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2"/>
  </p:notesMasterIdLst>
  <p:sldIdLst>
    <p:sldId id="259" r:id="rId2"/>
    <p:sldId id="297" r:id="rId3"/>
    <p:sldId id="296" r:id="rId4"/>
    <p:sldId id="258" r:id="rId5"/>
    <p:sldId id="299" r:id="rId6"/>
    <p:sldId id="300" r:id="rId7"/>
    <p:sldId id="301" r:id="rId8"/>
    <p:sldId id="302" r:id="rId9"/>
    <p:sldId id="305" r:id="rId10"/>
    <p:sldId id="306" r:id="rId11"/>
    <p:sldId id="333" r:id="rId12"/>
    <p:sldId id="307" r:id="rId13"/>
    <p:sldId id="308" r:id="rId14"/>
    <p:sldId id="311" r:id="rId15"/>
    <p:sldId id="315" r:id="rId16"/>
    <p:sldId id="271" r:id="rId17"/>
    <p:sldId id="316" r:id="rId18"/>
    <p:sldId id="318" r:id="rId19"/>
    <p:sldId id="320" r:id="rId20"/>
    <p:sldId id="276" r:id="rId21"/>
    <p:sldId id="323" r:id="rId22"/>
    <p:sldId id="325" r:id="rId23"/>
    <p:sldId id="326" r:id="rId24"/>
    <p:sldId id="327" r:id="rId25"/>
    <p:sldId id="328" r:id="rId26"/>
    <p:sldId id="282" r:id="rId27"/>
    <p:sldId id="329" r:id="rId28"/>
    <p:sldId id="331" r:id="rId29"/>
    <p:sldId id="332" r:id="rId30"/>
    <p:sldId id="293" r:id="rId31"/>
  </p:sldIdLst>
  <p:sldSz cx="11522075" cy="6859588"/>
  <p:notesSz cx="6858000" cy="9144000"/>
  <p:embeddedFontLst>
    <p:embeddedFont>
      <p:font typeface="微软雅黑" panose="020B0503020204020204" pitchFamily="34" charset="-122"/>
      <p:regular r:id="rId33"/>
      <p:bold r:id="rId34"/>
    </p:embeddedFont>
    <p:embeddedFont>
      <p:font typeface="Adobe 黑体 Std R" panose="020B0400000000000000" pitchFamily="34" charset="-122"/>
      <p:regular r:id="rId35"/>
    </p:embeddedFont>
    <p:embeddedFont>
      <p:font typeface="Calibri" panose="020F0502020204030204" pitchFamily="34" charset="0"/>
      <p:regular r:id="rId36"/>
      <p:bold r:id="rId37"/>
      <p:italic r:id="rId38"/>
      <p:boldItalic r:id="rId39"/>
    </p:embeddedFont>
    <p:embeddedFont>
      <p:font typeface="汉仪菱心体简" panose="02010600030101010101" charset="-122"/>
      <p:regular r:id="rId40"/>
    </p:embeddedFont>
    <p:embeddedFont>
      <p:font typeface="Agency FB" panose="020B0503020202020204" pitchFamily="34" charset="0"/>
      <p:regular r:id="rId41"/>
      <p:bold r:id="rId42"/>
    </p:embeddedFont>
    <p:embeddedFont>
      <p:font typeface="Impact" panose="020B0806030902050204" pitchFamily="34" charset="0"/>
      <p:regular r:id="rId43"/>
    </p:embeddedFont>
  </p:embeddedFontLst>
  <p:custDataLst>
    <p:tags r:id="rId44"/>
  </p:custDataLst>
  <p:defaultTextStyle>
    <a:defPPr>
      <a:defRPr lang="zh-CN"/>
    </a:defPPr>
    <a:lvl1pPr marL="0" algn="l" defTabSz="951799" rtl="0" eaLnBrk="1" latinLnBrk="0" hangingPunct="1">
      <a:defRPr sz="1900" kern="1200">
        <a:solidFill>
          <a:schemeClr val="tx1"/>
        </a:solidFill>
        <a:latin typeface="+mn-lt"/>
        <a:ea typeface="+mn-ea"/>
        <a:cs typeface="+mn-cs"/>
      </a:defRPr>
    </a:lvl1pPr>
    <a:lvl2pPr marL="475899" algn="l" defTabSz="951799" rtl="0" eaLnBrk="1" latinLnBrk="0" hangingPunct="1">
      <a:defRPr sz="1900" kern="1200">
        <a:solidFill>
          <a:schemeClr val="tx1"/>
        </a:solidFill>
        <a:latin typeface="+mn-lt"/>
        <a:ea typeface="+mn-ea"/>
        <a:cs typeface="+mn-cs"/>
      </a:defRPr>
    </a:lvl2pPr>
    <a:lvl3pPr marL="951799" algn="l" defTabSz="951799" rtl="0" eaLnBrk="1" latinLnBrk="0" hangingPunct="1">
      <a:defRPr sz="1900" kern="1200">
        <a:solidFill>
          <a:schemeClr val="tx1"/>
        </a:solidFill>
        <a:latin typeface="+mn-lt"/>
        <a:ea typeface="+mn-ea"/>
        <a:cs typeface="+mn-cs"/>
      </a:defRPr>
    </a:lvl3pPr>
    <a:lvl4pPr marL="1427698" algn="l" defTabSz="951799" rtl="0" eaLnBrk="1" latinLnBrk="0" hangingPunct="1">
      <a:defRPr sz="1900" kern="1200">
        <a:solidFill>
          <a:schemeClr val="tx1"/>
        </a:solidFill>
        <a:latin typeface="+mn-lt"/>
        <a:ea typeface="+mn-ea"/>
        <a:cs typeface="+mn-cs"/>
      </a:defRPr>
    </a:lvl4pPr>
    <a:lvl5pPr marL="1903598" algn="l" defTabSz="951799" rtl="0" eaLnBrk="1" latinLnBrk="0" hangingPunct="1">
      <a:defRPr sz="1900" kern="1200">
        <a:solidFill>
          <a:schemeClr val="tx1"/>
        </a:solidFill>
        <a:latin typeface="+mn-lt"/>
        <a:ea typeface="+mn-ea"/>
        <a:cs typeface="+mn-cs"/>
      </a:defRPr>
    </a:lvl5pPr>
    <a:lvl6pPr marL="2379497" algn="l" defTabSz="951799" rtl="0" eaLnBrk="1" latinLnBrk="0" hangingPunct="1">
      <a:defRPr sz="1900" kern="1200">
        <a:solidFill>
          <a:schemeClr val="tx1"/>
        </a:solidFill>
        <a:latin typeface="+mn-lt"/>
        <a:ea typeface="+mn-ea"/>
        <a:cs typeface="+mn-cs"/>
      </a:defRPr>
    </a:lvl6pPr>
    <a:lvl7pPr marL="2855397" algn="l" defTabSz="951799" rtl="0" eaLnBrk="1" latinLnBrk="0" hangingPunct="1">
      <a:defRPr sz="1900" kern="1200">
        <a:solidFill>
          <a:schemeClr val="tx1"/>
        </a:solidFill>
        <a:latin typeface="+mn-lt"/>
        <a:ea typeface="+mn-ea"/>
        <a:cs typeface="+mn-cs"/>
      </a:defRPr>
    </a:lvl7pPr>
    <a:lvl8pPr marL="3331296" algn="l" defTabSz="951799" rtl="0" eaLnBrk="1" latinLnBrk="0" hangingPunct="1">
      <a:defRPr sz="1900" kern="1200">
        <a:solidFill>
          <a:schemeClr val="tx1"/>
        </a:solidFill>
        <a:latin typeface="+mn-lt"/>
        <a:ea typeface="+mn-ea"/>
        <a:cs typeface="+mn-cs"/>
      </a:defRPr>
    </a:lvl8pPr>
    <a:lvl9pPr marL="3807196" algn="l" defTabSz="951799"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62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CC"/>
    <a:srgbClr val="0099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73" autoAdjust="0"/>
    <p:restoredTop sz="94660"/>
  </p:normalViewPr>
  <p:slideViewPr>
    <p:cSldViewPr>
      <p:cViewPr varScale="1">
        <p:scale>
          <a:sx n="81" d="100"/>
          <a:sy n="81" d="100"/>
        </p:scale>
        <p:origin x="514" y="53"/>
      </p:cViewPr>
      <p:guideLst>
        <p:guide orient="horz" pos="2161"/>
        <p:guide pos="362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7E1860-5156-40DC-9E59-743B1D417515}"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549275" y="685800"/>
            <a:ext cx="57594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55B25F-535F-4C5D-B1DA-56F763568BB0}" type="slidenum">
              <a:rPr lang="zh-CN" altLang="en-US" smtClean="0"/>
              <a:t>‹#›</a:t>
            </a:fld>
            <a:endParaRPr lang="zh-CN" altLang="en-US"/>
          </a:p>
        </p:txBody>
      </p:sp>
    </p:spTree>
    <p:extLst>
      <p:ext uri="{BB962C8B-B14F-4D97-AF65-F5344CB8AC3E}">
        <p14:creationId xmlns:p14="http://schemas.microsoft.com/office/powerpoint/2010/main" val="3980234564"/>
      </p:ext>
    </p:extLst>
  </p:cSld>
  <p:clrMap bg1="lt1" tx1="dk1" bg2="lt2" tx2="dk2" accent1="accent1" accent2="accent2" accent3="accent3" accent4="accent4" accent5="accent5" accent6="accent6" hlink="hlink" folHlink="folHlink"/>
  <p:notesStyle>
    <a:lvl1pPr marL="0" algn="l" defTabSz="951799" rtl="0" eaLnBrk="1" latinLnBrk="0" hangingPunct="1">
      <a:defRPr sz="1200" kern="1200">
        <a:solidFill>
          <a:schemeClr val="tx1"/>
        </a:solidFill>
        <a:latin typeface="+mn-lt"/>
        <a:ea typeface="+mn-ea"/>
        <a:cs typeface="+mn-cs"/>
      </a:defRPr>
    </a:lvl1pPr>
    <a:lvl2pPr marL="475899" algn="l" defTabSz="951799" rtl="0" eaLnBrk="1" latinLnBrk="0" hangingPunct="1">
      <a:defRPr sz="1200" kern="1200">
        <a:solidFill>
          <a:schemeClr val="tx1"/>
        </a:solidFill>
        <a:latin typeface="+mn-lt"/>
        <a:ea typeface="+mn-ea"/>
        <a:cs typeface="+mn-cs"/>
      </a:defRPr>
    </a:lvl2pPr>
    <a:lvl3pPr marL="951799" algn="l" defTabSz="951799" rtl="0" eaLnBrk="1" latinLnBrk="0" hangingPunct="1">
      <a:defRPr sz="1200" kern="1200">
        <a:solidFill>
          <a:schemeClr val="tx1"/>
        </a:solidFill>
        <a:latin typeface="+mn-lt"/>
        <a:ea typeface="+mn-ea"/>
        <a:cs typeface="+mn-cs"/>
      </a:defRPr>
    </a:lvl3pPr>
    <a:lvl4pPr marL="1427698" algn="l" defTabSz="951799" rtl="0" eaLnBrk="1" latinLnBrk="0" hangingPunct="1">
      <a:defRPr sz="1200" kern="1200">
        <a:solidFill>
          <a:schemeClr val="tx1"/>
        </a:solidFill>
        <a:latin typeface="+mn-lt"/>
        <a:ea typeface="+mn-ea"/>
        <a:cs typeface="+mn-cs"/>
      </a:defRPr>
    </a:lvl4pPr>
    <a:lvl5pPr marL="1903598" algn="l" defTabSz="951799" rtl="0" eaLnBrk="1" latinLnBrk="0" hangingPunct="1">
      <a:defRPr sz="1200" kern="1200">
        <a:solidFill>
          <a:schemeClr val="tx1"/>
        </a:solidFill>
        <a:latin typeface="+mn-lt"/>
        <a:ea typeface="+mn-ea"/>
        <a:cs typeface="+mn-cs"/>
      </a:defRPr>
    </a:lvl5pPr>
    <a:lvl6pPr marL="2379497" algn="l" defTabSz="951799" rtl="0" eaLnBrk="1" latinLnBrk="0" hangingPunct="1">
      <a:defRPr sz="1200" kern="1200">
        <a:solidFill>
          <a:schemeClr val="tx1"/>
        </a:solidFill>
        <a:latin typeface="+mn-lt"/>
        <a:ea typeface="+mn-ea"/>
        <a:cs typeface="+mn-cs"/>
      </a:defRPr>
    </a:lvl6pPr>
    <a:lvl7pPr marL="2855397" algn="l" defTabSz="951799" rtl="0" eaLnBrk="1" latinLnBrk="0" hangingPunct="1">
      <a:defRPr sz="1200" kern="1200">
        <a:solidFill>
          <a:schemeClr val="tx1"/>
        </a:solidFill>
        <a:latin typeface="+mn-lt"/>
        <a:ea typeface="+mn-ea"/>
        <a:cs typeface="+mn-cs"/>
      </a:defRPr>
    </a:lvl7pPr>
    <a:lvl8pPr marL="3331296" algn="l" defTabSz="951799" rtl="0" eaLnBrk="1" latinLnBrk="0" hangingPunct="1">
      <a:defRPr sz="1200" kern="1200">
        <a:solidFill>
          <a:schemeClr val="tx1"/>
        </a:solidFill>
        <a:latin typeface="+mn-lt"/>
        <a:ea typeface="+mn-ea"/>
        <a:cs typeface="+mn-cs"/>
      </a:defRPr>
    </a:lvl8pPr>
    <a:lvl9pPr marL="3807196" algn="l" defTabSz="95179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1</a:t>
            </a:fld>
            <a:endParaRPr lang="zh-CN" altLang="en-US"/>
          </a:p>
        </p:txBody>
      </p:sp>
    </p:spTree>
    <p:extLst>
      <p:ext uri="{BB962C8B-B14F-4D97-AF65-F5344CB8AC3E}">
        <p14:creationId xmlns:p14="http://schemas.microsoft.com/office/powerpoint/2010/main" val="4006231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t>2</a:t>
            </a:fld>
            <a:endParaRPr lang="zh-CN" altLang="en-US"/>
          </a:p>
        </p:txBody>
      </p:sp>
    </p:spTree>
    <p:extLst>
      <p:ext uri="{BB962C8B-B14F-4D97-AF65-F5344CB8AC3E}">
        <p14:creationId xmlns:p14="http://schemas.microsoft.com/office/powerpoint/2010/main" val="16363781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3</a:t>
            </a:fld>
            <a:endParaRPr lang="zh-CN" altLang="en-US"/>
          </a:p>
        </p:txBody>
      </p:sp>
    </p:spTree>
    <p:extLst>
      <p:ext uri="{BB962C8B-B14F-4D97-AF65-F5344CB8AC3E}">
        <p14:creationId xmlns:p14="http://schemas.microsoft.com/office/powerpoint/2010/main" val="671548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4</a:t>
            </a:fld>
            <a:endParaRPr lang="zh-CN" altLang="en-US"/>
          </a:p>
        </p:txBody>
      </p:sp>
    </p:spTree>
    <p:extLst>
      <p:ext uri="{BB962C8B-B14F-4D97-AF65-F5344CB8AC3E}">
        <p14:creationId xmlns:p14="http://schemas.microsoft.com/office/powerpoint/2010/main" val="2453261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11</a:t>
            </a:fld>
            <a:endParaRPr lang="zh-CN" altLang="en-US"/>
          </a:p>
        </p:txBody>
      </p:sp>
    </p:spTree>
    <p:extLst>
      <p:ext uri="{BB962C8B-B14F-4D97-AF65-F5344CB8AC3E}">
        <p14:creationId xmlns:p14="http://schemas.microsoft.com/office/powerpoint/2010/main" val="2176923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16</a:t>
            </a:fld>
            <a:endParaRPr lang="zh-CN" altLang="en-US"/>
          </a:p>
        </p:txBody>
      </p:sp>
    </p:spTree>
    <p:extLst>
      <p:ext uri="{BB962C8B-B14F-4D97-AF65-F5344CB8AC3E}">
        <p14:creationId xmlns:p14="http://schemas.microsoft.com/office/powerpoint/2010/main" val="2490744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20</a:t>
            </a:fld>
            <a:endParaRPr lang="zh-CN" altLang="en-US"/>
          </a:p>
        </p:txBody>
      </p:sp>
    </p:spTree>
    <p:extLst>
      <p:ext uri="{BB962C8B-B14F-4D97-AF65-F5344CB8AC3E}">
        <p14:creationId xmlns:p14="http://schemas.microsoft.com/office/powerpoint/2010/main" val="2187142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555B25F-535F-4C5D-B1DA-56F763568BB0}" type="slidenum">
              <a:rPr lang="zh-CN" altLang="en-US" smtClean="0"/>
              <a:t>26</a:t>
            </a:fld>
            <a:endParaRPr lang="zh-CN" altLang="en-US"/>
          </a:p>
        </p:txBody>
      </p:sp>
    </p:spTree>
    <p:extLst>
      <p:ext uri="{BB962C8B-B14F-4D97-AF65-F5344CB8AC3E}">
        <p14:creationId xmlns:p14="http://schemas.microsoft.com/office/powerpoint/2010/main" val="3599317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55B25F-535F-4C5D-B1DA-56F763568BB0}" type="slidenum">
              <a:rPr lang="zh-CN" altLang="en-US" smtClean="0"/>
              <a:t>30</a:t>
            </a:fld>
            <a:endParaRPr lang="zh-CN" altLang="en-US"/>
          </a:p>
        </p:txBody>
      </p:sp>
    </p:spTree>
    <p:extLst>
      <p:ext uri="{BB962C8B-B14F-4D97-AF65-F5344CB8AC3E}">
        <p14:creationId xmlns:p14="http://schemas.microsoft.com/office/powerpoint/2010/main" val="956741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130920"/>
            <a:ext cx="9793764"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2" y="3887100"/>
            <a:ext cx="8065453" cy="1753006"/>
          </a:xfrm>
        </p:spPr>
        <p:txBody>
          <a:bodyPr/>
          <a:lstStyle>
            <a:lvl1pPr marL="0" indent="0" algn="ctr">
              <a:buNone/>
              <a:defRPr>
                <a:solidFill>
                  <a:schemeClr val="tx1">
                    <a:tint val="75000"/>
                  </a:schemeClr>
                </a:solidFill>
              </a:defRPr>
            </a:lvl1pPr>
            <a:lvl2pPr marL="475899" indent="0" algn="ctr">
              <a:buNone/>
              <a:defRPr>
                <a:solidFill>
                  <a:schemeClr val="tx1">
                    <a:tint val="75000"/>
                  </a:schemeClr>
                </a:solidFill>
              </a:defRPr>
            </a:lvl2pPr>
            <a:lvl3pPr marL="951799" indent="0" algn="ctr">
              <a:buNone/>
              <a:defRPr>
                <a:solidFill>
                  <a:schemeClr val="tx1">
                    <a:tint val="75000"/>
                  </a:schemeClr>
                </a:solidFill>
              </a:defRPr>
            </a:lvl3pPr>
            <a:lvl4pPr marL="1427698" indent="0" algn="ctr">
              <a:buNone/>
              <a:defRPr>
                <a:solidFill>
                  <a:schemeClr val="tx1">
                    <a:tint val="75000"/>
                  </a:schemeClr>
                </a:solidFill>
              </a:defRPr>
            </a:lvl4pPr>
            <a:lvl5pPr marL="1903598" indent="0" algn="ctr">
              <a:buNone/>
              <a:defRPr>
                <a:solidFill>
                  <a:schemeClr val="tx1">
                    <a:tint val="75000"/>
                  </a:schemeClr>
                </a:solidFill>
              </a:defRPr>
            </a:lvl5pPr>
            <a:lvl6pPr marL="2379497" indent="0" algn="ctr">
              <a:buNone/>
              <a:defRPr>
                <a:solidFill>
                  <a:schemeClr val="tx1">
                    <a:tint val="75000"/>
                  </a:schemeClr>
                </a:solidFill>
              </a:defRPr>
            </a:lvl6pPr>
            <a:lvl7pPr marL="2855397" indent="0" algn="ctr">
              <a:buNone/>
              <a:defRPr>
                <a:solidFill>
                  <a:schemeClr val="tx1">
                    <a:tint val="75000"/>
                  </a:schemeClr>
                </a:solidFill>
              </a:defRPr>
            </a:lvl7pPr>
            <a:lvl8pPr marL="3331296" indent="0" algn="ctr">
              <a:buNone/>
              <a:defRPr>
                <a:solidFill>
                  <a:schemeClr val="tx1">
                    <a:tint val="75000"/>
                  </a:schemeClr>
                </a:solidFill>
              </a:defRPr>
            </a:lvl8pPr>
            <a:lvl9pPr marL="380719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71610625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21466364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5" y="274703"/>
            <a:ext cx="2592467"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74703"/>
            <a:ext cx="7585366"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70772163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13860234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407922"/>
            <a:ext cx="9793764" cy="1362390"/>
          </a:xfrm>
        </p:spPr>
        <p:txBody>
          <a:bodyPr anchor="t"/>
          <a:lstStyle>
            <a:lvl1pPr algn="l">
              <a:defRPr sz="42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2907387"/>
            <a:ext cx="9793764" cy="1500534"/>
          </a:xfrm>
        </p:spPr>
        <p:txBody>
          <a:bodyPr anchor="b"/>
          <a:lstStyle>
            <a:lvl1pPr marL="0" indent="0">
              <a:buNone/>
              <a:defRPr sz="2100">
                <a:solidFill>
                  <a:schemeClr val="tx1">
                    <a:tint val="75000"/>
                  </a:schemeClr>
                </a:solidFill>
              </a:defRPr>
            </a:lvl1pPr>
            <a:lvl2pPr marL="475899" indent="0">
              <a:buNone/>
              <a:defRPr sz="1900">
                <a:solidFill>
                  <a:schemeClr val="tx1">
                    <a:tint val="75000"/>
                  </a:schemeClr>
                </a:solidFill>
              </a:defRPr>
            </a:lvl2pPr>
            <a:lvl3pPr marL="951799" indent="0">
              <a:buNone/>
              <a:defRPr sz="1700">
                <a:solidFill>
                  <a:schemeClr val="tx1">
                    <a:tint val="75000"/>
                  </a:schemeClr>
                </a:solidFill>
              </a:defRPr>
            </a:lvl3pPr>
            <a:lvl4pPr marL="1427698" indent="0">
              <a:buNone/>
              <a:defRPr sz="1500">
                <a:solidFill>
                  <a:schemeClr val="tx1">
                    <a:tint val="75000"/>
                  </a:schemeClr>
                </a:solidFill>
              </a:defRPr>
            </a:lvl4pPr>
            <a:lvl5pPr marL="1903598" indent="0">
              <a:buNone/>
              <a:defRPr sz="1500">
                <a:solidFill>
                  <a:schemeClr val="tx1">
                    <a:tint val="75000"/>
                  </a:schemeClr>
                </a:solidFill>
              </a:defRPr>
            </a:lvl5pPr>
            <a:lvl6pPr marL="2379497" indent="0">
              <a:buNone/>
              <a:defRPr sz="1500">
                <a:solidFill>
                  <a:schemeClr val="tx1">
                    <a:tint val="75000"/>
                  </a:schemeClr>
                </a:solidFill>
              </a:defRPr>
            </a:lvl6pPr>
            <a:lvl7pPr marL="2855397" indent="0">
              <a:buNone/>
              <a:defRPr sz="1500">
                <a:solidFill>
                  <a:schemeClr val="tx1">
                    <a:tint val="75000"/>
                  </a:schemeClr>
                </a:solidFill>
              </a:defRPr>
            </a:lvl7pPr>
            <a:lvl8pPr marL="3331296" indent="0">
              <a:buNone/>
              <a:defRPr sz="1500">
                <a:solidFill>
                  <a:schemeClr val="tx1">
                    <a:tint val="75000"/>
                  </a:schemeClr>
                </a:solidFill>
              </a:defRPr>
            </a:lvl8pPr>
            <a:lvl9pPr marL="3807196" indent="0">
              <a:buNone/>
              <a:defRPr sz="15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35057962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00572"/>
            <a:ext cx="5088916" cy="4527011"/>
          </a:xfrm>
        </p:spPr>
        <p:txBody>
          <a:bodyPr/>
          <a:lstStyle>
            <a:lvl1pPr>
              <a:defRPr sz="29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00572"/>
            <a:ext cx="5088916" cy="4527011"/>
          </a:xfrm>
        </p:spPr>
        <p:txBody>
          <a:bodyPr/>
          <a:lstStyle>
            <a:lvl1pPr>
              <a:defRPr sz="29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309237313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535469"/>
            <a:ext cx="5090917" cy="639910"/>
          </a:xfrm>
        </p:spPr>
        <p:txBody>
          <a:bodyPr anchor="b"/>
          <a:lstStyle>
            <a:lvl1pPr marL="0" indent="0">
              <a:buNone/>
              <a:defRPr sz="2500" b="1"/>
            </a:lvl1pPr>
            <a:lvl2pPr marL="475899" indent="0">
              <a:buNone/>
              <a:defRPr sz="2100" b="1"/>
            </a:lvl2pPr>
            <a:lvl3pPr marL="951799" indent="0">
              <a:buNone/>
              <a:defRPr sz="1900" b="1"/>
            </a:lvl3pPr>
            <a:lvl4pPr marL="1427698" indent="0">
              <a:buNone/>
              <a:defRPr sz="1700" b="1"/>
            </a:lvl4pPr>
            <a:lvl5pPr marL="1903598" indent="0">
              <a:buNone/>
              <a:defRPr sz="1700" b="1"/>
            </a:lvl5pPr>
            <a:lvl6pPr marL="2379497" indent="0">
              <a:buNone/>
              <a:defRPr sz="1700" b="1"/>
            </a:lvl6pPr>
            <a:lvl7pPr marL="2855397" indent="0">
              <a:buNone/>
              <a:defRPr sz="1700" b="1"/>
            </a:lvl7pPr>
            <a:lvl8pPr marL="3331296" indent="0">
              <a:buNone/>
              <a:defRPr sz="1700" b="1"/>
            </a:lvl8pPr>
            <a:lvl9pPr marL="3807196" indent="0">
              <a:buNone/>
              <a:defRPr sz="1700" b="1"/>
            </a:lvl9pPr>
          </a:lstStyle>
          <a:p>
            <a:pPr lvl="0"/>
            <a:r>
              <a:rPr lang="zh-CN" altLang="en-US" smtClean="0"/>
              <a:t>单击此处编辑母版文本样式</a:t>
            </a:r>
          </a:p>
        </p:txBody>
      </p:sp>
      <p:sp>
        <p:nvSpPr>
          <p:cNvPr id="4" name="内容占位符 3"/>
          <p:cNvSpPr>
            <a:spLocks noGrp="1"/>
          </p:cNvSpPr>
          <p:nvPr>
            <p:ph sz="half" idx="2"/>
          </p:nvPr>
        </p:nvSpPr>
        <p:spPr>
          <a:xfrm>
            <a:off x="576104" y="2175379"/>
            <a:ext cx="5090917" cy="3952203"/>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5" y="1535469"/>
            <a:ext cx="5092917" cy="639910"/>
          </a:xfrm>
        </p:spPr>
        <p:txBody>
          <a:bodyPr anchor="b"/>
          <a:lstStyle>
            <a:lvl1pPr marL="0" indent="0">
              <a:buNone/>
              <a:defRPr sz="2500" b="1"/>
            </a:lvl1pPr>
            <a:lvl2pPr marL="475899" indent="0">
              <a:buNone/>
              <a:defRPr sz="2100" b="1"/>
            </a:lvl2pPr>
            <a:lvl3pPr marL="951799" indent="0">
              <a:buNone/>
              <a:defRPr sz="1900" b="1"/>
            </a:lvl3pPr>
            <a:lvl4pPr marL="1427698" indent="0">
              <a:buNone/>
              <a:defRPr sz="1700" b="1"/>
            </a:lvl4pPr>
            <a:lvl5pPr marL="1903598" indent="0">
              <a:buNone/>
              <a:defRPr sz="1700" b="1"/>
            </a:lvl5pPr>
            <a:lvl6pPr marL="2379497" indent="0">
              <a:buNone/>
              <a:defRPr sz="1700" b="1"/>
            </a:lvl6pPr>
            <a:lvl7pPr marL="2855397" indent="0">
              <a:buNone/>
              <a:defRPr sz="1700" b="1"/>
            </a:lvl7pPr>
            <a:lvl8pPr marL="3331296" indent="0">
              <a:buNone/>
              <a:defRPr sz="1700" b="1"/>
            </a:lvl8pPr>
            <a:lvl9pPr marL="3807196" indent="0">
              <a:buNone/>
              <a:defRPr sz="1700" b="1"/>
            </a:lvl9pPr>
          </a:lstStyle>
          <a:p>
            <a:pPr lvl="0"/>
            <a:r>
              <a:rPr lang="zh-CN" altLang="en-US" smtClean="0"/>
              <a:t>单击此处编辑母版文本样式</a:t>
            </a:r>
          </a:p>
        </p:txBody>
      </p:sp>
      <p:sp>
        <p:nvSpPr>
          <p:cNvPr id="6" name="内容占位符 5"/>
          <p:cNvSpPr>
            <a:spLocks noGrp="1"/>
          </p:cNvSpPr>
          <p:nvPr>
            <p:ph sz="quarter" idx="4"/>
          </p:nvPr>
        </p:nvSpPr>
        <p:spPr>
          <a:xfrm>
            <a:off x="5853055" y="2175379"/>
            <a:ext cx="5092917" cy="3952203"/>
          </a:xfrm>
        </p:spPr>
        <p:txBody>
          <a:bodyPr/>
          <a:lstStyle>
            <a:lvl1pPr>
              <a:defRPr sz="2500"/>
            </a:lvl1pPr>
            <a:lvl2pPr>
              <a:defRPr sz="2100"/>
            </a:lvl2pPr>
            <a:lvl3pPr>
              <a:defRPr sz="1900"/>
            </a:lvl3pPr>
            <a:lvl4pPr>
              <a:defRPr sz="1700"/>
            </a:lvl4pPr>
            <a:lvl5pPr>
              <a:defRPr sz="1700"/>
            </a:lvl5pPr>
            <a:lvl6pPr>
              <a:defRPr sz="1700"/>
            </a:lvl6pPr>
            <a:lvl7pPr>
              <a:defRPr sz="1700"/>
            </a:lvl7pPr>
            <a:lvl8pPr>
              <a:defRPr sz="1700"/>
            </a:lvl8pPr>
            <a:lvl9pPr>
              <a:defRPr sz="1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309972122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07984349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2618592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4" y="273113"/>
            <a:ext cx="3790684" cy="1162319"/>
          </a:xfrm>
        </p:spPr>
        <p:txBody>
          <a:bodyPr anchor="b"/>
          <a:lstStyle>
            <a:lvl1pPr algn="l">
              <a:defRPr sz="21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2" y="273115"/>
            <a:ext cx="6441160" cy="5854468"/>
          </a:xfrm>
        </p:spPr>
        <p:txBody>
          <a:bodyPr/>
          <a:lstStyle>
            <a:lvl1pPr>
              <a:defRPr sz="3300"/>
            </a:lvl1pPr>
            <a:lvl2pPr>
              <a:defRPr sz="2900"/>
            </a:lvl2pPr>
            <a:lvl3pPr>
              <a:defRPr sz="25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4" y="1435434"/>
            <a:ext cx="3790684" cy="4692149"/>
          </a:xfrm>
        </p:spPr>
        <p:txBody>
          <a:bodyPr/>
          <a:lstStyle>
            <a:lvl1pPr marL="0" indent="0">
              <a:buNone/>
              <a:defRPr sz="1500"/>
            </a:lvl1pPr>
            <a:lvl2pPr marL="475899" indent="0">
              <a:buNone/>
              <a:defRPr sz="1200"/>
            </a:lvl2pPr>
            <a:lvl3pPr marL="951799" indent="0">
              <a:buNone/>
              <a:defRPr sz="1000"/>
            </a:lvl3pPr>
            <a:lvl4pPr marL="1427698" indent="0">
              <a:buNone/>
              <a:defRPr sz="900"/>
            </a:lvl4pPr>
            <a:lvl5pPr marL="1903598" indent="0">
              <a:buNone/>
              <a:defRPr sz="900"/>
            </a:lvl5pPr>
            <a:lvl6pPr marL="2379497" indent="0">
              <a:buNone/>
              <a:defRPr sz="900"/>
            </a:lvl6pPr>
            <a:lvl7pPr marL="2855397" indent="0">
              <a:buNone/>
              <a:defRPr sz="900"/>
            </a:lvl7pPr>
            <a:lvl8pPr marL="3331296" indent="0">
              <a:buNone/>
              <a:defRPr sz="900"/>
            </a:lvl8pPr>
            <a:lvl9pPr marL="38071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246846429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4801712"/>
            <a:ext cx="6913245" cy="566869"/>
          </a:xfrm>
        </p:spPr>
        <p:txBody>
          <a:bodyPr anchor="b"/>
          <a:lstStyle>
            <a:lvl1pPr algn="l">
              <a:defRPr sz="21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12917"/>
            <a:ext cx="6913245" cy="4115753"/>
          </a:xfrm>
        </p:spPr>
        <p:txBody>
          <a:bodyPr/>
          <a:lstStyle>
            <a:lvl1pPr marL="0" indent="0">
              <a:buNone/>
              <a:defRPr sz="3300"/>
            </a:lvl1pPr>
            <a:lvl2pPr marL="475899" indent="0">
              <a:buNone/>
              <a:defRPr sz="2900"/>
            </a:lvl2pPr>
            <a:lvl3pPr marL="951799" indent="0">
              <a:buNone/>
              <a:defRPr sz="2500"/>
            </a:lvl3pPr>
            <a:lvl4pPr marL="1427698" indent="0">
              <a:buNone/>
              <a:defRPr sz="2100"/>
            </a:lvl4pPr>
            <a:lvl5pPr marL="1903598" indent="0">
              <a:buNone/>
              <a:defRPr sz="2100"/>
            </a:lvl5pPr>
            <a:lvl6pPr marL="2379497" indent="0">
              <a:buNone/>
              <a:defRPr sz="2100"/>
            </a:lvl6pPr>
            <a:lvl7pPr marL="2855397" indent="0">
              <a:buNone/>
              <a:defRPr sz="2100"/>
            </a:lvl7pPr>
            <a:lvl8pPr marL="3331296" indent="0">
              <a:buNone/>
              <a:defRPr sz="2100"/>
            </a:lvl8pPr>
            <a:lvl9pPr marL="3807196" indent="0">
              <a:buNone/>
              <a:defRPr sz="2100"/>
            </a:lvl9pPr>
          </a:lstStyle>
          <a:p>
            <a:endParaRPr lang="zh-CN" altLang="en-US"/>
          </a:p>
        </p:txBody>
      </p:sp>
      <p:sp>
        <p:nvSpPr>
          <p:cNvPr id="4" name="文本占位符 3"/>
          <p:cNvSpPr>
            <a:spLocks noGrp="1"/>
          </p:cNvSpPr>
          <p:nvPr>
            <p:ph type="body" sz="half" idx="2"/>
          </p:nvPr>
        </p:nvSpPr>
        <p:spPr>
          <a:xfrm>
            <a:off x="2258407" y="5368581"/>
            <a:ext cx="6913245" cy="805048"/>
          </a:xfrm>
        </p:spPr>
        <p:txBody>
          <a:bodyPr/>
          <a:lstStyle>
            <a:lvl1pPr marL="0" indent="0">
              <a:buNone/>
              <a:defRPr sz="1500"/>
            </a:lvl1pPr>
            <a:lvl2pPr marL="475899" indent="0">
              <a:buNone/>
              <a:defRPr sz="1200"/>
            </a:lvl2pPr>
            <a:lvl3pPr marL="951799" indent="0">
              <a:buNone/>
              <a:defRPr sz="1000"/>
            </a:lvl3pPr>
            <a:lvl4pPr marL="1427698" indent="0">
              <a:buNone/>
              <a:defRPr sz="900"/>
            </a:lvl4pPr>
            <a:lvl5pPr marL="1903598" indent="0">
              <a:buNone/>
              <a:defRPr sz="900"/>
            </a:lvl5pPr>
            <a:lvl6pPr marL="2379497" indent="0">
              <a:buNone/>
              <a:defRPr sz="900"/>
            </a:lvl6pPr>
            <a:lvl7pPr marL="2855397" indent="0">
              <a:buNone/>
              <a:defRPr sz="900"/>
            </a:lvl7pPr>
            <a:lvl8pPr marL="3331296" indent="0">
              <a:buNone/>
              <a:defRPr sz="900"/>
            </a:lvl8pPr>
            <a:lvl9pPr marL="380719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B13A585-CCD5-4E06-BCB4-AD2A7BDD6554}" type="datetimeFigureOut">
              <a:rPr lang="zh-CN" altLang="en-US" smtClean="0"/>
              <a:t>2017/6/15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47601398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5" y="274701"/>
            <a:ext cx="10369868" cy="1143265"/>
          </a:xfrm>
          <a:prstGeom prst="rect">
            <a:avLst/>
          </a:prstGeom>
        </p:spPr>
        <p:txBody>
          <a:bodyPr vert="horz" lIns="95180" tIns="47590" rIns="95180" bIns="475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5" y="1600572"/>
            <a:ext cx="10369868" cy="4527011"/>
          </a:xfrm>
          <a:prstGeom prst="rect">
            <a:avLst/>
          </a:prstGeom>
        </p:spPr>
        <p:txBody>
          <a:bodyPr vert="horz" lIns="95180" tIns="47590" rIns="95180" bIns="475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105" y="6357823"/>
            <a:ext cx="2688484" cy="365210"/>
          </a:xfrm>
          <a:prstGeom prst="rect">
            <a:avLst/>
          </a:prstGeom>
        </p:spPr>
        <p:txBody>
          <a:bodyPr vert="horz" lIns="95180" tIns="47590" rIns="95180" bIns="47590" rtlCol="0" anchor="ctr"/>
          <a:lstStyle>
            <a:lvl1pPr algn="l">
              <a:defRPr sz="1200">
                <a:solidFill>
                  <a:schemeClr val="tx1">
                    <a:tint val="75000"/>
                  </a:schemeClr>
                </a:solidFill>
              </a:defRPr>
            </a:lvl1pPr>
          </a:lstStyle>
          <a:p>
            <a:fld id="{EB13A585-CCD5-4E06-BCB4-AD2A7BDD6554}" type="datetimeFigureOut">
              <a:rPr lang="zh-CN" altLang="en-US" smtClean="0"/>
              <a:t>2017/6/15</a:t>
            </a:fld>
            <a:endParaRPr lang="zh-CN" altLang="en-US"/>
          </a:p>
        </p:txBody>
      </p:sp>
      <p:sp>
        <p:nvSpPr>
          <p:cNvPr id="5" name="页脚占位符 4"/>
          <p:cNvSpPr>
            <a:spLocks noGrp="1"/>
          </p:cNvSpPr>
          <p:nvPr>
            <p:ph type="ftr" sz="quarter" idx="3"/>
          </p:nvPr>
        </p:nvSpPr>
        <p:spPr>
          <a:xfrm>
            <a:off x="3936709" y="6357823"/>
            <a:ext cx="3648658" cy="365210"/>
          </a:xfrm>
          <a:prstGeom prst="rect">
            <a:avLst/>
          </a:prstGeom>
        </p:spPr>
        <p:txBody>
          <a:bodyPr vert="horz" lIns="95180" tIns="47590" rIns="95180" bIns="4759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8" y="6357823"/>
            <a:ext cx="2688484" cy="365210"/>
          </a:xfrm>
          <a:prstGeom prst="rect">
            <a:avLst/>
          </a:prstGeom>
        </p:spPr>
        <p:txBody>
          <a:bodyPr vert="horz" lIns="95180" tIns="47590" rIns="95180" bIns="47590" rtlCol="0" anchor="ctr"/>
          <a:lstStyle>
            <a:lvl1pPr algn="r">
              <a:defRPr sz="1200">
                <a:solidFill>
                  <a:schemeClr val="tx1">
                    <a:tint val="75000"/>
                  </a:schemeClr>
                </a:solidFill>
              </a:defRPr>
            </a:lvl1pPr>
          </a:lstStyle>
          <a:p>
            <a:fld id="{E1D4E539-7ADC-4EAE-B951-4D0795672BAE}" type="slidenum">
              <a:rPr lang="zh-CN" altLang="en-US" smtClean="0"/>
              <a:t>‹#›</a:t>
            </a:fld>
            <a:endParaRPr lang="zh-CN" altLang="en-US"/>
          </a:p>
        </p:txBody>
      </p:sp>
    </p:spTree>
    <p:extLst>
      <p:ext uri="{BB962C8B-B14F-4D97-AF65-F5344CB8AC3E}">
        <p14:creationId xmlns:p14="http://schemas.microsoft.com/office/powerpoint/2010/main" val="1774846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ctr" defTabSz="951799" rtl="0" eaLnBrk="1" latinLnBrk="0" hangingPunct="1">
        <a:spcBef>
          <a:spcPct val="0"/>
        </a:spcBef>
        <a:buNone/>
        <a:defRPr sz="4600" kern="1200">
          <a:solidFill>
            <a:schemeClr val="tx1"/>
          </a:solidFill>
          <a:latin typeface="+mj-lt"/>
          <a:ea typeface="+mj-ea"/>
          <a:cs typeface="+mj-cs"/>
        </a:defRPr>
      </a:lvl1pPr>
    </p:titleStyle>
    <p:bodyStyle>
      <a:lvl1pPr marL="356925" indent="-356925" algn="l" defTabSz="951799" rtl="0" eaLnBrk="1" latinLnBrk="0" hangingPunct="1">
        <a:spcBef>
          <a:spcPct val="20000"/>
        </a:spcBef>
        <a:buFont typeface="Arial" pitchFamily="34" charset="0"/>
        <a:buChar char="•"/>
        <a:defRPr sz="3300" kern="1200">
          <a:solidFill>
            <a:schemeClr val="tx1"/>
          </a:solidFill>
          <a:latin typeface="+mn-lt"/>
          <a:ea typeface="+mn-ea"/>
          <a:cs typeface="+mn-cs"/>
        </a:defRPr>
      </a:lvl1pPr>
      <a:lvl2pPr marL="773337" indent="-297437" algn="l" defTabSz="951799"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89749" indent="-237950" algn="l" defTabSz="951799"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65648"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41548"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17447"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093347"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69246"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45146" indent="-237950" algn="l" defTabSz="951799"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51799" rtl="0" eaLnBrk="1" latinLnBrk="0" hangingPunct="1">
        <a:defRPr sz="1900" kern="1200">
          <a:solidFill>
            <a:schemeClr val="tx1"/>
          </a:solidFill>
          <a:latin typeface="+mn-lt"/>
          <a:ea typeface="+mn-ea"/>
          <a:cs typeface="+mn-cs"/>
        </a:defRPr>
      </a:lvl1pPr>
      <a:lvl2pPr marL="475899" algn="l" defTabSz="951799" rtl="0" eaLnBrk="1" latinLnBrk="0" hangingPunct="1">
        <a:defRPr sz="1900" kern="1200">
          <a:solidFill>
            <a:schemeClr val="tx1"/>
          </a:solidFill>
          <a:latin typeface="+mn-lt"/>
          <a:ea typeface="+mn-ea"/>
          <a:cs typeface="+mn-cs"/>
        </a:defRPr>
      </a:lvl2pPr>
      <a:lvl3pPr marL="951799" algn="l" defTabSz="951799" rtl="0" eaLnBrk="1" latinLnBrk="0" hangingPunct="1">
        <a:defRPr sz="1900" kern="1200">
          <a:solidFill>
            <a:schemeClr val="tx1"/>
          </a:solidFill>
          <a:latin typeface="+mn-lt"/>
          <a:ea typeface="+mn-ea"/>
          <a:cs typeface="+mn-cs"/>
        </a:defRPr>
      </a:lvl3pPr>
      <a:lvl4pPr marL="1427698" algn="l" defTabSz="951799" rtl="0" eaLnBrk="1" latinLnBrk="0" hangingPunct="1">
        <a:defRPr sz="1900" kern="1200">
          <a:solidFill>
            <a:schemeClr val="tx1"/>
          </a:solidFill>
          <a:latin typeface="+mn-lt"/>
          <a:ea typeface="+mn-ea"/>
          <a:cs typeface="+mn-cs"/>
        </a:defRPr>
      </a:lvl4pPr>
      <a:lvl5pPr marL="1903598" algn="l" defTabSz="951799" rtl="0" eaLnBrk="1" latinLnBrk="0" hangingPunct="1">
        <a:defRPr sz="1900" kern="1200">
          <a:solidFill>
            <a:schemeClr val="tx1"/>
          </a:solidFill>
          <a:latin typeface="+mn-lt"/>
          <a:ea typeface="+mn-ea"/>
          <a:cs typeface="+mn-cs"/>
        </a:defRPr>
      </a:lvl5pPr>
      <a:lvl6pPr marL="2379497" algn="l" defTabSz="951799" rtl="0" eaLnBrk="1" latinLnBrk="0" hangingPunct="1">
        <a:defRPr sz="1900" kern="1200">
          <a:solidFill>
            <a:schemeClr val="tx1"/>
          </a:solidFill>
          <a:latin typeface="+mn-lt"/>
          <a:ea typeface="+mn-ea"/>
          <a:cs typeface="+mn-cs"/>
        </a:defRPr>
      </a:lvl6pPr>
      <a:lvl7pPr marL="2855397" algn="l" defTabSz="951799" rtl="0" eaLnBrk="1" latinLnBrk="0" hangingPunct="1">
        <a:defRPr sz="1900" kern="1200">
          <a:solidFill>
            <a:schemeClr val="tx1"/>
          </a:solidFill>
          <a:latin typeface="+mn-lt"/>
          <a:ea typeface="+mn-ea"/>
          <a:cs typeface="+mn-cs"/>
        </a:defRPr>
      </a:lvl7pPr>
      <a:lvl8pPr marL="3331296" algn="l" defTabSz="951799" rtl="0" eaLnBrk="1" latinLnBrk="0" hangingPunct="1">
        <a:defRPr sz="1900" kern="1200">
          <a:solidFill>
            <a:schemeClr val="tx1"/>
          </a:solidFill>
          <a:latin typeface="+mn-lt"/>
          <a:ea typeface="+mn-ea"/>
          <a:cs typeface="+mn-cs"/>
        </a:defRPr>
      </a:lvl8pPr>
      <a:lvl9pPr marL="3807196" algn="l" defTabSz="951799"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42"/>
          <p:cNvSpPr txBox="1"/>
          <p:nvPr/>
        </p:nvSpPr>
        <p:spPr>
          <a:xfrm>
            <a:off x="1648242" y="2846180"/>
            <a:ext cx="8225589" cy="1169551"/>
          </a:xfrm>
          <a:prstGeom prst="rect">
            <a:avLst/>
          </a:prstGeom>
          <a:noFill/>
        </p:spPr>
        <p:txBody>
          <a:bodyPr wrap="square" rtlCol="0">
            <a:spAutoFit/>
          </a:bodyPr>
          <a:lstStyle/>
          <a:p>
            <a:pPr algn="dist"/>
            <a:r>
              <a:rPr lang="zh-CN" altLang="en-US" sz="7000" b="1" dirty="0">
                <a:solidFill>
                  <a:srgbClr val="0066CC"/>
                </a:solidFill>
                <a:latin typeface="微软雅黑" pitchFamily="34" charset="-122"/>
                <a:ea typeface="微软雅黑" pitchFamily="34" charset="-122"/>
              </a:rPr>
              <a:t>年终</a:t>
            </a:r>
            <a:r>
              <a:rPr lang="zh-CN" altLang="en-US" sz="7000" b="1" dirty="0" smtClean="0">
                <a:solidFill>
                  <a:srgbClr val="0066CC"/>
                </a:solidFill>
                <a:latin typeface="微软雅黑" pitchFamily="34" charset="-122"/>
                <a:ea typeface="微软雅黑" pitchFamily="34" charset="-122"/>
              </a:rPr>
              <a:t>总结暨新年计划</a:t>
            </a:r>
            <a:endParaRPr lang="zh-CN" altLang="en-US" sz="7000" b="1" dirty="0">
              <a:solidFill>
                <a:srgbClr val="0066CC"/>
              </a:solidFill>
              <a:latin typeface="微软雅黑" pitchFamily="34" charset="-122"/>
              <a:ea typeface="微软雅黑" pitchFamily="34" charset="-122"/>
            </a:endParaRPr>
          </a:p>
        </p:txBody>
      </p:sp>
      <p:cxnSp>
        <p:nvCxnSpPr>
          <p:cNvPr id="69" name="直接连接符 68"/>
          <p:cNvCxnSpPr/>
          <p:nvPr/>
        </p:nvCxnSpPr>
        <p:spPr>
          <a:xfrm>
            <a:off x="2941407" y="4297822"/>
            <a:ext cx="135250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250009" y="4297822"/>
            <a:ext cx="1463356" cy="1377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文本框 27"/>
          <p:cNvSpPr txBox="1"/>
          <p:nvPr/>
        </p:nvSpPr>
        <p:spPr>
          <a:xfrm>
            <a:off x="4293910" y="4142324"/>
            <a:ext cx="2934254" cy="338554"/>
          </a:xfrm>
          <a:prstGeom prst="rect">
            <a:avLst/>
          </a:prstGeom>
          <a:noFill/>
        </p:spPr>
        <p:txBody>
          <a:bodyPr wrap="square" rtlCol="0">
            <a:spAutoFit/>
          </a:bodyPr>
          <a:lstStyle/>
          <a:p>
            <a:pPr algn="dist"/>
            <a:r>
              <a:rPr lang="en-US" altLang="zh-CN" sz="1600" dirty="0">
                <a:latin typeface="ITC Avant Garde Std Bk" panose="020B0502020202020204" pitchFamily="34" charset="0"/>
              </a:rPr>
              <a:t>BUSINESS POWERPOINT</a:t>
            </a:r>
            <a:endParaRPr lang="zh-CN" altLang="en-US" sz="1600" dirty="0">
              <a:latin typeface="ITC Avant Garde Std Bk" panose="020B0502020202020204" pitchFamily="34" charset="0"/>
            </a:endParaRPr>
          </a:p>
        </p:txBody>
      </p:sp>
      <p:sp>
        <p:nvSpPr>
          <p:cNvPr id="2" name="TextBox 1"/>
          <p:cNvSpPr txBox="1"/>
          <p:nvPr/>
        </p:nvSpPr>
        <p:spPr>
          <a:xfrm>
            <a:off x="3489630" y="4552886"/>
            <a:ext cx="4542813" cy="677108"/>
          </a:xfrm>
          <a:prstGeom prst="rect">
            <a:avLst/>
          </a:prstGeom>
          <a:noFill/>
        </p:spPr>
        <p:txBody>
          <a:bodyPr wrap="square" rtlCol="0">
            <a:spAutoFit/>
          </a:bodyPr>
          <a:lstStyle/>
          <a:p>
            <a:r>
              <a:rPr lang="zh-CN" altLang="zh-CN" dirty="0">
                <a:latin typeface="微软雅黑" pitchFamily="34" charset="-122"/>
                <a:ea typeface="微软雅黑" pitchFamily="34" charset="-122"/>
              </a:rPr>
              <a:t>年终总结</a:t>
            </a:r>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新年计划</a:t>
            </a:r>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述职报告</a:t>
            </a:r>
            <a:r>
              <a:rPr lang="en-US" altLang="zh-CN" dirty="0">
                <a:latin typeface="微软雅黑" pitchFamily="34" charset="-122"/>
                <a:ea typeface="微软雅黑" pitchFamily="34" charset="-122"/>
              </a:rPr>
              <a:t>  </a:t>
            </a:r>
            <a:r>
              <a:rPr lang="zh-CN" altLang="zh-CN" dirty="0">
                <a:latin typeface="微软雅黑" pitchFamily="34" charset="-122"/>
                <a:ea typeface="微软雅黑" pitchFamily="34" charset="-122"/>
              </a:rPr>
              <a:t>工作汇报</a:t>
            </a:r>
          </a:p>
          <a:p>
            <a:endParaRPr lang="zh-CN" altLang="en-US" dirty="0"/>
          </a:p>
        </p:txBody>
      </p:sp>
      <p:grpSp>
        <p:nvGrpSpPr>
          <p:cNvPr id="13" name="组合 12"/>
          <p:cNvGrpSpPr/>
          <p:nvPr/>
        </p:nvGrpSpPr>
        <p:grpSpPr>
          <a:xfrm>
            <a:off x="8441963" y="405458"/>
            <a:ext cx="2769125" cy="347664"/>
            <a:chOff x="8183016" y="4888695"/>
            <a:chExt cx="2769125" cy="347664"/>
          </a:xfrm>
        </p:grpSpPr>
        <p:grpSp>
          <p:nvGrpSpPr>
            <p:cNvPr id="92" name="组合 91"/>
            <p:cNvGrpSpPr/>
            <p:nvPr/>
          </p:nvGrpSpPr>
          <p:grpSpPr>
            <a:xfrm>
              <a:off x="8183016" y="4922019"/>
              <a:ext cx="333375" cy="307975"/>
              <a:chOff x="2254251" y="1271589"/>
              <a:chExt cx="333375" cy="307975"/>
            </a:xfrm>
            <a:solidFill>
              <a:schemeClr val="bg1">
                <a:lumMod val="65000"/>
              </a:schemeClr>
            </a:solidFill>
          </p:grpSpPr>
          <p:sp>
            <p:nvSpPr>
              <p:cNvPr id="93" name="Freeform 496"/>
              <p:cNvSpPr>
                <a:spLocks noEditPoints="1"/>
              </p:cNvSpPr>
              <p:nvPr/>
            </p:nvSpPr>
            <p:spPr bwMode="auto">
              <a:xfrm>
                <a:off x="2254251" y="1271589"/>
                <a:ext cx="333375" cy="307975"/>
              </a:xfrm>
              <a:custGeom>
                <a:avLst/>
                <a:gdLst>
                  <a:gd name="T0" fmla="*/ 229 w 288"/>
                  <a:gd name="T1" fmla="*/ 0 h 266"/>
                  <a:gd name="T2" fmla="*/ 58 w 288"/>
                  <a:gd name="T3" fmla="*/ 0 h 266"/>
                  <a:gd name="T4" fmla="*/ 0 w 288"/>
                  <a:gd name="T5" fmla="*/ 59 h 266"/>
                  <a:gd name="T6" fmla="*/ 0 w 288"/>
                  <a:gd name="T7" fmla="*/ 208 h 266"/>
                  <a:gd name="T8" fmla="*/ 58 w 288"/>
                  <a:gd name="T9" fmla="*/ 266 h 266"/>
                  <a:gd name="T10" fmla="*/ 229 w 288"/>
                  <a:gd name="T11" fmla="*/ 266 h 266"/>
                  <a:gd name="T12" fmla="*/ 288 w 288"/>
                  <a:gd name="T13" fmla="*/ 208 h 266"/>
                  <a:gd name="T14" fmla="*/ 288 w 288"/>
                  <a:gd name="T15" fmla="*/ 59 h 266"/>
                  <a:gd name="T16" fmla="*/ 229 w 288"/>
                  <a:gd name="T17" fmla="*/ 0 h 266"/>
                  <a:gd name="T18" fmla="*/ 255 w 288"/>
                  <a:gd name="T19" fmla="*/ 208 h 266"/>
                  <a:gd name="T20" fmla="*/ 229 w 288"/>
                  <a:gd name="T21" fmla="*/ 233 h 266"/>
                  <a:gd name="T22" fmla="*/ 58 w 288"/>
                  <a:gd name="T23" fmla="*/ 233 h 266"/>
                  <a:gd name="T24" fmla="*/ 33 w 288"/>
                  <a:gd name="T25" fmla="*/ 208 h 266"/>
                  <a:gd name="T26" fmla="*/ 33 w 288"/>
                  <a:gd name="T27" fmla="*/ 59 h 266"/>
                  <a:gd name="T28" fmla="*/ 58 w 288"/>
                  <a:gd name="T29" fmla="*/ 33 h 266"/>
                  <a:gd name="T30" fmla="*/ 229 w 288"/>
                  <a:gd name="T31" fmla="*/ 33 h 266"/>
                  <a:gd name="T32" fmla="*/ 255 w 288"/>
                  <a:gd name="T33" fmla="*/ 59 h 266"/>
                  <a:gd name="T34" fmla="*/ 255 w 288"/>
                  <a:gd name="T35" fmla="*/ 20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66">
                    <a:moveTo>
                      <a:pt x="229" y="0"/>
                    </a:moveTo>
                    <a:cubicBezTo>
                      <a:pt x="58" y="0"/>
                      <a:pt x="58" y="0"/>
                      <a:pt x="58" y="0"/>
                    </a:cubicBezTo>
                    <a:cubicBezTo>
                      <a:pt x="26" y="0"/>
                      <a:pt x="0" y="27"/>
                      <a:pt x="0" y="59"/>
                    </a:cubicBezTo>
                    <a:cubicBezTo>
                      <a:pt x="0" y="208"/>
                      <a:pt x="0" y="208"/>
                      <a:pt x="0" y="208"/>
                    </a:cubicBezTo>
                    <a:cubicBezTo>
                      <a:pt x="0" y="240"/>
                      <a:pt x="26" y="266"/>
                      <a:pt x="58" y="266"/>
                    </a:cubicBezTo>
                    <a:cubicBezTo>
                      <a:pt x="229" y="266"/>
                      <a:pt x="229" y="266"/>
                      <a:pt x="229" y="266"/>
                    </a:cubicBezTo>
                    <a:cubicBezTo>
                      <a:pt x="262" y="266"/>
                      <a:pt x="288" y="240"/>
                      <a:pt x="288" y="208"/>
                    </a:cubicBezTo>
                    <a:cubicBezTo>
                      <a:pt x="288" y="59"/>
                      <a:pt x="288" y="59"/>
                      <a:pt x="288" y="59"/>
                    </a:cubicBezTo>
                    <a:cubicBezTo>
                      <a:pt x="288" y="27"/>
                      <a:pt x="262" y="0"/>
                      <a:pt x="229" y="0"/>
                    </a:cubicBezTo>
                    <a:close/>
                    <a:moveTo>
                      <a:pt x="255" y="208"/>
                    </a:moveTo>
                    <a:cubicBezTo>
                      <a:pt x="255" y="222"/>
                      <a:pt x="243" y="233"/>
                      <a:pt x="229" y="233"/>
                    </a:cubicBezTo>
                    <a:cubicBezTo>
                      <a:pt x="58" y="233"/>
                      <a:pt x="58" y="233"/>
                      <a:pt x="58" y="233"/>
                    </a:cubicBezTo>
                    <a:cubicBezTo>
                      <a:pt x="44" y="233"/>
                      <a:pt x="33" y="222"/>
                      <a:pt x="33" y="208"/>
                    </a:cubicBezTo>
                    <a:cubicBezTo>
                      <a:pt x="33" y="59"/>
                      <a:pt x="33" y="59"/>
                      <a:pt x="33" y="59"/>
                    </a:cubicBezTo>
                    <a:cubicBezTo>
                      <a:pt x="33" y="45"/>
                      <a:pt x="44" y="33"/>
                      <a:pt x="58" y="33"/>
                    </a:cubicBezTo>
                    <a:cubicBezTo>
                      <a:pt x="229" y="33"/>
                      <a:pt x="229" y="33"/>
                      <a:pt x="229" y="33"/>
                    </a:cubicBezTo>
                    <a:cubicBezTo>
                      <a:pt x="243" y="33"/>
                      <a:pt x="255" y="45"/>
                      <a:pt x="255" y="59"/>
                    </a:cubicBezTo>
                    <a:lnTo>
                      <a:pt x="255"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97"/>
              <p:cNvSpPr>
                <a:spLocks/>
              </p:cNvSpPr>
              <p:nvPr/>
            </p:nvSpPr>
            <p:spPr bwMode="auto">
              <a:xfrm>
                <a:off x="2344738" y="1384301"/>
                <a:ext cx="153988" cy="95250"/>
              </a:xfrm>
              <a:custGeom>
                <a:avLst/>
                <a:gdLst>
                  <a:gd name="T0" fmla="*/ 49 w 97"/>
                  <a:gd name="T1" fmla="*/ 60 h 60"/>
                  <a:gd name="T2" fmla="*/ 97 w 97"/>
                  <a:gd name="T3" fmla="*/ 0 h 60"/>
                  <a:gd name="T4" fmla="*/ 0 w 97"/>
                  <a:gd name="T5" fmla="*/ 0 h 60"/>
                  <a:gd name="T6" fmla="*/ 49 w 97"/>
                  <a:gd name="T7" fmla="*/ 60 h 60"/>
                </a:gdLst>
                <a:ahLst/>
                <a:cxnLst>
                  <a:cxn ang="0">
                    <a:pos x="T0" y="T1"/>
                  </a:cxn>
                  <a:cxn ang="0">
                    <a:pos x="T2" y="T3"/>
                  </a:cxn>
                  <a:cxn ang="0">
                    <a:pos x="T4" y="T5"/>
                  </a:cxn>
                  <a:cxn ang="0">
                    <a:pos x="T6" y="T7"/>
                  </a:cxn>
                </a:cxnLst>
                <a:rect l="0" t="0" r="r" b="b"/>
                <a:pathLst>
                  <a:path w="97" h="60">
                    <a:moveTo>
                      <a:pt x="49" y="60"/>
                    </a:moveTo>
                    <a:lnTo>
                      <a:pt x="97" y="0"/>
                    </a:lnTo>
                    <a:lnTo>
                      <a:pt x="0" y="0"/>
                    </a:lnTo>
                    <a:lnTo>
                      <a:pt x="49"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5" name="组合 94"/>
            <p:cNvGrpSpPr/>
            <p:nvPr/>
          </p:nvGrpSpPr>
          <p:grpSpPr>
            <a:xfrm>
              <a:off x="9444681" y="4901395"/>
              <a:ext cx="204788" cy="334963"/>
              <a:chOff x="10336213" y="2595564"/>
              <a:chExt cx="204788" cy="334963"/>
            </a:xfrm>
            <a:solidFill>
              <a:schemeClr val="bg1">
                <a:lumMod val="65000"/>
              </a:schemeClr>
            </a:solidFill>
          </p:grpSpPr>
          <p:sp>
            <p:nvSpPr>
              <p:cNvPr id="96" name="Freeform 556"/>
              <p:cNvSpPr>
                <a:spLocks/>
              </p:cNvSpPr>
              <p:nvPr/>
            </p:nvSpPr>
            <p:spPr bwMode="auto">
              <a:xfrm>
                <a:off x="10515601" y="2595564"/>
                <a:ext cx="9525" cy="0"/>
              </a:xfrm>
              <a:custGeom>
                <a:avLst/>
                <a:gdLst>
                  <a:gd name="T0" fmla="*/ 0 w 6"/>
                  <a:gd name="T1" fmla="*/ 6 w 6"/>
                  <a:gd name="T2" fmla="*/ 0 w 6"/>
                </a:gdLst>
                <a:ahLst/>
                <a:cxnLst>
                  <a:cxn ang="0">
                    <a:pos x="T0" y="0"/>
                  </a:cxn>
                  <a:cxn ang="0">
                    <a:pos x="T1" y="0"/>
                  </a:cxn>
                  <a:cxn ang="0">
                    <a:pos x="T2" y="0"/>
                  </a:cxn>
                </a:cxnLst>
                <a:rect l="0" t="0" r="r" b="b"/>
                <a:pathLst>
                  <a:path w="6">
                    <a:moveTo>
                      <a:pt x="0" y="0"/>
                    </a:moveTo>
                    <a:lnTo>
                      <a:pt x="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557"/>
              <p:cNvSpPr>
                <a:spLocks noChangeShapeType="1"/>
              </p:cNvSpPr>
              <p:nvPr/>
            </p:nvSpPr>
            <p:spPr bwMode="auto">
              <a:xfrm>
                <a:off x="10515601" y="2595564"/>
                <a:ext cx="9525"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558"/>
              <p:cNvSpPr>
                <a:spLocks noEditPoints="1"/>
              </p:cNvSpPr>
              <p:nvPr/>
            </p:nvSpPr>
            <p:spPr bwMode="auto">
              <a:xfrm>
                <a:off x="10336213" y="2595564"/>
                <a:ext cx="204788" cy="334963"/>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9" name="组合 98"/>
            <p:cNvGrpSpPr/>
            <p:nvPr/>
          </p:nvGrpSpPr>
          <p:grpSpPr>
            <a:xfrm>
              <a:off x="10618766" y="4888695"/>
              <a:ext cx="333375" cy="333375"/>
              <a:chOff x="249238" y="2593976"/>
              <a:chExt cx="333375" cy="333375"/>
            </a:xfrm>
            <a:solidFill>
              <a:schemeClr val="bg1">
                <a:lumMod val="65000"/>
              </a:schemeClr>
            </a:solidFill>
          </p:grpSpPr>
          <p:sp>
            <p:nvSpPr>
              <p:cNvPr id="100" name="Freeform 573"/>
              <p:cNvSpPr>
                <a:spLocks/>
              </p:cNvSpPr>
              <p:nvPr/>
            </p:nvSpPr>
            <p:spPr bwMode="auto">
              <a:xfrm>
                <a:off x="477838" y="2740026"/>
                <a:ext cx="104775" cy="41275"/>
              </a:xfrm>
              <a:custGeom>
                <a:avLst/>
                <a:gdLst>
                  <a:gd name="T0" fmla="*/ 77 w 91"/>
                  <a:gd name="T1" fmla="*/ 0 h 36"/>
                  <a:gd name="T2" fmla="*/ 14 w 91"/>
                  <a:gd name="T3" fmla="*/ 0 h 36"/>
                  <a:gd name="T4" fmla="*/ 0 w 91"/>
                  <a:gd name="T5" fmla="*/ 18 h 36"/>
                  <a:gd name="T6" fmla="*/ 14 w 91"/>
                  <a:gd name="T7" fmla="*/ 36 h 36"/>
                  <a:gd name="T8" fmla="*/ 77 w 91"/>
                  <a:gd name="T9" fmla="*/ 36 h 36"/>
                  <a:gd name="T10" fmla="*/ 91 w 91"/>
                  <a:gd name="T11" fmla="*/ 18 h 36"/>
                  <a:gd name="T12" fmla="*/ 77 w 91"/>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77" y="0"/>
                    </a:moveTo>
                    <a:cubicBezTo>
                      <a:pt x="14" y="0"/>
                      <a:pt x="14" y="0"/>
                      <a:pt x="14" y="0"/>
                    </a:cubicBezTo>
                    <a:cubicBezTo>
                      <a:pt x="7" y="0"/>
                      <a:pt x="0" y="9"/>
                      <a:pt x="0" y="18"/>
                    </a:cubicBezTo>
                    <a:cubicBezTo>
                      <a:pt x="0" y="28"/>
                      <a:pt x="7" y="36"/>
                      <a:pt x="14" y="36"/>
                    </a:cubicBezTo>
                    <a:cubicBezTo>
                      <a:pt x="77" y="36"/>
                      <a:pt x="77" y="36"/>
                      <a:pt x="77" y="36"/>
                    </a:cubicBezTo>
                    <a:cubicBezTo>
                      <a:pt x="85" y="36"/>
                      <a:pt x="91" y="28"/>
                      <a:pt x="91" y="18"/>
                    </a:cubicBezTo>
                    <a:cubicBezTo>
                      <a:pt x="91" y="9"/>
                      <a:pt x="85" y="0"/>
                      <a:pt x="7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1" name="组合 100"/>
              <p:cNvGrpSpPr/>
              <p:nvPr/>
            </p:nvGrpSpPr>
            <p:grpSpPr>
              <a:xfrm>
                <a:off x="249238" y="2593976"/>
                <a:ext cx="295275" cy="333375"/>
                <a:chOff x="249238" y="2593976"/>
                <a:chExt cx="295275" cy="333375"/>
              </a:xfrm>
              <a:grpFill/>
            </p:grpSpPr>
            <p:sp>
              <p:nvSpPr>
                <p:cNvPr id="102" name="Freeform 571"/>
                <p:cNvSpPr>
                  <a:spLocks/>
                </p:cNvSpPr>
                <p:nvPr/>
              </p:nvSpPr>
              <p:spPr bwMode="auto">
                <a:xfrm>
                  <a:off x="395288" y="2593976"/>
                  <a:ext cx="41275" cy="104775"/>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6"/>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6"/>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572"/>
                <p:cNvSpPr>
                  <a:spLocks/>
                </p:cNvSpPr>
                <p:nvPr/>
              </p:nvSpPr>
              <p:spPr bwMode="auto">
                <a:xfrm>
                  <a:off x="395288" y="2822576"/>
                  <a:ext cx="41275" cy="104775"/>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7"/>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7"/>
                        <a:pt x="2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574"/>
                <p:cNvSpPr>
                  <a:spLocks/>
                </p:cNvSpPr>
                <p:nvPr/>
              </p:nvSpPr>
              <p:spPr bwMode="auto">
                <a:xfrm>
                  <a:off x="249238" y="2740026"/>
                  <a:ext cx="104775" cy="41275"/>
                </a:xfrm>
                <a:custGeom>
                  <a:avLst/>
                  <a:gdLst>
                    <a:gd name="T0" fmla="*/ 91 w 91"/>
                    <a:gd name="T1" fmla="*/ 18 h 36"/>
                    <a:gd name="T2" fmla="*/ 77 w 91"/>
                    <a:gd name="T3" fmla="*/ 0 h 36"/>
                    <a:gd name="T4" fmla="*/ 14 w 91"/>
                    <a:gd name="T5" fmla="*/ 0 h 36"/>
                    <a:gd name="T6" fmla="*/ 0 w 91"/>
                    <a:gd name="T7" fmla="*/ 18 h 36"/>
                    <a:gd name="T8" fmla="*/ 14 w 91"/>
                    <a:gd name="T9" fmla="*/ 36 h 36"/>
                    <a:gd name="T10" fmla="*/ 77 w 91"/>
                    <a:gd name="T11" fmla="*/ 36 h 36"/>
                    <a:gd name="T12" fmla="*/ 91 w 9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91" y="18"/>
                      </a:moveTo>
                      <a:cubicBezTo>
                        <a:pt x="91" y="9"/>
                        <a:pt x="84" y="0"/>
                        <a:pt x="77" y="0"/>
                      </a:cubicBezTo>
                      <a:cubicBezTo>
                        <a:pt x="14" y="0"/>
                        <a:pt x="14" y="0"/>
                        <a:pt x="14" y="0"/>
                      </a:cubicBezTo>
                      <a:cubicBezTo>
                        <a:pt x="6" y="0"/>
                        <a:pt x="0" y="9"/>
                        <a:pt x="0" y="18"/>
                      </a:cubicBezTo>
                      <a:cubicBezTo>
                        <a:pt x="0" y="28"/>
                        <a:pt x="6" y="36"/>
                        <a:pt x="14" y="36"/>
                      </a:cubicBezTo>
                      <a:cubicBezTo>
                        <a:pt x="77" y="36"/>
                        <a:pt x="77" y="36"/>
                        <a:pt x="77" y="36"/>
                      </a:cubicBezTo>
                      <a:cubicBezTo>
                        <a:pt x="84" y="36"/>
                        <a:pt x="91" y="28"/>
                        <a:pt x="9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575"/>
                <p:cNvSpPr>
                  <a:spLocks/>
                </p:cNvSpPr>
                <p:nvPr/>
              </p:nvSpPr>
              <p:spPr bwMode="auto">
                <a:xfrm>
                  <a:off x="449263" y="2633664"/>
                  <a:ext cx="95250" cy="93663"/>
                </a:xfrm>
                <a:custGeom>
                  <a:avLst/>
                  <a:gdLst>
                    <a:gd name="T0" fmla="*/ 31 w 81"/>
                    <a:gd name="T1" fmla="*/ 75 h 81"/>
                    <a:gd name="T2" fmla="*/ 76 w 81"/>
                    <a:gd name="T3" fmla="*/ 31 h 81"/>
                    <a:gd name="T4" fmla="*/ 73 w 81"/>
                    <a:gd name="T5" fmla="*/ 8 h 81"/>
                    <a:gd name="T6" fmla="*/ 50 w 81"/>
                    <a:gd name="T7" fmla="*/ 5 h 81"/>
                    <a:gd name="T8" fmla="*/ 6 w 81"/>
                    <a:gd name="T9" fmla="*/ 50 h 81"/>
                    <a:gd name="T10" fmla="*/ 9 w 81"/>
                    <a:gd name="T11" fmla="*/ 72 h 81"/>
                    <a:gd name="T12" fmla="*/ 31 w 81"/>
                    <a:gd name="T13" fmla="*/ 7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75"/>
                      </a:moveTo>
                      <a:cubicBezTo>
                        <a:pt x="76" y="31"/>
                        <a:pt x="76" y="31"/>
                        <a:pt x="76" y="31"/>
                      </a:cubicBezTo>
                      <a:cubicBezTo>
                        <a:pt x="81" y="25"/>
                        <a:pt x="80" y="15"/>
                        <a:pt x="73" y="8"/>
                      </a:cubicBezTo>
                      <a:cubicBezTo>
                        <a:pt x="66" y="1"/>
                        <a:pt x="56" y="0"/>
                        <a:pt x="50" y="5"/>
                      </a:cubicBezTo>
                      <a:cubicBezTo>
                        <a:pt x="6" y="50"/>
                        <a:pt x="6" y="50"/>
                        <a:pt x="6" y="50"/>
                      </a:cubicBezTo>
                      <a:cubicBezTo>
                        <a:pt x="0" y="55"/>
                        <a:pt x="2" y="65"/>
                        <a:pt x="9" y="72"/>
                      </a:cubicBezTo>
                      <a:cubicBezTo>
                        <a:pt x="16" y="79"/>
                        <a:pt x="26" y="81"/>
                        <a:pt x="31"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576"/>
                <p:cNvSpPr>
                  <a:spLocks/>
                </p:cNvSpPr>
                <p:nvPr/>
              </p:nvSpPr>
              <p:spPr bwMode="auto">
                <a:xfrm>
                  <a:off x="288926" y="2795589"/>
                  <a:ext cx="93663" cy="92075"/>
                </a:xfrm>
                <a:custGeom>
                  <a:avLst/>
                  <a:gdLst>
                    <a:gd name="T0" fmla="*/ 50 w 81"/>
                    <a:gd name="T1" fmla="*/ 5 h 80"/>
                    <a:gd name="T2" fmla="*/ 5 w 81"/>
                    <a:gd name="T3" fmla="*/ 49 h 80"/>
                    <a:gd name="T4" fmla="*/ 8 w 81"/>
                    <a:gd name="T5" fmla="*/ 72 h 80"/>
                    <a:gd name="T6" fmla="*/ 31 w 81"/>
                    <a:gd name="T7" fmla="*/ 75 h 80"/>
                    <a:gd name="T8" fmla="*/ 75 w 81"/>
                    <a:gd name="T9" fmla="*/ 30 h 80"/>
                    <a:gd name="T10" fmla="*/ 72 w 81"/>
                    <a:gd name="T11" fmla="*/ 8 h 80"/>
                    <a:gd name="T12" fmla="*/ 50 w 81"/>
                    <a:gd name="T13" fmla="*/ 5 h 80"/>
                  </a:gdLst>
                  <a:ahLst/>
                  <a:cxnLst>
                    <a:cxn ang="0">
                      <a:pos x="T0" y="T1"/>
                    </a:cxn>
                    <a:cxn ang="0">
                      <a:pos x="T2" y="T3"/>
                    </a:cxn>
                    <a:cxn ang="0">
                      <a:pos x="T4" y="T5"/>
                    </a:cxn>
                    <a:cxn ang="0">
                      <a:pos x="T6" y="T7"/>
                    </a:cxn>
                    <a:cxn ang="0">
                      <a:pos x="T8" y="T9"/>
                    </a:cxn>
                    <a:cxn ang="0">
                      <a:pos x="T10" y="T11"/>
                    </a:cxn>
                    <a:cxn ang="0">
                      <a:pos x="T12" y="T13"/>
                    </a:cxn>
                  </a:cxnLst>
                  <a:rect l="0" t="0" r="r" b="b"/>
                  <a:pathLst>
                    <a:path w="81" h="80">
                      <a:moveTo>
                        <a:pt x="50" y="5"/>
                      </a:moveTo>
                      <a:cubicBezTo>
                        <a:pt x="5" y="49"/>
                        <a:pt x="5" y="49"/>
                        <a:pt x="5" y="49"/>
                      </a:cubicBezTo>
                      <a:cubicBezTo>
                        <a:pt x="0" y="55"/>
                        <a:pt x="1" y="65"/>
                        <a:pt x="8" y="72"/>
                      </a:cubicBezTo>
                      <a:cubicBezTo>
                        <a:pt x="15" y="79"/>
                        <a:pt x="25" y="80"/>
                        <a:pt x="31" y="75"/>
                      </a:cubicBezTo>
                      <a:cubicBezTo>
                        <a:pt x="75" y="30"/>
                        <a:pt x="75" y="30"/>
                        <a:pt x="75" y="30"/>
                      </a:cubicBezTo>
                      <a:cubicBezTo>
                        <a:pt x="81" y="25"/>
                        <a:pt x="79" y="15"/>
                        <a:pt x="72" y="8"/>
                      </a:cubicBezTo>
                      <a:cubicBezTo>
                        <a:pt x="65" y="1"/>
                        <a:pt x="55" y="0"/>
                        <a:pt x="5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577"/>
                <p:cNvSpPr>
                  <a:spLocks/>
                </p:cNvSpPr>
                <p:nvPr/>
              </p:nvSpPr>
              <p:spPr bwMode="auto">
                <a:xfrm>
                  <a:off x="449263" y="2795589"/>
                  <a:ext cx="95250" cy="93663"/>
                </a:xfrm>
                <a:custGeom>
                  <a:avLst/>
                  <a:gdLst>
                    <a:gd name="T0" fmla="*/ 31 w 81"/>
                    <a:gd name="T1" fmla="*/ 5 h 81"/>
                    <a:gd name="T2" fmla="*/ 9 w 81"/>
                    <a:gd name="T3" fmla="*/ 8 h 81"/>
                    <a:gd name="T4" fmla="*/ 6 w 81"/>
                    <a:gd name="T5" fmla="*/ 31 h 81"/>
                    <a:gd name="T6" fmla="*/ 50 w 81"/>
                    <a:gd name="T7" fmla="*/ 75 h 81"/>
                    <a:gd name="T8" fmla="*/ 73 w 81"/>
                    <a:gd name="T9" fmla="*/ 72 h 81"/>
                    <a:gd name="T10" fmla="*/ 76 w 81"/>
                    <a:gd name="T11" fmla="*/ 50 h 81"/>
                    <a:gd name="T12" fmla="*/ 31 w 81"/>
                    <a:gd name="T13" fmla="*/ 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5"/>
                      </a:moveTo>
                      <a:cubicBezTo>
                        <a:pt x="26" y="0"/>
                        <a:pt x="16" y="1"/>
                        <a:pt x="9" y="8"/>
                      </a:cubicBezTo>
                      <a:cubicBezTo>
                        <a:pt x="1" y="15"/>
                        <a:pt x="0" y="25"/>
                        <a:pt x="6" y="31"/>
                      </a:cubicBezTo>
                      <a:cubicBezTo>
                        <a:pt x="50" y="75"/>
                        <a:pt x="50" y="75"/>
                        <a:pt x="50" y="75"/>
                      </a:cubicBezTo>
                      <a:cubicBezTo>
                        <a:pt x="55" y="81"/>
                        <a:pt x="66" y="79"/>
                        <a:pt x="73" y="72"/>
                      </a:cubicBezTo>
                      <a:cubicBezTo>
                        <a:pt x="80" y="65"/>
                        <a:pt x="81" y="55"/>
                        <a:pt x="76" y="50"/>
                      </a:cubicBezTo>
                      <a:lnTo>
                        <a:pt x="3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78"/>
                <p:cNvSpPr>
                  <a:spLocks/>
                </p:cNvSpPr>
                <p:nvPr/>
              </p:nvSpPr>
              <p:spPr bwMode="auto">
                <a:xfrm>
                  <a:off x="288926" y="2633664"/>
                  <a:ext cx="92075" cy="93663"/>
                </a:xfrm>
                <a:custGeom>
                  <a:avLst/>
                  <a:gdLst>
                    <a:gd name="T0" fmla="*/ 50 w 80"/>
                    <a:gd name="T1" fmla="*/ 76 h 81"/>
                    <a:gd name="T2" fmla="*/ 72 w 80"/>
                    <a:gd name="T3" fmla="*/ 73 h 81"/>
                    <a:gd name="T4" fmla="*/ 75 w 80"/>
                    <a:gd name="T5" fmla="*/ 50 h 81"/>
                    <a:gd name="T6" fmla="*/ 30 w 80"/>
                    <a:gd name="T7" fmla="*/ 6 h 81"/>
                    <a:gd name="T8" fmla="*/ 8 w 80"/>
                    <a:gd name="T9" fmla="*/ 9 h 81"/>
                    <a:gd name="T10" fmla="*/ 5 w 80"/>
                    <a:gd name="T11" fmla="*/ 31 h 81"/>
                    <a:gd name="T12" fmla="*/ 50 w 80"/>
                    <a:gd name="T13" fmla="*/ 76 h 81"/>
                  </a:gdLst>
                  <a:ahLst/>
                  <a:cxnLst>
                    <a:cxn ang="0">
                      <a:pos x="T0" y="T1"/>
                    </a:cxn>
                    <a:cxn ang="0">
                      <a:pos x="T2" y="T3"/>
                    </a:cxn>
                    <a:cxn ang="0">
                      <a:pos x="T4" y="T5"/>
                    </a:cxn>
                    <a:cxn ang="0">
                      <a:pos x="T6" y="T7"/>
                    </a:cxn>
                    <a:cxn ang="0">
                      <a:pos x="T8" y="T9"/>
                    </a:cxn>
                    <a:cxn ang="0">
                      <a:pos x="T10" y="T11"/>
                    </a:cxn>
                    <a:cxn ang="0">
                      <a:pos x="T12" y="T13"/>
                    </a:cxn>
                  </a:cxnLst>
                  <a:rect l="0" t="0" r="r" b="b"/>
                  <a:pathLst>
                    <a:path w="80" h="81">
                      <a:moveTo>
                        <a:pt x="50" y="76"/>
                      </a:moveTo>
                      <a:cubicBezTo>
                        <a:pt x="55" y="81"/>
                        <a:pt x="65" y="80"/>
                        <a:pt x="72" y="73"/>
                      </a:cubicBezTo>
                      <a:cubicBezTo>
                        <a:pt x="79" y="66"/>
                        <a:pt x="80" y="56"/>
                        <a:pt x="75" y="50"/>
                      </a:cubicBezTo>
                      <a:cubicBezTo>
                        <a:pt x="30" y="6"/>
                        <a:pt x="30" y="6"/>
                        <a:pt x="30" y="6"/>
                      </a:cubicBezTo>
                      <a:cubicBezTo>
                        <a:pt x="25" y="0"/>
                        <a:pt x="15" y="2"/>
                        <a:pt x="8" y="9"/>
                      </a:cubicBezTo>
                      <a:cubicBezTo>
                        <a:pt x="1" y="16"/>
                        <a:pt x="0" y="26"/>
                        <a:pt x="5" y="31"/>
                      </a:cubicBezTo>
                      <a:lnTo>
                        <a:pt x="5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9" name="组合 108"/>
            <p:cNvGrpSpPr/>
            <p:nvPr/>
          </p:nvGrpSpPr>
          <p:grpSpPr>
            <a:xfrm>
              <a:off x="8819405" y="4900760"/>
              <a:ext cx="254000" cy="333375"/>
              <a:chOff x="8975726" y="2595564"/>
              <a:chExt cx="254000" cy="333375"/>
            </a:xfrm>
            <a:solidFill>
              <a:schemeClr val="bg1">
                <a:lumMod val="65000"/>
              </a:schemeClr>
            </a:solidFill>
          </p:grpSpPr>
          <p:sp>
            <p:nvSpPr>
              <p:cNvPr id="110" name="Freeform 642"/>
              <p:cNvSpPr>
                <a:spLocks/>
              </p:cNvSpPr>
              <p:nvPr/>
            </p:nvSpPr>
            <p:spPr bwMode="auto">
              <a:xfrm>
                <a:off x="8975726" y="2703514"/>
                <a:ext cx="254000" cy="225425"/>
              </a:xfrm>
              <a:custGeom>
                <a:avLst/>
                <a:gdLst>
                  <a:gd name="T0" fmla="*/ 177 w 218"/>
                  <a:gd name="T1" fmla="*/ 1 h 195"/>
                  <a:gd name="T2" fmla="*/ 158 w 218"/>
                  <a:gd name="T3" fmla="*/ 20 h 195"/>
                  <a:gd name="T4" fmla="*/ 191 w 218"/>
                  <a:gd name="T5" fmla="*/ 86 h 195"/>
                  <a:gd name="T6" fmla="*/ 109 w 218"/>
                  <a:gd name="T7" fmla="*/ 167 h 195"/>
                  <a:gd name="T8" fmla="*/ 28 w 218"/>
                  <a:gd name="T9" fmla="*/ 86 h 195"/>
                  <a:gd name="T10" fmla="*/ 61 w 218"/>
                  <a:gd name="T11" fmla="*/ 20 h 195"/>
                  <a:gd name="T12" fmla="*/ 42 w 218"/>
                  <a:gd name="T13" fmla="*/ 0 h 195"/>
                  <a:gd name="T14" fmla="*/ 0 w 218"/>
                  <a:gd name="T15" fmla="*/ 86 h 195"/>
                  <a:gd name="T16" fmla="*/ 109 w 218"/>
                  <a:gd name="T17" fmla="*/ 195 h 195"/>
                  <a:gd name="T18" fmla="*/ 218 w 218"/>
                  <a:gd name="T19" fmla="*/ 86 h 195"/>
                  <a:gd name="T20" fmla="*/ 177 w 218"/>
                  <a:gd name="T21"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95">
                    <a:moveTo>
                      <a:pt x="177" y="1"/>
                    </a:moveTo>
                    <a:cubicBezTo>
                      <a:pt x="158" y="20"/>
                      <a:pt x="158" y="20"/>
                      <a:pt x="158" y="20"/>
                    </a:cubicBezTo>
                    <a:cubicBezTo>
                      <a:pt x="178" y="35"/>
                      <a:pt x="191" y="59"/>
                      <a:pt x="191" y="86"/>
                    </a:cubicBezTo>
                    <a:cubicBezTo>
                      <a:pt x="191" y="131"/>
                      <a:pt x="154" y="167"/>
                      <a:pt x="109" y="167"/>
                    </a:cubicBezTo>
                    <a:cubicBezTo>
                      <a:pt x="64" y="167"/>
                      <a:pt x="28" y="131"/>
                      <a:pt x="28" y="86"/>
                    </a:cubicBezTo>
                    <a:cubicBezTo>
                      <a:pt x="28" y="59"/>
                      <a:pt x="41" y="35"/>
                      <a:pt x="61" y="20"/>
                    </a:cubicBezTo>
                    <a:cubicBezTo>
                      <a:pt x="42" y="0"/>
                      <a:pt x="42" y="0"/>
                      <a:pt x="42" y="0"/>
                    </a:cubicBezTo>
                    <a:cubicBezTo>
                      <a:pt x="17" y="20"/>
                      <a:pt x="0" y="51"/>
                      <a:pt x="0" y="86"/>
                    </a:cubicBezTo>
                    <a:cubicBezTo>
                      <a:pt x="0" y="146"/>
                      <a:pt x="49" y="195"/>
                      <a:pt x="109" y="195"/>
                    </a:cubicBezTo>
                    <a:cubicBezTo>
                      <a:pt x="169" y="195"/>
                      <a:pt x="218" y="146"/>
                      <a:pt x="218" y="86"/>
                    </a:cubicBezTo>
                    <a:cubicBezTo>
                      <a:pt x="218" y="51"/>
                      <a:pt x="202" y="20"/>
                      <a:pt x="17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43"/>
              <p:cNvSpPr>
                <a:spLocks/>
              </p:cNvSpPr>
              <p:nvPr/>
            </p:nvSpPr>
            <p:spPr bwMode="auto">
              <a:xfrm>
                <a:off x="9031288" y="2595564"/>
                <a:ext cx="144463" cy="201613"/>
              </a:xfrm>
              <a:custGeom>
                <a:avLst/>
                <a:gdLst>
                  <a:gd name="T0" fmla="*/ 56 w 91"/>
                  <a:gd name="T1" fmla="*/ 127 h 127"/>
                  <a:gd name="T2" fmla="*/ 56 w 91"/>
                  <a:gd name="T3" fmla="*/ 102 h 127"/>
                  <a:gd name="T4" fmla="*/ 56 w 91"/>
                  <a:gd name="T5" fmla="*/ 51 h 127"/>
                  <a:gd name="T6" fmla="*/ 91 w 91"/>
                  <a:gd name="T7" fmla="*/ 51 h 127"/>
                  <a:gd name="T8" fmla="*/ 45 w 91"/>
                  <a:gd name="T9" fmla="*/ 0 h 127"/>
                  <a:gd name="T10" fmla="*/ 0 w 91"/>
                  <a:gd name="T11" fmla="*/ 51 h 127"/>
                  <a:gd name="T12" fmla="*/ 35 w 91"/>
                  <a:gd name="T13" fmla="*/ 51 h 127"/>
                  <a:gd name="T14" fmla="*/ 35 w 91"/>
                  <a:gd name="T15" fmla="*/ 106 h 127"/>
                  <a:gd name="T16" fmla="*/ 35 w 91"/>
                  <a:gd name="T17" fmla="*/ 127 h 127"/>
                  <a:gd name="T18" fmla="*/ 56 w 91"/>
                  <a:gd name="T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7">
                    <a:moveTo>
                      <a:pt x="56" y="127"/>
                    </a:moveTo>
                    <a:lnTo>
                      <a:pt x="56" y="102"/>
                    </a:lnTo>
                    <a:lnTo>
                      <a:pt x="56" y="51"/>
                    </a:lnTo>
                    <a:lnTo>
                      <a:pt x="91" y="51"/>
                    </a:lnTo>
                    <a:lnTo>
                      <a:pt x="45" y="0"/>
                    </a:lnTo>
                    <a:lnTo>
                      <a:pt x="0" y="51"/>
                    </a:lnTo>
                    <a:lnTo>
                      <a:pt x="35" y="51"/>
                    </a:lnTo>
                    <a:lnTo>
                      <a:pt x="35" y="106"/>
                    </a:lnTo>
                    <a:lnTo>
                      <a:pt x="35" y="127"/>
                    </a:lnTo>
                    <a:lnTo>
                      <a:pt x="56"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组合 111"/>
            <p:cNvGrpSpPr/>
            <p:nvPr/>
          </p:nvGrpSpPr>
          <p:grpSpPr>
            <a:xfrm>
              <a:off x="10048303" y="4901396"/>
              <a:ext cx="249238" cy="334963"/>
              <a:chOff x="6973889" y="4598989"/>
              <a:chExt cx="249238" cy="334963"/>
            </a:xfrm>
            <a:solidFill>
              <a:schemeClr val="bg1">
                <a:lumMod val="65000"/>
              </a:schemeClr>
            </a:solidFill>
          </p:grpSpPr>
          <p:sp>
            <p:nvSpPr>
              <p:cNvPr id="113" name="Freeform 795"/>
              <p:cNvSpPr>
                <a:spLocks noEditPoints="1"/>
              </p:cNvSpPr>
              <p:nvPr/>
            </p:nvSpPr>
            <p:spPr bwMode="auto">
              <a:xfrm>
                <a:off x="6973889" y="4598989"/>
                <a:ext cx="249238" cy="334963"/>
              </a:xfrm>
              <a:custGeom>
                <a:avLst/>
                <a:gdLst>
                  <a:gd name="T0" fmla="*/ 191 w 214"/>
                  <a:gd name="T1" fmla="*/ 20 h 289"/>
                  <a:gd name="T2" fmla="*/ 178 w 214"/>
                  <a:gd name="T3" fmla="*/ 20 h 289"/>
                  <a:gd name="T4" fmla="*/ 178 w 214"/>
                  <a:gd name="T5" fmla="*/ 11 h 289"/>
                  <a:gd name="T6" fmla="*/ 167 w 214"/>
                  <a:gd name="T7" fmla="*/ 0 h 289"/>
                  <a:gd name="T8" fmla="*/ 155 w 214"/>
                  <a:gd name="T9" fmla="*/ 11 h 289"/>
                  <a:gd name="T10" fmla="*/ 155 w 214"/>
                  <a:gd name="T11" fmla="*/ 20 h 289"/>
                  <a:gd name="T12" fmla="*/ 118 w 214"/>
                  <a:gd name="T13" fmla="*/ 20 h 289"/>
                  <a:gd name="T14" fmla="*/ 118 w 214"/>
                  <a:gd name="T15" fmla="*/ 11 h 289"/>
                  <a:gd name="T16" fmla="*/ 107 w 214"/>
                  <a:gd name="T17" fmla="*/ 0 h 289"/>
                  <a:gd name="T18" fmla="*/ 96 w 214"/>
                  <a:gd name="T19" fmla="*/ 11 h 289"/>
                  <a:gd name="T20" fmla="*/ 96 w 214"/>
                  <a:gd name="T21" fmla="*/ 20 h 289"/>
                  <a:gd name="T22" fmla="*/ 59 w 214"/>
                  <a:gd name="T23" fmla="*/ 20 h 289"/>
                  <a:gd name="T24" fmla="*/ 59 w 214"/>
                  <a:gd name="T25" fmla="*/ 11 h 289"/>
                  <a:gd name="T26" fmla="*/ 48 w 214"/>
                  <a:gd name="T27" fmla="*/ 0 h 289"/>
                  <a:gd name="T28" fmla="*/ 36 w 214"/>
                  <a:gd name="T29" fmla="*/ 11 h 289"/>
                  <a:gd name="T30" fmla="*/ 36 w 214"/>
                  <a:gd name="T31" fmla="*/ 20 h 289"/>
                  <a:gd name="T32" fmla="*/ 24 w 214"/>
                  <a:gd name="T33" fmla="*/ 20 h 289"/>
                  <a:gd name="T34" fmla="*/ 0 w 214"/>
                  <a:gd name="T35" fmla="*/ 43 h 289"/>
                  <a:gd name="T36" fmla="*/ 0 w 214"/>
                  <a:gd name="T37" fmla="*/ 266 h 289"/>
                  <a:gd name="T38" fmla="*/ 24 w 214"/>
                  <a:gd name="T39" fmla="*/ 289 h 289"/>
                  <a:gd name="T40" fmla="*/ 191 w 214"/>
                  <a:gd name="T41" fmla="*/ 289 h 289"/>
                  <a:gd name="T42" fmla="*/ 214 w 214"/>
                  <a:gd name="T43" fmla="*/ 266 h 289"/>
                  <a:gd name="T44" fmla="*/ 214 w 214"/>
                  <a:gd name="T45" fmla="*/ 43 h 289"/>
                  <a:gd name="T46" fmla="*/ 191 w 214"/>
                  <a:gd name="T47" fmla="*/ 20 h 289"/>
                  <a:gd name="T48" fmla="*/ 191 w 214"/>
                  <a:gd name="T49" fmla="*/ 264 h 289"/>
                  <a:gd name="T50" fmla="*/ 23 w 214"/>
                  <a:gd name="T51" fmla="*/ 264 h 289"/>
                  <a:gd name="T52" fmla="*/ 23 w 214"/>
                  <a:gd name="T53" fmla="*/ 45 h 289"/>
                  <a:gd name="T54" fmla="*/ 36 w 214"/>
                  <a:gd name="T55" fmla="*/ 45 h 289"/>
                  <a:gd name="T56" fmla="*/ 36 w 214"/>
                  <a:gd name="T57" fmla="*/ 52 h 289"/>
                  <a:gd name="T58" fmla="*/ 48 w 214"/>
                  <a:gd name="T59" fmla="*/ 63 h 289"/>
                  <a:gd name="T60" fmla="*/ 59 w 214"/>
                  <a:gd name="T61" fmla="*/ 52 h 289"/>
                  <a:gd name="T62" fmla="*/ 59 w 214"/>
                  <a:gd name="T63" fmla="*/ 45 h 289"/>
                  <a:gd name="T64" fmla="*/ 96 w 214"/>
                  <a:gd name="T65" fmla="*/ 45 h 289"/>
                  <a:gd name="T66" fmla="*/ 96 w 214"/>
                  <a:gd name="T67" fmla="*/ 52 h 289"/>
                  <a:gd name="T68" fmla="*/ 107 w 214"/>
                  <a:gd name="T69" fmla="*/ 63 h 289"/>
                  <a:gd name="T70" fmla="*/ 118 w 214"/>
                  <a:gd name="T71" fmla="*/ 52 h 289"/>
                  <a:gd name="T72" fmla="*/ 118 w 214"/>
                  <a:gd name="T73" fmla="*/ 45 h 289"/>
                  <a:gd name="T74" fmla="*/ 155 w 214"/>
                  <a:gd name="T75" fmla="*/ 45 h 289"/>
                  <a:gd name="T76" fmla="*/ 155 w 214"/>
                  <a:gd name="T77" fmla="*/ 52 h 289"/>
                  <a:gd name="T78" fmla="*/ 167 w 214"/>
                  <a:gd name="T79" fmla="*/ 63 h 289"/>
                  <a:gd name="T80" fmla="*/ 178 w 214"/>
                  <a:gd name="T81" fmla="*/ 52 h 289"/>
                  <a:gd name="T82" fmla="*/ 178 w 214"/>
                  <a:gd name="T83" fmla="*/ 45 h 289"/>
                  <a:gd name="T84" fmla="*/ 191 w 214"/>
                  <a:gd name="T85" fmla="*/ 45 h 289"/>
                  <a:gd name="T86" fmla="*/ 191 w 214"/>
                  <a:gd name="T87" fmla="*/ 26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 h="289">
                    <a:moveTo>
                      <a:pt x="191" y="20"/>
                    </a:moveTo>
                    <a:cubicBezTo>
                      <a:pt x="178" y="20"/>
                      <a:pt x="178" y="20"/>
                      <a:pt x="178" y="20"/>
                    </a:cubicBezTo>
                    <a:cubicBezTo>
                      <a:pt x="178" y="11"/>
                      <a:pt x="178" y="11"/>
                      <a:pt x="178" y="11"/>
                    </a:cubicBezTo>
                    <a:cubicBezTo>
                      <a:pt x="178" y="5"/>
                      <a:pt x="173" y="0"/>
                      <a:pt x="167" y="0"/>
                    </a:cubicBezTo>
                    <a:cubicBezTo>
                      <a:pt x="160" y="0"/>
                      <a:pt x="155" y="5"/>
                      <a:pt x="155" y="11"/>
                    </a:cubicBezTo>
                    <a:cubicBezTo>
                      <a:pt x="155" y="20"/>
                      <a:pt x="155" y="20"/>
                      <a:pt x="155" y="20"/>
                    </a:cubicBezTo>
                    <a:cubicBezTo>
                      <a:pt x="118" y="20"/>
                      <a:pt x="118" y="20"/>
                      <a:pt x="118" y="20"/>
                    </a:cubicBezTo>
                    <a:cubicBezTo>
                      <a:pt x="118" y="11"/>
                      <a:pt x="118" y="11"/>
                      <a:pt x="118" y="11"/>
                    </a:cubicBezTo>
                    <a:cubicBezTo>
                      <a:pt x="118" y="5"/>
                      <a:pt x="113" y="0"/>
                      <a:pt x="107" y="0"/>
                    </a:cubicBezTo>
                    <a:cubicBezTo>
                      <a:pt x="101" y="0"/>
                      <a:pt x="96" y="5"/>
                      <a:pt x="96" y="11"/>
                    </a:cubicBezTo>
                    <a:cubicBezTo>
                      <a:pt x="96" y="20"/>
                      <a:pt x="96" y="20"/>
                      <a:pt x="96" y="20"/>
                    </a:cubicBezTo>
                    <a:cubicBezTo>
                      <a:pt x="59" y="20"/>
                      <a:pt x="59" y="20"/>
                      <a:pt x="59" y="20"/>
                    </a:cubicBezTo>
                    <a:cubicBezTo>
                      <a:pt x="59" y="11"/>
                      <a:pt x="59" y="11"/>
                      <a:pt x="59" y="11"/>
                    </a:cubicBezTo>
                    <a:cubicBezTo>
                      <a:pt x="59" y="5"/>
                      <a:pt x="54" y="0"/>
                      <a:pt x="48" y="0"/>
                    </a:cubicBezTo>
                    <a:cubicBezTo>
                      <a:pt x="41" y="0"/>
                      <a:pt x="36" y="5"/>
                      <a:pt x="36" y="11"/>
                    </a:cubicBezTo>
                    <a:cubicBezTo>
                      <a:pt x="36" y="20"/>
                      <a:pt x="36" y="20"/>
                      <a:pt x="36" y="20"/>
                    </a:cubicBezTo>
                    <a:cubicBezTo>
                      <a:pt x="24" y="20"/>
                      <a:pt x="24" y="20"/>
                      <a:pt x="24" y="20"/>
                    </a:cubicBezTo>
                    <a:cubicBezTo>
                      <a:pt x="11" y="20"/>
                      <a:pt x="0" y="30"/>
                      <a:pt x="0" y="43"/>
                    </a:cubicBezTo>
                    <a:cubicBezTo>
                      <a:pt x="0" y="266"/>
                      <a:pt x="0" y="266"/>
                      <a:pt x="0" y="266"/>
                    </a:cubicBezTo>
                    <a:cubicBezTo>
                      <a:pt x="0" y="278"/>
                      <a:pt x="11" y="289"/>
                      <a:pt x="24" y="289"/>
                    </a:cubicBezTo>
                    <a:cubicBezTo>
                      <a:pt x="191" y="289"/>
                      <a:pt x="191" y="289"/>
                      <a:pt x="191" y="289"/>
                    </a:cubicBezTo>
                    <a:cubicBezTo>
                      <a:pt x="204" y="289"/>
                      <a:pt x="214" y="278"/>
                      <a:pt x="214" y="266"/>
                    </a:cubicBezTo>
                    <a:cubicBezTo>
                      <a:pt x="214" y="43"/>
                      <a:pt x="214" y="43"/>
                      <a:pt x="214" y="43"/>
                    </a:cubicBezTo>
                    <a:cubicBezTo>
                      <a:pt x="214" y="30"/>
                      <a:pt x="204" y="20"/>
                      <a:pt x="191" y="20"/>
                    </a:cubicBezTo>
                    <a:close/>
                    <a:moveTo>
                      <a:pt x="191" y="264"/>
                    </a:moveTo>
                    <a:cubicBezTo>
                      <a:pt x="23" y="264"/>
                      <a:pt x="23" y="264"/>
                      <a:pt x="23" y="264"/>
                    </a:cubicBezTo>
                    <a:cubicBezTo>
                      <a:pt x="23" y="45"/>
                      <a:pt x="23" y="45"/>
                      <a:pt x="23" y="45"/>
                    </a:cubicBezTo>
                    <a:cubicBezTo>
                      <a:pt x="36" y="45"/>
                      <a:pt x="36" y="45"/>
                      <a:pt x="36" y="45"/>
                    </a:cubicBezTo>
                    <a:cubicBezTo>
                      <a:pt x="36" y="52"/>
                      <a:pt x="36" y="52"/>
                      <a:pt x="36" y="52"/>
                    </a:cubicBezTo>
                    <a:cubicBezTo>
                      <a:pt x="36" y="58"/>
                      <a:pt x="41" y="63"/>
                      <a:pt x="48" y="63"/>
                    </a:cubicBezTo>
                    <a:cubicBezTo>
                      <a:pt x="54" y="63"/>
                      <a:pt x="59" y="58"/>
                      <a:pt x="59" y="52"/>
                    </a:cubicBezTo>
                    <a:cubicBezTo>
                      <a:pt x="59" y="45"/>
                      <a:pt x="59" y="45"/>
                      <a:pt x="59" y="45"/>
                    </a:cubicBezTo>
                    <a:cubicBezTo>
                      <a:pt x="96" y="45"/>
                      <a:pt x="96" y="45"/>
                      <a:pt x="96" y="45"/>
                    </a:cubicBezTo>
                    <a:cubicBezTo>
                      <a:pt x="96" y="52"/>
                      <a:pt x="96" y="52"/>
                      <a:pt x="96" y="52"/>
                    </a:cubicBezTo>
                    <a:cubicBezTo>
                      <a:pt x="96" y="58"/>
                      <a:pt x="101" y="63"/>
                      <a:pt x="107" y="63"/>
                    </a:cubicBezTo>
                    <a:cubicBezTo>
                      <a:pt x="113" y="63"/>
                      <a:pt x="118" y="58"/>
                      <a:pt x="118" y="52"/>
                    </a:cubicBezTo>
                    <a:cubicBezTo>
                      <a:pt x="118" y="45"/>
                      <a:pt x="118" y="45"/>
                      <a:pt x="118" y="45"/>
                    </a:cubicBezTo>
                    <a:cubicBezTo>
                      <a:pt x="155" y="45"/>
                      <a:pt x="155" y="45"/>
                      <a:pt x="155" y="45"/>
                    </a:cubicBezTo>
                    <a:cubicBezTo>
                      <a:pt x="155" y="52"/>
                      <a:pt x="155" y="52"/>
                      <a:pt x="155" y="52"/>
                    </a:cubicBezTo>
                    <a:cubicBezTo>
                      <a:pt x="155" y="58"/>
                      <a:pt x="160" y="63"/>
                      <a:pt x="167" y="63"/>
                    </a:cubicBezTo>
                    <a:cubicBezTo>
                      <a:pt x="173" y="63"/>
                      <a:pt x="178" y="58"/>
                      <a:pt x="178" y="52"/>
                    </a:cubicBezTo>
                    <a:cubicBezTo>
                      <a:pt x="178" y="45"/>
                      <a:pt x="178" y="45"/>
                      <a:pt x="178" y="45"/>
                    </a:cubicBezTo>
                    <a:cubicBezTo>
                      <a:pt x="191" y="45"/>
                      <a:pt x="191" y="45"/>
                      <a:pt x="191" y="45"/>
                    </a:cubicBezTo>
                    <a:lnTo>
                      <a:pt x="191" y="2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Rectangle 796"/>
              <p:cNvSpPr>
                <a:spLocks noChangeArrowheads="1"/>
              </p:cNvSpPr>
              <p:nvPr/>
            </p:nvSpPr>
            <p:spPr bwMode="auto">
              <a:xfrm>
                <a:off x="7029451" y="4705351"/>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797"/>
              <p:cNvSpPr>
                <a:spLocks noChangeArrowheads="1"/>
              </p:cNvSpPr>
              <p:nvPr/>
            </p:nvSpPr>
            <p:spPr bwMode="auto">
              <a:xfrm>
                <a:off x="7029451" y="4752976"/>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798"/>
              <p:cNvSpPr>
                <a:spLocks noChangeArrowheads="1"/>
              </p:cNvSpPr>
              <p:nvPr/>
            </p:nvSpPr>
            <p:spPr bwMode="auto">
              <a:xfrm>
                <a:off x="7029451" y="4800601"/>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Rectangle 799"/>
              <p:cNvSpPr>
                <a:spLocks noChangeArrowheads="1"/>
              </p:cNvSpPr>
              <p:nvPr/>
            </p:nvSpPr>
            <p:spPr bwMode="auto">
              <a:xfrm>
                <a:off x="7029451" y="4848226"/>
                <a:ext cx="1381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8" name="文本框 20"/>
          <p:cNvSpPr txBox="1"/>
          <p:nvPr/>
        </p:nvSpPr>
        <p:spPr>
          <a:xfrm>
            <a:off x="3172220" y="1202770"/>
            <a:ext cx="5253113" cy="1938992"/>
          </a:xfrm>
          <a:prstGeom prst="rect">
            <a:avLst/>
          </a:prstGeom>
          <a:noFill/>
        </p:spPr>
        <p:txBody>
          <a:bodyPr wrap="square" rtlCol="0">
            <a:spAutoFit/>
          </a:bodyPr>
          <a:lstStyle/>
          <a:p>
            <a:pPr algn="ctr"/>
            <a:r>
              <a:rPr lang="en-US" altLang="zh-CN" sz="12000" dirty="0" smtClean="0">
                <a:solidFill>
                  <a:srgbClr val="0066CC"/>
                </a:solidFill>
                <a:latin typeface="Impact" pitchFamily="34" charset="0"/>
                <a:ea typeface="微软雅黑" pitchFamily="34" charset="-122"/>
              </a:rPr>
              <a:t>2018</a:t>
            </a:r>
            <a:endParaRPr lang="zh-CN" altLang="en-US" sz="12000" dirty="0">
              <a:solidFill>
                <a:srgbClr val="0066CC"/>
              </a:solidFill>
              <a:latin typeface="Impact" pitchFamily="34" charset="0"/>
              <a:ea typeface="微软雅黑" pitchFamily="34" charset="-122"/>
            </a:endParaRPr>
          </a:p>
        </p:txBody>
      </p:sp>
      <p:pic>
        <p:nvPicPr>
          <p:cNvPr id="5" name="audio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3019" y="7390234"/>
            <a:ext cx="609600" cy="609600"/>
          </a:xfrm>
          <a:prstGeom prst="rect">
            <a:avLst/>
          </a:prstGeom>
        </p:spPr>
      </p:pic>
    </p:spTree>
    <p:extLst>
      <p:ext uri="{BB962C8B-B14F-4D97-AF65-F5344CB8AC3E}">
        <p14:creationId xmlns:p14="http://schemas.microsoft.com/office/powerpoint/2010/main" val="173614159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3" presetClass="entr" presetSubtype="32" fill="hold" grpId="1" nodeType="afterEffect">
                                  <p:stCondLst>
                                    <p:cond delay="0"/>
                                  </p:stCondLst>
                                  <p:childTnLst>
                                    <p:set>
                                      <p:cBhvr>
                                        <p:cTn id="9" dur="1" fill="hold">
                                          <p:stCondLst>
                                            <p:cond delay="0"/>
                                          </p:stCondLst>
                                        </p:cTn>
                                        <p:tgtEl>
                                          <p:spTgt spid="128"/>
                                        </p:tgtEl>
                                        <p:attrNameLst>
                                          <p:attrName>style.visibility</p:attrName>
                                        </p:attrNameLst>
                                      </p:cBhvr>
                                      <p:to>
                                        <p:strVal val="visible"/>
                                      </p:to>
                                    </p:set>
                                    <p:anim calcmode="lin" valueType="num">
                                      <p:cBhvr>
                                        <p:cTn id="10" dur="500" fill="hold"/>
                                        <p:tgtEl>
                                          <p:spTgt spid="128"/>
                                        </p:tgtEl>
                                        <p:attrNameLst>
                                          <p:attrName>ppt_w</p:attrName>
                                        </p:attrNameLst>
                                      </p:cBhvr>
                                      <p:tavLst>
                                        <p:tav tm="0">
                                          <p:val>
                                            <p:strVal val="4*#ppt_w"/>
                                          </p:val>
                                        </p:tav>
                                        <p:tav tm="100000">
                                          <p:val>
                                            <p:strVal val="#ppt_w"/>
                                          </p:val>
                                        </p:tav>
                                      </p:tavLst>
                                    </p:anim>
                                    <p:anim calcmode="lin" valueType="num">
                                      <p:cBhvr>
                                        <p:cTn id="11" dur="500" fill="hold"/>
                                        <p:tgtEl>
                                          <p:spTgt spid="128"/>
                                        </p:tgtEl>
                                        <p:attrNameLst>
                                          <p:attrName>ppt_h</p:attrName>
                                        </p:attrNameLst>
                                      </p:cBhvr>
                                      <p:tavLst>
                                        <p:tav tm="0">
                                          <p:val>
                                            <p:strVal val="4*#ppt_h"/>
                                          </p:val>
                                        </p:tav>
                                        <p:tav tm="100000">
                                          <p:val>
                                            <p:strVal val="#ppt_h"/>
                                          </p:val>
                                        </p:tav>
                                      </p:tavLst>
                                    </p:anim>
                                  </p:childTnLst>
                                </p:cTn>
                              </p:par>
                            </p:childTnLst>
                          </p:cTn>
                        </p:par>
                        <p:par>
                          <p:cTn id="12" fill="hold">
                            <p:stCondLst>
                              <p:cond delay="500"/>
                            </p:stCondLst>
                            <p:childTnLst>
                              <p:par>
                                <p:cTn id="13" presetID="56" presetClass="entr" presetSubtype="0" fill="hold" grpId="1" nodeType="afterEffect">
                                  <p:stCondLst>
                                    <p:cond delay="0"/>
                                  </p:stCondLst>
                                  <p:iterate type="lt">
                                    <p:tmPct val="10000"/>
                                  </p:iterate>
                                  <p:childTnLst>
                                    <p:set>
                                      <p:cBhvr>
                                        <p:cTn id="14" dur="1" fill="hold">
                                          <p:stCondLst>
                                            <p:cond delay="0"/>
                                          </p:stCondLst>
                                        </p:cTn>
                                        <p:tgtEl>
                                          <p:spTgt spid="65"/>
                                        </p:tgtEl>
                                        <p:attrNameLst>
                                          <p:attrName>style.visibility</p:attrName>
                                        </p:attrNameLst>
                                      </p:cBhvr>
                                      <p:to>
                                        <p:strVal val="visible"/>
                                      </p:to>
                                    </p:set>
                                    <p:anim by="(-#ppt_w*2)" calcmode="lin" valueType="num">
                                      <p:cBhvr rctx="PPT">
                                        <p:cTn id="15" dur="500" autoRev="1" fill="hold">
                                          <p:stCondLst>
                                            <p:cond delay="0"/>
                                          </p:stCondLst>
                                        </p:cTn>
                                        <p:tgtEl>
                                          <p:spTgt spid="65"/>
                                        </p:tgtEl>
                                        <p:attrNameLst>
                                          <p:attrName>ppt_w</p:attrName>
                                        </p:attrNameLst>
                                      </p:cBhvr>
                                    </p:anim>
                                    <p:anim by="(#ppt_w*0.50)" calcmode="lin" valueType="num">
                                      <p:cBhvr>
                                        <p:cTn id="16" dur="500" decel="50000" autoRev="1" fill="hold">
                                          <p:stCondLst>
                                            <p:cond delay="0"/>
                                          </p:stCondLst>
                                        </p:cTn>
                                        <p:tgtEl>
                                          <p:spTgt spid="65"/>
                                        </p:tgtEl>
                                        <p:attrNameLst>
                                          <p:attrName>ppt_x</p:attrName>
                                        </p:attrNameLst>
                                      </p:cBhvr>
                                    </p:anim>
                                    <p:anim from="(-#ppt_h/2)" to="(#ppt_y)" calcmode="lin" valueType="num">
                                      <p:cBhvr>
                                        <p:cTn id="17" dur="1000" fill="hold">
                                          <p:stCondLst>
                                            <p:cond delay="0"/>
                                          </p:stCondLst>
                                        </p:cTn>
                                        <p:tgtEl>
                                          <p:spTgt spid="65"/>
                                        </p:tgtEl>
                                        <p:attrNameLst>
                                          <p:attrName>ppt_y</p:attrName>
                                        </p:attrNameLst>
                                      </p:cBhvr>
                                    </p:anim>
                                    <p:animRot by="21600000">
                                      <p:cBhvr>
                                        <p:cTn id="18" dur="1000" fill="hold">
                                          <p:stCondLst>
                                            <p:cond delay="0"/>
                                          </p:stCondLst>
                                        </p:cTn>
                                        <p:tgtEl>
                                          <p:spTgt spid="65"/>
                                        </p:tgtEl>
                                        <p:attrNameLst>
                                          <p:attrName>r</p:attrName>
                                        </p:attrNameLst>
                                      </p:cBhvr>
                                    </p:animRot>
                                  </p:childTnLst>
                                </p:cTn>
                              </p:par>
                            </p:childTnLst>
                          </p:cTn>
                        </p:par>
                        <p:par>
                          <p:cTn id="19" fill="hold">
                            <p:stCondLst>
                              <p:cond delay="23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8"/>
                                        </p:tgtEl>
                                        <p:attrNameLst>
                                          <p:attrName>style.visibility</p:attrName>
                                        </p:attrNameLst>
                                      </p:cBhvr>
                                      <p:to>
                                        <p:strVal val="visible"/>
                                      </p:to>
                                    </p:set>
                                    <p:anim by="(-#ppt_w*2)" calcmode="lin" valueType="num">
                                      <p:cBhvr rctx="PPT">
                                        <p:cTn id="22" dur="375" autoRev="1" fill="hold">
                                          <p:stCondLst>
                                            <p:cond delay="0"/>
                                          </p:stCondLst>
                                        </p:cTn>
                                        <p:tgtEl>
                                          <p:spTgt spid="68"/>
                                        </p:tgtEl>
                                        <p:attrNameLst>
                                          <p:attrName>ppt_w</p:attrName>
                                        </p:attrNameLst>
                                      </p:cBhvr>
                                    </p:anim>
                                    <p:anim by="(#ppt_w*0.50)" calcmode="lin" valueType="num">
                                      <p:cBhvr>
                                        <p:cTn id="23" dur="375" decel="50000" autoRev="1" fill="hold">
                                          <p:stCondLst>
                                            <p:cond delay="0"/>
                                          </p:stCondLst>
                                        </p:cTn>
                                        <p:tgtEl>
                                          <p:spTgt spid="68"/>
                                        </p:tgtEl>
                                        <p:attrNameLst>
                                          <p:attrName>ppt_x</p:attrName>
                                        </p:attrNameLst>
                                      </p:cBhvr>
                                    </p:anim>
                                    <p:anim from="(-#ppt_h/2)" to="(#ppt_y)" calcmode="lin" valueType="num">
                                      <p:cBhvr>
                                        <p:cTn id="24" dur="750" fill="hold">
                                          <p:stCondLst>
                                            <p:cond delay="0"/>
                                          </p:stCondLst>
                                        </p:cTn>
                                        <p:tgtEl>
                                          <p:spTgt spid="68"/>
                                        </p:tgtEl>
                                        <p:attrNameLst>
                                          <p:attrName>ppt_y</p:attrName>
                                        </p:attrNameLst>
                                      </p:cBhvr>
                                    </p:anim>
                                    <p:animRot by="21600000">
                                      <p:cBhvr>
                                        <p:cTn id="25" dur="750" fill="hold">
                                          <p:stCondLst>
                                            <p:cond delay="0"/>
                                          </p:stCondLst>
                                        </p:cTn>
                                        <p:tgtEl>
                                          <p:spTgt spid="68"/>
                                        </p:tgtEl>
                                        <p:attrNameLst>
                                          <p:attrName>r</p:attrName>
                                        </p:attrNameLst>
                                      </p:cBhvr>
                                    </p:animRot>
                                  </p:childTnLst>
                                </p:cTn>
                              </p:par>
                            </p:childTnLst>
                          </p:cTn>
                        </p:par>
                        <p:par>
                          <p:cTn id="26" fill="hold">
                            <p:stCondLst>
                              <p:cond delay="4325"/>
                            </p:stCondLst>
                            <p:childTnLst>
                              <p:par>
                                <p:cTn id="27" presetID="22" presetClass="entr" presetSubtype="2"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right)">
                                      <p:cBhvr>
                                        <p:cTn id="29" dur="500"/>
                                        <p:tgtEl>
                                          <p:spTgt spid="69"/>
                                        </p:tgtEl>
                                      </p:cBhvr>
                                    </p:animEffect>
                                  </p:childTnLst>
                                </p:cTn>
                              </p:par>
                              <p:par>
                                <p:cTn id="30" presetID="22" presetClass="entr" presetSubtype="8" fill="hold"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left)">
                                      <p:cBhvr>
                                        <p:cTn id="32" dur="500"/>
                                        <p:tgtEl>
                                          <p:spTgt spid="70"/>
                                        </p:tgtEl>
                                      </p:cBhvr>
                                    </p:animEffect>
                                  </p:childTnLst>
                                </p:cTn>
                              </p:par>
                            </p:childTnLst>
                          </p:cTn>
                        </p:par>
                        <p:par>
                          <p:cTn id="33" fill="hold">
                            <p:stCondLst>
                              <p:cond delay="4825"/>
                            </p:stCondLst>
                            <p:childTnLst>
                              <p:par>
                                <p:cTn id="34" presetID="56" presetClass="entr" presetSubtype="0" fill="hold" grpId="1" nodeType="afterEffect">
                                  <p:stCondLst>
                                    <p:cond delay="0"/>
                                  </p:stCondLst>
                                  <p:iterate type="lt">
                                    <p:tmPct val="10000"/>
                                  </p:iterate>
                                  <p:childTnLst>
                                    <p:set>
                                      <p:cBhvr>
                                        <p:cTn id="35" dur="1" fill="hold">
                                          <p:stCondLst>
                                            <p:cond delay="0"/>
                                          </p:stCondLst>
                                        </p:cTn>
                                        <p:tgtEl>
                                          <p:spTgt spid="2"/>
                                        </p:tgtEl>
                                        <p:attrNameLst>
                                          <p:attrName>style.visibility</p:attrName>
                                        </p:attrNameLst>
                                      </p:cBhvr>
                                      <p:to>
                                        <p:strVal val="visible"/>
                                      </p:to>
                                    </p:set>
                                    <p:anim by="(-#ppt_w*2)" calcmode="lin" valueType="num">
                                      <p:cBhvr rctx="PPT">
                                        <p:cTn id="36" dur="375" autoRev="1" fill="hold">
                                          <p:stCondLst>
                                            <p:cond delay="0"/>
                                          </p:stCondLst>
                                        </p:cTn>
                                        <p:tgtEl>
                                          <p:spTgt spid="2"/>
                                        </p:tgtEl>
                                        <p:attrNameLst>
                                          <p:attrName>ppt_w</p:attrName>
                                        </p:attrNameLst>
                                      </p:cBhvr>
                                    </p:anim>
                                    <p:anim by="(#ppt_w*0.50)" calcmode="lin" valueType="num">
                                      <p:cBhvr>
                                        <p:cTn id="37" dur="375" decel="50000" autoRev="1" fill="hold">
                                          <p:stCondLst>
                                            <p:cond delay="0"/>
                                          </p:stCondLst>
                                        </p:cTn>
                                        <p:tgtEl>
                                          <p:spTgt spid="2"/>
                                        </p:tgtEl>
                                        <p:attrNameLst>
                                          <p:attrName>ppt_x</p:attrName>
                                        </p:attrNameLst>
                                      </p:cBhvr>
                                    </p:anim>
                                    <p:anim from="(-#ppt_h/2)" to="(#ppt_y)" calcmode="lin" valueType="num">
                                      <p:cBhvr>
                                        <p:cTn id="38" dur="750" fill="hold">
                                          <p:stCondLst>
                                            <p:cond delay="0"/>
                                          </p:stCondLst>
                                        </p:cTn>
                                        <p:tgtEl>
                                          <p:spTgt spid="2"/>
                                        </p:tgtEl>
                                        <p:attrNameLst>
                                          <p:attrName>ppt_y</p:attrName>
                                        </p:attrNameLst>
                                      </p:cBhvr>
                                    </p:anim>
                                    <p:animRot by="21600000">
                                      <p:cBhvr>
                                        <p:cTn id="39" dur="750" fill="hold">
                                          <p:stCondLst>
                                            <p:cond delay="0"/>
                                          </p:stCondLst>
                                        </p:cTn>
                                        <p:tgtEl>
                                          <p:spTgt spid="2"/>
                                        </p:tgtEl>
                                        <p:attrNameLst>
                                          <p:attrName>r</p:attrName>
                                        </p:attrNameLst>
                                      </p:cBhvr>
                                    </p:animRot>
                                  </p:childTnLst>
                                </p:cTn>
                              </p:par>
                            </p:childTnLst>
                          </p:cTn>
                        </p:par>
                        <p:par>
                          <p:cTn id="40" fill="hold">
                            <p:stCondLst>
                              <p:cond delay="6700"/>
                            </p:stCondLst>
                            <p:childTnLst>
                              <p:par>
                                <p:cTn id="41" presetID="23" presetClass="entr" presetSubtype="16"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6" showWhenStopped="0">
                <p:cTn id="45" repeatCount="indefinite" fill="hold" display="0">
                  <p:stCondLst>
                    <p:cond delay="indefinite"/>
                  </p:stCondLst>
                  <p:endCondLst>
                    <p:cond evt="onStopAudio" delay="0">
                      <p:tgtEl>
                        <p:sldTgt/>
                      </p:tgtEl>
                    </p:cond>
                  </p:endCondLst>
                </p:cTn>
                <p:tgtEl>
                  <p:spTgt spid="5"/>
                </p:tgtEl>
              </p:cMediaNode>
            </p:audio>
          </p:childTnLst>
        </p:cTn>
      </p:par>
    </p:tnLst>
    <p:bldLst>
      <p:bldP spid="65" grpId="1"/>
      <p:bldP spid="68" grpId="0"/>
      <p:bldP spid="2" grpId="1"/>
      <p:bldP spid="12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工作完成情况</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椭圆 3"/>
          <p:cNvSpPr>
            <a:spLocks noChangeArrowheads="1"/>
          </p:cNvSpPr>
          <p:nvPr/>
        </p:nvSpPr>
        <p:spPr bwMode="auto">
          <a:xfrm>
            <a:off x="1645101" y="1796562"/>
            <a:ext cx="4197070" cy="4196785"/>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86369" tIns="43185" rIns="86369" bIns="43185"/>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38">
              <a:solidFill>
                <a:schemeClr val="bg1"/>
              </a:solidFill>
              <a:ea typeface="宋体" pitchFamily="2" charset="-122"/>
            </a:endParaRPr>
          </a:p>
        </p:txBody>
      </p:sp>
      <p:sp>
        <p:nvSpPr>
          <p:cNvPr id="4" name="Oval 14"/>
          <p:cNvSpPr>
            <a:spLocks noChangeArrowheads="1"/>
          </p:cNvSpPr>
          <p:nvPr/>
        </p:nvSpPr>
        <p:spPr bwMode="auto">
          <a:xfrm>
            <a:off x="2384349" y="3885956"/>
            <a:ext cx="1310554" cy="131093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127000" dir="8100000" algn="tr" rotWithShape="0">
              <a:prstClr val="black">
                <a:alpha val="50000"/>
              </a:prstClr>
            </a:outerShdw>
          </a:effectLst>
        </p:spPr>
        <p:txBody>
          <a:bodyPr lIns="86369" tIns="43185" rIns="86369" bIns="43185"/>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38">
              <a:solidFill>
                <a:srgbClr val="0070C0"/>
              </a:solidFill>
              <a:ea typeface="宋体" pitchFamily="2" charset="-122"/>
            </a:endParaRPr>
          </a:p>
        </p:txBody>
      </p:sp>
      <p:sp>
        <p:nvSpPr>
          <p:cNvPr id="5" name="Oval 19"/>
          <p:cNvSpPr>
            <a:spLocks noChangeArrowheads="1"/>
          </p:cNvSpPr>
          <p:nvPr/>
        </p:nvSpPr>
        <p:spPr bwMode="auto">
          <a:xfrm>
            <a:off x="3966311" y="3624969"/>
            <a:ext cx="1310554" cy="131093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127000" dir="8100000" algn="tr" rotWithShape="0">
              <a:prstClr val="black">
                <a:alpha val="50000"/>
              </a:prstClr>
            </a:outerShdw>
          </a:effectLst>
        </p:spPr>
        <p:txBody>
          <a:bodyPr lIns="86369" tIns="43185" rIns="86369" bIns="43185"/>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38">
              <a:solidFill>
                <a:srgbClr val="0070C0"/>
              </a:solidFill>
              <a:ea typeface="宋体" pitchFamily="2" charset="-122"/>
            </a:endParaRPr>
          </a:p>
        </p:txBody>
      </p:sp>
      <p:sp>
        <p:nvSpPr>
          <p:cNvPr id="6" name="Oval 24"/>
          <p:cNvSpPr>
            <a:spLocks noChangeArrowheads="1"/>
          </p:cNvSpPr>
          <p:nvPr/>
        </p:nvSpPr>
        <p:spPr bwMode="auto">
          <a:xfrm>
            <a:off x="2907671" y="2417532"/>
            <a:ext cx="1310554" cy="131093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127000" dir="8100000" algn="tr" rotWithShape="0">
              <a:prstClr val="black">
                <a:alpha val="50000"/>
              </a:prstClr>
            </a:outerShdw>
          </a:effectLst>
        </p:spPr>
        <p:txBody>
          <a:bodyPr lIns="86369" tIns="43185" rIns="86369" bIns="43185"/>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638">
              <a:solidFill>
                <a:srgbClr val="0070C0"/>
              </a:solidFill>
              <a:ea typeface="宋体" pitchFamily="2" charset="-122"/>
            </a:endParaRPr>
          </a:p>
        </p:txBody>
      </p:sp>
      <p:sp>
        <p:nvSpPr>
          <p:cNvPr id="7" name="TextBox 10"/>
          <p:cNvSpPr txBox="1">
            <a:spLocks noChangeArrowheads="1"/>
          </p:cNvSpPr>
          <p:nvPr/>
        </p:nvSpPr>
        <p:spPr bwMode="auto">
          <a:xfrm>
            <a:off x="6123978" y="1829561"/>
            <a:ext cx="1464843" cy="39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016"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6123979" y="2176043"/>
            <a:ext cx="3992342" cy="727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86" dirty="0">
                <a:solidFill>
                  <a:schemeClr val="tx1"/>
                </a:solidFill>
                <a:latin typeface="微软雅黑" pitchFamily="34" charset="-122"/>
              </a:rPr>
              <a:t>点击输入你的文字内容或复制你的文本内容</a:t>
            </a:r>
            <a:endParaRPr lang="en-US" altLang="zh-CN" sz="1386" dirty="0">
              <a:solidFill>
                <a:schemeClr val="tx1"/>
              </a:solidFill>
              <a:latin typeface="微软雅黑" pitchFamily="34" charset="-122"/>
            </a:endParaRPr>
          </a:p>
          <a:p>
            <a:pPr eaLnBrk="1" hangingPunct="1">
              <a:spcBef>
                <a:spcPct val="0"/>
              </a:spcBef>
              <a:buNone/>
            </a:pPr>
            <a:r>
              <a:rPr lang="zh-CN" altLang="en-US" sz="1386" dirty="0">
                <a:solidFill>
                  <a:schemeClr val="tx1"/>
                </a:solidFill>
                <a:latin typeface="微软雅黑" pitchFamily="34" charset="-122"/>
              </a:rPr>
              <a:t>点击输入你的文字内容或复制你的文本内容</a:t>
            </a:r>
          </a:p>
          <a:p>
            <a:pPr eaLnBrk="1" hangingPunct="1">
              <a:spcBef>
                <a:spcPct val="0"/>
              </a:spcBef>
              <a:buNone/>
            </a:pPr>
            <a:r>
              <a:rPr lang="zh-CN" altLang="en-US" sz="1386" dirty="0">
                <a:solidFill>
                  <a:schemeClr val="tx1"/>
                </a:solidFill>
                <a:latin typeface="微软雅黑" pitchFamily="34" charset="-122"/>
              </a:rPr>
              <a:t>点击输入你的文字内容或复制你的文本内容</a:t>
            </a:r>
            <a:endParaRPr lang="en-US" altLang="zh-CN" sz="1386" dirty="0">
              <a:solidFill>
                <a:schemeClr val="tx1"/>
              </a:solidFill>
              <a:latin typeface="微软雅黑" pitchFamily="34" charset="-122"/>
            </a:endParaRPr>
          </a:p>
        </p:txBody>
      </p:sp>
      <p:sp>
        <p:nvSpPr>
          <p:cNvPr id="9" name="TextBox 12"/>
          <p:cNvSpPr txBox="1">
            <a:spLocks noChangeArrowheads="1"/>
          </p:cNvSpPr>
          <p:nvPr/>
        </p:nvSpPr>
        <p:spPr bwMode="auto">
          <a:xfrm>
            <a:off x="3138593" y="2738513"/>
            <a:ext cx="868204" cy="591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38" b="1" dirty="0">
                <a:solidFill>
                  <a:srgbClr val="0070C0"/>
                </a:solidFill>
                <a:latin typeface="微软雅黑" pitchFamily="34" charset="-122"/>
              </a:rPr>
              <a:t>标题</a:t>
            </a:r>
            <a:endParaRPr lang="en-US" altLang="zh-CN" sz="1638" b="1" dirty="0">
              <a:solidFill>
                <a:srgbClr val="0070C0"/>
              </a:solidFill>
              <a:latin typeface="微软雅黑" pitchFamily="34" charset="-122"/>
            </a:endParaRPr>
          </a:p>
          <a:p>
            <a:pPr algn="ctr" eaLnBrk="1" hangingPunct="1">
              <a:spcBef>
                <a:spcPct val="0"/>
              </a:spcBef>
              <a:buFontTx/>
              <a:buNone/>
            </a:pPr>
            <a:r>
              <a:rPr lang="zh-CN" altLang="en-US" sz="1638" b="1" dirty="0">
                <a:solidFill>
                  <a:srgbClr val="0070C0"/>
                </a:solidFill>
                <a:latin typeface="微软雅黑" pitchFamily="34" charset="-122"/>
              </a:rPr>
              <a:t>文本一</a:t>
            </a:r>
          </a:p>
        </p:txBody>
      </p:sp>
      <p:sp>
        <p:nvSpPr>
          <p:cNvPr id="10" name="TextBox 9"/>
          <p:cNvSpPr txBox="1">
            <a:spLocks noChangeArrowheads="1"/>
          </p:cNvSpPr>
          <p:nvPr/>
        </p:nvSpPr>
        <p:spPr bwMode="auto">
          <a:xfrm>
            <a:off x="2583781" y="4247435"/>
            <a:ext cx="868204" cy="591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38" b="1" dirty="0">
                <a:solidFill>
                  <a:srgbClr val="0070C0"/>
                </a:solidFill>
                <a:latin typeface="微软雅黑" pitchFamily="34" charset="-122"/>
              </a:rPr>
              <a:t>标题</a:t>
            </a:r>
            <a:endParaRPr lang="en-US" altLang="zh-CN" sz="1638" b="1" dirty="0">
              <a:solidFill>
                <a:srgbClr val="0070C0"/>
              </a:solidFill>
              <a:latin typeface="微软雅黑" pitchFamily="34" charset="-122"/>
            </a:endParaRPr>
          </a:p>
          <a:p>
            <a:pPr algn="ctr" eaLnBrk="1" hangingPunct="1">
              <a:spcBef>
                <a:spcPct val="0"/>
              </a:spcBef>
              <a:buFontTx/>
              <a:buNone/>
            </a:pPr>
            <a:r>
              <a:rPr lang="zh-CN" altLang="en-US" sz="1638" b="1" dirty="0">
                <a:solidFill>
                  <a:srgbClr val="0070C0"/>
                </a:solidFill>
                <a:latin typeface="微软雅黑" pitchFamily="34" charset="-122"/>
              </a:rPr>
              <a:t>文本二</a:t>
            </a:r>
          </a:p>
        </p:txBody>
      </p:sp>
      <p:sp>
        <p:nvSpPr>
          <p:cNvPr id="11" name="TextBox 10"/>
          <p:cNvSpPr txBox="1">
            <a:spLocks noChangeArrowheads="1"/>
          </p:cNvSpPr>
          <p:nvPr/>
        </p:nvSpPr>
        <p:spPr bwMode="auto">
          <a:xfrm>
            <a:off x="4221223" y="3924952"/>
            <a:ext cx="868204" cy="591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638" b="1" dirty="0">
                <a:solidFill>
                  <a:srgbClr val="0070C0"/>
                </a:solidFill>
                <a:latin typeface="微软雅黑" pitchFamily="34" charset="-122"/>
              </a:rPr>
              <a:t>标题</a:t>
            </a:r>
            <a:endParaRPr lang="en-US" altLang="zh-CN" sz="1638" b="1" dirty="0">
              <a:solidFill>
                <a:srgbClr val="0070C0"/>
              </a:solidFill>
              <a:latin typeface="微软雅黑" pitchFamily="34" charset="-122"/>
            </a:endParaRPr>
          </a:p>
          <a:p>
            <a:pPr algn="ctr" eaLnBrk="1" hangingPunct="1">
              <a:spcBef>
                <a:spcPct val="0"/>
              </a:spcBef>
              <a:buFontTx/>
              <a:buNone/>
            </a:pPr>
            <a:r>
              <a:rPr lang="zh-CN" altLang="en-US" sz="1638" b="1" dirty="0">
                <a:solidFill>
                  <a:srgbClr val="0070C0"/>
                </a:solidFill>
                <a:latin typeface="微软雅黑" pitchFamily="34" charset="-122"/>
              </a:rPr>
              <a:t>文本三</a:t>
            </a:r>
          </a:p>
        </p:txBody>
      </p:sp>
      <p:sp>
        <p:nvSpPr>
          <p:cNvPr id="13" name="TextBox 12"/>
          <p:cNvSpPr txBox="1">
            <a:spLocks noChangeArrowheads="1"/>
          </p:cNvSpPr>
          <p:nvPr/>
        </p:nvSpPr>
        <p:spPr bwMode="auto">
          <a:xfrm>
            <a:off x="6123978" y="3311484"/>
            <a:ext cx="1464843" cy="39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016" b="1">
                <a:solidFill>
                  <a:srgbClr val="0070C0"/>
                </a:solidFill>
                <a:latin typeface="微软雅黑" pitchFamily="34" charset="-122"/>
              </a:rPr>
              <a:t>标题文本二</a:t>
            </a:r>
          </a:p>
        </p:txBody>
      </p:sp>
      <p:sp>
        <p:nvSpPr>
          <p:cNvPr id="14" name="TextBox 13"/>
          <p:cNvSpPr txBox="1">
            <a:spLocks noChangeArrowheads="1"/>
          </p:cNvSpPr>
          <p:nvPr/>
        </p:nvSpPr>
        <p:spPr bwMode="auto">
          <a:xfrm>
            <a:off x="6123979" y="3657966"/>
            <a:ext cx="3992342" cy="727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86" dirty="0">
                <a:solidFill>
                  <a:schemeClr val="tx1"/>
                </a:solidFill>
                <a:latin typeface="微软雅黑" pitchFamily="34" charset="-122"/>
              </a:rPr>
              <a:t>点击输入你的文字内容或复制你的文本内容</a:t>
            </a:r>
            <a:endParaRPr lang="en-US" altLang="zh-CN" sz="1386" dirty="0">
              <a:solidFill>
                <a:schemeClr val="tx1"/>
              </a:solidFill>
              <a:latin typeface="微软雅黑" pitchFamily="34" charset="-122"/>
            </a:endParaRPr>
          </a:p>
          <a:p>
            <a:pPr eaLnBrk="1" hangingPunct="1">
              <a:spcBef>
                <a:spcPct val="0"/>
              </a:spcBef>
              <a:buNone/>
            </a:pPr>
            <a:r>
              <a:rPr lang="zh-CN" altLang="en-US" sz="1386" dirty="0">
                <a:solidFill>
                  <a:schemeClr val="tx1"/>
                </a:solidFill>
                <a:latin typeface="微软雅黑" pitchFamily="34" charset="-122"/>
              </a:rPr>
              <a:t>点击输入你的文字内容或复制你的文本内容</a:t>
            </a:r>
          </a:p>
          <a:p>
            <a:pPr eaLnBrk="1" hangingPunct="1">
              <a:spcBef>
                <a:spcPct val="0"/>
              </a:spcBef>
              <a:buNone/>
            </a:pPr>
            <a:r>
              <a:rPr lang="zh-CN" altLang="en-US" sz="1386" dirty="0">
                <a:solidFill>
                  <a:schemeClr val="tx1"/>
                </a:solidFill>
                <a:latin typeface="微软雅黑" pitchFamily="34" charset="-122"/>
              </a:rPr>
              <a:t>点击输入你的文字内容或复制你的文本内容</a:t>
            </a:r>
          </a:p>
        </p:txBody>
      </p:sp>
      <p:sp>
        <p:nvSpPr>
          <p:cNvPr id="15" name="TextBox 14"/>
          <p:cNvSpPr txBox="1">
            <a:spLocks noChangeArrowheads="1"/>
          </p:cNvSpPr>
          <p:nvPr/>
        </p:nvSpPr>
        <p:spPr bwMode="auto">
          <a:xfrm>
            <a:off x="6123978" y="4781410"/>
            <a:ext cx="1464843" cy="39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016" b="1">
                <a:solidFill>
                  <a:srgbClr val="0070C0"/>
                </a:solidFill>
                <a:latin typeface="微软雅黑" pitchFamily="34" charset="-122"/>
              </a:rPr>
              <a:t>标题文本三</a:t>
            </a:r>
          </a:p>
        </p:txBody>
      </p:sp>
      <p:sp>
        <p:nvSpPr>
          <p:cNvPr id="16" name="TextBox 15"/>
          <p:cNvSpPr txBox="1">
            <a:spLocks noChangeArrowheads="1"/>
          </p:cNvSpPr>
          <p:nvPr/>
        </p:nvSpPr>
        <p:spPr bwMode="auto">
          <a:xfrm>
            <a:off x="6123979" y="5127891"/>
            <a:ext cx="3992342" cy="727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386" dirty="0">
                <a:solidFill>
                  <a:schemeClr val="tx1"/>
                </a:solidFill>
                <a:latin typeface="微软雅黑" pitchFamily="34" charset="-122"/>
              </a:rPr>
              <a:t>点击输入你的文字内容或复制你的文本内容</a:t>
            </a:r>
            <a:endParaRPr lang="en-US" altLang="zh-CN" sz="1386" dirty="0">
              <a:solidFill>
                <a:schemeClr val="tx1"/>
              </a:solidFill>
              <a:latin typeface="微软雅黑" pitchFamily="34" charset="-122"/>
            </a:endParaRPr>
          </a:p>
          <a:p>
            <a:pPr eaLnBrk="1" hangingPunct="1">
              <a:spcBef>
                <a:spcPct val="0"/>
              </a:spcBef>
              <a:buNone/>
            </a:pPr>
            <a:r>
              <a:rPr lang="zh-CN" altLang="en-US" sz="1386" dirty="0">
                <a:solidFill>
                  <a:schemeClr val="tx1"/>
                </a:solidFill>
                <a:latin typeface="微软雅黑" pitchFamily="34" charset="-122"/>
              </a:rPr>
              <a:t>点击输入你的文字内容或复制你的文本内容</a:t>
            </a:r>
          </a:p>
          <a:p>
            <a:pPr eaLnBrk="1" hangingPunct="1">
              <a:spcBef>
                <a:spcPct val="0"/>
              </a:spcBef>
              <a:buNone/>
            </a:pPr>
            <a:r>
              <a:rPr lang="zh-CN" altLang="en-US" sz="1386" dirty="0">
                <a:solidFill>
                  <a:schemeClr val="tx1"/>
                </a:solidFill>
                <a:latin typeface="微软雅黑" pitchFamily="34" charset="-122"/>
              </a:rPr>
              <a:t>点击输入你的文字内容或复制你的文本内容</a:t>
            </a:r>
            <a:endParaRPr lang="en-US" altLang="zh-CN" sz="1386" dirty="0">
              <a:solidFill>
                <a:schemeClr val="tx1"/>
              </a:solidFill>
              <a:latin typeface="微软雅黑" pitchFamily="34" charset="-122"/>
            </a:endParaRPr>
          </a:p>
        </p:txBody>
      </p:sp>
    </p:spTree>
    <p:extLst>
      <p:ext uri="{BB962C8B-B14F-4D97-AF65-F5344CB8AC3E}">
        <p14:creationId xmlns:p14="http://schemas.microsoft.com/office/powerpoint/2010/main" val="98255739"/>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
                                        </p:tgtEl>
                                        <p:attrNameLst>
                                          <p:attrName>ppt_x,ppt_y</p:attrName>
                                        </p:attrNameLst>
                                      </p:cBhvr>
                                      <p:rCtr x="0" y="0"/>
                                    </p:animMotion>
                                    <p:animEffect transition="in" filter="fade">
                                      <p:cBhvr>
                                        <p:cTn id="16" dur="1000"/>
                                        <p:tgtEl>
                                          <p:spTgt spid="6"/>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9"/>
                                        </p:tgtEl>
                                        <p:attrNameLst>
                                          <p:attrName>ppt_x,ppt_y</p:attrName>
                                        </p:attrNameLst>
                                      </p:cBhvr>
                                      <p:rCtr x="0" y="0"/>
                                    </p:animMotion>
                                    <p:animEffect transition="in" filter="fade">
                                      <p:cBhvr>
                                        <p:cTn id="21" dur="1000"/>
                                        <p:tgtEl>
                                          <p:spTgt spid="9"/>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
                                        </p:tgtEl>
                                        <p:attrNameLst>
                                          <p:attrName>ppt_x,ppt_y</p:attrName>
                                        </p:attrNameLst>
                                      </p:cBhvr>
                                      <p:rCtr x="0" y="0"/>
                                    </p:animMotion>
                                    <p:animEffect transition="in" filter="fade">
                                      <p:cBhvr>
                                        <p:cTn id="26" dur="1000"/>
                                        <p:tgtEl>
                                          <p:spTgt spid="4"/>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5"/>
                                        </p:tgtEl>
                                        <p:attrNameLst>
                                          <p:attrName>ppt_x,ppt_y</p:attrName>
                                        </p:attrNameLst>
                                      </p:cBhvr>
                                      <p:rCtr x="0" y="0"/>
                                    </p:animMotion>
                                    <p:animEffect transition="in" filter="fade">
                                      <p:cBhvr>
                                        <p:cTn id="36" dur="1000"/>
                                        <p:tgtEl>
                                          <p:spTgt spid="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1"/>
                                        </p:tgtEl>
                                        <p:attrNameLst>
                                          <p:attrName>ppt_x,ppt_y</p:attrName>
                                        </p:attrNameLst>
                                      </p:cBhvr>
                                      <p:rCtr x="0" y="0"/>
                                    </p:animMotion>
                                    <p:animEffect transition="in" filter="fade">
                                      <p:cBhvr>
                                        <p:cTn id="41" dur="1000"/>
                                        <p:tgtEl>
                                          <p:spTgt spid="11"/>
                                        </p:tgtEl>
                                      </p:cBhvr>
                                    </p:animEffect>
                                  </p:childTnLst>
                                </p:cTn>
                              </p:par>
                            </p:childTnLst>
                          </p:cTn>
                        </p:par>
                        <p:par>
                          <p:cTn id="42" fill="hold">
                            <p:stCondLst>
                              <p:cond delay="1500"/>
                            </p:stCondLst>
                            <p:childTnLst>
                              <p:par>
                                <p:cTn id="43" presetID="2" presetClass="entr" presetSubtype="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1+#ppt_w/2"/>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2" presetClass="entr" presetSubtype="6"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up)">
                                      <p:cBhvr>
                                        <p:cTn id="60" dur="500"/>
                                        <p:tgtEl>
                                          <p:spTgt spid="8"/>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up)">
                                      <p:cBhvr>
                                        <p:cTn id="64" dur="500"/>
                                        <p:tgtEl>
                                          <p:spTgt spid="14"/>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up)">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3" grpId="0" autoUpdateAnimBg="0"/>
      <p:bldP spid="14" grpId="0" autoUpdateAnimBg="0"/>
      <p:bldP spid="15" grpId="0" autoUpdateAnimBg="0"/>
      <p:bldP spid="16"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5905053" y="2178241"/>
            <a:ext cx="3672408" cy="1755609"/>
          </a:xfrm>
          <a:prstGeom prst="rect">
            <a:avLst/>
          </a:prstGeom>
          <a:noFill/>
        </p:spPr>
        <p:txBody>
          <a:bodyPr wrap="square" rtlCol="0">
            <a:spAutoFit/>
          </a:bodyPr>
          <a:lstStyle/>
          <a:p>
            <a:pPr marL="342900" indent="-342900">
              <a:lnSpc>
                <a:spcPct val="150000"/>
              </a:lnSpc>
              <a:buFont typeface="Wingdings" pitchFamily="2" charset="2"/>
              <a:buChar char="n"/>
            </a:pPr>
            <a:r>
              <a:rPr lang="zh-CN" altLang="zh-CN" sz="2500" b="1" dirty="0">
                <a:latin typeface="微软雅黑" pitchFamily="34" charset="-122"/>
                <a:ea typeface="微软雅黑" pitchFamily="34" charset="-122"/>
              </a:rPr>
              <a:t>核心竞争力放心</a:t>
            </a:r>
          </a:p>
          <a:p>
            <a:pPr marL="342900" indent="-342900">
              <a:lnSpc>
                <a:spcPct val="150000"/>
              </a:lnSpc>
              <a:buFont typeface="Wingdings" pitchFamily="2" charset="2"/>
              <a:buChar char="n"/>
            </a:pPr>
            <a:r>
              <a:rPr lang="zh-CN" altLang="zh-CN" sz="2500" b="1" dirty="0" smtClean="0">
                <a:latin typeface="微软雅黑" pitchFamily="34" charset="-122"/>
                <a:ea typeface="微软雅黑" pitchFamily="34" charset="-122"/>
              </a:rPr>
              <a:t>创意</a:t>
            </a:r>
            <a:r>
              <a:rPr lang="zh-CN" altLang="zh-CN" sz="2500" b="1" dirty="0">
                <a:latin typeface="微软雅黑" pitchFamily="34" charset="-122"/>
                <a:ea typeface="微软雅黑" pitchFamily="34" charset="-122"/>
              </a:rPr>
              <a:t>来源</a:t>
            </a:r>
          </a:p>
          <a:p>
            <a:pPr marL="342900" indent="-342900">
              <a:lnSpc>
                <a:spcPct val="150000"/>
              </a:lnSpc>
              <a:buFont typeface="Wingdings" pitchFamily="2" charset="2"/>
              <a:buChar char="n"/>
            </a:pPr>
            <a:r>
              <a:rPr lang="zh-CN" altLang="zh-CN" sz="2500" b="1" dirty="0" smtClean="0">
                <a:latin typeface="微软雅黑" pitchFamily="34" charset="-122"/>
                <a:ea typeface="微软雅黑" pitchFamily="34" charset="-122"/>
              </a:rPr>
              <a:t>品牌</a:t>
            </a:r>
            <a:r>
              <a:rPr lang="zh-CN" altLang="zh-CN" sz="2500" b="1" dirty="0">
                <a:latin typeface="微软雅黑" pitchFamily="34" charset="-122"/>
                <a:ea typeface="微软雅黑" pitchFamily="34" charset="-122"/>
              </a:rPr>
              <a:t>竞争力</a:t>
            </a:r>
          </a:p>
        </p:txBody>
      </p:sp>
      <p:grpSp>
        <p:nvGrpSpPr>
          <p:cNvPr id="37" name="组合 24"/>
          <p:cNvGrpSpPr>
            <a:grpSpLocks/>
          </p:cNvGrpSpPr>
          <p:nvPr/>
        </p:nvGrpSpPr>
        <p:grpSpPr bwMode="auto">
          <a:xfrm>
            <a:off x="2498781" y="1773610"/>
            <a:ext cx="2518237" cy="2520280"/>
            <a:chOff x="2848131" y="1860029"/>
            <a:chExt cx="3807502" cy="3807502"/>
          </a:xfrm>
        </p:grpSpPr>
        <p:sp>
          <p:nvSpPr>
            <p:cNvPr id="38" name="椭圆 3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41"/>
            <p:cNvSpPr/>
            <p:nvPr/>
          </p:nvSpPr>
          <p:spPr>
            <a:xfrm>
              <a:off x="2937682" y="1968815"/>
              <a:ext cx="3628400" cy="362854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7" name="文本框 29"/>
          <p:cNvSpPr txBox="1">
            <a:spLocks noChangeArrowheads="1"/>
          </p:cNvSpPr>
          <p:nvPr/>
        </p:nvSpPr>
        <p:spPr bwMode="auto">
          <a:xfrm>
            <a:off x="3016867" y="1983244"/>
            <a:ext cx="135485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8800" dirty="0" smtClean="0">
                <a:solidFill>
                  <a:srgbClr val="0066CC"/>
                </a:solidFill>
                <a:latin typeface="Impact" pitchFamily="34" charset="0"/>
                <a:ea typeface="微软雅黑" pitchFamily="34" charset="-122"/>
              </a:rPr>
              <a:t>02</a:t>
            </a:r>
            <a:endParaRPr lang="zh-CN" altLang="en-US" sz="8800" dirty="0">
              <a:solidFill>
                <a:srgbClr val="0066CC"/>
              </a:solidFill>
              <a:latin typeface="Impact" pitchFamily="34" charset="0"/>
              <a:ea typeface="微软雅黑" pitchFamily="34" charset="-122"/>
            </a:endParaRPr>
          </a:p>
        </p:txBody>
      </p:sp>
      <p:sp>
        <p:nvSpPr>
          <p:cNvPr id="63" name="文本框 33"/>
          <p:cNvSpPr txBox="1"/>
          <p:nvPr/>
        </p:nvSpPr>
        <p:spPr>
          <a:xfrm>
            <a:off x="2435867" y="3225383"/>
            <a:ext cx="2605090" cy="492443"/>
          </a:xfrm>
          <a:prstGeom prst="rect">
            <a:avLst/>
          </a:prstGeom>
          <a:noFill/>
        </p:spPr>
        <p:txBody>
          <a:bodyPr wrap="square" rtlCol="0">
            <a:spAutoFit/>
          </a:bodyPr>
          <a:lstStyle/>
          <a:p>
            <a:pPr algn="ctr"/>
            <a:r>
              <a:rPr lang="zh-CN" altLang="en-US" sz="2600" dirty="0" smtClean="0">
                <a:solidFill>
                  <a:srgbClr val="0066CC"/>
                </a:solidFill>
                <a:latin typeface="微软雅黑" pitchFamily="34" charset="-122"/>
                <a:ea typeface="微软雅黑" pitchFamily="34" charset="-122"/>
              </a:rPr>
              <a:t>工作完成情况</a:t>
            </a:r>
            <a:endParaRPr lang="zh-CN" altLang="en-US" sz="2600" dirty="0">
              <a:solidFill>
                <a:srgbClr val="0066CC"/>
              </a:solidFill>
              <a:latin typeface="微软雅黑" pitchFamily="34" charset="-122"/>
              <a:ea typeface="微软雅黑" pitchFamily="34" charset="-122"/>
            </a:endParaRPr>
          </a:p>
        </p:txBody>
      </p:sp>
      <p:cxnSp>
        <p:nvCxnSpPr>
          <p:cNvPr id="70" name="直接连接符 69"/>
          <p:cNvCxnSpPr/>
          <p:nvPr/>
        </p:nvCxnSpPr>
        <p:spPr>
          <a:xfrm>
            <a:off x="5473005" y="1629594"/>
            <a:ext cx="0" cy="2808312"/>
          </a:xfrm>
          <a:prstGeom prst="line">
            <a:avLst/>
          </a:prstGeom>
          <a:ln w="19050">
            <a:solidFill>
              <a:srgbClr val="0066CC"/>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466612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57"/>
                                        </p:tgtEl>
                                      </p:cBhvr>
                                    </p:animEffect>
                                    <p:animScale>
                                      <p:cBhvr>
                                        <p:cTn id="17" dur="250" autoRev="1" fill="hold"/>
                                        <p:tgtEl>
                                          <p:spTgt spid="57"/>
                                        </p:tgtEl>
                                      </p:cBhvr>
                                      <p:by x="105000" y="105000"/>
                                    </p:animScale>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3"/>
                                        </p:tgtEl>
                                        <p:attrNameLst>
                                          <p:attrName>style.visibility</p:attrName>
                                        </p:attrNameLst>
                                      </p:cBhvr>
                                      <p:to>
                                        <p:strVal val="visible"/>
                                      </p:to>
                                    </p:set>
                                    <p:anim by="(-#ppt_w*2)" calcmode="lin" valueType="num">
                                      <p:cBhvr rctx="PPT">
                                        <p:cTn id="21" dur="250" autoRev="1" fill="hold">
                                          <p:stCondLst>
                                            <p:cond delay="0"/>
                                          </p:stCondLst>
                                        </p:cTn>
                                        <p:tgtEl>
                                          <p:spTgt spid="63"/>
                                        </p:tgtEl>
                                        <p:attrNameLst>
                                          <p:attrName>ppt_w</p:attrName>
                                        </p:attrNameLst>
                                      </p:cBhvr>
                                    </p:anim>
                                    <p:anim by="(#ppt_w*0.50)" calcmode="lin" valueType="num">
                                      <p:cBhvr>
                                        <p:cTn id="22" dur="250" decel="50000" autoRev="1" fill="hold">
                                          <p:stCondLst>
                                            <p:cond delay="0"/>
                                          </p:stCondLst>
                                        </p:cTn>
                                        <p:tgtEl>
                                          <p:spTgt spid="63"/>
                                        </p:tgtEl>
                                        <p:attrNameLst>
                                          <p:attrName>ppt_x</p:attrName>
                                        </p:attrNameLst>
                                      </p:cBhvr>
                                    </p:anim>
                                    <p:anim from="(-#ppt_h/2)" to="(#ppt_y)" calcmode="lin" valueType="num">
                                      <p:cBhvr>
                                        <p:cTn id="23" dur="500" fill="hold">
                                          <p:stCondLst>
                                            <p:cond delay="0"/>
                                          </p:stCondLst>
                                        </p:cTn>
                                        <p:tgtEl>
                                          <p:spTgt spid="63"/>
                                        </p:tgtEl>
                                        <p:attrNameLst>
                                          <p:attrName>ppt_y</p:attrName>
                                        </p:attrNameLst>
                                      </p:cBhvr>
                                    </p:anim>
                                    <p:animRot by="21600000">
                                      <p:cBhvr>
                                        <p:cTn id="24" dur="500" fill="hold">
                                          <p:stCondLst>
                                            <p:cond delay="0"/>
                                          </p:stCondLst>
                                        </p:cTn>
                                        <p:tgtEl>
                                          <p:spTgt spid="63"/>
                                        </p:tgtEl>
                                        <p:attrNameLst>
                                          <p:attrName>r</p:attrName>
                                        </p:attrNameLst>
                                      </p:cBhvr>
                                    </p:animRo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childTnLst>
                          </p:cTn>
                        </p:par>
                        <p:par>
                          <p:cTn id="29" fill="hold">
                            <p:stCondLst>
                              <p:cond delay="2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5"/>
                                        </p:tgtEl>
                                        <p:attrNameLst>
                                          <p:attrName>ppt_y</p:attrName>
                                        </p:attrNameLst>
                                      </p:cBhvr>
                                      <p:tavLst>
                                        <p:tav tm="0">
                                          <p:val>
                                            <p:strVal val="#ppt_y"/>
                                          </p:val>
                                        </p:tav>
                                        <p:tav tm="100000">
                                          <p:val>
                                            <p:strVal val="#ppt_y"/>
                                          </p:val>
                                        </p:tav>
                                      </p:tavLst>
                                    </p:anim>
                                    <p:anim calcmode="lin" valueType="num">
                                      <p:cBhvr>
                                        <p:cTn id="3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7" grpId="0"/>
      <p:bldP spid="57" grpId="1"/>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工作完成情况</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0" name="圆角矩形 29"/>
          <p:cNvSpPr/>
          <p:nvPr/>
        </p:nvSpPr>
        <p:spPr>
          <a:xfrm>
            <a:off x="1487139" y="1381244"/>
            <a:ext cx="8629182" cy="352211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4"/>
          </a:p>
        </p:txBody>
      </p:sp>
      <p:grpSp>
        <p:nvGrpSpPr>
          <p:cNvPr id="31" name="组合 30"/>
          <p:cNvGrpSpPr/>
          <p:nvPr/>
        </p:nvGrpSpPr>
        <p:grpSpPr>
          <a:xfrm>
            <a:off x="2135006" y="3793039"/>
            <a:ext cx="1144687" cy="1737999"/>
            <a:chOff x="1639295" y="2973600"/>
            <a:chExt cx="908432" cy="1379288"/>
          </a:xfrm>
        </p:grpSpPr>
        <p:sp>
          <p:nvSpPr>
            <p:cNvPr id="32" name="圆角矩形 31"/>
            <p:cNvSpPr/>
            <p:nvPr/>
          </p:nvSpPr>
          <p:spPr>
            <a:xfrm>
              <a:off x="1709175" y="2973600"/>
              <a:ext cx="788165" cy="1379288"/>
            </a:xfrm>
            <a:prstGeom prst="roundRect">
              <a:avLst/>
            </a:prstGeom>
            <a:solidFill>
              <a:srgbClr val="0070C0"/>
            </a:solidFill>
            <a:ln w="25400" cap="flat" cmpd="sng" algn="ctr">
              <a:noFill/>
              <a:prstDash val="solid"/>
            </a:ln>
            <a:effectLst>
              <a:outerShdw blurRad="50800" dist="50800" dir="2700000" algn="tl" rotWithShape="0">
                <a:prstClr val="black">
                  <a:alpha val="27000"/>
                </a:prstClr>
              </a:outerShdw>
            </a:effectLst>
          </p:spPr>
          <p:txBody>
            <a:bodyPr rot="0" spcFirstLastPara="0" vert="horz" wrap="square" lIns="115221" tIns="57610" rIns="115221" bIns="5761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endParaRPr lang="en-US" sz="1764" kern="0">
                <a:solidFill>
                  <a:sysClr val="window" lastClr="FFFFFF"/>
                </a:solidFill>
                <a:latin typeface="Calibri"/>
              </a:endParaRPr>
            </a:p>
          </p:txBody>
        </p:sp>
        <p:sp>
          <p:nvSpPr>
            <p:cNvPr id="33" name="TextBox 30"/>
            <p:cNvSpPr txBox="1"/>
            <p:nvPr/>
          </p:nvSpPr>
          <p:spPr>
            <a:xfrm>
              <a:off x="1639295" y="3782235"/>
              <a:ext cx="908432" cy="2948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lnSpc>
                  <a:spcPct val="80000"/>
                </a:lnSpc>
                <a:defRPr/>
              </a:pPr>
              <a:r>
                <a:rPr lang="zh-CN" altLang="en-US" sz="2268"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34" name="组合 33"/>
          <p:cNvGrpSpPr/>
          <p:nvPr/>
        </p:nvGrpSpPr>
        <p:grpSpPr>
          <a:xfrm>
            <a:off x="3383495" y="4413847"/>
            <a:ext cx="1144687" cy="1737998"/>
            <a:chOff x="2630105" y="3466278"/>
            <a:chExt cx="908432" cy="1379288"/>
          </a:xfrm>
        </p:grpSpPr>
        <p:sp>
          <p:nvSpPr>
            <p:cNvPr id="35" name="圆角矩形 34"/>
            <p:cNvSpPr/>
            <p:nvPr/>
          </p:nvSpPr>
          <p:spPr>
            <a:xfrm>
              <a:off x="2694380" y="3466278"/>
              <a:ext cx="788165" cy="1379288"/>
            </a:xfrm>
            <a:prstGeom prst="roundRect">
              <a:avLst/>
            </a:prstGeom>
            <a:solidFill>
              <a:srgbClr val="0070C0"/>
            </a:solidFill>
            <a:ln w="25400" cap="flat" cmpd="sng" algn="ctr">
              <a:noFill/>
              <a:prstDash val="solid"/>
            </a:ln>
            <a:effectLst>
              <a:outerShdw blurRad="50800" dist="50800" dir="2700000" algn="tl" rotWithShape="0">
                <a:prstClr val="black">
                  <a:alpha val="27000"/>
                </a:prstClr>
              </a:outerShdw>
            </a:effectLst>
          </p:spPr>
          <p:txBody>
            <a:bodyPr rot="0" spcFirstLastPara="0" vert="horz" wrap="square" lIns="115221" tIns="57610" rIns="115221" bIns="5761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endParaRPr lang="en-US" sz="1764" kern="0">
                <a:solidFill>
                  <a:sysClr val="window" lastClr="FFFFFF"/>
                </a:solidFill>
                <a:latin typeface="Calibri"/>
              </a:endParaRPr>
            </a:p>
          </p:txBody>
        </p:sp>
        <p:sp>
          <p:nvSpPr>
            <p:cNvPr id="36" name="TextBox 31"/>
            <p:cNvSpPr txBox="1"/>
            <p:nvPr/>
          </p:nvSpPr>
          <p:spPr>
            <a:xfrm>
              <a:off x="2630105" y="4155922"/>
              <a:ext cx="908432" cy="3687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lnSpc>
                  <a:spcPct val="80000"/>
                </a:lnSpc>
                <a:defRPr/>
              </a:pPr>
              <a:r>
                <a:rPr lang="zh-CN" altLang="en-US" sz="3024"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37" name="组合 36"/>
          <p:cNvGrpSpPr/>
          <p:nvPr/>
        </p:nvGrpSpPr>
        <p:grpSpPr>
          <a:xfrm>
            <a:off x="4641295" y="3793039"/>
            <a:ext cx="1144687" cy="1737999"/>
            <a:chOff x="3628304" y="2973600"/>
            <a:chExt cx="908432" cy="1379288"/>
          </a:xfrm>
        </p:grpSpPr>
        <p:sp>
          <p:nvSpPr>
            <p:cNvPr id="38" name="圆角矩形 37"/>
            <p:cNvSpPr/>
            <p:nvPr/>
          </p:nvSpPr>
          <p:spPr>
            <a:xfrm>
              <a:off x="3684320" y="2973600"/>
              <a:ext cx="788165" cy="1379288"/>
            </a:xfrm>
            <a:prstGeom prst="roundRect">
              <a:avLst/>
            </a:prstGeom>
            <a:solidFill>
              <a:srgbClr val="0070C0"/>
            </a:solidFill>
            <a:ln w="25400" cap="flat" cmpd="sng" algn="ctr">
              <a:noFill/>
              <a:prstDash val="solid"/>
            </a:ln>
            <a:effectLst>
              <a:outerShdw blurRad="50800" dist="50800" dir="2700000" algn="tl" rotWithShape="0">
                <a:prstClr val="black">
                  <a:alpha val="27000"/>
                </a:prstClr>
              </a:outerShdw>
            </a:effectLst>
          </p:spPr>
          <p:txBody>
            <a:bodyPr rot="0" spcFirstLastPara="0" vert="horz" wrap="square" lIns="115221" tIns="57610" rIns="115221" bIns="5761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endParaRPr lang="en-US" sz="1764" kern="0">
                <a:solidFill>
                  <a:sysClr val="window" lastClr="FFFFFF"/>
                </a:solidFill>
                <a:latin typeface="Calibri"/>
              </a:endParaRPr>
            </a:p>
          </p:txBody>
        </p:sp>
        <p:sp>
          <p:nvSpPr>
            <p:cNvPr id="39" name="TextBox 32"/>
            <p:cNvSpPr txBox="1"/>
            <p:nvPr/>
          </p:nvSpPr>
          <p:spPr>
            <a:xfrm>
              <a:off x="3628304" y="3782236"/>
              <a:ext cx="908432" cy="2948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lnSpc>
                  <a:spcPct val="80000"/>
                </a:lnSpc>
                <a:defRPr/>
              </a:pPr>
              <a:r>
                <a:rPr lang="zh-CN" altLang="en-US" sz="2268"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40" name="组合 39"/>
          <p:cNvGrpSpPr/>
          <p:nvPr/>
        </p:nvGrpSpPr>
        <p:grpSpPr>
          <a:xfrm>
            <a:off x="5841966" y="3793039"/>
            <a:ext cx="1144687" cy="1737999"/>
            <a:chOff x="4581165" y="2973600"/>
            <a:chExt cx="908432" cy="1379288"/>
          </a:xfrm>
        </p:grpSpPr>
        <p:sp>
          <p:nvSpPr>
            <p:cNvPr id="41" name="圆角矩形 40"/>
            <p:cNvSpPr/>
            <p:nvPr/>
          </p:nvSpPr>
          <p:spPr>
            <a:xfrm>
              <a:off x="4641298" y="2973600"/>
              <a:ext cx="788165" cy="1379288"/>
            </a:xfrm>
            <a:prstGeom prst="roundRect">
              <a:avLst/>
            </a:prstGeom>
            <a:solidFill>
              <a:srgbClr val="0070C0"/>
            </a:solidFill>
            <a:ln w="25400" cap="flat" cmpd="sng" algn="ctr">
              <a:noFill/>
              <a:prstDash val="solid"/>
            </a:ln>
            <a:effectLst>
              <a:outerShdw blurRad="50800" dist="50800" dir="2700000" algn="tl" rotWithShape="0">
                <a:prstClr val="black">
                  <a:alpha val="27000"/>
                </a:prstClr>
              </a:outerShdw>
            </a:effectLst>
          </p:spPr>
          <p:txBody>
            <a:bodyPr rot="0" spcFirstLastPara="0" vert="horz" wrap="square" lIns="115221" tIns="57610" rIns="115221" bIns="5761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endParaRPr lang="en-US" sz="1764" kern="0">
                <a:solidFill>
                  <a:sysClr val="window" lastClr="FFFFFF"/>
                </a:solidFill>
                <a:latin typeface="Calibri"/>
              </a:endParaRPr>
            </a:p>
          </p:txBody>
        </p:sp>
        <p:sp>
          <p:nvSpPr>
            <p:cNvPr id="42" name="TextBox 33"/>
            <p:cNvSpPr txBox="1"/>
            <p:nvPr/>
          </p:nvSpPr>
          <p:spPr>
            <a:xfrm>
              <a:off x="4581165" y="3782236"/>
              <a:ext cx="908432" cy="2948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lnSpc>
                  <a:spcPct val="80000"/>
                </a:lnSpc>
                <a:defRPr/>
              </a:pPr>
              <a:r>
                <a:rPr lang="zh-CN" altLang="en-US" sz="2268"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43" name="组合 42"/>
          <p:cNvGrpSpPr/>
          <p:nvPr/>
        </p:nvGrpSpPr>
        <p:grpSpPr>
          <a:xfrm>
            <a:off x="7042637" y="3793039"/>
            <a:ext cx="1144687" cy="1737999"/>
            <a:chOff x="5534026" y="2973600"/>
            <a:chExt cx="908432" cy="1379288"/>
          </a:xfrm>
        </p:grpSpPr>
        <p:sp>
          <p:nvSpPr>
            <p:cNvPr id="44" name="圆角矩形 43"/>
            <p:cNvSpPr/>
            <p:nvPr/>
          </p:nvSpPr>
          <p:spPr>
            <a:xfrm>
              <a:off x="5584318" y="2973600"/>
              <a:ext cx="788165" cy="1379288"/>
            </a:xfrm>
            <a:prstGeom prst="roundRect">
              <a:avLst/>
            </a:prstGeom>
            <a:solidFill>
              <a:srgbClr val="0070C0"/>
            </a:solidFill>
            <a:ln w="25400" cap="flat" cmpd="sng" algn="ctr">
              <a:noFill/>
              <a:prstDash val="solid"/>
            </a:ln>
            <a:effectLst>
              <a:outerShdw blurRad="50800" dist="50800" dir="2700000" algn="tl" rotWithShape="0">
                <a:prstClr val="black">
                  <a:alpha val="27000"/>
                </a:prstClr>
              </a:outerShdw>
            </a:effectLst>
          </p:spPr>
          <p:txBody>
            <a:bodyPr rot="0" spcFirstLastPara="0" vert="horz" wrap="square" lIns="115221" tIns="57610" rIns="115221" bIns="5761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endParaRPr lang="en-US" sz="1764" kern="0">
                <a:solidFill>
                  <a:sysClr val="window" lastClr="FFFFFF"/>
                </a:solidFill>
                <a:latin typeface="Calibri"/>
              </a:endParaRPr>
            </a:p>
          </p:txBody>
        </p:sp>
        <p:sp>
          <p:nvSpPr>
            <p:cNvPr id="45" name="TextBox 34"/>
            <p:cNvSpPr txBox="1"/>
            <p:nvPr/>
          </p:nvSpPr>
          <p:spPr>
            <a:xfrm>
              <a:off x="5534026" y="3782237"/>
              <a:ext cx="908432" cy="2948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lnSpc>
                  <a:spcPct val="80000"/>
                </a:lnSpc>
                <a:defRPr/>
              </a:pPr>
              <a:r>
                <a:rPr lang="zh-CN" altLang="en-US" sz="2268"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grpSp>
        <p:nvGrpSpPr>
          <p:cNvPr id="46" name="组合 45"/>
          <p:cNvGrpSpPr/>
          <p:nvPr/>
        </p:nvGrpSpPr>
        <p:grpSpPr>
          <a:xfrm>
            <a:off x="8211811" y="3793039"/>
            <a:ext cx="1144687" cy="1737999"/>
            <a:chOff x="6461890" y="2973600"/>
            <a:chExt cx="908432" cy="1379288"/>
          </a:xfrm>
        </p:grpSpPr>
        <p:sp>
          <p:nvSpPr>
            <p:cNvPr id="47" name="圆角矩形 46"/>
            <p:cNvSpPr/>
            <p:nvPr/>
          </p:nvSpPr>
          <p:spPr>
            <a:xfrm>
              <a:off x="6503843" y="2973600"/>
              <a:ext cx="788165" cy="1379288"/>
            </a:xfrm>
            <a:prstGeom prst="roundRect">
              <a:avLst/>
            </a:prstGeom>
            <a:solidFill>
              <a:srgbClr val="0070C0"/>
            </a:solidFill>
            <a:ln w="25400" cap="flat" cmpd="sng" algn="ctr">
              <a:noFill/>
              <a:prstDash val="solid"/>
            </a:ln>
            <a:effectLst>
              <a:outerShdw blurRad="50800" dist="50800" dir="2700000" algn="tl" rotWithShape="0">
                <a:prstClr val="black">
                  <a:alpha val="27000"/>
                </a:prstClr>
              </a:outerShdw>
            </a:effectLst>
          </p:spPr>
          <p:txBody>
            <a:bodyPr rot="0" spcFirstLastPara="0" vert="horz" wrap="square" lIns="115221" tIns="57610" rIns="115221" bIns="5761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endParaRPr lang="en-US" sz="1764" kern="0">
                <a:solidFill>
                  <a:sysClr val="window" lastClr="FFFFFF"/>
                </a:solidFill>
                <a:latin typeface="Calibri"/>
              </a:endParaRPr>
            </a:p>
          </p:txBody>
        </p:sp>
        <p:sp>
          <p:nvSpPr>
            <p:cNvPr id="48" name="TextBox 35"/>
            <p:cNvSpPr txBox="1"/>
            <p:nvPr/>
          </p:nvSpPr>
          <p:spPr>
            <a:xfrm>
              <a:off x="6461890" y="3782235"/>
              <a:ext cx="908432" cy="2948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lnSpc>
                  <a:spcPct val="80000"/>
                </a:lnSpc>
                <a:defRPr/>
              </a:pPr>
              <a:r>
                <a:rPr lang="zh-CN" altLang="en-US" sz="2268"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p>
          </p:txBody>
        </p:sp>
      </p:grpSp>
      <p:sp>
        <p:nvSpPr>
          <p:cNvPr id="49" name="圆角矩形 48"/>
          <p:cNvSpPr/>
          <p:nvPr/>
        </p:nvSpPr>
        <p:spPr>
          <a:xfrm>
            <a:off x="1751297" y="1645404"/>
            <a:ext cx="8100865" cy="2905745"/>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4"/>
          </a:p>
        </p:txBody>
      </p:sp>
      <p:sp>
        <p:nvSpPr>
          <p:cNvPr id="50" name="TextBox 28"/>
          <p:cNvSpPr txBox="1"/>
          <p:nvPr/>
        </p:nvSpPr>
        <p:spPr>
          <a:xfrm>
            <a:off x="2570541" y="2329641"/>
            <a:ext cx="1573948" cy="10231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64177">
              <a:defRPr/>
            </a:pPr>
            <a:r>
              <a:rPr lang="zh-CN" altLang="en-US" sz="3024" b="1" kern="0" dirty="0">
                <a:ln w="18415" cmpd="sng">
                  <a:noFill/>
                  <a:prstDash val="solid"/>
                </a:ln>
                <a:solidFill>
                  <a:srgbClr val="0070C0"/>
                </a:solidFill>
                <a:latin typeface="微软雅黑" pitchFamily="34" charset="-122"/>
                <a:ea typeface="微软雅黑" pitchFamily="34" charset="-122"/>
              </a:rPr>
              <a:t>您的</a:t>
            </a:r>
            <a:endParaRPr lang="en-US" altLang="zh-CN" sz="3024" b="1" kern="0" dirty="0">
              <a:ln w="18415" cmpd="sng">
                <a:noFill/>
                <a:prstDash val="solid"/>
              </a:ln>
              <a:solidFill>
                <a:srgbClr val="0070C0"/>
              </a:solidFill>
              <a:latin typeface="微软雅黑" pitchFamily="34" charset="-122"/>
              <a:ea typeface="微软雅黑" pitchFamily="34" charset="-122"/>
            </a:endParaRPr>
          </a:p>
          <a:p>
            <a:pPr algn="ctr" defTabSz="864177">
              <a:defRPr/>
            </a:pPr>
            <a:r>
              <a:rPr lang="zh-CN" altLang="en-US" sz="3024" b="1" kern="0" dirty="0">
                <a:ln w="18415" cmpd="sng">
                  <a:noFill/>
                  <a:prstDash val="solid"/>
                </a:ln>
                <a:solidFill>
                  <a:srgbClr val="0070C0"/>
                </a:solidFill>
                <a:latin typeface="微软雅黑" pitchFamily="34" charset="-122"/>
                <a:ea typeface="微软雅黑" pitchFamily="34" charset="-122"/>
              </a:rPr>
              <a:t>标题</a:t>
            </a:r>
          </a:p>
        </p:txBody>
      </p:sp>
      <p:sp>
        <p:nvSpPr>
          <p:cNvPr id="51" name="TextBox 29"/>
          <p:cNvSpPr txBox="1"/>
          <p:nvPr/>
        </p:nvSpPr>
        <p:spPr>
          <a:xfrm>
            <a:off x="4380416" y="2261773"/>
            <a:ext cx="5119536" cy="11586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4177">
              <a:defRPr/>
            </a:pPr>
            <a:r>
              <a:rPr lang="zh-CN" altLang="en-US" sz="1386" kern="0" dirty="0">
                <a:latin typeface="Arial" pitchFamily="34" charset="0"/>
                <a:ea typeface="微软雅黑" pitchFamily="34" charset="-122"/>
                <a:cs typeface="Arial" pitchFamily="34" charset="0"/>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386" kern="0" dirty="0">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24554953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1000" fill="hold"/>
                                        <p:tgtEl>
                                          <p:spTgt spid="4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0-#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1000"/>
                                        <p:tgtEl>
                                          <p:spTgt spid="34"/>
                                        </p:tgtEl>
                                      </p:cBhvr>
                                    </p:animEffect>
                                    <p:anim calcmode="lin" valueType="num">
                                      <p:cBhvr>
                                        <p:cTn id="37" dur="1000" fill="hold"/>
                                        <p:tgtEl>
                                          <p:spTgt spid="34"/>
                                        </p:tgtEl>
                                        <p:attrNameLst>
                                          <p:attrName>ppt_x</p:attrName>
                                        </p:attrNameLst>
                                      </p:cBhvr>
                                      <p:tavLst>
                                        <p:tav tm="0">
                                          <p:val>
                                            <p:strVal val="#ppt_x"/>
                                          </p:val>
                                        </p:tav>
                                        <p:tav tm="100000">
                                          <p:val>
                                            <p:strVal val="#ppt_x"/>
                                          </p:val>
                                        </p:tav>
                                      </p:tavLst>
                                    </p:anim>
                                    <p:anim calcmode="lin" valueType="num">
                                      <p:cBhvr>
                                        <p:cTn id="38" dur="1000" fill="hold"/>
                                        <p:tgtEl>
                                          <p:spTgt spid="3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0"/>
                                        <p:tgtEl>
                                          <p:spTgt spid="37"/>
                                        </p:tgtEl>
                                      </p:cBhvr>
                                    </p:animEffect>
                                    <p:anim calcmode="lin" valueType="num">
                                      <p:cBhvr>
                                        <p:cTn id="42" dur="1000" fill="hold"/>
                                        <p:tgtEl>
                                          <p:spTgt spid="37"/>
                                        </p:tgtEl>
                                        <p:attrNameLst>
                                          <p:attrName>ppt_x</p:attrName>
                                        </p:attrNameLst>
                                      </p:cBhvr>
                                      <p:tavLst>
                                        <p:tav tm="0">
                                          <p:val>
                                            <p:strVal val="#ppt_x"/>
                                          </p:val>
                                        </p:tav>
                                        <p:tav tm="100000">
                                          <p:val>
                                            <p:strVal val="#ppt_x"/>
                                          </p:val>
                                        </p:tav>
                                      </p:tavLst>
                                    </p:anim>
                                    <p:anim calcmode="lin" valueType="num">
                                      <p:cBhvr>
                                        <p:cTn id="43" dur="1000" fill="hold"/>
                                        <p:tgtEl>
                                          <p:spTgt spid="3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anim calcmode="lin" valueType="num">
                                      <p:cBhvr>
                                        <p:cTn id="52" dur="1000" fill="hold"/>
                                        <p:tgtEl>
                                          <p:spTgt spid="43"/>
                                        </p:tgtEl>
                                        <p:attrNameLst>
                                          <p:attrName>ppt_x</p:attrName>
                                        </p:attrNameLst>
                                      </p:cBhvr>
                                      <p:tavLst>
                                        <p:tav tm="0">
                                          <p:val>
                                            <p:strVal val="#ppt_x"/>
                                          </p:val>
                                        </p:tav>
                                        <p:tav tm="100000">
                                          <p:val>
                                            <p:strVal val="#ppt_x"/>
                                          </p:val>
                                        </p:tav>
                                      </p:tavLst>
                                    </p:anim>
                                    <p:anim calcmode="lin" valueType="num">
                                      <p:cBhvr>
                                        <p:cTn id="53" dur="1000" fill="hold"/>
                                        <p:tgtEl>
                                          <p:spTgt spid="43"/>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1000"/>
                                        <p:tgtEl>
                                          <p:spTgt spid="46"/>
                                        </p:tgtEl>
                                      </p:cBhvr>
                                    </p:animEffect>
                                    <p:anim calcmode="lin" valueType="num">
                                      <p:cBhvr>
                                        <p:cTn id="57" dur="1000" fill="hold"/>
                                        <p:tgtEl>
                                          <p:spTgt spid="46"/>
                                        </p:tgtEl>
                                        <p:attrNameLst>
                                          <p:attrName>ppt_x</p:attrName>
                                        </p:attrNameLst>
                                      </p:cBhvr>
                                      <p:tavLst>
                                        <p:tav tm="0">
                                          <p:val>
                                            <p:strVal val="#ppt_x"/>
                                          </p:val>
                                        </p:tav>
                                        <p:tav tm="100000">
                                          <p:val>
                                            <p:strVal val="#ppt_x"/>
                                          </p:val>
                                        </p:tav>
                                      </p:tavLst>
                                    </p:anim>
                                    <p:anim calcmode="lin" valueType="num">
                                      <p:cBhvr>
                                        <p:cTn id="5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0" grpId="0" animBg="1"/>
      <p:bldP spid="49" grpId="0" animBg="1"/>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工作完成情况</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3" name="组合 2"/>
          <p:cNvGrpSpPr/>
          <p:nvPr/>
        </p:nvGrpSpPr>
        <p:grpSpPr>
          <a:xfrm>
            <a:off x="5851772" y="1978034"/>
            <a:ext cx="3992344" cy="889759"/>
            <a:chOff x="6327173" y="1681099"/>
            <a:chExt cx="4224470" cy="941490"/>
          </a:xfrm>
        </p:grpSpPr>
        <p:sp>
          <p:nvSpPr>
            <p:cNvPr id="4" name="文本框 20"/>
            <p:cNvSpPr txBox="1"/>
            <p:nvPr/>
          </p:nvSpPr>
          <p:spPr>
            <a:xfrm>
              <a:off x="6327174" y="1681099"/>
              <a:ext cx="2321526" cy="356271"/>
            </a:xfrm>
            <a:prstGeom prst="rect">
              <a:avLst/>
            </a:prstGeom>
            <a:noFill/>
          </p:spPr>
          <p:txBody>
            <a:bodyPr wrap="square" rtlCol="0">
              <a:spAutoFit/>
            </a:bodyPr>
            <a:lstStyle/>
            <a:p>
              <a:pPr algn="just">
                <a:lnSpc>
                  <a:spcPct val="90000"/>
                </a:lnSpc>
                <a:spcBef>
                  <a:spcPts val="945"/>
                </a:spcBef>
              </a:pPr>
              <a:r>
                <a:rPr lang="zh-CN" altLang="en-US" sz="1764" b="1" dirty="0">
                  <a:solidFill>
                    <a:srgbClr val="0070C0"/>
                  </a:solidFill>
                  <a:latin typeface="微软雅黑" panose="020B0503020204020204" pitchFamily="34" charset="-122"/>
                  <a:ea typeface="微软雅黑" panose="020B0503020204020204" pitchFamily="34" charset="-122"/>
                </a:rPr>
                <a:t>添加标题</a:t>
              </a:r>
            </a:p>
          </p:txBody>
        </p:sp>
        <p:sp>
          <p:nvSpPr>
            <p:cNvPr id="5" name="文本框 21"/>
            <p:cNvSpPr txBox="1"/>
            <p:nvPr/>
          </p:nvSpPr>
          <p:spPr>
            <a:xfrm>
              <a:off x="6327173" y="1938137"/>
              <a:ext cx="4224470" cy="684452"/>
            </a:xfrm>
            <a:prstGeom prst="rect">
              <a:avLst/>
            </a:prstGeom>
            <a:noFill/>
          </p:spPr>
          <p:txBody>
            <a:bodyPr wrap="square" rtlCol="0">
              <a:spAutoFit/>
            </a:bodyPr>
            <a:lstStyle/>
            <a:p>
              <a:pPr algn="just">
                <a:lnSpc>
                  <a:spcPct val="130000"/>
                </a:lnSpc>
              </a:pPr>
              <a:r>
                <a:rPr lang="zh-CN" altLang="en-US" sz="1386"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86" dirty="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587224" y="3901375"/>
            <a:ext cx="840733" cy="691595"/>
            <a:chOff x="1465545" y="3524250"/>
            <a:chExt cx="889616" cy="731806"/>
          </a:xfrm>
          <a:solidFill>
            <a:srgbClr val="009900"/>
          </a:solidFill>
          <a:effectLst>
            <a:outerShdw blurRad="50800" dist="38100" dir="8100000" algn="tr" rotWithShape="0">
              <a:prstClr val="black">
                <a:alpha val="40000"/>
              </a:prstClr>
            </a:outerShdw>
          </a:effectLst>
        </p:grpSpPr>
        <p:sp>
          <p:nvSpPr>
            <p:cNvPr id="7" name="六边形 6"/>
            <p:cNvSpPr/>
            <p:nvPr/>
          </p:nvSpPr>
          <p:spPr>
            <a:xfrm>
              <a:off x="1480540" y="3524250"/>
              <a:ext cx="848894" cy="731806"/>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endParaRPr>
            </a:p>
          </p:txBody>
        </p:sp>
        <p:sp>
          <p:nvSpPr>
            <p:cNvPr id="8" name="文本框 24"/>
            <p:cNvSpPr txBox="1"/>
            <p:nvPr/>
          </p:nvSpPr>
          <p:spPr>
            <a:xfrm>
              <a:off x="1465545" y="3719336"/>
              <a:ext cx="889616" cy="448545"/>
            </a:xfrm>
            <a:prstGeom prst="rect">
              <a:avLst/>
            </a:prstGeom>
            <a:noFill/>
          </p:spPr>
          <p:txBody>
            <a:bodyPr wrap="square" rtlCol="0">
              <a:spAutoFit/>
            </a:bodyPr>
            <a:lstStyle/>
            <a:p>
              <a:pPr algn="ctr">
                <a:lnSpc>
                  <a:spcPct val="90000"/>
                </a:lnSpc>
                <a:spcBef>
                  <a:spcPts val="945"/>
                </a:spcBef>
              </a:pPr>
              <a:r>
                <a:rPr lang="en-US" altLang="zh-CN" sz="1764" b="1" dirty="0">
                  <a:solidFill>
                    <a:srgbClr val="0070C0"/>
                  </a:solidFill>
                  <a:latin typeface="微软雅黑" panose="020B0503020204020204" pitchFamily="34" charset="-122"/>
                  <a:ea typeface="微软雅黑" panose="020B0503020204020204" pitchFamily="34" charset="-122"/>
                </a:rPr>
                <a:t>30</a:t>
              </a:r>
              <a:r>
                <a:rPr lang="en-US" altLang="zh-CN" sz="2394" b="1" dirty="0">
                  <a:solidFill>
                    <a:srgbClr val="0070C0"/>
                  </a:solidFill>
                  <a:latin typeface="微软雅黑" panose="020B0503020204020204" pitchFamily="34" charset="-122"/>
                  <a:ea typeface="微软雅黑" panose="020B0503020204020204" pitchFamily="34" charset="-122"/>
                </a:rPr>
                <a:t>%</a:t>
              </a:r>
              <a:endParaRPr lang="zh-CN" altLang="en-US" sz="2394" b="1" dirty="0">
                <a:solidFill>
                  <a:srgbClr val="0070C0"/>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313104" y="4428181"/>
            <a:ext cx="1260948" cy="1087025"/>
            <a:chOff x="2329434" y="4081682"/>
            <a:chExt cx="1334262" cy="1150226"/>
          </a:xfrm>
          <a:solidFill>
            <a:srgbClr val="009900"/>
          </a:solidFill>
          <a:effectLst>
            <a:outerShdw blurRad="50800" dist="38100" dir="8100000" algn="tr" rotWithShape="0">
              <a:prstClr val="black">
                <a:alpha val="40000"/>
              </a:prstClr>
            </a:outerShdw>
          </a:effectLst>
        </p:grpSpPr>
        <p:sp>
          <p:nvSpPr>
            <p:cNvPr id="10" name="六边形 9"/>
            <p:cNvSpPr/>
            <p:nvPr/>
          </p:nvSpPr>
          <p:spPr>
            <a:xfrm>
              <a:off x="2329434" y="4081682"/>
              <a:ext cx="1334262" cy="1150226"/>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endParaRPr>
            </a:p>
          </p:txBody>
        </p:sp>
        <p:sp>
          <p:nvSpPr>
            <p:cNvPr id="11" name="文本框 25"/>
            <p:cNvSpPr txBox="1"/>
            <p:nvPr/>
          </p:nvSpPr>
          <p:spPr>
            <a:xfrm>
              <a:off x="2426710" y="4416728"/>
              <a:ext cx="1134779" cy="485454"/>
            </a:xfrm>
            <a:prstGeom prst="rect">
              <a:avLst/>
            </a:prstGeom>
            <a:noFill/>
          </p:spPr>
          <p:txBody>
            <a:bodyPr wrap="square" rtlCol="0">
              <a:spAutoFit/>
            </a:bodyPr>
            <a:lstStyle/>
            <a:p>
              <a:pPr algn="ctr">
                <a:lnSpc>
                  <a:spcPct val="90000"/>
                </a:lnSpc>
                <a:spcBef>
                  <a:spcPts val="945"/>
                </a:spcBef>
              </a:pPr>
              <a:r>
                <a:rPr lang="en-US" altLang="zh-CN" sz="2646" b="1" dirty="0">
                  <a:solidFill>
                    <a:srgbClr val="0070C0"/>
                  </a:solidFill>
                  <a:latin typeface="微软雅黑" panose="020B0503020204020204" pitchFamily="34" charset="-122"/>
                  <a:ea typeface="微软雅黑" panose="020B0503020204020204" pitchFamily="34" charset="-122"/>
                </a:rPr>
                <a:t>40%</a:t>
              </a:r>
              <a:endParaRPr lang="zh-CN" altLang="en-US" sz="2646" b="1" dirty="0">
                <a:solidFill>
                  <a:srgbClr val="0070C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311190" y="2990093"/>
            <a:ext cx="2298654" cy="1981600"/>
            <a:chOff x="3663696" y="2559981"/>
            <a:chExt cx="2432304" cy="2096814"/>
          </a:xfrm>
          <a:solidFill>
            <a:srgbClr val="009900"/>
          </a:solidFill>
        </p:grpSpPr>
        <p:sp>
          <p:nvSpPr>
            <p:cNvPr id="14" name="六边形 13"/>
            <p:cNvSpPr/>
            <p:nvPr/>
          </p:nvSpPr>
          <p:spPr>
            <a:xfrm>
              <a:off x="3663696" y="2559981"/>
              <a:ext cx="2432304" cy="209681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endParaRPr>
            </a:p>
          </p:txBody>
        </p:sp>
        <p:sp>
          <p:nvSpPr>
            <p:cNvPr id="15" name="文本框 26"/>
            <p:cNvSpPr txBox="1"/>
            <p:nvPr/>
          </p:nvSpPr>
          <p:spPr>
            <a:xfrm>
              <a:off x="4040565" y="3229823"/>
              <a:ext cx="1678565" cy="762410"/>
            </a:xfrm>
            <a:prstGeom prst="rect">
              <a:avLst/>
            </a:prstGeom>
            <a:noFill/>
          </p:spPr>
          <p:txBody>
            <a:bodyPr wrap="square" rtlCol="0">
              <a:spAutoFit/>
            </a:bodyPr>
            <a:lstStyle/>
            <a:p>
              <a:pPr algn="ctr">
                <a:lnSpc>
                  <a:spcPct val="90000"/>
                </a:lnSpc>
                <a:spcBef>
                  <a:spcPts val="945"/>
                </a:spcBef>
              </a:pPr>
              <a:r>
                <a:rPr lang="en-US" altLang="zh-CN" sz="4536" b="1" dirty="0">
                  <a:solidFill>
                    <a:srgbClr val="0070C0"/>
                  </a:solidFill>
                  <a:latin typeface="微软雅黑" panose="020B0503020204020204" pitchFamily="34" charset="-122"/>
                  <a:ea typeface="微软雅黑" panose="020B0503020204020204" pitchFamily="34" charset="-122"/>
                </a:rPr>
                <a:t>80%</a:t>
              </a:r>
              <a:endParaRPr lang="zh-CN" altLang="en-US" sz="4536" b="1" dirty="0">
                <a:solidFill>
                  <a:srgbClr val="0070C0"/>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950861" y="2164831"/>
            <a:ext cx="1632535" cy="1407356"/>
            <a:chOff x="1936242" y="1686736"/>
            <a:chExt cx="1727454" cy="1489184"/>
          </a:xfrm>
          <a:solidFill>
            <a:srgbClr val="009900"/>
          </a:solidFill>
          <a:effectLst>
            <a:outerShdw blurRad="50800" dist="38100" dir="8100000" algn="tr" rotWithShape="0">
              <a:prstClr val="black">
                <a:alpha val="40000"/>
              </a:prstClr>
            </a:outerShdw>
          </a:effectLst>
        </p:grpSpPr>
        <p:sp>
          <p:nvSpPr>
            <p:cNvPr id="17" name="六边形 16"/>
            <p:cNvSpPr/>
            <p:nvPr/>
          </p:nvSpPr>
          <p:spPr>
            <a:xfrm>
              <a:off x="1936242" y="1686736"/>
              <a:ext cx="1727454" cy="1489184"/>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endParaRPr>
            </a:p>
          </p:txBody>
        </p:sp>
        <p:sp>
          <p:nvSpPr>
            <p:cNvPr id="18" name="文本框 27"/>
            <p:cNvSpPr txBox="1"/>
            <p:nvPr/>
          </p:nvSpPr>
          <p:spPr>
            <a:xfrm>
              <a:off x="1957363" y="2135861"/>
              <a:ext cx="1678565" cy="596319"/>
            </a:xfrm>
            <a:prstGeom prst="rect">
              <a:avLst/>
            </a:prstGeom>
            <a:noFill/>
          </p:spPr>
          <p:txBody>
            <a:bodyPr wrap="square" rtlCol="0">
              <a:spAutoFit/>
            </a:bodyPr>
            <a:lstStyle/>
            <a:p>
              <a:pPr algn="ctr">
                <a:lnSpc>
                  <a:spcPct val="90000"/>
                </a:lnSpc>
                <a:spcBef>
                  <a:spcPts val="945"/>
                </a:spcBef>
              </a:pPr>
              <a:r>
                <a:rPr lang="en-US" altLang="zh-CN" sz="3402" b="1" dirty="0">
                  <a:solidFill>
                    <a:srgbClr val="0070C0"/>
                  </a:solidFill>
                  <a:latin typeface="微软雅黑" panose="020B0503020204020204" pitchFamily="34" charset="-122"/>
                  <a:ea typeface="微软雅黑" panose="020B0503020204020204" pitchFamily="34" charset="-122"/>
                </a:rPr>
                <a:t>50%</a:t>
              </a:r>
              <a:endParaRPr lang="zh-CN" altLang="en-US" sz="3402" b="1" dirty="0">
                <a:solidFill>
                  <a:srgbClr val="0070C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51772" y="4875071"/>
            <a:ext cx="3992344" cy="889759"/>
            <a:chOff x="6327173" y="4322384"/>
            <a:chExt cx="4224470" cy="941490"/>
          </a:xfrm>
        </p:grpSpPr>
        <p:sp>
          <p:nvSpPr>
            <p:cNvPr id="20" name="文本框 29"/>
            <p:cNvSpPr txBox="1"/>
            <p:nvPr/>
          </p:nvSpPr>
          <p:spPr>
            <a:xfrm>
              <a:off x="6327174" y="4322384"/>
              <a:ext cx="2321526" cy="356271"/>
            </a:xfrm>
            <a:prstGeom prst="rect">
              <a:avLst/>
            </a:prstGeom>
            <a:noFill/>
          </p:spPr>
          <p:txBody>
            <a:bodyPr wrap="square" rtlCol="0">
              <a:spAutoFit/>
            </a:bodyPr>
            <a:lstStyle/>
            <a:p>
              <a:pPr algn="just">
                <a:lnSpc>
                  <a:spcPct val="90000"/>
                </a:lnSpc>
                <a:spcBef>
                  <a:spcPts val="945"/>
                </a:spcBef>
              </a:pPr>
              <a:r>
                <a:rPr lang="zh-CN" altLang="en-US" sz="1764" b="1" dirty="0">
                  <a:solidFill>
                    <a:srgbClr val="0070C0"/>
                  </a:solidFill>
                  <a:latin typeface="微软雅黑" panose="020B0503020204020204" pitchFamily="34" charset="-122"/>
                  <a:ea typeface="微软雅黑" panose="020B0503020204020204" pitchFamily="34" charset="-122"/>
                </a:rPr>
                <a:t>添加标题</a:t>
              </a:r>
            </a:p>
          </p:txBody>
        </p:sp>
        <p:sp>
          <p:nvSpPr>
            <p:cNvPr id="21" name="文本框 30"/>
            <p:cNvSpPr txBox="1"/>
            <p:nvPr/>
          </p:nvSpPr>
          <p:spPr>
            <a:xfrm>
              <a:off x="6327173" y="4579422"/>
              <a:ext cx="4224470" cy="684452"/>
            </a:xfrm>
            <a:prstGeom prst="rect">
              <a:avLst/>
            </a:prstGeom>
            <a:noFill/>
          </p:spPr>
          <p:txBody>
            <a:bodyPr wrap="square" rtlCol="0">
              <a:spAutoFit/>
            </a:bodyPr>
            <a:lstStyle/>
            <a:p>
              <a:pPr algn="just">
                <a:lnSpc>
                  <a:spcPct val="130000"/>
                </a:lnSpc>
              </a:pPr>
              <a:r>
                <a:rPr lang="zh-CN" altLang="en-US" sz="1386"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86" dirty="0">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851772" y="2976126"/>
            <a:ext cx="3992344" cy="889759"/>
            <a:chOff x="6327173" y="3001742"/>
            <a:chExt cx="4224470" cy="941490"/>
          </a:xfrm>
        </p:grpSpPr>
        <p:sp>
          <p:nvSpPr>
            <p:cNvPr id="23" name="文本框 31"/>
            <p:cNvSpPr txBox="1"/>
            <p:nvPr/>
          </p:nvSpPr>
          <p:spPr>
            <a:xfrm>
              <a:off x="6327174" y="3001742"/>
              <a:ext cx="2321526" cy="356271"/>
            </a:xfrm>
            <a:prstGeom prst="rect">
              <a:avLst/>
            </a:prstGeom>
            <a:noFill/>
          </p:spPr>
          <p:txBody>
            <a:bodyPr wrap="square" rtlCol="0">
              <a:spAutoFit/>
            </a:bodyPr>
            <a:lstStyle/>
            <a:p>
              <a:pPr algn="just">
                <a:lnSpc>
                  <a:spcPct val="90000"/>
                </a:lnSpc>
                <a:spcBef>
                  <a:spcPts val="945"/>
                </a:spcBef>
              </a:pPr>
              <a:r>
                <a:rPr lang="zh-CN" altLang="en-US" sz="1764" b="1" dirty="0">
                  <a:solidFill>
                    <a:srgbClr val="0070C0"/>
                  </a:solidFill>
                  <a:latin typeface="微软雅黑" panose="020B0503020204020204" pitchFamily="34" charset="-122"/>
                  <a:ea typeface="微软雅黑" panose="020B0503020204020204" pitchFamily="34" charset="-122"/>
                </a:rPr>
                <a:t>添加标题</a:t>
              </a:r>
            </a:p>
          </p:txBody>
        </p:sp>
        <p:sp>
          <p:nvSpPr>
            <p:cNvPr id="24" name="文本框 32"/>
            <p:cNvSpPr txBox="1"/>
            <p:nvPr/>
          </p:nvSpPr>
          <p:spPr>
            <a:xfrm>
              <a:off x="6327173" y="3258780"/>
              <a:ext cx="4224470" cy="684452"/>
            </a:xfrm>
            <a:prstGeom prst="rect">
              <a:avLst/>
            </a:prstGeom>
            <a:noFill/>
          </p:spPr>
          <p:txBody>
            <a:bodyPr wrap="square" rtlCol="0">
              <a:spAutoFit/>
            </a:bodyPr>
            <a:lstStyle/>
            <a:p>
              <a:pPr algn="just">
                <a:lnSpc>
                  <a:spcPct val="130000"/>
                </a:lnSpc>
              </a:pPr>
              <a:r>
                <a:rPr lang="zh-CN" altLang="en-US" sz="1386"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86"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851772" y="3967720"/>
            <a:ext cx="3992344" cy="889759"/>
            <a:chOff x="6327173" y="4322384"/>
            <a:chExt cx="4224470" cy="941490"/>
          </a:xfrm>
        </p:grpSpPr>
        <p:sp>
          <p:nvSpPr>
            <p:cNvPr id="26" name="文本框 33"/>
            <p:cNvSpPr txBox="1"/>
            <p:nvPr/>
          </p:nvSpPr>
          <p:spPr>
            <a:xfrm>
              <a:off x="6327174" y="4322384"/>
              <a:ext cx="2321526" cy="356271"/>
            </a:xfrm>
            <a:prstGeom prst="rect">
              <a:avLst/>
            </a:prstGeom>
            <a:noFill/>
          </p:spPr>
          <p:txBody>
            <a:bodyPr wrap="square" rtlCol="0">
              <a:spAutoFit/>
            </a:bodyPr>
            <a:lstStyle/>
            <a:p>
              <a:pPr algn="just">
                <a:lnSpc>
                  <a:spcPct val="90000"/>
                </a:lnSpc>
                <a:spcBef>
                  <a:spcPts val="945"/>
                </a:spcBef>
              </a:pPr>
              <a:r>
                <a:rPr lang="zh-CN" altLang="en-US" sz="1764" b="1" dirty="0">
                  <a:solidFill>
                    <a:srgbClr val="0070C0"/>
                  </a:solidFill>
                  <a:latin typeface="微软雅黑" panose="020B0503020204020204" pitchFamily="34" charset="-122"/>
                  <a:ea typeface="微软雅黑" panose="020B0503020204020204" pitchFamily="34" charset="-122"/>
                </a:rPr>
                <a:t>添加标题</a:t>
              </a:r>
            </a:p>
          </p:txBody>
        </p:sp>
        <p:sp>
          <p:nvSpPr>
            <p:cNvPr id="27" name="文本框 34"/>
            <p:cNvSpPr txBox="1"/>
            <p:nvPr/>
          </p:nvSpPr>
          <p:spPr>
            <a:xfrm>
              <a:off x="6327173" y="4579422"/>
              <a:ext cx="4224470" cy="684452"/>
            </a:xfrm>
            <a:prstGeom prst="rect">
              <a:avLst/>
            </a:prstGeom>
            <a:noFill/>
          </p:spPr>
          <p:txBody>
            <a:bodyPr wrap="square" rtlCol="0">
              <a:spAutoFit/>
            </a:bodyPr>
            <a:lstStyle/>
            <a:p>
              <a:pPr algn="just">
                <a:lnSpc>
                  <a:spcPct val="130000"/>
                </a:lnSpc>
              </a:pPr>
              <a:r>
                <a:rPr lang="zh-CN" altLang="en-US" sz="1386" dirty="0">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386"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98041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anim calcmode="lin" valueType="num">
                                      <p:cBhvr>
                                        <p:cTn id="14" dur="500" fill="hold"/>
                                        <p:tgtEl>
                                          <p:spTgt spid="6"/>
                                        </p:tgtEl>
                                        <p:attrNameLst>
                                          <p:attrName>ppt_x</p:attrName>
                                        </p:attrNameLst>
                                      </p:cBhvr>
                                      <p:tavLst>
                                        <p:tav tm="0">
                                          <p:val>
                                            <p:fltVal val="0.5"/>
                                          </p:val>
                                        </p:tav>
                                        <p:tav tm="100000">
                                          <p:val>
                                            <p:strVal val="#ppt_x"/>
                                          </p:val>
                                        </p:tav>
                                      </p:tavLst>
                                    </p:anim>
                                    <p:anim calcmode="lin" valueType="num">
                                      <p:cBhvr>
                                        <p:cTn id="15" dur="500" fill="hold"/>
                                        <p:tgtEl>
                                          <p:spTgt spid="6"/>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anim calcmode="lin" valueType="num">
                                      <p:cBhvr>
                                        <p:cTn id="21" dur="500" fill="hold"/>
                                        <p:tgtEl>
                                          <p:spTgt spid="9"/>
                                        </p:tgtEl>
                                        <p:attrNameLst>
                                          <p:attrName>ppt_x</p:attrName>
                                        </p:attrNameLst>
                                      </p:cBhvr>
                                      <p:tavLst>
                                        <p:tav tm="0">
                                          <p:val>
                                            <p:fltVal val="0.5"/>
                                          </p:val>
                                        </p:tav>
                                        <p:tav tm="100000">
                                          <p:val>
                                            <p:strVal val="#ppt_x"/>
                                          </p:val>
                                        </p:tav>
                                      </p:tavLst>
                                    </p:anim>
                                    <p:anim calcmode="lin" valueType="num">
                                      <p:cBhvr>
                                        <p:cTn id="22" dur="500" fill="hold"/>
                                        <p:tgtEl>
                                          <p:spTgt spid="9"/>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fltVal val="0.5"/>
                                          </p:val>
                                        </p:tav>
                                        <p:tav tm="100000">
                                          <p:val>
                                            <p:strVal val="#ppt_x"/>
                                          </p:val>
                                        </p:tav>
                                      </p:tavLst>
                                    </p:anim>
                                    <p:anim calcmode="lin" valueType="num">
                                      <p:cBhvr>
                                        <p:cTn id="29" dur="500" fill="hold"/>
                                        <p:tgtEl>
                                          <p:spTgt spid="1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450" decel="100000" fill="hold"/>
                                        <p:tgtEl>
                                          <p:spTgt spid="3"/>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anim calcmode="lin" valueType="num">
                                      <p:cBhvr>
                                        <p:cTn id="47" dur="500" fill="hold"/>
                                        <p:tgtEl>
                                          <p:spTgt spid="22"/>
                                        </p:tgtEl>
                                        <p:attrNameLst>
                                          <p:attrName>ppt_x</p:attrName>
                                        </p:attrNameLst>
                                      </p:cBhvr>
                                      <p:tavLst>
                                        <p:tav tm="0">
                                          <p:val>
                                            <p:strVal val="#ppt_x"/>
                                          </p:val>
                                        </p:tav>
                                        <p:tav tm="100000">
                                          <p:val>
                                            <p:strVal val="#ppt_x"/>
                                          </p:val>
                                        </p:tav>
                                      </p:tavLst>
                                    </p:anim>
                                    <p:anim calcmode="lin" valueType="num">
                                      <p:cBhvr>
                                        <p:cTn id="48" dur="450" decel="100000" fill="hold"/>
                                        <p:tgtEl>
                                          <p:spTgt spid="22"/>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anim calcmode="lin" valueType="num">
                                      <p:cBhvr>
                                        <p:cTn id="53" dur="500" fill="hold"/>
                                        <p:tgtEl>
                                          <p:spTgt spid="25"/>
                                        </p:tgtEl>
                                        <p:attrNameLst>
                                          <p:attrName>ppt_x</p:attrName>
                                        </p:attrNameLst>
                                      </p:cBhvr>
                                      <p:tavLst>
                                        <p:tav tm="0">
                                          <p:val>
                                            <p:strVal val="#ppt_x"/>
                                          </p:val>
                                        </p:tav>
                                        <p:tav tm="100000">
                                          <p:val>
                                            <p:strVal val="#ppt_x"/>
                                          </p:val>
                                        </p:tav>
                                      </p:tavLst>
                                    </p:anim>
                                    <p:anim calcmode="lin" valueType="num">
                                      <p:cBhvr>
                                        <p:cTn id="54" dur="450" decel="100000" fill="hold"/>
                                        <p:tgtEl>
                                          <p:spTgt spid="25"/>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450" decel="100000" fill="hold"/>
                                        <p:tgtEl>
                                          <p:spTgt spid="19"/>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工作完成情况</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cxnSp>
        <p:nvCxnSpPr>
          <p:cNvPr id="3" name="直接连接符 2"/>
          <p:cNvCxnSpPr/>
          <p:nvPr/>
        </p:nvCxnSpPr>
        <p:spPr>
          <a:xfrm>
            <a:off x="6497333" y="1798126"/>
            <a:ext cx="0" cy="3994492"/>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353831" y="2085425"/>
            <a:ext cx="2719738" cy="348237"/>
            <a:chOff x="3249264" y="1751685"/>
            <a:chExt cx="2994025" cy="368483"/>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8483"/>
            </a:xfrm>
            <a:prstGeom prst="rect">
              <a:avLst/>
            </a:prstGeom>
            <a:noFill/>
          </p:spPr>
          <p:txBody>
            <a:bodyPr wrap="square" rtlCol="0">
              <a:spAutoFit/>
            </a:bodyPr>
            <a:lstStyle/>
            <a:p>
              <a:pPr algn="ctr">
                <a:lnSpc>
                  <a:spcPct val="120000"/>
                </a:lnSpc>
              </a:pPr>
              <a:r>
                <a:rPr lang="en-US" altLang="zh-CN" sz="1386" dirty="0">
                  <a:latin typeface="Arial" panose="020B0604020202020204" pitchFamily="34" charset="0"/>
                  <a:ea typeface="微软雅黑" panose="020B0503020204020204" pitchFamily="34" charset="-122"/>
                  <a:cs typeface="Arial" panose="020B0604020202020204" pitchFamily="34" charset="0"/>
                </a:rPr>
                <a:t>70%</a:t>
              </a:r>
              <a:endParaRPr lang="zh-CN" altLang="en-US" sz="1386" baseline="-300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3353831" y="2473905"/>
            <a:ext cx="2719738" cy="348237"/>
            <a:chOff x="3249264" y="2162753"/>
            <a:chExt cx="2994025" cy="368484"/>
          </a:xfrm>
        </p:grpSpPr>
        <p:grpSp>
          <p:nvGrpSpPr>
            <p:cNvPr id="10" name="组合 9"/>
            <p:cNvGrpSpPr/>
            <p:nvPr/>
          </p:nvGrpSpPr>
          <p:grpSpPr>
            <a:xfrm>
              <a:off x="3249264" y="2178703"/>
              <a:ext cx="2994025" cy="314618"/>
              <a:chOff x="2940050" y="2519659"/>
              <a:chExt cx="2994025" cy="314618"/>
            </a:xfrm>
          </p:grpSpPr>
          <p:sp>
            <p:nvSpPr>
              <p:cNvPr id="13" name="圆角矩形 12"/>
              <p:cNvSpPr/>
              <p:nvPr/>
            </p:nvSpPr>
            <p:spPr>
              <a:xfrm>
                <a:off x="2940050" y="2520075"/>
                <a:ext cx="2994025" cy="314202"/>
              </a:xfrm>
              <a:prstGeom prst="roundRect">
                <a:avLst>
                  <a:gd name="adj" fmla="val 50000"/>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圆角矩形 13"/>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8484"/>
            </a:xfrm>
            <a:prstGeom prst="rect">
              <a:avLst/>
            </a:prstGeom>
            <a:noFill/>
          </p:spPr>
          <p:txBody>
            <a:bodyPr wrap="square" rtlCol="0">
              <a:spAutoFit/>
            </a:bodyPr>
            <a:lstStyle/>
            <a:p>
              <a:pPr algn="ctr">
                <a:lnSpc>
                  <a:spcPct val="120000"/>
                </a:lnSpc>
              </a:pPr>
              <a:r>
                <a:rPr lang="en-US" altLang="zh-CN" sz="1386" dirty="0">
                  <a:latin typeface="Arial" panose="020B0604020202020204" pitchFamily="34" charset="0"/>
                  <a:ea typeface="微软雅黑" panose="020B0503020204020204" pitchFamily="34" charset="-122"/>
                  <a:cs typeface="Arial" panose="020B0604020202020204" pitchFamily="34" charset="0"/>
                </a:rPr>
                <a:t>30%</a:t>
              </a:r>
              <a:endParaRPr lang="zh-CN" altLang="en-US" sz="1386" baseline="-300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3349108" y="4146830"/>
            <a:ext cx="2735666" cy="348237"/>
            <a:chOff x="3244272" y="3932941"/>
            <a:chExt cx="3011560" cy="368482"/>
          </a:xfrm>
        </p:grpSpPr>
        <p:sp>
          <p:nvSpPr>
            <p:cNvPr id="16" name="圆角矩形 15"/>
            <p:cNvSpPr/>
            <p:nvPr/>
          </p:nvSpPr>
          <p:spPr>
            <a:xfrm>
              <a:off x="3261807" y="3971332"/>
              <a:ext cx="2994025" cy="314202"/>
            </a:xfrm>
            <a:prstGeom prst="roundRect">
              <a:avLst>
                <a:gd name="adj" fmla="val 50000"/>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3244272" y="3971332"/>
              <a:ext cx="1201953"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5"/>
            <p:cNvSpPr txBox="1"/>
            <p:nvPr/>
          </p:nvSpPr>
          <p:spPr>
            <a:xfrm>
              <a:off x="4418923" y="3932941"/>
              <a:ext cx="907694" cy="368482"/>
            </a:xfrm>
            <a:prstGeom prst="rect">
              <a:avLst/>
            </a:prstGeom>
            <a:noFill/>
          </p:spPr>
          <p:txBody>
            <a:bodyPr wrap="square" rtlCol="0">
              <a:spAutoFit/>
            </a:bodyPr>
            <a:lstStyle/>
            <a:p>
              <a:pPr algn="ctr">
                <a:lnSpc>
                  <a:spcPct val="120000"/>
                </a:lnSpc>
              </a:pPr>
              <a:r>
                <a:rPr lang="en-US" altLang="zh-CN" sz="1386" dirty="0">
                  <a:latin typeface="Arial" panose="020B0604020202020204" pitchFamily="34" charset="0"/>
                  <a:ea typeface="微软雅黑" panose="020B0503020204020204" pitchFamily="34" charset="-122"/>
                  <a:cs typeface="Arial" panose="020B0604020202020204" pitchFamily="34" charset="0"/>
                </a:rPr>
                <a:t>40%</a:t>
              </a:r>
              <a:endParaRPr lang="zh-CN" altLang="en-US" sz="1386" baseline="-300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3349115" y="4517313"/>
            <a:ext cx="2732926" cy="348237"/>
            <a:chOff x="3244272" y="4324968"/>
            <a:chExt cx="3008542" cy="368483"/>
          </a:xfrm>
        </p:grpSpPr>
        <p:sp>
          <p:nvSpPr>
            <p:cNvPr id="20" name="圆角矩形 19"/>
            <p:cNvSpPr/>
            <p:nvPr/>
          </p:nvSpPr>
          <p:spPr>
            <a:xfrm>
              <a:off x="3258789" y="4362615"/>
              <a:ext cx="2994025" cy="314202"/>
            </a:xfrm>
            <a:prstGeom prst="roundRect">
              <a:avLst>
                <a:gd name="adj" fmla="val 50000"/>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圆角矩形 20"/>
            <p:cNvSpPr/>
            <p:nvPr/>
          </p:nvSpPr>
          <p:spPr>
            <a:xfrm>
              <a:off x="3244272" y="4362651"/>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19"/>
            <p:cNvSpPr txBox="1"/>
            <p:nvPr/>
          </p:nvSpPr>
          <p:spPr>
            <a:xfrm>
              <a:off x="5326614" y="4324968"/>
              <a:ext cx="673754" cy="368483"/>
            </a:xfrm>
            <a:prstGeom prst="rect">
              <a:avLst/>
            </a:prstGeom>
            <a:noFill/>
          </p:spPr>
          <p:txBody>
            <a:bodyPr wrap="square" rtlCol="0">
              <a:spAutoFit/>
            </a:bodyPr>
            <a:lstStyle/>
            <a:p>
              <a:pPr algn="ctr">
                <a:lnSpc>
                  <a:spcPct val="120000"/>
                </a:lnSpc>
              </a:pPr>
              <a:r>
                <a:rPr lang="en-US" altLang="zh-CN" sz="1386" dirty="0">
                  <a:latin typeface="Arial" panose="020B0604020202020204" pitchFamily="34" charset="0"/>
                  <a:ea typeface="微软雅黑" panose="020B0503020204020204" pitchFamily="34" charset="-122"/>
                  <a:cs typeface="Arial" panose="020B0604020202020204" pitchFamily="34" charset="0"/>
                </a:rPr>
                <a:t>60%</a:t>
              </a:r>
              <a:endParaRPr lang="zh-CN" altLang="en-US" sz="1386" baseline="-3000"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1496489" y="1798124"/>
            <a:ext cx="2039852" cy="2075334"/>
            <a:chOff x="471707" y="1675770"/>
            <a:chExt cx="2158455" cy="2196000"/>
          </a:xfrm>
          <a:gradFill>
            <a:gsLst>
              <a:gs pos="0">
                <a:schemeClr val="bg1"/>
              </a:gs>
              <a:gs pos="51000">
                <a:schemeClr val="bg1">
                  <a:lumMod val="95000"/>
                </a:schemeClr>
              </a:gs>
              <a:gs pos="100000">
                <a:schemeClr val="bg1">
                  <a:lumMod val="75000"/>
                </a:schemeClr>
              </a:gs>
            </a:gsLst>
            <a:lin ang="18900000" scaled="0"/>
          </a:gradFill>
          <a:effectLst>
            <a:outerShdw blurRad="50800" dist="38100" dir="8100000" algn="tr" rotWithShape="0">
              <a:prstClr val="black">
                <a:alpha val="40000"/>
              </a:prstClr>
            </a:outerShdw>
          </a:effectLst>
        </p:grpSpPr>
        <p:grpSp>
          <p:nvGrpSpPr>
            <p:cNvPr id="24" name="组合 23"/>
            <p:cNvGrpSpPr>
              <a:grpSpLocks noChangeAspect="1"/>
            </p:cNvGrpSpPr>
            <p:nvPr/>
          </p:nvGrpSpPr>
          <p:grpSpPr>
            <a:xfrm>
              <a:off x="471707" y="1675770"/>
              <a:ext cx="2158455" cy="2196000"/>
              <a:chOff x="5397500" y="5734050"/>
              <a:chExt cx="365125" cy="371476"/>
            </a:xfrm>
            <a:grpFill/>
          </p:grpSpPr>
          <p:sp>
            <p:nvSpPr>
              <p:cNvPr id="28"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a:grpSpLocks noChangeAspect="1"/>
            </p:cNvGrpSpPr>
            <p:nvPr/>
          </p:nvGrpSpPr>
          <p:grpSpPr>
            <a:xfrm>
              <a:off x="1735995" y="2108076"/>
              <a:ext cx="462003" cy="468000"/>
              <a:chOff x="2665061" y="4979202"/>
              <a:chExt cx="284308" cy="288000"/>
            </a:xfrm>
            <a:grpFill/>
          </p:grpSpPr>
          <p:sp>
            <p:nvSpPr>
              <p:cNvPr id="26"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1" name="组合 30"/>
          <p:cNvGrpSpPr/>
          <p:nvPr/>
        </p:nvGrpSpPr>
        <p:grpSpPr>
          <a:xfrm>
            <a:off x="1506011" y="3890500"/>
            <a:ext cx="2039852" cy="2075334"/>
            <a:chOff x="478903" y="4355475"/>
            <a:chExt cx="2158455" cy="2196000"/>
          </a:xfrm>
          <a:gradFill>
            <a:gsLst>
              <a:gs pos="0">
                <a:schemeClr val="bg1"/>
              </a:gs>
              <a:gs pos="51000">
                <a:schemeClr val="bg1">
                  <a:lumMod val="95000"/>
                </a:schemeClr>
              </a:gs>
              <a:gs pos="100000">
                <a:schemeClr val="bg1">
                  <a:lumMod val="75000"/>
                </a:schemeClr>
              </a:gs>
            </a:gsLst>
            <a:lin ang="18900000" scaled="0"/>
          </a:gradFill>
          <a:effectLst>
            <a:outerShdw blurRad="50800" dist="38100" dir="8100000" algn="tr" rotWithShape="0">
              <a:prstClr val="black">
                <a:alpha val="40000"/>
              </a:prstClr>
            </a:outerShdw>
          </a:effectLst>
        </p:grpSpPr>
        <p:grpSp>
          <p:nvGrpSpPr>
            <p:cNvPr id="32" name="组合 31"/>
            <p:cNvGrpSpPr>
              <a:grpSpLocks noChangeAspect="1"/>
            </p:cNvGrpSpPr>
            <p:nvPr/>
          </p:nvGrpSpPr>
          <p:grpSpPr>
            <a:xfrm>
              <a:off x="1795203" y="4733013"/>
              <a:ext cx="366333" cy="576000"/>
              <a:chOff x="2257888" y="5547128"/>
              <a:chExt cx="137373" cy="216000"/>
            </a:xfrm>
            <a:grpFill/>
          </p:grpSpPr>
          <p:sp>
            <p:nvSpPr>
              <p:cNvPr id="37"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3628" tIns="76814" rIns="153628" bIns="76814" numCol="1" anchor="t" anchorCtr="0" compatLnSpc="1">
                <a:prstTxWarp prst="textNoShape">
                  <a:avLst/>
                </a:prstTxWarp>
              </a:bodyPr>
              <a:lstStyle/>
              <a:p>
                <a:endParaRPr lang="zh-CN" altLang="en-US" sz="2394">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3628" tIns="76814" rIns="153628" bIns="76814" numCol="1" anchor="t" anchorCtr="0" compatLnSpc="1">
                <a:prstTxWarp prst="textNoShape">
                  <a:avLst/>
                </a:prstTxWarp>
              </a:bodyPr>
              <a:lstStyle/>
              <a:p>
                <a:endParaRPr lang="zh-CN" altLang="en-US" sz="2394">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组合 32"/>
            <p:cNvGrpSpPr>
              <a:grpSpLocks noChangeAspect="1"/>
            </p:cNvGrpSpPr>
            <p:nvPr/>
          </p:nvGrpSpPr>
          <p:grpSpPr>
            <a:xfrm>
              <a:off x="478903" y="4355475"/>
              <a:ext cx="2158455" cy="2196000"/>
              <a:chOff x="5397500" y="5734050"/>
              <a:chExt cx="365125" cy="371476"/>
            </a:xfrm>
            <a:grpFill/>
          </p:grpSpPr>
          <p:sp>
            <p:nvSpPr>
              <p:cNvPr id="34"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3628" tIns="76814" rIns="153628" bIns="76814" numCol="1" anchor="t" anchorCtr="0" compatLnSpc="1">
                <a:prstTxWarp prst="textNoShape">
                  <a:avLst/>
                </a:prstTxWarp>
              </a:bodyPr>
              <a:lstStyle/>
              <a:p>
                <a:endParaRPr lang="zh-CN" altLang="en-US" sz="2394">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3628" tIns="76814" rIns="153628" bIns="76814" numCol="1" anchor="t" anchorCtr="0" compatLnSpc="1">
                <a:prstTxWarp prst="textNoShape">
                  <a:avLst/>
                </a:prstTxWarp>
              </a:bodyPr>
              <a:lstStyle/>
              <a:p>
                <a:endParaRPr lang="zh-CN" altLang="en-US" sz="2394">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53628" tIns="76814" rIns="153628" bIns="76814" numCol="1" anchor="t" anchorCtr="0" compatLnSpc="1">
                <a:prstTxWarp prst="textNoShape">
                  <a:avLst/>
                </a:prstTxWarp>
              </a:bodyPr>
              <a:lstStyle/>
              <a:p>
                <a:endParaRPr lang="zh-CN" altLang="en-US" sz="2394">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9" name="矩形 38"/>
          <p:cNvSpPr/>
          <p:nvPr/>
        </p:nvSpPr>
        <p:spPr>
          <a:xfrm>
            <a:off x="6983567" y="1759718"/>
            <a:ext cx="1270950" cy="416892"/>
          </a:xfrm>
          <a:prstGeom prst="rect">
            <a:avLst/>
          </a:prstGeom>
        </p:spPr>
        <p:txBody>
          <a:bodyPr wrap="none" lIns="86404" tIns="43203" rIns="86404" bIns="43203">
            <a:spAutoFit/>
          </a:bodyPr>
          <a:lstStyle/>
          <a:p>
            <a:r>
              <a:rPr lang="zh-CN" altLang="en-US" sz="2142" b="1" dirty="0">
                <a:solidFill>
                  <a:srgbClr val="0070C0"/>
                </a:solidFill>
                <a:latin typeface="微软雅黑" pitchFamily="34" charset="-122"/>
                <a:ea typeface="微软雅黑" pitchFamily="34" charset="-122"/>
              </a:rPr>
              <a:t>添加标题</a:t>
            </a:r>
            <a:endParaRPr lang="en-US" altLang="zh-CN" sz="2142" b="1" dirty="0">
              <a:solidFill>
                <a:srgbClr val="0070C0"/>
              </a:solidFill>
              <a:latin typeface="微软雅黑" pitchFamily="34" charset="-122"/>
              <a:ea typeface="微软雅黑" pitchFamily="34" charset="-122"/>
            </a:endParaRPr>
          </a:p>
        </p:txBody>
      </p:sp>
      <p:sp>
        <p:nvSpPr>
          <p:cNvPr id="40" name="矩形 47"/>
          <p:cNvSpPr>
            <a:spLocks noChangeArrowheads="1"/>
          </p:cNvSpPr>
          <p:nvPr/>
        </p:nvSpPr>
        <p:spPr bwMode="auto">
          <a:xfrm>
            <a:off x="6983570" y="2126681"/>
            <a:ext cx="3422554" cy="85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3" rIns="86404" bIns="432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86" dirty="0">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6983567" y="3199907"/>
            <a:ext cx="1270950" cy="416892"/>
          </a:xfrm>
          <a:prstGeom prst="rect">
            <a:avLst/>
          </a:prstGeom>
        </p:spPr>
        <p:txBody>
          <a:bodyPr wrap="none" lIns="86404" tIns="43203" rIns="86404" bIns="43203">
            <a:spAutoFit/>
          </a:bodyPr>
          <a:lstStyle/>
          <a:p>
            <a:r>
              <a:rPr lang="zh-CN" altLang="en-US" sz="2142" b="1" dirty="0">
                <a:solidFill>
                  <a:srgbClr val="0070C0"/>
                </a:solidFill>
                <a:latin typeface="微软雅黑" pitchFamily="34" charset="-122"/>
                <a:ea typeface="微软雅黑" pitchFamily="34" charset="-122"/>
              </a:rPr>
              <a:t>添加标题</a:t>
            </a:r>
            <a:endParaRPr lang="en-US" altLang="zh-CN" sz="2142" b="1" dirty="0">
              <a:solidFill>
                <a:srgbClr val="0070C0"/>
              </a:solidFill>
              <a:latin typeface="微软雅黑" pitchFamily="34" charset="-122"/>
              <a:ea typeface="微软雅黑" pitchFamily="34" charset="-122"/>
            </a:endParaRPr>
          </a:p>
        </p:txBody>
      </p:sp>
      <p:sp>
        <p:nvSpPr>
          <p:cNvPr id="42" name="矩形 47"/>
          <p:cNvSpPr>
            <a:spLocks noChangeArrowheads="1"/>
          </p:cNvSpPr>
          <p:nvPr/>
        </p:nvSpPr>
        <p:spPr bwMode="auto">
          <a:xfrm>
            <a:off x="6983570" y="3566869"/>
            <a:ext cx="3422554" cy="85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3" rIns="86404" bIns="432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86" dirty="0">
                <a:sym typeface="微软雅黑" pitchFamily="34" charset="-122"/>
              </a:rPr>
              <a:t>在此录入上述图表的综合描述说明，在此录入上述图表的综合描述说明，在此录入上述图表的综合描述说明。</a:t>
            </a:r>
          </a:p>
        </p:txBody>
      </p:sp>
      <p:sp>
        <p:nvSpPr>
          <p:cNvPr id="43" name="矩形 42"/>
          <p:cNvSpPr/>
          <p:nvPr/>
        </p:nvSpPr>
        <p:spPr>
          <a:xfrm>
            <a:off x="6983567" y="4640094"/>
            <a:ext cx="1270950" cy="416892"/>
          </a:xfrm>
          <a:prstGeom prst="rect">
            <a:avLst/>
          </a:prstGeom>
        </p:spPr>
        <p:txBody>
          <a:bodyPr wrap="none" lIns="86404" tIns="43203" rIns="86404" bIns="43203">
            <a:spAutoFit/>
          </a:bodyPr>
          <a:lstStyle/>
          <a:p>
            <a:r>
              <a:rPr lang="zh-CN" altLang="en-US" sz="2142" b="1" dirty="0">
                <a:solidFill>
                  <a:srgbClr val="0070C0"/>
                </a:solidFill>
                <a:latin typeface="微软雅黑" pitchFamily="34" charset="-122"/>
                <a:ea typeface="微软雅黑" pitchFamily="34" charset="-122"/>
              </a:rPr>
              <a:t>添加标题</a:t>
            </a:r>
            <a:endParaRPr lang="en-US" altLang="zh-CN" sz="2142" b="1" dirty="0">
              <a:solidFill>
                <a:srgbClr val="0070C0"/>
              </a:solidFill>
              <a:latin typeface="微软雅黑" pitchFamily="34" charset="-122"/>
              <a:ea typeface="微软雅黑" pitchFamily="34" charset="-122"/>
            </a:endParaRPr>
          </a:p>
        </p:txBody>
      </p:sp>
      <p:sp>
        <p:nvSpPr>
          <p:cNvPr id="44" name="矩形 47"/>
          <p:cNvSpPr>
            <a:spLocks noChangeArrowheads="1"/>
          </p:cNvSpPr>
          <p:nvPr/>
        </p:nvSpPr>
        <p:spPr bwMode="auto">
          <a:xfrm>
            <a:off x="6983570" y="5007056"/>
            <a:ext cx="3422554" cy="854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3" rIns="86404" bIns="432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386" dirty="0">
                <a:sym typeface="微软雅黑" pitchFamily="34" charset="-122"/>
              </a:rPr>
              <a:t>在此录入上述图表的综合描述说明，在此录入上述图表的综合描述说明，在此录入上述图表的描述说明。</a:t>
            </a:r>
          </a:p>
        </p:txBody>
      </p:sp>
      <p:sp>
        <p:nvSpPr>
          <p:cNvPr id="45" name="矩形 44"/>
          <p:cNvSpPr/>
          <p:nvPr/>
        </p:nvSpPr>
        <p:spPr>
          <a:xfrm>
            <a:off x="3441562" y="1705828"/>
            <a:ext cx="1142709" cy="378099"/>
          </a:xfrm>
          <a:prstGeom prst="rect">
            <a:avLst/>
          </a:prstGeom>
        </p:spPr>
        <p:txBody>
          <a:bodyPr wrap="none" lIns="86404" tIns="43203" rIns="86404" bIns="43203">
            <a:spAutoFit/>
          </a:bodyPr>
          <a:lstStyle/>
          <a:p>
            <a:r>
              <a:rPr lang="zh-CN" altLang="en-US" sz="1890" b="1" dirty="0">
                <a:latin typeface="微软雅黑" pitchFamily="34" charset="-122"/>
                <a:ea typeface="微软雅黑" pitchFamily="34" charset="-122"/>
              </a:rPr>
              <a:t>添加标题</a:t>
            </a:r>
            <a:endParaRPr lang="en-US" altLang="zh-CN" sz="1890" b="1" dirty="0">
              <a:latin typeface="微软雅黑" pitchFamily="34" charset="-122"/>
              <a:ea typeface="微软雅黑" pitchFamily="34" charset="-122"/>
            </a:endParaRPr>
          </a:p>
        </p:txBody>
      </p:sp>
      <p:sp>
        <p:nvSpPr>
          <p:cNvPr id="46" name="矩形 47"/>
          <p:cNvSpPr>
            <a:spLocks noChangeArrowheads="1"/>
          </p:cNvSpPr>
          <p:nvPr/>
        </p:nvSpPr>
        <p:spPr bwMode="auto">
          <a:xfrm>
            <a:off x="3426667" y="2822949"/>
            <a:ext cx="2658113" cy="50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3" rIns="86404" bIns="432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34" dirty="0">
                <a:sym typeface="微软雅黑" pitchFamily="34" charset="-122"/>
              </a:rPr>
              <a:t>在此录入上述图表的描述说明，在此录入上述图表的描述说明。</a:t>
            </a:r>
          </a:p>
        </p:txBody>
      </p:sp>
      <p:sp>
        <p:nvSpPr>
          <p:cNvPr id="47" name="矩形 46"/>
          <p:cNvSpPr/>
          <p:nvPr/>
        </p:nvSpPr>
        <p:spPr>
          <a:xfrm>
            <a:off x="3441562" y="3790027"/>
            <a:ext cx="1142709" cy="378099"/>
          </a:xfrm>
          <a:prstGeom prst="rect">
            <a:avLst/>
          </a:prstGeom>
        </p:spPr>
        <p:txBody>
          <a:bodyPr wrap="none" lIns="86404" tIns="43203" rIns="86404" bIns="43203">
            <a:spAutoFit/>
          </a:bodyPr>
          <a:lstStyle/>
          <a:p>
            <a:r>
              <a:rPr lang="zh-CN" altLang="en-US" sz="1890" b="1" dirty="0">
                <a:latin typeface="微软雅黑" pitchFamily="34" charset="-122"/>
                <a:ea typeface="微软雅黑" pitchFamily="34" charset="-122"/>
              </a:rPr>
              <a:t>添加标题</a:t>
            </a:r>
            <a:endParaRPr lang="en-US" altLang="zh-CN" sz="1890" b="1" dirty="0">
              <a:latin typeface="微软雅黑" pitchFamily="34" charset="-122"/>
              <a:ea typeface="微软雅黑" pitchFamily="34" charset="-122"/>
            </a:endParaRPr>
          </a:p>
        </p:txBody>
      </p:sp>
      <p:sp>
        <p:nvSpPr>
          <p:cNvPr id="48" name="矩形 47"/>
          <p:cNvSpPr>
            <a:spLocks noChangeArrowheads="1"/>
          </p:cNvSpPr>
          <p:nvPr/>
        </p:nvSpPr>
        <p:spPr bwMode="auto">
          <a:xfrm>
            <a:off x="3426667" y="4892250"/>
            <a:ext cx="2658113" cy="506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404" tIns="43203" rIns="86404" bIns="432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34" dirty="0">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279133875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p:cTn id="11" dur="350" fill="hold"/>
                                        <p:tgtEl>
                                          <p:spTgt spid="23"/>
                                        </p:tgtEl>
                                        <p:attrNameLst>
                                          <p:attrName>ppt_w</p:attrName>
                                        </p:attrNameLst>
                                      </p:cBhvr>
                                      <p:tavLst>
                                        <p:tav tm="0">
                                          <p:val>
                                            <p:fltVal val="0"/>
                                          </p:val>
                                        </p:tav>
                                        <p:tav tm="100000">
                                          <p:val>
                                            <p:strVal val="#ppt_w"/>
                                          </p:val>
                                        </p:tav>
                                      </p:tavLst>
                                    </p:anim>
                                    <p:anim calcmode="lin" valueType="num">
                                      <p:cBhvr>
                                        <p:cTn id="12" dur="350" fill="hold"/>
                                        <p:tgtEl>
                                          <p:spTgt spid="23"/>
                                        </p:tgtEl>
                                        <p:attrNameLst>
                                          <p:attrName>ppt_h</p:attrName>
                                        </p:attrNameLst>
                                      </p:cBhvr>
                                      <p:tavLst>
                                        <p:tav tm="0">
                                          <p:val>
                                            <p:fltVal val="0"/>
                                          </p:val>
                                        </p:tav>
                                        <p:tav tm="100000">
                                          <p:val>
                                            <p:strVal val="#ppt_h"/>
                                          </p:val>
                                        </p:tav>
                                      </p:tavLst>
                                    </p:anim>
                                    <p:animEffect transition="in" filter="fade">
                                      <p:cBhvr>
                                        <p:cTn id="13" dur="350"/>
                                        <p:tgtEl>
                                          <p:spTgt spid="23"/>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6"/>
                                        </p:tgtEl>
                                        <p:attrNameLst>
                                          <p:attrName>style.visibility</p:attrName>
                                        </p:attrNameLst>
                                      </p:cBhvr>
                                      <p:to>
                                        <p:strVal val="visible"/>
                                      </p:to>
                                    </p:set>
                                    <p:animEffect transition="in" filter="wipe(up)">
                                      <p:cBhvr>
                                        <p:cTn id="25" dur="500"/>
                                        <p:tgtEl>
                                          <p:spTgt spid="46"/>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350" fill="hold"/>
                                        <p:tgtEl>
                                          <p:spTgt spid="31"/>
                                        </p:tgtEl>
                                        <p:attrNameLst>
                                          <p:attrName>ppt_w</p:attrName>
                                        </p:attrNameLst>
                                      </p:cBhvr>
                                      <p:tavLst>
                                        <p:tav tm="0">
                                          <p:val>
                                            <p:fltVal val="0"/>
                                          </p:val>
                                        </p:tav>
                                        <p:tav tm="100000">
                                          <p:val>
                                            <p:strVal val="#ppt_w"/>
                                          </p:val>
                                        </p:tav>
                                      </p:tavLst>
                                    </p:anim>
                                    <p:anim calcmode="lin" valueType="num">
                                      <p:cBhvr>
                                        <p:cTn id="29" dur="350" fill="hold"/>
                                        <p:tgtEl>
                                          <p:spTgt spid="31"/>
                                        </p:tgtEl>
                                        <p:attrNameLst>
                                          <p:attrName>ppt_h</p:attrName>
                                        </p:attrNameLst>
                                      </p:cBhvr>
                                      <p:tavLst>
                                        <p:tav tm="0">
                                          <p:val>
                                            <p:fltVal val="0"/>
                                          </p:val>
                                        </p:tav>
                                        <p:tav tm="100000">
                                          <p:val>
                                            <p:strVal val="#ppt_h"/>
                                          </p:val>
                                        </p:tav>
                                      </p:tavLst>
                                    </p:anim>
                                    <p:animEffect transition="in" filter="fade">
                                      <p:cBhvr>
                                        <p:cTn id="30" dur="350"/>
                                        <p:tgtEl>
                                          <p:spTgt spid="31"/>
                                        </p:tgtEl>
                                      </p:cBhvr>
                                    </p:animEffect>
                                  </p:childTnLst>
                                </p:cTn>
                              </p:par>
                              <p:par>
                                <p:cTn id="31" presetID="22" presetClass="entr" presetSubtype="8" fill="hold" nodeType="withEffect">
                                  <p:stCondLst>
                                    <p:cond delay="420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par>
                                <p:cTn id="34" presetID="22" presetClass="entr" presetSubtype="8" fill="hold" nodeType="withEffect">
                                  <p:stCondLst>
                                    <p:cond delay="510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7"/>
                                        </p:tgtEl>
                                        <p:attrNameLst>
                                          <p:attrName>style.visibility</p:attrName>
                                        </p:attrNameLst>
                                      </p:cBhvr>
                                      <p:to>
                                        <p:strVal val="visible"/>
                                      </p:to>
                                    </p:set>
                                    <p:animEffect transition="in" filter="wipe(down)">
                                      <p:cBhvr>
                                        <p:cTn id="39" dur="500"/>
                                        <p:tgtEl>
                                          <p:spTgt spid="47"/>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8"/>
                                        </p:tgtEl>
                                        <p:attrNameLst>
                                          <p:attrName>style.visibility</p:attrName>
                                        </p:attrNameLst>
                                      </p:cBhvr>
                                      <p:to>
                                        <p:strVal val="visible"/>
                                      </p:to>
                                    </p:set>
                                    <p:animEffect transition="in" filter="wipe(up)">
                                      <p:cBhvr>
                                        <p:cTn id="42" dur="500"/>
                                        <p:tgtEl>
                                          <p:spTgt spid="48"/>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7450"/>
                            </p:stCondLst>
                            <p:childTnLst>
                              <p:par>
                                <p:cTn id="47" presetID="10"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par>
                          <p:cTn id="53" fill="hold">
                            <p:stCondLst>
                              <p:cond delay="7950"/>
                            </p:stCondLst>
                            <p:childTnLst>
                              <p:par>
                                <p:cTn id="54" presetID="10" presetClass="entr" presetSubtype="0" fill="hold" grpId="0" nodeType="afterEffect">
                                  <p:stCondLst>
                                    <p:cond delay="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par>
                          <p:cTn id="60" fill="hold">
                            <p:stCondLst>
                              <p:cond delay="8950"/>
                            </p:stCondLst>
                            <p:childTnLst>
                              <p:par>
                                <p:cTn id="61" presetID="10" presetClass="entr" presetSubtype="0" fill="hold" grpId="0" nodeType="afterEffect">
                                  <p:stCondLst>
                                    <p:cond delay="50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9" grpId="0"/>
      <p:bldP spid="40" grpId="0"/>
      <p:bldP spid="41" grpId="0"/>
      <p:bldP spid="42" grpId="0"/>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项目成果展示</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23" name="TextBox 692"/>
          <p:cNvSpPr txBox="1"/>
          <p:nvPr/>
        </p:nvSpPr>
        <p:spPr bwMode="auto">
          <a:xfrm>
            <a:off x="1950164" y="4639808"/>
            <a:ext cx="2706125" cy="79034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4536" b="1" spc="378" dirty="0">
                <a:solidFill>
                  <a:srgbClr val="0070C0"/>
                </a:solidFill>
                <a:latin typeface="微软雅黑" pitchFamily="34" charset="-122"/>
                <a:ea typeface="微软雅黑" pitchFamily="34" charset="-122"/>
                <a:cs typeface="Arial" pitchFamily="34" charset="0"/>
              </a:rPr>
              <a:t>添加标题</a:t>
            </a:r>
          </a:p>
        </p:txBody>
      </p:sp>
      <p:sp>
        <p:nvSpPr>
          <p:cNvPr id="24" name="矩形 1"/>
          <p:cNvSpPr>
            <a:spLocks noChangeArrowheads="1"/>
          </p:cNvSpPr>
          <p:nvPr/>
        </p:nvSpPr>
        <p:spPr bwMode="auto">
          <a:xfrm>
            <a:off x="4673153" y="4700085"/>
            <a:ext cx="5421007" cy="70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323" dirty="0">
                <a:solidFill>
                  <a:schemeClr val="tx1">
                    <a:lumMod val="65000"/>
                    <a:lumOff val="35000"/>
                  </a:schemeClr>
                </a:solidFill>
                <a:latin typeface="微软雅黑" pitchFamily="34" charset="-122"/>
                <a:ea typeface="微软雅黑" pitchFamily="34" charset="-122"/>
              </a:rPr>
              <a:t>点击添加文字内容信息点击添加文字内容信息点击添加文字内容信息点击添加文字内容信息点击添加文字内容信息点击添加文字内容信息点击添加文字内容信息点击添加文字内容信息点击添加文字内容信息。</a:t>
            </a:r>
          </a:p>
        </p:txBody>
      </p:sp>
      <p:grpSp>
        <p:nvGrpSpPr>
          <p:cNvPr id="25" name="组合 24"/>
          <p:cNvGrpSpPr/>
          <p:nvPr/>
        </p:nvGrpSpPr>
        <p:grpSpPr>
          <a:xfrm>
            <a:off x="1995293" y="1842538"/>
            <a:ext cx="2219400" cy="2170392"/>
            <a:chOff x="1885951" y="1203598"/>
            <a:chExt cx="1761331" cy="1722438"/>
          </a:xfrm>
        </p:grpSpPr>
        <p:sp>
          <p:nvSpPr>
            <p:cNvPr id="26"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adFill>
              <a:gsLst>
                <a:gs pos="0">
                  <a:schemeClr val="bg1">
                    <a:lumMod val="95000"/>
                  </a:schemeClr>
                </a:gs>
                <a:gs pos="50000">
                  <a:schemeClr val="bg1"/>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a:lstStyle/>
            <a:p>
              <a:pPr defTabSz="1152235" fontAlgn="base">
                <a:spcBef>
                  <a:spcPct val="0"/>
                </a:spcBef>
                <a:spcAft>
                  <a:spcPct val="0"/>
                </a:spcAft>
                <a:defRPr/>
              </a:pPr>
              <a:endParaRPr lang="zh-CN" altLang="en-US" sz="2016" kern="0">
                <a:solidFill>
                  <a:srgbClr val="0070C0"/>
                </a:solidFill>
              </a:endParaRPr>
            </a:p>
          </p:txBody>
        </p:sp>
        <p:sp>
          <p:nvSpPr>
            <p:cNvPr id="27" name="TextBox 692"/>
            <p:cNvSpPr txBox="1"/>
            <p:nvPr/>
          </p:nvSpPr>
          <p:spPr bwMode="auto">
            <a:xfrm>
              <a:off x="2049616" y="1546417"/>
              <a:ext cx="1277446" cy="36566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394" b="1" spc="378" dirty="0">
                  <a:solidFill>
                    <a:srgbClr val="0070C0"/>
                  </a:solidFill>
                  <a:latin typeface="微软雅黑" pitchFamily="34" charset="-122"/>
                  <a:ea typeface="微软雅黑" pitchFamily="34" charset="-122"/>
                  <a:cs typeface="Arial" pitchFamily="34" charset="0"/>
                </a:rPr>
                <a:t>添加标题</a:t>
              </a:r>
            </a:p>
          </p:txBody>
        </p:sp>
        <p:sp>
          <p:nvSpPr>
            <p:cNvPr id="28" name="矩形 1"/>
            <p:cNvSpPr>
              <a:spLocks noChangeArrowheads="1"/>
            </p:cNvSpPr>
            <p:nvPr/>
          </p:nvSpPr>
          <p:spPr bwMode="auto">
            <a:xfrm>
              <a:off x="1950173" y="2021133"/>
              <a:ext cx="1697109" cy="55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323" dirty="0">
                  <a:solidFill>
                    <a:srgbClr val="0070C0"/>
                  </a:solidFill>
                  <a:latin typeface="微软雅黑" pitchFamily="34" charset="-122"/>
                  <a:ea typeface="微软雅黑" pitchFamily="34" charset="-122"/>
                </a:rPr>
                <a:t>点击添加文字信息内容</a:t>
              </a:r>
              <a:endParaRPr lang="en-US" altLang="zh-CN" sz="1323" dirty="0">
                <a:solidFill>
                  <a:srgbClr val="0070C0"/>
                </a:solidFill>
                <a:latin typeface="微软雅黑" pitchFamily="34" charset="-122"/>
                <a:ea typeface="微软雅黑" pitchFamily="34" charset="-122"/>
              </a:endParaRPr>
            </a:p>
            <a:p>
              <a:r>
                <a:rPr lang="zh-CN" altLang="en-US" sz="1323" dirty="0">
                  <a:solidFill>
                    <a:srgbClr val="0070C0"/>
                  </a:solidFill>
                  <a:latin typeface="微软雅黑" pitchFamily="34" charset="-122"/>
                  <a:ea typeface="微软雅黑" pitchFamily="34" charset="-122"/>
                </a:rPr>
                <a:t>点击添加文字信息内容</a:t>
              </a:r>
            </a:p>
            <a:p>
              <a:r>
                <a:rPr lang="zh-CN" altLang="en-US" sz="1323" dirty="0">
                  <a:solidFill>
                    <a:srgbClr val="0070C0"/>
                  </a:solidFill>
                  <a:latin typeface="微软雅黑" pitchFamily="34" charset="-122"/>
                  <a:ea typeface="微软雅黑" pitchFamily="34" charset="-122"/>
                </a:rPr>
                <a:t>点击添加文字信息内容</a:t>
              </a:r>
            </a:p>
          </p:txBody>
        </p:sp>
        <p:cxnSp>
          <p:nvCxnSpPr>
            <p:cNvPr id="29" name="直接连接符 28"/>
            <p:cNvCxnSpPr/>
            <p:nvPr/>
          </p:nvCxnSpPr>
          <p:spPr>
            <a:xfrm>
              <a:off x="2034376" y="1965577"/>
              <a:ext cx="1388637" cy="0"/>
            </a:xfrm>
            <a:prstGeom prst="line">
              <a:avLst/>
            </a:prstGeom>
            <a:noFill/>
            <a:ln w="9525" cap="flat" cmpd="sng" algn="ctr">
              <a:solidFill>
                <a:srgbClr val="0070C0"/>
              </a:solidFill>
              <a:prstDash val="solid"/>
            </a:ln>
            <a:effectLst/>
          </p:spPr>
        </p:cxnSp>
      </p:grpSp>
      <p:grpSp>
        <p:nvGrpSpPr>
          <p:cNvPr id="30" name="组合 29"/>
          <p:cNvGrpSpPr/>
          <p:nvPr/>
        </p:nvGrpSpPr>
        <p:grpSpPr>
          <a:xfrm>
            <a:off x="4881814" y="1894549"/>
            <a:ext cx="2154389" cy="2170391"/>
            <a:chOff x="4176714" y="1244873"/>
            <a:chExt cx="1709738" cy="1722438"/>
          </a:xfrm>
        </p:grpSpPr>
        <p:sp>
          <p:nvSpPr>
            <p:cNvPr id="31"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gradFill>
              <a:gsLst>
                <a:gs pos="0">
                  <a:schemeClr val="bg1">
                    <a:lumMod val="95000"/>
                  </a:schemeClr>
                </a:gs>
                <a:gs pos="50000">
                  <a:schemeClr val="bg1"/>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a:lstStyle/>
            <a:p>
              <a:pPr defTabSz="1152235" fontAlgn="base">
                <a:spcBef>
                  <a:spcPct val="0"/>
                </a:spcBef>
                <a:spcAft>
                  <a:spcPct val="0"/>
                </a:spcAft>
                <a:defRPr/>
              </a:pPr>
              <a:endParaRPr lang="zh-CN" altLang="en-US" sz="2016" kern="0">
                <a:solidFill>
                  <a:srgbClr val="0070C0"/>
                </a:solidFill>
              </a:endParaRPr>
            </a:p>
          </p:txBody>
        </p:sp>
        <p:sp>
          <p:nvSpPr>
            <p:cNvPr id="32" name="TextBox 692"/>
            <p:cNvSpPr txBox="1"/>
            <p:nvPr/>
          </p:nvSpPr>
          <p:spPr bwMode="auto">
            <a:xfrm>
              <a:off x="4335616" y="1546417"/>
              <a:ext cx="1277446" cy="36566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394" b="1" spc="378" dirty="0">
                  <a:solidFill>
                    <a:srgbClr val="0070C0"/>
                  </a:solidFill>
                  <a:latin typeface="微软雅黑" pitchFamily="34" charset="-122"/>
                  <a:ea typeface="微软雅黑" pitchFamily="34" charset="-122"/>
                  <a:cs typeface="Arial" pitchFamily="34" charset="0"/>
                </a:rPr>
                <a:t>添加标题</a:t>
              </a:r>
            </a:p>
          </p:txBody>
        </p:sp>
        <p:sp>
          <p:nvSpPr>
            <p:cNvPr id="33" name="矩形 1"/>
            <p:cNvSpPr>
              <a:spLocks noChangeArrowheads="1"/>
            </p:cNvSpPr>
            <p:nvPr/>
          </p:nvSpPr>
          <p:spPr bwMode="auto">
            <a:xfrm>
              <a:off x="4236173" y="2021133"/>
              <a:ext cx="1650279" cy="55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323" dirty="0">
                  <a:solidFill>
                    <a:srgbClr val="0070C0"/>
                  </a:solidFill>
                  <a:latin typeface="微软雅黑" pitchFamily="34" charset="-122"/>
                  <a:ea typeface="微软雅黑" pitchFamily="34" charset="-122"/>
                </a:rPr>
                <a:t>点击添加文字信息内容</a:t>
              </a:r>
              <a:endParaRPr lang="en-US" altLang="zh-CN" sz="1323" dirty="0">
                <a:solidFill>
                  <a:srgbClr val="0070C0"/>
                </a:solidFill>
                <a:latin typeface="微软雅黑" pitchFamily="34" charset="-122"/>
                <a:ea typeface="微软雅黑" pitchFamily="34" charset="-122"/>
              </a:endParaRPr>
            </a:p>
            <a:p>
              <a:r>
                <a:rPr lang="zh-CN" altLang="en-US" sz="1323" dirty="0">
                  <a:solidFill>
                    <a:srgbClr val="0070C0"/>
                  </a:solidFill>
                  <a:latin typeface="微软雅黑" pitchFamily="34" charset="-122"/>
                  <a:ea typeface="微软雅黑" pitchFamily="34" charset="-122"/>
                </a:rPr>
                <a:t>点击添加文字信息内容</a:t>
              </a:r>
            </a:p>
            <a:p>
              <a:r>
                <a:rPr lang="zh-CN" altLang="en-US" sz="1323" dirty="0">
                  <a:solidFill>
                    <a:srgbClr val="0070C0"/>
                  </a:solidFill>
                  <a:latin typeface="微软雅黑" pitchFamily="34" charset="-122"/>
                  <a:ea typeface="微软雅黑" pitchFamily="34" charset="-122"/>
                </a:rPr>
                <a:t>点击添加文字信息内容</a:t>
              </a:r>
            </a:p>
          </p:txBody>
        </p:sp>
        <p:cxnSp>
          <p:nvCxnSpPr>
            <p:cNvPr id="34" name="直接连接符 33"/>
            <p:cNvCxnSpPr/>
            <p:nvPr/>
          </p:nvCxnSpPr>
          <p:spPr>
            <a:xfrm>
              <a:off x="4312756" y="1965577"/>
              <a:ext cx="1388637" cy="0"/>
            </a:xfrm>
            <a:prstGeom prst="line">
              <a:avLst/>
            </a:prstGeom>
            <a:noFill/>
            <a:ln w="9525" cap="flat" cmpd="sng" algn="ctr">
              <a:solidFill>
                <a:srgbClr val="0070C0"/>
              </a:solidFill>
              <a:prstDash val="solid"/>
            </a:ln>
            <a:effectLst/>
          </p:spPr>
        </p:cxnSp>
      </p:grpSp>
      <p:grpSp>
        <p:nvGrpSpPr>
          <p:cNvPr id="35" name="组合 34"/>
          <p:cNvGrpSpPr/>
          <p:nvPr/>
        </p:nvGrpSpPr>
        <p:grpSpPr>
          <a:xfrm>
            <a:off x="7896356" y="1866543"/>
            <a:ext cx="2245124" cy="2174392"/>
            <a:chOff x="6569076" y="1222648"/>
            <a:chExt cx="1781746" cy="1725613"/>
          </a:xfrm>
        </p:grpSpPr>
        <p:sp>
          <p:nvSpPr>
            <p:cNvPr id="36"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gradFill>
              <a:gsLst>
                <a:gs pos="0">
                  <a:schemeClr val="bg1">
                    <a:lumMod val="95000"/>
                  </a:schemeClr>
                </a:gs>
                <a:gs pos="50000">
                  <a:schemeClr val="bg1"/>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a:lstStyle/>
            <a:p>
              <a:pPr defTabSz="1152235" fontAlgn="base">
                <a:spcBef>
                  <a:spcPct val="0"/>
                </a:spcBef>
                <a:spcAft>
                  <a:spcPct val="0"/>
                </a:spcAft>
                <a:defRPr/>
              </a:pPr>
              <a:endParaRPr lang="zh-CN" altLang="en-US" sz="2016" kern="0">
                <a:solidFill>
                  <a:srgbClr val="0070C0"/>
                </a:solidFill>
              </a:endParaRPr>
            </a:p>
          </p:txBody>
        </p:sp>
        <p:sp>
          <p:nvSpPr>
            <p:cNvPr id="37" name="TextBox 692"/>
            <p:cNvSpPr txBox="1"/>
            <p:nvPr/>
          </p:nvSpPr>
          <p:spPr bwMode="auto">
            <a:xfrm>
              <a:off x="6735916" y="1546417"/>
              <a:ext cx="1277446" cy="365668"/>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2394" b="1" spc="378" dirty="0">
                  <a:solidFill>
                    <a:srgbClr val="0070C0"/>
                  </a:solidFill>
                  <a:latin typeface="微软雅黑" pitchFamily="34" charset="-122"/>
                  <a:ea typeface="微软雅黑" pitchFamily="34" charset="-122"/>
                  <a:cs typeface="Arial" pitchFamily="34" charset="0"/>
                </a:rPr>
                <a:t>添加标题</a:t>
              </a:r>
            </a:p>
          </p:txBody>
        </p:sp>
        <p:sp>
          <p:nvSpPr>
            <p:cNvPr id="38" name="矩形 1"/>
            <p:cNvSpPr>
              <a:spLocks noChangeArrowheads="1"/>
            </p:cNvSpPr>
            <p:nvPr/>
          </p:nvSpPr>
          <p:spPr bwMode="auto">
            <a:xfrm>
              <a:off x="6636473" y="2021133"/>
              <a:ext cx="1714349" cy="55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323" dirty="0">
                  <a:solidFill>
                    <a:srgbClr val="0070C0"/>
                  </a:solidFill>
                  <a:latin typeface="微软雅黑" pitchFamily="34" charset="-122"/>
                  <a:ea typeface="微软雅黑" pitchFamily="34" charset="-122"/>
                </a:rPr>
                <a:t>点击添加文字信息内容</a:t>
              </a:r>
              <a:endParaRPr lang="en-US" altLang="zh-CN" sz="1323" dirty="0">
                <a:solidFill>
                  <a:srgbClr val="0070C0"/>
                </a:solidFill>
                <a:latin typeface="微软雅黑" pitchFamily="34" charset="-122"/>
                <a:ea typeface="微软雅黑" pitchFamily="34" charset="-122"/>
              </a:endParaRPr>
            </a:p>
            <a:p>
              <a:r>
                <a:rPr lang="zh-CN" altLang="en-US" sz="1323" dirty="0">
                  <a:solidFill>
                    <a:srgbClr val="0070C0"/>
                  </a:solidFill>
                  <a:latin typeface="微软雅黑" pitchFamily="34" charset="-122"/>
                  <a:ea typeface="微软雅黑" pitchFamily="34" charset="-122"/>
                </a:rPr>
                <a:t>点击添加文字信息内容</a:t>
              </a:r>
            </a:p>
            <a:p>
              <a:r>
                <a:rPr lang="zh-CN" altLang="en-US" sz="1323" dirty="0">
                  <a:solidFill>
                    <a:srgbClr val="0070C0"/>
                  </a:solidFill>
                  <a:latin typeface="微软雅黑" pitchFamily="34" charset="-122"/>
                  <a:ea typeface="微软雅黑" pitchFamily="34" charset="-122"/>
                </a:rPr>
                <a:t>点击添加文字信息内容</a:t>
              </a:r>
            </a:p>
          </p:txBody>
        </p:sp>
        <p:cxnSp>
          <p:nvCxnSpPr>
            <p:cNvPr id="39" name="直接连接符 38"/>
            <p:cNvCxnSpPr/>
            <p:nvPr/>
          </p:nvCxnSpPr>
          <p:spPr>
            <a:xfrm>
              <a:off x="6697816" y="1965577"/>
              <a:ext cx="1388637" cy="0"/>
            </a:xfrm>
            <a:prstGeom prst="line">
              <a:avLst/>
            </a:prstGeom>
            <a:noFill/>
            <a:ln w="9525" cap="flat" cmpd="sng" algn="ctr">
              <a:solidFill>
                <a:srgbClr val="0070C0"/>
              </a:solidFill>
              <a:prstDash val="solid"/>
            </a:ln>
            <a:effectLst/>
          </p:spPr>
        </p:cxnSp>
      </p:grpSp>
    </p:spTree>
    <p:extLst>
      <p:ext uri="{BB962C8B-B14F-4D97-AF65-F5344CB8AC3E}">
        <p14:creationId xmlns:p14="http://schemas.microsoft.com/office/powerpoint/2010/main" val="13739114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14:presetBounceEnd="63333">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14:bounceEnd="63333">
                                          <p:cBhvr additive="base">
                                            <p:cTn id="11" dur="300" fill="hold"/>
                                            <p:tgtEl>
                                              <p:spTgt spid="25"/>
                                            </p:tgtEl>
                                            <p:attrNameLst>
                                              <p:attrName>ppt_x</p:attrName>
                                            </p:attrNameLst>
                                          </p:cBhvr>
                                          <p:tavLst>
                                            <p:tav tm="0">
                                              <p:val>
                                                <p:strVal val="0-#ppt_w/2"/>
                                              </p:val>
                                            </p:tav>
                                            <p:tav tm="100000">
                                              <p:val>
                                                <p:strVal val="#ppt_x"/>
                                              </p:val>
                                            </p:tav>
                                          </p:tavLst>
                                        </p:anim>
                                        <p:anim calcmode="lin" valueType="num" p14:bounceEnd="63333">
                                          <p:cBhvr additive="base">
                                            <p:cTn id="12" dur="3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14:presetBounceEnd="63333">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14:bounceEnd="63333">
                                          <p:cBhvr additive="base">
                                            <p:cTn id="16" dur="300" fill="hold"/>
                                            <p:tgtEl>
                                              <p:spTgt spid="30"/>
                                            </p:tgtEl>
                                            <p:attrNameLst>
                                              <p:attrName>ppt_x</p:attrName>
                                            </p:attrNameLst>
                                          </p:cBhvr>
                                          <p:tavLst>
                                            <p:tav tm="0">
                                              <p:val>
                                                <p:strVal val="0-#ppt_w/2"/>
                                              </p:val>
                                            </p:tav>
                                            <p:tav tm="100000">
                                              <p:val>
                                                <p:strVal val="#ppt_x"/>
                                              </p:val>
                                            </p:tav>
                                          </p:tavLst>
                                        </p:anim>
                                        <p:anim calcmode="lin" valueType="num" p14:bounceEnd="63333">
                                          <p:cBhvr additive="base">
                                            <p:cTn id="17" dur="3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14:presetBounceEnd="63333">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14:bounceEnd="63333">
                                          <p:cBhvr additive="base">
                                            <p:cTn id="21" dur="300" fill="hold"/>
                                            <p:tgtEl>
                                              <p:spTgt spid="35"/>
                                            </p:tgtEl>
                                            <p:attrNameLst>
                                              <p:attrName>ppt_x</p:attrName>
                                            </p:attrNameLst>
                                          </p:cBhvr>
                                          <p:tavLst>
                                            <p:tav tm="0">
                                              <p:val>
                                                <p:strVal val="0-#ppt_w/2"/>
                                              </p:val>
                                            </p:tav>
                                            <p:tav tm="100000">
                                              <p:val>
                                                <p:strVal val="#ppt_x"/>
                                              </p:val>
                                            </p:tav>
                                          </p:tavLst>
                                        </p:anim>
                                        <p:anim calcmode="lin" valueType="num" p14:bounceEnd="63333">
                                          <p:cBhvr additive="base">
                                            <p:cTn id="22" dur="300" fill="hold"/>
                                            <p:tgtEl>
                                              <p:spTgt spid="35"/>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8" fill="hold" grpId="0" nodeType="afterEffect" p14:presetBounceEnd="63333">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14:bounceEnd="63333">
                                          <p:cBhvr additive="base">
                                            <p:cTn id="26" dur="300" fill="hold"/>
                                            <p:tgtEl>
                                              <p:spTgt spid="23"/>
                                            </p:tgtEl>
                                            <p:attrNameLst>
                                              <p:attrName>ppt_x</p:attrName>
                                            </p:attrNameLst>
                                          </p:cBhvr>
                                          <p:tavLst>
                                            <p:tav tm="0">
                                              <p:val>
                                                <p:strVal val="0-#ppt_w/2"/>
                                              </p:val>
                                            </p:tav>
                                            <p:tav tm="100000">
                                              <p:val>
                                                <p:strVal val="#ppt_x"/>
                                              </p:val>
                                            </p:tav>
                                          </p:tavLst>
                                        </p:anim>
                                        <p:anim calcmode="lin" valueType="num" p14:bounceEnd="63333">
                                          <p:cBhvr additive="base">
                                            <p:cTn id="27" dur="3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14:presetBounceEnd="63333">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14:bounceEnd="63333">
                                          <p:cBhvr additive="base">
                                            <p:cTn id="31" dur="300" fill="hold"/>
                                            <p:tgtEl>
                                              <p:spTgt spid="24"/>
                                            </p:tgtEl>
                                            <p:attrNameLst>
                                              <p:attrName>ppt_x</p:attrName>
                                            </p:attrNameLst>
                                          </p:cBhvr>
                                          <p:tavLst>
                                            <p:tav tm="0">
                                              <p:val>
                                                <p:strVal val="1+#ppt_w/2"/>
                                              </p:val>
                                            </p:tav>
                                            <p:tav tm="100000">
                                              <p:val>
                                                <p:strVal val="#ppt_x"/>
                                              </p:val>
                                            </p:tav>
                                          </p:tavLst>
                                        </p:anim>
                                        <p:anim calcmode="lin" valueType="num" p14:bounceEnd="63333">
                                          <p:cBhvr additive="base">
                                            <p:cTn id="32"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fill="hold"/>
                                            <p:tgtEl>
                                              <p:spTgt spid="25"/>
                                            </p:tgtEl>
                                            <p:attrNameLst>
                                              <p:attrName>ppt_x</p:attrName>
                                            </p:attrNameLst>
                                          </p:cBhvr>
                                          <p:tavLst>
                                            <p:tav tm="0">
                                              <p:val>
                                                <p:strVal val="0-#ppt_w/2"/>
                                              </p:val>
                                            </p:tav>
                                            <p:tav tm="100000">
                                              <p:val>
                                                <p:strVal val="#ppt_x"/>
                                              </p:val>
                                            </p:tav>
                                          </p:tavLst>
                                        </p:anim>
                                        <p:anim calcmode="lin" valueType="num">
                                          <p:cBhvr additive="base">
                                            <p:cTn id="12" dur="3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800"/>
                                </p:stCondLst>
                                <p:childTnLst>
                                  <p:par>
                                    <p:cTn id="14" presetID="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00" fill="hold"/>
                                            <p:tgtEl>
                                              <p:spTgt spid="30"/>
                                            </p:tgtEl>
                                            <p:attrNameLst>
                                              <p:attrName>ppt_x</p:attrName>
                                            </p:attrNameLst>
                                          </p:cBhvr>
                                          <p:tavLst>
                                            <p:tav tm="0">
                                              <p:val>
                                                <p:strVal val="0-#ppt_w/2"/>
                                              </p:val>
                                            </p:tav>
                                            <p:tav tm="100000">
                                              <p:val>
                                                <p:strVal val="#ppt_x"/>
                                              </p:val>
                                            </p:tav>
                                          </p:tavLst>
                                        </p:anim>
                                        <p:anim calcmode="lin" valueType="num">
                                          <p:cBhvr additive="base">
                                            <p:cTn id="17" dur="3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100"/>
                                </p:stCondLst>
                                <p:childTnLst>
                                  <p:par>
                                    <p:cTn id="19" presetID="2" presetClass="entr" presetSubtype="8"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300" fill="hold"/>
                                            <p:tgtEl>
                                              <p:spTgt spid="35"/>
                                            </p:tgtEl>
                                            <p:attrNameLst>
                                              <p:attrName>ppt_x</p:attrName>
                                            </p:attrNameLst>
                                          </p:cBhvr>
                                          <p:tavLst>
                                            <p:tav tm="0">
                                              <p:val>
                                                <p:strVal val="0-#ppt_w/2"/>
                                              </p:val>
                                            </p:tav>
                                            <p:tav tm="100000">
                                              <p:val>
                                                <p:strVal val="#ppt_x"/>
                                              </p:val>
                                            </p:tav>
                                          </p:tavLst>
                                        </p:anim>
                                        <p:anim calcmode="lin" valueType="num">
                                          <p:cBhvr additive="base">
                                            <p:cTn id="22" dur="300" fill="hold"/>
                                            <p:tgtEl>
                                              <p:spTgt spid="35"/>
                                            </p:tgtEl>
                                            <p:attrNameLst>
                                              <p:attrName>ppt_y</p:attrName>
                                            </p:attrNameLst>
                                          </p:cBhvr>
                                          <p:tavLst>
                                            <p:tav tm="0">
                                              <p:val>
                                                <p:strVal val="#ppt_y"/>
                                              </p:val>
                                            </p:tav>
                                            <p:tav tm="100000">
                                              <p:val>
                                                <p:strVal val="#ppt_y"/>
                                              </p:val>
                                            </p:tav>
                                          </p:tavLst>
                                        </p:anim>
                                      </p:childTnLst>
                                    </p:cTn>
                                  </p:par>
                                </p:childTnLst>
                              </p:cTn>
                            </p:par>
                            <p:par>
                              <p:cTn id="23" fill="hold">
                                <p:stCondLst>
                                  <p:cond delay="1400"/>
                                </p:stCondLst>
                                <p:childTnLst>
                                  <p:par>
                                    <p:cTn id="24" presetID="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300" fill="hold"/>
                                            <p:tgtEl>
                                              <p:spTgt spid="23"/>
                                            </p:tgtEl>
                                            <p:attrNameLst>
                                              <p:attrName>ppt_x</p:attrName>
                                            </p:attrNameLst>
                                          </p:cBhvr>
                                          <p:tavLst>
                                            <p:tav tm="0">
                                              <p:val>
                                                <p:strVal val="0-#ppt_w/2"/>
                                              </p:val>
                                            </p:tav>
                                            <p:tav tm="100000">
                                              <p:val>
                                                <p:strVal val="#ppt_x"/>
                                              </p:val>
                                            </p:tav>
                                          </p:tavLst>
                                        </p:anim>
                                        <p:anim calcmode="lin" valueType="num">
                                          <p:cBhvr additive="base">
                                            <p:cTn id="27" dur="3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300" fill="hold"/>
                                            <p:tgtEl>
                                              <p:spTgt spid="24"/>
                                            </p:tgtEl>
                                            <p:attrNameLst>
                                              <p:attrName>ppt_x</p:attrName>
                                            </p:attrNameLst>
                                          </p:cBhvr>
                                          <p:tavLst>
                                            <p:tav tm="0">
                                              <p:val>
                                                <p:strVal val="1+#ppt_w/2"/>
                                              </p:val>
                                            </p:tav>
                                            <p:tav tm="100000">
                                              <p:val>
                                                <p:strVal val="#ppt_x"/>
                                              </p:val>
                                            </p:tav>
                                          </p:tavLst>
                                        </p:anim>
                                        <p:anim calcmode="lin" valueType="num">
                                          <p:cBhvr additive="base">
                                            <p:cTn id="32" dur="3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5905053" y="2178241"/>
            <a:ext cx="3672408" cy="1755609"/>
          </a:xfrm>
          <a:prstGeom prst="rect">
            <a:avLst/>
          </a:prstGeom>
          <a:noFill/>
        </p:spPr>
        <p:txBody>
          <a:bodyPr wrap="square" rtlCol="0">
            <a:spAutoFit/>
          </a:bodyPr>
          <a:lstStyle/>
          <a:p>
            <a:pPr marL="342900" indent="-342900">
              <a:lnSpc>
                <a:spcPct val="150000"/>
              </a:lnSpc>
              <a:buFont typeface="Wingdings" pitchFamily="2" charset="2"/>
              <a:buChar char="n"/>
            </a:pPr>
            <a:r>
              <a:rPr lang="zh-CN" altLang="zh-CN" sz="2500" b="1" dirty="0">
                <a:latin typeface="微软雅黑" pitchFamily="34" charset="-122"/>
                <a:ea typeface="微软雅黑" pitchFamily="34" charset="-122"/>
              </a:rPr>
              <a:t>核心竞争力放心</a:t>
            </a:r>
          </a:p>
          <a:p>
            <a:pPr marL="342900" indent="-342900">
              <a:lnSpc>
                <a:spcPct val="150000"/>
              </a:lnSpc>
              <a:buFont typeface="Wingdings" pitchFamily="2" charset="2"/>
              <a:buChar char="n"/>
            </a:pPr>
            <a:r>
              <a:rPr lang="zh-CN" altLang="zh-CN" sz="2500" b="1" dirty="0" smtClean="0">
                <a:latin typeface="微软雅黑" pitchFamily="34" charset="-122"/>
                <a:ea typeface="微软雅黑" pitchFamily="34" charset="-122"/>
              </a:rPr>
              <a:t>创意</a:t>
            </a:r>
            <a:r>
              <a:rPr lang="zh-CN" altLang="zh-CN" sz="2500" b="1" dirty="0">
                <a:latin typeface="微软雅黑" pitchFamily="34" charset="-122"/>
                <a:ea typeface="微软雅黑" pitchFamily="34" charset="-122"/>
              </a:rPr>
              <a:t>来源</a:t>
            </a:r>
          </a:p>
          <a:p>
            <a:pPr marL="342900" indent="-342900">
              <a:lnSpc>
                <a:spcPct val="150000"/>
              </a:lnSpc>
              <a:buFont typeface="Wingdings" pitchFamily="2" charset="2"/>
              <a:buChar char="n"/>
            </a:pPr>
            <a:r>
              <a:rPr lang="zh-CN" altLang="zh-CN" sz="2500" b="1" dirty="0" smtClean="0">
                <a:latin typeface="微软雅黑" pitchFamily="34" charset="-122"/>
                <a:ea typeface="微软雅黑" pitchFamily="34" charset="-122"/>
              </a:rPr>
              <a:t>品牌</a:t>
            </a:r>
            <a:r>
              <a:rPr lang="zh-CN" altLang="zh-CN" sz="2500" b="1" dirty="0">
                <a:latin typeface="微软雅黑" pitchFamily="34" charset="-122"/>
                <a:ea typeface="微软雅黑" pitchFamily="34" charset="-122"/>
              </a:rPr>
              <a:t>竞争力</a:t>
            </a:r>
          </a:p>
        </p:txBody>
      </p:sp>
      <p:grpSp>
        <p:nvGrpSpPr>
          <p:cNvPr id="37" name="组合 24"/>
          <p:cNvGrpSpPr>
            <a:grpSpLocks/>
          </p:cNvGrpSpPr>
          <p:nvPr/>
        </p:nvGrpSpPr>
        <p:grpSpPr bwMode="auto">
          <a:xfrm>
            <a:off x="2498781" y="1773610"/>
            <a:ext cx="2518237" cy="2520280"/>
            <a:chOff x="2848131" y="1860029"/>
            <a:chExt cx="3807502" cy="3807502"/>
          </a:xfrm>
        </p:grpSpPr>
        <p:sp>
          <p:nvSpPr>
            <p:cNvPr id="38" name="椭圆 3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41"/>
            <p:cNvSpPr/>
            <p:nvPr/>
          </p:nvSpPr>
          <p:spPr>
            <a:xfrm>
              <a:off x="2937682" y="1968815"/>
              <a:ext cx="3628400" cy="362854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7" name="文本框 29"/>
          <p:cNvSpPr txBox="1">
            <a:spLocks noChangeArrowheads="1"/>
          </p:cNvSpPr>
          <p:nvPr/>
        </p:nvSpPr>
        <p:spPr bwMode="auto">
          <a:xfrm>
            <a:off x="3000837" y="1983244"/>
            <a:ext cx="1386918"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8800" dirty="0" smtClean="0">
                <a:solidFill>
                  <a:srgbClr val="0066CC"/>
                </a:solidFill>
                <a:latin typeface="Impact" pitchFamily="34" charset="0"/>
                <a:ea typeface="微软雅黑" pitchFamily="34" charset="-122"/>
              </a:rPr>
              <a:t>03</a:t>
            </a:r>
            <a:endParaRPr lang="zh-CN" altLang="en-US" sz="8800" dirty="0">
              <a:solidFill>
                <a:srgbClr val="0066CC"/>
              </a:solidFill>
              <a:latin typeface="Impact" pitchFamily="34" charset="0"/>
              <a:ea typeface="微软雅黑" pitchFamily="34" charset="-122"/>
            </a:endParaRPr>
          </a:p>
        </p:txBody>
      </p:sp>
      <p:sp>
        <p:nvSpPr>
          <p:cNvPr id="63" name="文本框 33"/>
          <p:cNvSpPr txBox="1"/>
          <p:nvPr/>
        </p:nvSpPr>
        <p:spPr>
          <a:xfrm>
            <a:off x="2435867" y="3225383"/>
            <a:ext cx="2605090" cy="892552"/>
          </a:xfrm>
          <a:prstGeom prst="rect">
            <a:avLst/>
          </a:prstGeom>
          <a:noFill/>
        </p:spPr>
        <p:txBody>
          <a:bodyPr wrap="square" rtlCol="0">
            <a:spAutoFit/>
          </a:bodyPr>
          <a:lstStyle/>
          <a:p>
            <a:pPr algn="ctr"/>
            <a:r>
              <a:rPr lang="zh-CN" altLang="en-US" sz="2600" dirty="0" smtClean="0">
                <a:solidFill>
                  <a:srgbClr val="0066CC"/>
                </a:solidFill>
                <a:latin typeface="微软雅黑" pitchFamily="34" charset="-122"/>
                <a:ea typeface="微软雅黑" pitchFamily="34" charset="-122"/>
              </a:rPr>
              <a:t>取得成功</a:t>
            </a:r>
            <a:endParaRPr lang="en-US" altLang="zh-CN" sz="2600" dirty="0" smtClean="0">
              <a:solidFill>
                <a:srgbClr val="0066CC"/>
              </a:solidFill>
              <a:latin typeface="微软雅黑" pitchFamily="34" charset="-122"/>
              <a:ea typeface="微软雅黑" pitchFamily="34" charset="-122"/>
            </a:endParaRPr>
          </a:p>
          <a:p>
            <a:pPr algn="ctr"/>
            <a:r>
              <a:rPr lang="zh-CN" altLang="en-US" sz="2600" dirty="0">
                <a:solidFill>
                  <a:srgbClr val="0066CC"/>
                </a:solidFill>
                <a:latin typeface="微软雅黑" pitchFamily="34" charset="-122"/>
                <a:ea typeface="微软雅黑" pitchFamily="34" charset="-122"/>
              </a:rPr>
              <a:t>原因</a:t>
            </a:r>
            <a:r>
              <a:rPr lang="zh-CN" altLang="en-US" sz="2600" dirty="0" smtClean="0">
                <a:solidFill>
                  <a:srgbClr val="0066CC"/>
                </a:solidFill>
                <a:latin typeface="微软雅黑" pitchFamily="34" charset="-122"/>
                <a:ea typeface="微软雅黑" pitchFamily="34" charset="-122"/>
              </a:rPr>
              <a:t>的</a:t>
            </a:r>
            <a:endParaRPr lang="zh-CN" altLang="en-US" sz="2600" dirty="0">
              <a:solidFill>
                <a:srgbClr val="0066CC"/>
              </a:solidFill>
              <a:latin typeface="微软雅黑" pitchFamily="34" charset="-122"/>
              <a:ea typeface="微软雅黑" pitchFamily="34" charset="-122"/>
            </a:endParaRPr>
          </a:p>
        </p:txBody>
      </p:sp>
      <p:cxnSp>
        <p:nvCxnSpPr>
          <p:cNvPr id="70" name="直接连接符 69"/>
          <p:cNvCxnSpPr/>
          <p:nvPr/>
        </p:nvCxnSpPr>
        <p:spPr>
          <a:xfrm>
            <a:off x="5473005" y="1629594"/>
            <a:ext cx="0" cy="2808312"/>
          </a:xfrm>
          <a:prstGeom prst="line">
            <a:avLst/>
          </a:prstGeom>
          <a:ln w="19050">
            <a:solidFill>
              <a:srgbClr val="0066CC"/>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704850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57"/>
                                        </p:tgtEl>
                                      </p:cBhvr>
                                    </p:animEffect>
                                    <p:animScale>
                                      <p:cBhvr>
                                        <p:cTn id="17" dur="250" autoRev="1" fill="hold"/>
                                        <p:tgtEl>
                                          <p:spTgt spid="57"/>
                                        </p:tgtEl>
                                      </p:cBhvr>
                                      <p:by x="105000" y="105000"/>
                                    </p:animScale>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3"/>
                                        </p:tgtEl>
                                        <p:attrNameLst>
                                          <p:attrName>style.visibility</p:attrName>
                                        </p:attrNameLst>
                                      </p:cBhvr>
                                      <p:to>
                                        <p:strVal val="visible"/>
                                      </p:to>
                                    </p:set>
                                    <p:anim by="(-#ppt_w*2)" calcmode="lin" valueType="num">
                                      <p:cBhvr rctx="PPT">
                                        <p:cTn id="21" dur="250" autoRev="1" fill="hold">
                                          <p:stCondLst>
                                            <p:cond delay="0"/>
                                          </p:stCondLst>
                                        </p:cTn>
                                        <p:tgtEl>
                                          <p:spTgt spid="63"/>
                                        </p:tgtEl>
                                        <p:attrNameLst>
                                          <p:attrName>ppt_w</p:attrName>
                                        </p:attrNameLst>
                                      </p:cBhvr>
                                    </p:anim>
                                    <p:anim by="(#ppt_w*0.50)" calcmode="lin" valueType="num">
                                      <p:cBhvr>
                                        <p:cTn id="22" dur="250" decel="50000" autoRev="1" fill="hold">
                                          <p:stCondLst>
                                            <p:cond delay="0"/>
                                          </p:stCondLst>
                                        </p:cTn>
                                        <p:tgtEl>
                                          <p:spTgt spid="63"/>
                                        </p:tgtEl>
                                        <p:attrNameLst>
                                          <p:attrName>ppt_x</p:attrName>
                                        </p:attrNameLst>
                                      </p:cBhvr>
                                    </p:anim>
                                    <p:anim from="(-#ppt_h/2)" to="(#ppt_y)" calcmode="lin" valueType="num">
                                      <p:cBhvr>
                                        <p:cTn id="23" dur="500" fill="hold">
                                          <p:stCondLst>
                                            <p:cond delay="0"/>
                                          </p:stCondLst>
                                        </p:cTn>
                                        <p:tgtEl>
                                          <p:spTgt spid="63"/>
                                        </p:tgtEl>
                                        <p:attrNameLst>
                                          <p:attrName>ppt_y</p:attrName>
                                        </p:attrNameLst>
                                      </p:cBhvr>
                                    </p:anim>
                                    <p:animRot by="21600000">
                                      <p:cBhvr>
                                        <p:cTn id="24" dur="500" fill="hold">
                                          <p:stCondLst>
                                            <p:cond delay="0"/>
                                          </p:stCondLst>
                                        </p:cTn>
                                        <p:tgtEl>
                                          <p:spTgt spid="63"/>
                                        </p:tgtEl>
                                        <p:attrNameLst>
                                          <p:attrName>r</p:attrName>
                                        </p:attrNameLst>
                                      </p:cBhvr>
                                    </p:animRot>
                                  </p:childTnLst>
                                </p:cTn>
                              </p:par>
                            </p:childTnLst>
                          </p:cTn>
                        </p:par>
                        <p:par>
                          <p:cTn id="25" fill="hold">
                            <p:stCondLst>
                              <p:cond delay="2300"/>
                            </p:stCondLst>
                            <p:childTnLst>
                              <p:par>
                                <p:cTn id="26" presetID="22" presetClass="entr" presetSubtype="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childTnLst>
                          </p:cTn>
                        </p:par>
                        <p:par>
                          <p:cTn id="29" fill="hold">
                            <p:stCondLst>
                              <p:cond delay="28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5"/>
                                        </p:tgtEl>
                                        <p:attrNameLst>
                                          <p:attrName>ppt_y</p:attrName>
                                        </p:attrNameLst>
                                      </p:cBhvr>
                                      <p:tavLst>
                                        <p:tav tm="0">
                                          <p:val>
                                            <p:strVal val="#ppt_y"/>
                                          </p:val>
                                        </p:tav>
                                        <p:tav tm="100000">
                                          <p:val>
                                            <p:strVal val="#ppt_y"/>
                                          </p:val>
                                        </p:tav>
                                      </p:tavLst>
                                    </p:anim>
                                    <p:anim calcmode="lin" valueType="num">
                                      <p:cBhvr>
                                        <p:cTn id="3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7" grpId="0"/>
      <p:bldP spid="57" grpId="1"/>
      <p:bldP spid="6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项目成果展示</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Freeform 7"/>
          <p:cNvSpPr>
            <a:spLocks/>
          </p:cNvSpPr>
          <p:nvPr/>
        </p:nvSpPr>
        <p:spPr bwMode="auto">
          <a:xfrm>
            <a:off x="4425377" y="1702196"/>
            <a:ext cx="1267087" cy="4000508"/>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50000"/>
            </a:schemeClr>
          </a:solidFill>
          <a:ln>
            <a:noFill/>
          </a:ln>
        </p:spPr>
        <p:txBody>
          <a:bodyPr vert="horz" wrap="square" lIns="115221" tIns="57610" rIns="115221" bIns="57610" numCol="1" anchor="t" anchorCtr="0" compatLnSpc="1">
            <a:prstTxWarp prst="textNoShape">
              <a:avLst/>
            </a:prstTxWarp>
          </a:bodyPr>
          <a:lstStyle/>
          <a:p>
            <a:endParaRPr lang="zh-CN" altLang="en-US" sz="2394">
              <a:latin typeface="微软雅黑" pitchFamily="34" charset="-122"/>
              <a:ea typeface="微软雅黑" pitchFamily="34" charset="-122"/>
            </a:endParaRPr>
          </a:p>
        </p:txBody>
      </p:sp>
      <p:sp>
        <p:nvSpPr>
          <p:cNvPr id="4" name="Line 11"/>
          <p:cNvSpPr>
            <a:spLocks noChangeShapeType="1"/>
          </p:cNvSpPr>
          <p:nvPr/>
        </p:nvSpPr>
        <p:spPr bwMode="auto">
          <a:xfrm flipH="1" flipV="1">
            <a:off x="5694465" y="2700283"/>
            <a:ext cx="1392646" cy="713112"/>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15221" tIns="57610" rIns="115221" bIns="57610" numCol="1" anchor="t" anchorCtr="0" compatLnSpc="1">
            <a:prstTxWarp prst="textNoShape">
              <a:avLst/>
            </a:prstTxWarp>
          </a:bodyPr>
          <a:lstStyle/>
          <a:p>
            <a:endParaRPr lang="zh-CN" altLang="en-US" sz="2394">
              <a:latin typeface="微软雅黑" pitchFamily="34" charset="-122"/>
              <a:ea typeface="微软雅黑" pitchFamily="34" charset="-122"/>
            </a:endParaRPr>
          </a:p>
        </p:txBody>
      </p:sp>
      <p:sp>
        <p:nvSpPr>
          <p:cNvPr id="5" name="Line 12"/>
          <p:cNvSpPr>
            <a:spLocks noChangeShapeType="1"/>
          </p:cNvSpPr>
          <p:nvPr/>
        </p:nvSpPr>
        <p:spPr bwMode="auto">
          <a:xfrm flipH="1">
            <a:off x="5904546" y="4132528"/>
            <a:ext cx="1182565" cy="726046"/>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15221" tIns="57610" rIns="115221" bIns="57610" numCol="1" anchor="t" anchorCtr="0" compatLnSpc="1">
            <a:prstTxWarp prst="textNoShape">
              <a:avLst/>
            </a:prstTxWarp>
          </a:bodyPr>
          <a:lstStyle/>
          <a:p>
            <a:endParaRPr lang="zh-CN" altLang="en-US" sz="2394">
              <a:latin typeface="微软雅黑" pitchFamily="34" charset="-122"/>
              <a:ea typeface="微软雅黑" pitchFamily="34" charset="-122"/>
            </a:endParaRPr>
          </a:p>
        </p:txBody>
      </p:sp>
      <p:sp>
        <p:nvSpPr>
          <p:cNvPr id="6" name="Line 13"/>
          <p:cNvSpPr>
            <a:spLocks noChangeShapeType="1"/>
          </p:cNvSpPr>
          <p:nvPr/>
        </p:nvSpPr>
        <p:spPr bwMode="auto">
          <a:xfrm flipH="1">
            <a:off x="5251579" y="3787598"/>
            <a:ext cx="1776152" cy="1506"/>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15221" tIns="57610" rIns="115221" bIns="57610" numCol="1" anchor="t" anchorCtr="0" compatLnSpc="1">
            <a:prstTxWarp prst="textNoShape">
              <a:avLst/>
            </a:prstTxWarp>
          </a:bodyPr>
          <a:lstStyle/>
          <a:p>
            <a:endParaRPr lang="zh-CN" altLang="en-US" sz="2394">
              <a:latin typeface="微软雅黑" pitchFamily="34" charset="-122"/>
              <a:ea typeface="微软雅黑" pitchFamily="34" charset="-122"/>
            </a:endParaRPr>
          </a:p>
        </p:txBody>
      </p:sp>
      <p:sp>
        <p:nvSpPr>
          <p:cNvPr id="7" name="椭圆 6"/>
          <p:cNvSpPr/>
          <p:nvPr/>
        </p:nvSpPr>
        <p:spPr>
          <a:xfrm>
            <a:off x="7122064" y="3153958"/>
            <a:ext cx="1332759" cy="133275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dirty="0">
              <a:solidFill>
                <a:schemeClr val="tx1"/>
              </a:solidFill>
              <a:latin typeface="微软雅黑" pitchFamily="34" charset="-122"/>
              <a:ea typeface="微软雅黑" pitchFamily="34" charset="-122"/>
            </a:endParaRPr>
          </a:p>
        </p:txBody>
      </p:sp>
      <p:grpSp>
        <p:nvGrpSpPr>
          <p:cNvPr id="8" name="组合 7"/>
          <p:cNvGrpSpPr/>
          <p:nvPr/>
        </p:nvGrpSpPr>
        <p:grpSpPr>
          <a:xfrm>
            <a:off x="4456800" y="1433623"/>
            <a:ext cx="1385513" cy="1385513"/>
            <a:chOff x="2367233" y="918448"/>
            <a:chExt cx="1099553" cy="1099553"/>
          </a:xfrm>
        </p:grpSpPr>
        <p:sp>
          <p:nvSpPr>
            <p:cNvPr id="9" name="椭圆 8"/>
            <p:cNvSpPr/>
            <p:nvPr/>
          </p:nvSpPr>
          <p:spPr>
            <a:xfrm>
              <a:off x="2367233" y="918448"/>
              <a:ext cx="1099553" cy="109955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394" dirty="0">
                <a:latin typeface="微软雅黑" pitchFamily="34" charset="-122"/>
                <a:ea typeface="微软雅黑" pitchFamily="34" charset="-122"/>
              </a:endParaRPr>
            </a:p>
          </p:txBody>
        </p:sp>
      </p:grpSp>
      <p:grpSp>
        <p:nvGrpSpPr>
          <p:cNvPr id="11" name="组合 10"/>
          <p:cNvGrpSpPr/>
          <p:nvPr/>
        </p:nvGrpSpPr>
        <p:grpSpPr>
          <a:xfrm>
            <a:off x="3818646" y="3094842"/>
            <a:ext cx="1385513" cy="1385513"/>
            <a:chOff x="1860789" y="2236803"/>
            <a:chExt cx="1099553" cy="1099553"/>
          </a:xfrm>
        </p:grpSpPr>
        <p:sp>
          <p:nvSpPr>
            <p:cNvPr id="13" name="椭圆 12"/>
            <p:cNvSpPr/>
            <p:nvPr/>
          </p:nvSpPr>
          <p:spPr>
            <a:xfrm>
              <a:off x="1860789" y="2236803"/>
              <a:ext cx="1099553" cy="109955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4"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453625" anchor="ctr">
              <a:scene3d>
                <a:camera prst="orthographicFront"/>
                <a:lightRig rig="threePt" dir="t"/>
              </a:scene3d>
              <a:sp3d>
                <a:contourClr>
                  <a:srgbClr val="FFFFFF"/>
                </a:contourClr>
              </a:sp3d>
            </a:bodyPr>
            <a:lstStyle/>
            <a:p>
              <a:pPr algn="ctr">
                <a:defRPr/>
              </a:pPr>
              <a:endParaRPr lang="zh-CN" altLang="en-US" sz="2394" dirty="0">
                <a:latin typeface="微软雅黑" pitchFamily="34" charset="-122"/>
                <a:ea typeface="微软雅黑" pitchFamily="34" charset="-122"/>
              </a:endParaRPr>
            </a:p>
          </p:txBody>
        </p:sp>
      </p:grpSp>
      <p:grpSp>
        <p:nvGrpSpPr>
          <p:cNvPr id="15" name="组合 14"/>
          <p:cNvGrpSpPr/>
          <p:nvPr/>
        </p:nvGrpSpPr>
        <p:grpSpPr>
          <a:xfrm>
            <a:off x="4635261" y="4637338"/>
            <a:ext cx="1385513" cy="1385513"/>
            <a:chOff x="2508861" y="3460939"/>
            <a:chExt cx="1099553" cy="1099553"/>
          </a:xfrm>
        </p:grpSpPr>
        <p:sp>
          <p:nvSpPr>
            <p:cNvPr id="16" name="椭圆 15"/>
            <p:cNvSpPr/>
            <p:nvPr/>
          </p:nvSpPr>
          <p:spPr>
            <a:xfrm>
              <a:off x="2508861" y="3460939"/>
              <a:ext cx="1099553" cy="109955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7"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394" dirty="0">
                <a:latin typeface="微软雅黑" pitchFamily="34" charset="-122"/>
                <a:ea typeface="微软雅黑" pitchFamily="34" charset="-122"/>
              </a:endParaRPr>
            </a:p>
          </p:txBody>
        </p:sp>
      </p:grpSp>
      <p:sp>
        <p:nvSpPr>
          <p:cNvPr id="18" name="TextBox 17"/>
          <p:cNvSpPr txBox="1"/>
          <p:nvPr/>
        </p:nvSpPr>
        <p:spPr>
          <a:xfrm>
            <a:off x="8509017" y="1856854"/>
            <a:ext cx="1698039" cy="3696653"/>
          </a:xfrm>
          <a:prstGeom prst="rect">
            <a:avLst/>
          </a:prstGeom>
          <a:noFill/>
          <a:ln>
            <a:noFill/>
          </a:ln>
        </p:spPr>
        <p:txBody>
          <a:bodyPr wrap="square" rtlCol="0">
            <a:spAutoFit/>
          </a:bodyPr>
          <a:lstStyle/>
          <a:p>
            <a:pPr>
              <a:lnSpc>
                <a:spcPct val="130000"/>
              </a:lnSpc>
              <a:defRPr/>
            </a:pPr>
            <a:r>
              <a:rPr lang="zh-CN" altLang="en-US" sz="1386" dirty="0">
                <a:latin typeface="微软雅黑" pitchFamily="34" charset="-122"/>
                <a:ea typeface="微软雅黑" pitchFamily="34" charset="-122"/>
              </a:rPr>
              <a:t>点击输入简要文字内容，文字内容需概括精炼，不用多余的文字修饰，言简意赅的说明分项内容</a:t>
            </a:r>
            <a:r>
              <a:rPr lang="en-US" altLang="zh-CN" sz="1386" dirty="0">
                <a:latin typeface="微软雅黑" pitchFamily="34" charset="-122"/>
                <a:ea typeface="微软雅黑" pitchFamily="34" charset="-122"/>
              </a:rPr>
              <a:t>……</a:t>
            </a:r>
          </a:p>
          <a:p>
            <a:pPr>
              <a:lnSpc>
                <a:spcPct val="130000"/>
              </a:lnSpc>
              <a:defRPr/>
            </a:pPr>
            <a:endParaRPr lang="en-US" altLang="zh-CN" sz="1386" dirty="0">
              <a:latin typeface="微软雅黑" pitchFamily="34" charset="-122"/>
              <a:ea typeface="微软雅黑" pitchFamily="34" charset="-122"/>
            </a:endParaRPr>
          </a:p>
          <a:p>
            <a:pPr>
              <a:lnSpc>
                <a:spcPct val="130000"/>
              </a:lnSpc>
              <a:defRPr/>
            </a:pPr>
            <a:r>
              <a:rPr lang="zh-CN" altLang="en-US" sz="1386" dirty="0">
                <a:latin typeface="微软雅黑" pitchFamily="34" charset="-122"/>
                <a:ea typeface="微软雅黑" pitchFamily="34" charset="-122"/>
              </a:rPr>
              <a:t>点击输入简要文字内容，文字内容需概括精炼，不用多余的文字修饰，言简意赅的说明分项内容</a:t>
            </a:r>
            <a:r>
              <a:rPr lang="en-US" altLang="zh-CN" sz="1386" dirty="0">
                <a:latin typeface="微软雅黑" pitchFamily="34" charset="-122"/>
                <a:ea typeface="微软雅黑" pitchFamily="34" charset="-122"/>
              </a:rPr>
              <a:t>……</a:t>
            </a:r>
          </a:p>
        </p:txBody>
      </p:sp>
      <p:sp>
        <p:nvSpPr>
          <p:cNvPr id="19" name="TextBox 18"/>
          <p:cNvSpPr txBox="1"/>
          <p:nvPr/>
        </p:nvSpPr>
        <p:spPr>
          <a:xfrm>
            <a:off x="2946523" y="1854904"/>
            <a:ext cx="1306524" cy="271485"/>
          </a:xfrm>
          <a:prstGeom prst="rect">
            <a:avLst/>
          </a:prstGeom>
          <a:noFill/>
        </p:spPr>
        <p:txBody>
          <a:bodyPr wrap="square" lIns="0" tIns="0" rIns="0" bIns="0" rtlCol="0">
            <a:spAutoFit/>
          </a:bodyPr>
          <a:lstStyle/>
          <a:p>
            <a:pPr algn="ctr"/>
            <a:r>
              <a:rPr lang="zh-CN" altLang="en-US" sz="1764" b="1" dirty="0">
                <a:latin typeface="微软雅黑" pitchFamily="34" charset="-122"/>
                <a:ea typeface="微软雅黑" pitchFamily="34" charset="-122"/>
              </a:rPr>
              <a:t>添加标题</a:t>
            </a:r>
          </a:p>
        </p:txBody>
      </p:sp>
      <p:sp>
        <p:nvSpPr>
          <p:cNvPr id="20" name="TextBox 19"/>
          <p:cNvSpPr txBox="1"/>
          <p:nvPr/>
        </p:nvSpPr>
        <p:spPr>
          <a:xfrm>
            <a:off x="2144737" y="2257231"/>
            <a:ext cx="2041465" cy="426527"/>
          </a:xfrm>
          <a:prstGeom prst="rect">
            <a:avLst/>
          </a:prstGeom>
          <a:noFill/>
        </p:spPr>
        <p:txBody>
          <a:bodyPr wrap="square" lIns="0" tIns="0" rIns="0" bIns="0" rtlCol="0">
            <a:spAutoFit/>
          </a:bodyPr>
          <a:lstStyle/>
          <a:p>
            <a:pPr algn="ctr"/>
            <a:r>
              <a:rPr lang="zh-CN" altLang="en-US" sz="1386" dirty="0">
                <a:latin typeface="微软雅黑" pitchFamily="34" charset="-122"/>
                <a:ea typeface="微软雅黑" pitchFamily="34" charset="-122"/>
              </a:rPr>
              <a:t>单击此处添加文本内容</a:t>
            </a:r>
            <a:endParaRPr lang="en-US" altLang="zh-CN" sz="1386" dirty="0">
              <a:latin typeface="微软雅黑" pitchFamily="34" charset="-122"/>
              <a:ea typeface="微软雅黑" pitchFamily="34" charset="-122"/>
            </a:endParaRPr>
          </a:p>
          <a:p>
            <a:pPr algn="ctr"/>
            <a:r>
              <a:rPr lang="zh-CN" altLang="en-US" sz="1386" dirty="0">
                <a:latin typeface="微软雅黑" pitchFamily="34" charset="-122"/>
                <a:ea typeface="微软雅黑" pitchFamily="34" charset="-122"/>
              </a:rPr>
              <a:t>单击此处添加文本内容</a:t>
            </a:r>
          </a:p>
        </p:txBody>
      </p:sp>
      <p:sp>
        <p:nvSpPr>
          <p:cNvPr id="21" name="TextBox 20"/>
          <p:cNvSpPr txBox="1"/>
          <p:nvPr/>
        </p:nvSpPr>
        <p:spPr>
          <a:xfrm>
            <a:off x="2377354" y="3423154"/>
            <a:ext cx="1677553" cy="271485"/>
          </a:xfrm>
          <a:prstGeom prst="rect">
            <a:avLst/>
          </a:prstGeom>
          <a:noFill/>
        </p:spPr>
        <p:txBody>
          <a:bodyPr wrap="square" lIns="0" tIns="0" rIns="0" bIns="0" rtlCol="0">
            <a:spAutoFit/>
          </a:bodyPr>
          <a:lstStyle/>
          <a:p>
            <a:pPr algn="ctr"/>
            <a:r>
              <a:rPr lang="zh-CN" altLang="en-US" sz="1764" b="1" dirty="0">
                <a:latin typeface="微软雅黑" pitchFamily="34" charset="-122"/>
                <a:ea typeface="微软雅黑" pitchFamily="34" charset="-122"/>
              </a:rPr>
              <a:t>添加标题</a:t>
            </a:r>
          </a:p>
        </p:txBody>
      </p:sp>
      <p:sp>
        <p:nvSpPr>
          <p:cNvPr id="22" name="TextBox 21"/>
          <p:cNvSpPr txBox="1"/>
          <p:nvPr/>
        </p:nvSpPr>
        <p:spPr>
          <a:xfrm>
            <a:off x="1859429" y="3853564"/>
            <a:ext cx="1845921" cy="426527"/>
          </a:xfrm>
          <a:prstGeom prst="rect">
            <a:avLst/>
          </a:prstGeom>
          <a:noFill/>
        </p:spPr>
        <p:txBody>
          <a:bodyPr wrap="square" lIns="0" tIns="0" rIns="0" bIns="0" rtlCol="0">
            <a:spAutoFit/>
          </a:bodyPr>
          <a:lstStyle/>
          <a:p>
            <a:pPr algn="ctr"/>
            <a:r>
              <a:rPr lang="zh-CN" altLang="en-US" sz="1386" dirty="0">
                <a:latin typeface="微软雅黑" pitchFamily="34" charset="-122"/>
                <a:ea typeface="微软雅黑" pitchFamily="34" charset="-122"/>
              </a:rPr>
              <a:t>单击此处添加文本内容</a:t>
            </a:r>
            <a:endParaRPr lang="en-US" altLang="zh-CN" sz="1386" dirty="0">
              <a:latin typeface="微软雅黑" pitchFamily="34" charset="-122"/>
              <a:ea typeface="微软雅黑" pitchFamily="34" charset="-122"/>
            </a:endParaRPr>
          </a:p>
          <a:p>
            <a:pPr algn="ctr"/>
            <a:r>
              <a:rPr lang="zh-CN" altLang="en-US" sz="1386" dirty="0">
                <a:latin typeface="微软雅黑" pitchFamily="34" charset="-122"/>
                <a:ea typeface="微软雅黑" pitchFamily="34" charset="-122"/>
              </a:rPr>
              <a:t>单击此处添加文本内容</a:t>
            </a:r>
          </a:p>
        </p:txBody>
      </p:sp>
      <p:sp>
        <p:nvSpPr>
          <p:cNvPr id="23" name="TextBox 22"/>
          <p:cNvSpPr txBox="1"/>
          <p:nvPr/>
        </p:nvSpPr>
        <p:spPr>
          <a:xfrm>
            <a:off x="3202337" y="5237856"/>
            <a:ext cx="1469879" cy="271485"/>
          </a:xfrm>
          <a:prstGeom prst="rect">
            <a:avLst/>
          </a:prstGeom>
          <a:noFill/>
        </p:spPr>
        <p:txBody>
          <a:bodyPr wrap="square" lIns="0" tIns="0" rIns="0" bIns="0" rtlCol="0">
            <a:spAutoFit/>
          </a:bodyPr>
          <a:lstStyle/>
          <a:p>
            <a:pPr algn="ctr"/>
            <a:r>
              <a:rPr lang="zh-CN" altLang="en-US" sz="1764" b="1" dirty="0">
                <a:latin typeface="微软雅黑" pitchFamily="34" charset="-122"/>
                <a:ea typeface="微软雅黑" pitchFamily="34" charset="-122"/>
              </a:rPr>
              <a:t>添加标题</a:t>
            </a:r>
          </a:p>
        </p:txBody>
      </p:sp>
      <p:sp>
        <p:nvSpPr>
          <p:cNvPr id="24" name="TextBox 23"/>
          <p:cNvSpPr txBox="1"/>
          <p:nvPr/>
        </p:nvSpPr>
        <p:spPr>
          <a:xfrm>
            <a:off x="2540707" y="5654199"/>
            <a:ext cx="1986312" cy="426527"/>
          </a:xfrm>
          <a:prstGeom prst="rect">
            <a:avLst/>
          </a:prstGeom>
          <a:noFill/>
        </p:spPr>
        <p:txBody>
          <a:bodyPr wrap="square" lIns="0" tIns="0" rIns="0" bIns="0" rtlCol="0">
            <a:spAutoFit/>
          </a:bodyPr>
          <a:lstStyle/>
          <a:p>
            <a:pPr algn="ctr"/>
            <a:r>
              <a:rPr lang="zh-CN" altLang="en-US" sz="1386" dirty="0">
                <a:latin typeface="微软雅黑" pitchFamily="34" charset="-122"/>
                <a:ea typeface="微软雅黑" pitchFamily="34" charset="-122"/>
              </a:rPr>
              <a:t>单击此处添加文本内容</a:t>
            </a:r>
            <a:endParaRPr lang="en-US" altLang="zh-CN" sz="1386" dirty="0">
              <a:latin typeface="微软雅黑" pitchFamily="34" charset="-122"/>
              <a:ea typeface="微软雅黑" pitchFamily="34" charset="-122"/>
            </a:endParaRPr>
          </a:p>
          <a:p>
            <a:pPr algn="ctr"/>
            <a:r>
              <a:rPr lang="zh-CN" altLang="en-US" sz="1386" dirty="0">
                <a:latin typeface="微软雅黑" pitchFamily="34" charset="-122"/>
                <a:ea typeface="微软雅黑" pitchFamily="34" charset="-122"/>
              </a:rPr>
              <a:t>单击此处添加文本内容</a:t>
            </a:r>
          </a:p>
        </p:txBody>
      </p:sp>
      <p:sp>
        <p:nvSpPr>
          <p:cNvPr id="25" name="TextBox 24"/>
          <p:cNvSpPr txBox="1"/>
          <p:nvPr/>
        </p:nvSpPr>
        <p:spPr>
          <a:xfrm>
            <a:off x="7142638" y="3413395"/>
            <a:ext cx="1306524" cy="775597"/>
          </a:xfrm>
          <a:prstGeom prst="rect">
            <a:avLst/>
          </a:prstGeom>
          <a:noFill/>
        </p:spPr>
        <p:txBody>
          <a:bodyPr wrap="square" lIns="0" tIns="0" rIns="0" bIns="0" rtlCol="0">
            <a:spAutoFit/>
          </a:bodyPr>
          <a:lstStyle/>
          <a:p>
            <a:pPr algn="ctr"/>
            <a:r>
              <a:rPr lang="zh-CN" altLang="en-US" sz="2520" b="1" dirty="0">
                <a:solidFill>
                  <a:srgbClr val="0070C0"/>
                </a:solidFill>
                <a:latin typeface="微软雅黑" pitchFamily="34" charset="-122"/>
                <a:ea typeface="微软雅黑" pitchFamily="34" charset="-122"/>
              </a:rPr>
              <a:t>添加</a:t>
            </a:r>
            <a:endParaRPr lang="en-US" altLang="zh-CN" sz="2520" b="1" dirty="0">
              <a:solidFill>
                <a:srgbClr val="0070C0"/>
              </a:solidFill>
              <a:latin typeface="微软雅黑" pitchFamily="34" charset="-122"/>
              <a:ea typeface="微软雅黑" pitchFamily="34" charset="-122"/>
            </a:endParaRPr>
          </a:p>
          <a:p>
            <a:pPr algn="ctr"/>
            <a:r>
              <a:rPr lang="zh-CN" altLang="en-US" sz="2520" b="1" dirty="0">
                <a:solidFill>
                  <a:srgbClr val="0070C0"/>
                </a:solidFill>
                <a:latin typeface="微软雅黑" pitchFamily="34" charset="-122"/>
                <a:ea typeface="微软雅黑" pitchFamily="34" charset="-122"/>
              </a:rPr>
              <a:t>标题</a:t>
            </a:r>
            <a:endParaRPr lang="en-US" altLang="zh-CN" sz="252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4463072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14:presetBounceEnd="44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290">
                                              <p:stCondLst>
                                                <p:cond delay="0"/>
                                              </p:stCondLst>
                                            </p:cTn>
                                            <p:tgtEl>
                                              <p:spTgt spid="19"/>
                                            </p:tgtEl>
                                          </p:cBhvr>
                                        </p:animEffect>
                                        <p:anim calcmode="lin" valueType="num">
                                          <p:cBhvr>
                                            <p:cTn id="51"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56" dur="13">
                                              <p:stCondLst>
                                                <p:cond delay="325"/>
                                              </p:stCondLst>
                                            </p:cTn>
                                            <p:tgtEl>
                                              <p:spTgt spid="19"/>
                                            </p:tgtEl>
                                          </p:cBhvr>
                                          <p:to x="100000" y="60000"/>
                                        </p:animScale>
                                        <p:animScale>
                                          <p:cBhvr>
                                            <p:cTn id="57" dur="83" decel="50000">
                                              <p:stCondLst>
                                                <p:cond delay="338"/>
                                              </p:stCondLst>
                                            </p:cTn>
                                            <p:tgtEl>
                                              <p:spTgt spid="19"/>
                                            </p:tgtEl>
                                          </p:cBhvr>
                                          <p:to x="100000" y="100000"/>
                                        </p:animScale>
                                        <p:animScale>
                                          <p:cBhvr>
                                            <p:cTn id="58" dur="13">
                                              <p:stCondLst>
                                                <p:cond delay="656"/>
                                              </p:stCondLst>
                                            </p:cTn>
                                            <p:tgtEl>
                                              <p:spTgt spid="19"/>
                                            </p:tgtEl>
                                          </p:cBhvr>
                                          <p:to x="100000" y="80000"/>
                                        </p:animScale>
                                        <p:animScale>
                                          <p:cBhvr>
                                            <p:cTn id="59" dur="83" decel="50000">
                                              <p:stCondLst>
                                                <p:cond delay="669"/>
                                              </p:stCondLst>
                                            </p:cTn>
                                            <p:tgtEl>
                                              <p:spTgt spid="19"/>
                                            </p:tgtEl>
                                          </p:cBhvr>
                                          <p:to x="100000" y="100000"/>
                                        </p:animScale>
                                        <p:animScale>
                                          <p:cBhvr>
                                            <p:cTn id="60" dur="13">
                                              <p:stCondLst>
                                                <p:cond delay="821"/>
                                              </p:stCondLst>
                                            </p:cTn>
                                            <p:tgtEl>
                                              <p:spTgt spid="19"/>
                                            </p:tgtEl>
                                          </p:cBhvr>
                                          <p:to x="100000" y="90000"/>
                                        </p:animScale>
                                        <p:animScale>
                                          <p:cBhvr>
                                            <p:cTn id="61" dur="83" decel="50000">
                                              <p:stCondLst>
                                                <p:cond delay="834"/>
                                              </p:stCondLst>
                                            </p:cTn>
                                            <p:tgtEl>
                                              <p:spTgt spid="19"/>
                                            </p:tgtEl>
                                          </p:cBhvr>
                                          <p:to x="100000" y="100000"/>
                                        </p:animScale>
                                        <p:animScale>
                                          <p:cBhvr>
                                            <p:cTn id="62" dur="13">
                                              <p:stCondLst>
                                                <p:cond delay="904"/>
                                              </p:stCondLst>
                                            </p:cTn>
                                            <p:tgtEl>
                                              <p:spTgt spid="19"/>
                                            </p:tgtEl>
                                          </p:cBhvr>
                                          <p:to x="100000" y="95000"/>
                                        </p:animScale>
                                        <p:animScale>
                                          <p:cBhvr>
                                            <p:cTn id="63" dur="83" decel="50000">
                                              <p:stCondLst>
                                                <p:cond delay="917"/>
                                              </p:stCondLst>
                                            </p:cTn>
                                            <p:tgtEl>
                                              <p:spTgt spid="19"/>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290">
                                              <p:stCondLst>
                                                <p:cond delay="0"/>
                                              </p:stCondLst>
                                            </p:cTn>
                                            <p:tgtEl>
                                              <p:spTgt spid="20"/>
                                            </p:tgtEl>
                                          </p:cBhvr>
                                        </p:animEffect>
                                        <p:anim calcmode="lin" valueType="num">
                                          <p:cBhvr>
                                            <p:cTn id="67"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72" dur="13">
                                              <p:stCondLst>
                                                <p:cond delay="325"/>
                                              </p:stCondLst>
                                            </p:cTn>
                                            <p:tgtEl>
                                              <p:spTgt spid="20"/>
                                            </p:tgtEl>
                                          </p:cBhvr>
                                          <p:to x="100000" y="60000"/>
                                        </p:animScale>
                                        <p:animScale>
                                          <p:cBhvr>
                                            <p:cTn id="73" dur="83" decel="50000">
                                              <p:stCondLst>
                                                <p:cond delay="338"/>
                                              </p:stCondLst>
                                            </p:cTn>
                                            <p:tgtEl>
                                              <p:spTgt spid="20"/>
                                            </p:tgtEl>
                                          </p:cBhvr>
                                          <p:to x="100000" y="100000"/>
                                        </p:animScale>
                                        <p:animScale>
                                          <p:cBhvr>
                                            <p:cTn id="74" dur="13">
                                              <p:stCondLst>
                                                <p:cond delay="656"/>
                                              </p:stCondLst>
                                            </p:cTn>
                                            <p:tgtEl>
                                              <p:spTgt spid="20"/>
                                            </p:tgtEl>
                                          </p:cBhvr>
                                          <p:to x="100000" y="80000"/>
                                        </p:animScale>
                                        <p:animScale>
                                          <p:cBhvr>
                                            <p:cTn id="75" dur="83" decel="50000">
                                              <p:stCondLst>
                                                <p:cond delay="669"/>
                                              </p:stCondLst>
                                            </p:cTn>
                                            <p:tgtEl>
                                              <p:spTgt spid="20"/>
                                            </p:tgtEl>
                                          </p:cBhvr>
                                          <p:to x="100000" y="100000"/>
                                        </p:animScale>
                                        <p:animScale>
                                          <p:cBhvr>
                                            <p:cTn id="76" dur="13">
                                              <p:stCondLst>
                                                <p:cond delay="821"/>
                                              </p:stCondLst>
                                            </p:cTn>
                                            <p:tgtEl>
                                              <p:spTgt spid="20"/>
                                            </p:tgtEl>
                                          </p:cBhvr>
                                          <p:to x="100000" y="90000"/>
                                        </p:animScale>
                                        <p:animScale>
                                          <p:cBhvr>
                                            <p:cTn id="77" dur="83" decel="50000">
                                              <p:stCondLst>
                                                <p:cond delay="834"/>
                                              </p:stCondLst>
                                            </p:cTn>
                                            <p:tgtEl>
                                              <p:spTgt spid="20"/>
                                            </p:tgtEl>
                                          </p:cBhvr>
                                          <p:to x="100000" y="100000"/>
                                        </p:animScale>
                                        <p:animScale>
                                          <p:cBhvr>
                                            <p:cTn id="78" dur="13">
                                              <p:stCondLst>
                                                <p:cond delay="904"/>
                                              </p:stCondLst>
                                            </p:cTn>
                                            <p:tgtEl>
                                              <p:spTgt spid="20"/>
                                            </p:tgtEl>
                                          </p:cBhvr>
                                          <p:to x="100000" y="95000"/>
                                        </p:animScale>
                                        <p:animScale>
                                          <p:cBhvr>
                                            <p:cTn id="79" dur="83" decel="50000">
                                              <p:stCondLst>
                                                <p:cond delay="917"/>
                                              </p:stCondLst>
                                            </p:cTn>
                                            <p:tgtEl>
                                              <p:spTgt spid="20"/>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290">
                                              <p:stCondLst>
                                                <p:cond delay="0"/>
                                              </p:stCondLst>
                                            </p:cTn>
                                            <p:tgtEl>
                                              <p:spTgt spid="21"/>
                                            </p:tgtEl>
                                          </p:cBhvr>
                                        </p:animEffect>
                                        <p:anim calcmode="lin" valueType="num">
                                          <p:cBhvr>
                                            <p:cTn id="83"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88" dur="13">
                                              <p:stCondLst>
                                                <p:cond delay="325"/>
                                              </p:stCondLst>
                                            </p:cTn>
                                            <p:tgtEl>
                                              <p:spTgt spid="21"/>
                                            </p:tgtEl>
                                          </p:cBhvr>
                                          <p:to x="100000" y="60000"/>
                                        </p:animScale>
                                        <p:animScale>
                                          <p:cBhvr>
                                            <p:cTn id="89" dur="83" decel="50000">
                                              <p:stCondLst>
                                                <p:cond delay="338"/>
                                              </p:stCondLst>
                                            </p:cTn>
                                            <p:tgtEl>
                                              <p:spTgt spid="21"/>
                                            </p:tgtEl>
                                          </p:cBhvr>
                                          <p:to x="100000" y="100000"/>
                                        </p:animScale>
                                        <p:animScale>
                                          <p:cBhvr>
                                            <p:cTn id="90" dur="13">
                                              <p:stCondLst>
                                                <p:cond delay="656"/>
                                              </p:stCondLst>
                                            </p:cTn>
                                            <p:tgtEl>
                                              <p:spTgt spid="21"/>
                                            </p:tgtEl>
                                          </p:cBhvr>
                                          <p:to x="100000" y="80000"/>
                                        </p:animScale>
                                        <p:animScale>
                                          <p:cBhvr>
                                            <p:cTn id="91" dur="83" decel="50000">
                                              <p:stCondLst>
                                                <p:cond delay="669"/>
                                              </p:stCondLst>
                                            </p:cTn>
                                            <p:tgtEl>
                                              <p:spTgt spid="21"/>
                                            </p:tgtEl>
                                          </p:cBhvr>
                                          <p:to x="100000" y="100000"/>
                                        </p:animScale>
                                        <p:animScale>
                                          <p:cBhvr>
                                            <p:cTn id="92" dur="13">
                                              <p:stCondLst>
                                                <p:cond delay="821"/>
                                              </p:stCondLst>
                                            </p:cTn>
                                            <p:tgtEl>
                                              <p:spTgt spid="21"/>
                                            </p:tgtEl>
                                          </p:cBhvr>
                                          <p:to x="100000" y="90000"/>
                                        </p:animScale>
                                        <p:animScale>
                                          <p:cBhvr>
                                            <p:cTn id="93" dur="83" decel="50000">
                                              <p:stCondLst>
                                                <p:cond delay="834"/>
                                              </p:stCondLst>
                                            </p:cTn>
                                            <p:tgtEl>
                                              <p:spTgt spid="21"/>
                                            </p:tgtEl>
                                          </p:cBhvr>
                                          <p:to x="100000" y="100000"/>
                                        </p:animScale>
                                        <p:animScale>
                                          <p:cBhvr>
                                            <p:cTn id="94" dur="13">
                                              <p:stCondLst>
                                                <p:cond delay="904"/>
                                              </p:stCondLst>
                                            </p:cTn>
                                            <p:tgtEl>
                                              <p:spTgt spid="21"/>
                                            </p:tgtEl>
                                          </p:cBhvr>
                                          <p:to x="100000" y="95000"/>
                                        </p:animScale>
                                        <p:animScale>
                                          <p:cBhvr>
                                            <p:cTn id="95" dur="83" decel="50000">
                                              <p:stCondLst>
                                                <p:cond delay="917"/>
                                              </p:stCondLst>
                                            </p:cTn>
                                            <p:tgtEl>
                                              <p:spTgt spid="21"/>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290">
                                              <p:stCondLst>
                                                <p:cond delay="0"/>
                                              </p:stCondLst>
                                            </p:cTn>
                                            <p:tgtEl>
                                              <p:spTgt spid="22"/>
                                            </p:tgtEl>
                                          </p:cBhvr>
                                        </p:animEffect>
                                        <p:anim calcmode="lin" valueType="num">
                                          <p:cBhvr>
                                            <p:cTn id="99"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4" dur="13">
                                              <p:stCondLst>
                                                <p:cond delay="325"/>
                                              </p:stCondLst>
                                            </p:cTn>
                                            <p:tgtEl>
                                              <p:spTgt spid="22"/>
                                            </p:tgtEl>
                                          </p:cBhvr>
                                          <p:to x="100000" y="60000"/>
                                        </p:animScale>
                                        <p:animScale>
                                          <p:cBhvr>
                                            <p:cTn id="105" dur="83" decel="50000">
                                              <p:stCondLst>
                                                <p:cond delay="338"/>
                                              </p:stCondLst>
                                            </p:cTn>
                                            <p:tgtEl>
                                              <p:spTgt spid="22"/>
                                            </p:tgtEl>
                                          </p:cBhvr>
                                          <p:to x="100000" y="100000"/>
                                        </p:animScale>
                                        <p:animScale>
                                          <p:cBhvr>
                                            <p:cTn id="106" dur="13">
                                              <p:stCondLst>
                                                <p:cond delay="656"/>
                                              </p:stCondLst>
                                            </p:cTn>
                                            <p:tgtEl>
                                              <p:spTgt spid="22"/>
                                            </p:tgtEl>
                                          </p:cBhvr>
                                          <p:to x="100000" y="80000"/>
                                        </p:animScale>
                                        <p:animScale>
                                          <p:cBhvr>
                                            <p:cTn id="107" dur="83" decel="50000">
                                              <p:stCondLst>
                                                <p:cond delay="669"/>
                                              </p:stCondLst>
                                            </p:cTn>
                                            <p:tgtEl>
                                              <p:spTgt spid="22"/>
                                            </p:tgtEl>
                                          </p:cBhvr>
                                          <p:to x="100000" y="100000"/>
                                        </p:animScale>
                                        <p:animScale>
                                          <p:cBhvr>
                                            <p:cTn id="108" dur="13">
                                              <p:stCondLst>
                                                <p:cond delay="821"/>
                                              </p:stCondLst>
                                            </p:cTn>
                                            <p:tgtEl>
                                              <p:spTgt spid="22"/>
                                            </p:tgtEl>
                                          </p:cBhvr>
                                          <p:to x="100000" y="90000"/>
                                        </p:animScale>
                                        <p:animScale>
                                          <p:cBhvr>
                                            <p:cTn id="109" dur="83" decel="50000">
                                              <p:stCondLst>
                                                <p:cond delay="834"/>
                                              </p:stCondLst>
                                            </p:cTn>
                                            <p:tgtEl>
                                              <p:spTgt spid="22"/>
                                            </p:tgtEl>
                                          </p:cBhvr>
                                          <p:to x="100000" y="100000"/>
                                        </p:animScale>
                                        <p:animScale>
                                          <p:cBhvr>
                                            <p:cTn id="110" dur="13">
                                              <p:stCondLst>
                                                <p:cond delay="904"/>
                                              </p:stCondLst>
                                            </p:cTn>
                                            <p:tgtEl>
                                              <p:spTgt spid="22"/>
                                            </p:tgtEl>
                                          </p:cBhvr>
                                          <p:to x="100000" y="95000"/>
                                        </p:animScale>
                                        <p:animScale>
                                          <p:cBhvr>
                                            <p:cTn id="111" dur="83" decel="50000">
                                              <p:stCondLst>
                                                <p:cond delay="917"/>
                                              </p:stCondLst>
                                            </p:cTn>
                                            <p:tgtEl>
                                              <p:spTgt spid="22"/>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23"/>
                                            </p:tgtEl>
                                            <p:attrNameLst>
                                              <p:attrName>style.visibility</p:attrName>
                                            </p:attrNameLst>
                                          </p:cBhvr>
                                          <p:to>
                                            <p:strVal val="visible"/>
                                          </p:to>
                                        </p:set>
                                        <p:animEffect transition="in" filter="wipe(down)">
                                          <p:cBhvr>
                                            <p:cTn id="114" dur="290">
                                              <p:stCondLst>
                                                <p:cond delay="0"/>
                                              </p:stCondLst>
                                            </p:cTn>
                                            <p:tgtEl>
                                              <p:spTgt spid="23"/>
                                            </p:tgtEl>
                                          </p:cBhvr>
                                        </p:animEffect>
                                        <p:anim calcmode="lin" valueType="num">
                                          <p:cBhvr>
                                            <p:cTn id="115"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20" dur="13">
                                              <p:stCondLst>
                                                <p:cond delay="325"/>
                                              </p:stCondLst>
                                            </p:cTn>
                                            <p:tgtEl>
                                              <p:spTgt spid="23"/>
                                            </p:tgtEl>
                                          </p:cBhvr>
                                          <p:to x="100000" y="60000"/>
                                        </p:animScale>
                                        <p:animScale>
                                          <p:cBhvr>
                                            <p:cTn id="121" dur="83" decel="50000">
                                              <p:stCondLst>
                                                <p:cond delay="338"/>
                                              </p:stCondLst>
                                            </p:cTn>
                                            <p:tgtEl>
                                              <p:spTgt spid="23"/>
                                            </p:tgtEl>
                                          </p:cBhvr>
                                          <p:to x="100000" y="100000"/>
                                        </p:animScale>
                                        <p:animScale>
                                          <p:cBhvr>
                                            <p:cTn id="122" dur="13">
                                              <p:stCondLst>
                                                <p:cond delay="656"/>
                                              </p:stCondLst>
                                            </p:cTn>
                                            <p:tgtEl>
                                              <p:spTgt spid="23"/>
                                            </p:tgtEl>
                                          </p:cBhvr>
                                          <p:to x="100000" y="80000"/>
                                        </p:animScale>
                                        <p:animScale>
                                          <p:cBhvr>
                                            <p:cTn id="123" dur="83" decel="50000">
                                              <p:stCondLst>
                                                <p:cond delay="669"/>
                                              </p:stCondLst>
                                            </p:cTn>
                                            <p:tgtEl>
                                              <p:spTgt spid="23"/>
                                            </p:tgtEl>
                                          </p:cBhvr>
                                          <p:to x="100000" y="100000"/>
                                        </p:animScale>
                                        <p:animScale>
                                          <p:cBhvr>
                                            <p:cTn id="124" dur="13">
                                              <p:stCondLst>
                                                <p:cond delay="821"/>
                                              </p:stCondLst>
                                            </p:cTn>
                                            <p:tgtEl>
                                              <p:spTgt spid="23"/>
                                            </p:tgtEl>
                                          </p:cBhvr>
                                          <p:to x="100000" y="90000"/>
                                        </p:animScale>
                                        <p:animScale>
                                          <p:cBhvr>
                                            <p:cTn id="125" dur="83" decel="50000">
                                              <p:stCondLst>
                                                <p:cond delay="834"/>
                                              </p:stCondLst>
                                            </p:cTn>
                                            <p:tgtEl>
                                              <p:spTgt spid="23"/>
                                            </p:tgtEl>
                                          </p:cBhvr>
                                          <p:to x="100000" y="100000"/>
                                        </p:animScale>
                                        <p:animScale>
                                          <p:cBhvr>
                                            <p:cTn id="126" dur="13">
                                              <p:stCondLst>
                                                <p:cond delay="904"/>
                                              </p:stCondLst>
                                            </p:cTn>
                                            <p:tgtEl>
                                              <p:spTgt spid="23"/>
                                            </p:tgtEl>
                                          </p:cBhvr>
                                          <p:to x="100000" y="95000"/>
                                        </p:animScale>
                                        <p:animScale>
                                          <p:cBhvr>
                                            <p:cTn id="127" dur="83" decel="50000">
                                              <p:stCondLst>
                                                <p:cond delay="917"/>
                                              </p:stCondLst>
                                            </p:cTn>
                                            <p:tgtEl>
                                              <p:spTgt spid="23"/>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24"/>
                                            </p:tgtEl>
                                            <p:attrNameLst>
                                              <p:attrName>style.visibility</p:attrName>
                                            </p:attrNameLst>
                                          </p:cBhvr>
                                          <p:to>
                                            <p:strVal val="visible"/>
                                          </p:to>
                                        </p:set>
                                        <p:animEffect transition="in" filter="wipe(down)">
                                          <p:cBhvr>
                                            <p:cTn id="130" dur="290">
                                              <p:stCondLst>
                                                <p:cond delay="0"/>
                                              </p:stCondLst>
                                            </p:cTn>
                                            <p:tgtEl>
                                              <p:spTgt spid="24"/>
                                            </p:tgtEl>
                                          </p:cBhvr>
                                        </p:animEffect>
                                        <p:anim calcmode="lin" valueType="num">
                                          <p:cBhvr>
                                            <p:cTn id="131"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6" dur="13">
                                              <p:stCondLst>
                                                <p:cond delay="325"/>
                                              </p:stCondLst>
                                            </p:cTn>
                                            <p:tgtEl>
                                              <p:spTgt spid="24"/>
                                            </p:tgtEl>
                                          </p:cBhvr>
                                          <p:to x="100000" y="60000"/>
                                        </p:animScale>
                                        <p:animScale>
                                          <p:cBhvr>
                                            <p:cTn id="137" dur="83" decel="50000">
                                              <p:stCondLst>
                                                <p:cond delay="338"/>
                                              </p:stCondLst>
                                            </p:cTn>
                                            <p:tgtEl>
                                              <p:spTgt spid="24"/>
                                            </p:tgtEl>
                                          </p:cBhvr>
                                          <p:to x="100000" y="100000"/>
                                        </p:animScale>
                                        <p:animScale>
                                          <p:cBhvr>
                                            <p:cTn id="138" dur="13">
                                              <p:stCondLst>
                                                <p:cond delay="656"/>
                                              </p:stCondLst>
                                            </p:cTn>
                                            <p:tgtEl>
                                              <p:spTgt spid="24"/>
                                            </p:tgtEl>
                                          </p:cBhvr>
                                          <p:to x="100000" y="80000"/>
                                        </p:animScale>
                                        <p:animScale>
                                          <p:cBhvr>
                                            <p:cTn id="139" dur="83" decel="50000">
                                              <p:stCondLst>
                                                <p:cond delay="669"/>
                                              </p:stCondLst>
                                            </p:cTn>
                                            <p:tgtEl>
                                              <p:spTgt spid="24"/>
                                            </p:tgtEl>
                                          </p:cBhvr>
                                          <p:to x="100000" y="100000"/>
                                        </p:animScale>
                                        <p:animScale>
                                          <p:cBhvr>
                                            <p:cTn id="140" dur="13">
                                              <p:stCondLst>
                                                <p:cond delay="821"/>
                                              </p:stCondLst>
                                            </p:cTn>
                                            <p:tgtEl>
                                              <p:spTgt spid="24"/>
                                            </p:tgtEl>
                                          </p:cBhvr>
                                          <p:to x="100000" y="90000"/>
                                        </p:animScale>
                                        <p:animScale>
                                          <p:cBhvr>
                                            <p:cTn id="141" dur="83" decel="50000">
                                              <p:stCondLst>
                                                <p:cond delay="834"/>
                                              </p:stCondLst>
                                            </p:cTn>
                                            <p:tgtEl>
                                              <p:spTgt spid="24"/>
                                            </p:tgtEl>
                                          </p:cBhvr>
                                          <p:to x="100000" y="100000"/>
                                        </p:animScale>
                                        <p:animScale>
                                          <p:cBhvr>
                                            <p:cTn id="142" dur="13">
                                              <p:stCondLst>
                                                <p:cond delay="904"/>
                                              </p:stCondLst>
                                            </p:cTn>
                                            <p:tgtEl>
                                              <p:spTgt spid="24"/>
                                            </p:tgtEl>
                                          </p:cBhvr>
                                          <p:to x="100000" y="95000"/>
                                        </p:animScale>
                                        <p:animScale>
                                          <p:cBhvr>
                                            <p:cTn id="143" dur="83" decel="50000">
                                              <p:stCondLst>
                                                <p:cond delay="917"/>
                                              </p:stCondLst>
                                            </p:cTn>
                                            <p:tgtEl>
                                              <p:spTgt spid="24"/>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up)">
                                          <p:cBhvr>
                                            <p:cTn id="14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childTnLst>
                              </p:cTn>
                            </p:par>
                            <p:par>
                              <p:cTn id="17" fill="hold">
                                <p:stCondLst>
                                  <p:cond delay="1500"/>
                                </p:stCondLst>
                                <p:childTnLst>
                                  <p:par>
                                    <p:cTn id="18" presetID="22" presetClass="entr" presetSubtype="2"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right)">
                                          <p:cBhvr>
                                            <p:cTn id="26" dur="500"/>
                                            <p:tgtEl>
                                              <p:spTgt spid="5"/>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par>
                                    <p:cTn id="38" presetID="53" presetClass="entr" presetSubtype="16"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childTnLst>
                              </p:cTn>
                            </p:par>
                            <p:par>
                              <p:cTn id="43" fill="hold">
                                <p:stCondLst>
                                  <p:cond delay="2500"/>
                                </p:stCondLst>
                                <p:childTnLst>
                                  <p:par>
                                    <p:cTn id="44" presetID="2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up)">
                                          <p:cBhvr>
                                            <p:cTn id="46" dur="500"/>
                                            <p:tgtEl>
                                              <p:spTgt spid="3"/>
                                            </p:tgtEl>
                                          </p:cBhvr>
                                        </p:animEffect>
                                      </p:childTnLst>
                                    </p:cTn>
                                  </p:par>
                                </p:childTnLst>
                              </p:cTn>
                            </p:par>
                            <p:par>
                              <p:cTn id="47" fill="hold">
                                <p:stCondLst>
                                  <p:cond delay="3000"/>
                                </p:stCondLst>
                                <p:childTnLst>
                                  <p:par>
                                    <p:cTn id="48" presetID="26"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290">
                                              <p:stCondLst>
                                                <p:cond delay="0"/>
                                              </p:stCondLst>
                                            </p:cTn>
                                            <p:tgtEl>
                                              <p:spTgt spid="19"/>
                                            </p:tgtEl>
                                          </p:cBhvr>
                                        </p:animEffect>
                                        <p:anim calcmode="lin" valueType="num">
                                          <p:cBhvr>
                                            <p:cTn id="51" dur="911"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9"/>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9"/>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9"/>
                                            </p:tgtEl>
                                            <p:attrNameLst>
                                              <p:attrName>ppt_y</p:attrName>
                                            </p:attrNameLst>
                                          </p:cBhvr>
                                          <p:tavLst>
                                            <p:tav tm="0" fmla="#ppt_y-sin(pi*$)/81">
                                              <p:val>
                                                <p:fltVal val="0"/>
                                              </p:val>
                                            </p:tav>
                                            <p:tav tm="100000">
                                              <p:val>
                                                <p:fltVal val="1"/>
                                              </p:val>
                                            </p:tav>
                                          </p:tavLst>
                                        </p:anim>
                                        <p:animScale>
                                          <p:cBhvr>
                                            <p:cTn id="56" dur="13">
                                              <p:stCondLst>
                                                <p:cond delay="325"/>
                                              </p:stCondLst>
                                            </p:cTn>
                                            <p:tgtEl>
                                              <p:spTgt spid="19"/>
                                            </p:tgtEl>
                                          </p:cBhvr>
                                          <p:to x="100000" y="60000"/>
                                        </p:animScale>
                                        <p:animScale>
                                          <p:cBhvr>
                                            <p:cTn id="57" dur="83" decel="50000">
                                              <p:stCondLst>
                                                <p:cond delay="338"/>
                                              </p:stCondLst>
                                            </p:cTn>
                                            <p:tgtEl>
                                              <p:spTgt spid="19"/>
                                            </p:tgtEl>
                                          </p:cBhvr>
                                          <p:to x="100000" y="100000"/>
                                        </p:animScale>
                                        <p:animScale>
                                          <p:cBhvr>
                                            <p:cTn id="58" dur="13">
                                              <p:stCondLst>
                                                <p:cond delay="656"/>
                                              </p:stCondLst>
                                            </p:cTn>
                                            <p:tgtEl>
                                              <p:spTgt spid="19"/>
                                            </p:tgtEl>
                                          </p:cBhvr>
                                          <p:to x="100000" y="80000"/>
                                        </p:animScale>
                                        <p:animScale>
                                          <p:cBhvr>
                                            <p:cTn id="59" dur="83" decel="50000">
                                              <p:stCondLst>
                                                <p:cond delay="669"/>
                                              </p:stCondLst>
                                            </p:cTn>
                                            <p:tgtEl>
                                              <p:spTgt spid="19"/>
                                            </p:tgtEl>
                                          </p:cBhvr>
                                          <p:to x="100000" y="100000"/>
                                        </p:animScale>
                                        <p:animScale>
                                          <p:cBhvr>
                                            <p:cTn id="60" dur="13">
                                              <p:stCondLst>
                                                <p:cond delay="821"/>
                                              </p:stCondLst>
                                            </p:cTn>
                                            <p:tgtEl>
                                              <p:spTgt spid="19"/>
                                            </p:tgtEl>
                                          </p:cBhvr>
                                          <p:to x="100000" y="90000"/>
                                        </p:animScale>
                                        <p:animScale>
                                          <p:cBhvr>
                                            <p:cTn id="61" dur="83" decel="50000">
                                              <p:stCondLst>
                                                <p:cond delay="834"/>
                                              </p:stCondLst>
                                            </p:cTn>
                                            <p:tgtEl>
                                              <p:spTgt spid="19"/>
                                            </p:tgtEl>
                                          </p:cBhvr>
                                          <p:to x="100000" y="100000"/>
                                        </p:animScale>
                                        <p:animScale>
                                          <p:cBhvr>
                                            <p:cTn id="62" dur="13">
                                              <p:stCondLst>
                                                <p:cond delay="904"/>
                                              </p:stCondLst>
                                            </p:cTn>
                                            <p:tgtEl>
                                              <p:spTgt spid="19"/>
                                            </p:tgtEl>
                                          </p:cBhvr>
                                          <p:to x="100000" y="95000"/>
                                        </p:animScale>
                                        <p:animScale>
                                          <p:cBhvr>
                                            <p:cTn id="63" dur="83" decel="50000">
                                              <p:stCondLst>
                                                <p:cond delay="917"/>
                                              </p:stCondLst>
                                            </p:cTn>
                                            <p:tgtEl>
                                              <p:spTgt spid="19"/>
                                            </p:tgtEl>
                                          </p:cBhvr>
                                          <p:to x="100000" y="100000"/>
                                        </p:animScale>
                                      </p:childTnLst>
                                    </p:cTn>
                                  </p:par>
                                  <p:par>
                                    <p:cTn id="64" presetID="26" presetClass="entr" presetSubtype="0" fill="hold" grpId="0" nodeType="withEffect">
                                      <p:stCondLst>
                                        <p:cond delay="10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290">
                                              <p:stCondLst>
                                                <p:cond delay="0"/>
                                              </p:stCondLst>
                                            </p:cTn>
                                            <p:tgtEl>
                                              <p:spTgt spid="20"/>
                                            </p:tgtEl>
                                          </p:cBhvr>
                                        </p:animEffect>
                                        <p:anim calcmode="lin" valueType="num">
                                          <p:cBhvr>
                                            <p:cTn id="67" dur="911"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8" dur="332"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9" dur="332" tmFilter="0, 0; 0.125,0.2665; 0.25,0.4; 0.375,0.465; 0.5,0.5;  0.625,0.535; 0.75,0.6; 0.875,0.7335; 1,1">
                                              <p:stCondLst>
                                                <p:cond delay="332"/>
                                              </p:stCondLst>
                                            </p:cTn>
                                            <p:tgtEl>
                                              <p:spTgt spid="20"/>
                                            </p:tgtEl>
                                            <p:attrNameLst>
                                              <p:attrName>ppt_y</p:attrName>
                                            </p:attrNameLst>
                                          </p:cBhvr>
                                          <p:tavLst>
                                            <p:tav tm="0" fmla="#ppt_y-sin(pi*$)/9">
                                              <p:val>
                                                <p:fltVal val="0"/>
                                              </p:val>
                                            </p:tav>
                                            <p:tav tm="100000">
                                              <p:val>
                                                <p:fltVal val="1"/>
                                              </p:val>
                                            </p:tav>
                                          </p:tavLst>
                                        </p:anim>
                                        <p:anim calcmode="lin" valueType="num">
                                          <p:cBhvr>
                                            <p:cTn id="70" dur="166" tmFilter="0, 0; 0.125,0.2665; 0.25,0.4; 0.375,0.465; 0.5,0.5;  0.625,0.535; 0.75,0.6; 0.875,0.7335; 1,1">
                                              <p:stCondLst>
                                                <p:cond delay="662"/>
                                              </p:stCondLst>
                                            </p:cTn>
                                            <p:tgtEl>
                                              <p:spTgt spid="20"/>
                                            </p:tgtEl>
                                            <p:attrNameLst>
                                              <p:attrName>ppt_y</p:attrName>
                                            </p:attrNameLst>
                                          </p:cBhvr>
                                          <p:tavLst>
                                            <p:tav tm="0" fmla="#ppt_y-sin(pi*$)/27">
                                              <p:val>
                                                <p:fltVal val="0"/>
                                              </p:val>
                                            </p:tav>
                                            <p:tav tm="100000">
                                              <p:val>
                                                <p:fltVal val="1"/>
                                              </p:val>
                                            </p:tav>
                                          </p:tavLst>
                                        </p:anim>
                                        <p:anim calcmode="lin" valueType="num">
                                          <p:cBhvr>
                                            <p:cTn id="71" dur="82" tmFilter="0, 0; 0.125,0.2665; 0.25,0.4; 0.375,0.465; 0.5,0.5;  0.625,0.535; 0.75,0.6; 0.875,0.7335; 1,1">
                                              <p:stCondLst>
                                                <p:cond delay="828"/>
                                              </p:stCondLst>
                                            </p:cTn>
                                            <p:tgtEl>
                                              <p:spTgt spid="20"/>
                                            </p:tgtEl>
                                            <p:attrNameLst>
                                              <p:attrName>ppt_y</p:attrName>
                                            </p:attrNameLst>
                                          </p:cBhvr>
                                          <p:tavLst>
                                            <p:tav tm="0" fmla="#ppt_y-sin(pi*$)/81">
                                              <p:val>
                                                <p:fltVal val="0"/>
                                              </p:val>
                                            </p:tav>
                                            <p:tav tm="100000">
                                              <p:val>
                                                <p:fltVal val="1"/>
                                              </p:val>
                                            </p:tav>
                                          </p:tavLst>
                                        </p:anim>
                                        <p:animScale>
                                          <p:cBhvr>
                                            <p:cTn id="72" dur="13">
                                              <p:stCondLst>
                                                <p:cond delay="325"/>
                                              </p:stCondLst>
                                            </p:cTn>
                                            <p:tgtEl>
                                              <p:spTgt spid="20"/>
                                            </p:tgtEl>
                                          </p:cBhvr>
                                          <p:to x="100000" y="60000"/>
                                        </p:animScale>
                                        <p:animScale>
                                          <p:cBhvr>
                                            <p:cTn id="73" dur="83" decel="50000">
                                              <p:stCondLst>
                                                <p:cond delay="338"/>
                                              </p:stCondLst>
                                            </p:cTn>
                                            <p:tgtEl>
                                              <p:spTgt spid="20"/>
                                            </p:tgtEl>
                                          </p:cBhvr>
                                          <p:to x="100000" y="100000"/>
                                        </p:animScale>
                                        <p:animScale>
                                          <p:cBhvr>
                                            <p:cTn id="74" dur="13">
                                              <p:stCondLst>
                                                <p:cond delay="656"/>
                                              </p:stCondLst>
                                            </p:cTn>
                                            <p:tgtEl>
                                              <p:spTgt spid="20"/>
                                            </p:tgtEl>
                                          </p:cBhvr>
                                          <p:to x="100000" y="80000"/>
                                        </p:animScale>
                                        <p:animScale>
                                          <p:cBhvr>
                                            <p:cTn id="75" dur="83" decel="50000">
                                              <p:stCondLst>
                                                <p:cond delay="669"/>
                                              </p:stCondLst>
                                            </p:cTn>
                                            <p:tgtEl>
                                              <p:spTgt spid="20"/>
                                            </p:tgtEl>
                                          </p:cBhvr>
                                          <p:to x="100000" y="100000"/>
                                        </p:animScale>
                                        <p:animScale>
                                          <p:cBhvr>
                                            <p:cTn id="76" dur="13">
                                              <p:stCondLst>
                                                <p:cond delay="821"/>
                                              </p:stCondLst>
                                            </p:cTn>
                                            <p:tgtEl>
                                              <p:spTgt spid="20"/>
                                            </p:tgtEl>
                                          </p:cBhvr>
                                          <p:to x="100000" y="90000"/>
                                        </p:animScale>
                                        <p:animScale>
                                          <p:cBhvr>
                                            <p:cTn id="77" dur="83" decel="50000">
                                              <p:stCondLst>
                                                <p:cond delay="834"/>
                                              </p:stCondLst>
                                            </p:cTn>
                                            <p:tgtEl>
                                              <p:spTgt spid="20"/>
                                            </p:tgtEl>
                                          </p:cBhvr>
                                          <p:to x="100000" y="100000"/>
                                        </p:animScale>
                                        <p:animScale>
                                          <p:cBhvr>
                                            <p:cTn id="78" dur="13">
                                              <p:stCondLst>
                                                <p:cond delay="904"/>
                                              </p:stCondLst>
                                            </p:cTn>
                                            <p:tgtEl>
                                              <p:spTgt spid="20"/>
                                            </p:tgtEl>
                                          </p:cBhvr>
                                          <p:to x="100000" y="95000"/>
                                        </p:animScale>
                                        <p:animScale>
                                          <p:cBhvr>
                                            <p:cTn id="79" dur="83" decel="50000">
                                              <p:stCondLst>
                                                <p:cond delay="917"/>
                                              </p:stCondLst>
                                            </p:cTn>
                                            <p:tgtEl>
                                              <p:spTgt spid="20"/>
                                            </p:tgtEl>
                                          </p:cBhvr>
                                          <p:to x="100000" y="100000"/>
                                        </p:animScale>
                                      </p:childTnLst>
                                    </p:cTn>
                                  </p:par>
                                  <p:par>
                                    <p:cTn id="80" presetID="26" presetClass="entr" presetSubtype="0" fill="hold" grpId="0" nodeType="withEffect">
                                      <p:stCondLst>
                                        <p:cond delay="20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290">
                                              <p:stCondLst>
                                                <p:cond delay="0"/>
                                              </p:stCondLst>
                                            </p:cTn>
                                            <p:tgtEl>
                                              <p:spTgt spid="21"/>
                                            </p:tgtEl>
                                          </p:cBhvr>
                                        </p:animEffect>
                                        <p:anim calcmode="lin" valueType="num">
                                          <p:cBhvr>
                                            <p:cTn id="83" dur="911"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84" dur="332"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5" dur="332" tmFilter="0, 0; 0.125,0.2665; 0.25,0.4; 0.375,0.465; 0.5,0.5;  0.625,0.535; 0.75,0.6; 0.875,0.7335; 1,1">
                                              <p:stCondLst>
                                                <p:cond delay="332"/>
                                              </p:stCondLst>
                                            </p:cTn>
                                            <p:tgtEl>
                                              <p:spTgt spid="21"/>
                                            </p:tgtEl>
                                            <p:attrNameLst>
                                              <p:attrName>ppt_y</p:attrName>
                                            </p:attrNameLst>
                                          </p:cBhvr>
                                          <p:tavLst>
                                            <p:tav tm="0" fmla="#ppt_y-sin(pi*$)/9">
                                              <p:val>
                                                <p:fltVal val="0"/>
                                              </p:val>
                                            </p:tav>
                                            <p:tav tm="100000">
                                              <p:val>
                                                <p:fltVal val="1"/>
                                              </p:val>
                                            </p:tav>
                                          </p:tavLst>
                                        </p:anim>
                                        <p:anim calcmode="lin" valueType="num">
                                          <p:cBhvr>
                                            <p:cTn id="86" dur="166" tmFilter="0, 0; 0.125,0.2665; 0.25,0.4; 0.375,0.465; 0.5,0.5;  0.625,0.535; 0.75,0.6; 0.875,0.7335; 1,1">
                                              <p:stCondLst>
                                                <p:cond delay="662"/>
                                              </p:stCondLst>
                                            </p:cTn>
                                            <p:tgtEl>
                                              <p:spTgt spid="21"/>
                                            </p:tgtEl>
                                            <p:attrNameLst>
                                              <p:attrName>ppt_y</p:attrName>
                                            </p:attrNameLst>
                                          </p:cBhvr>
                                          <p:tavLst>
                                            <p:tav tm="0" fmla="#ppt_y-sin(pi*$)/27">
                                              <p:val>
                                                <p:fltVal val="0"/>
                                              </p:val>
                                            </p:tav>
                                            <p:tav tm="100000">
                                              <p:val>
                                                <p:fltVal val="1"/>
                                              </p:val>
                                            </p:tav>
                                          </p:tavLst>
                                        </p:anim>
                                        <p:anim calcmode="lin" valueType="num">
                                          <p:cBhvr>
                                            <p:cTn id="87" dur="82" tmFilter="0, 0; 0.125,0.2665; 0.25,0.4; 0.375,0.465; 0.5,0.5;  0.625,0.535; 0.75,0.6; 0.875,0.7335; 1,1">
                                              <p:stCondLst>
                                                <p:cond delay="828"/>
                                              </p:stCondLst>
                                            </p:cTn>
                                            <p:tgtEl>
                                              <p:spTgt spid="21"/>
                                            </p:tgtEl>
                                            <p:attrNameLst>
                                              <p:attrName>ppt_y</p:attrName>
                                            </p:attrNameLst>
                                          </p:cBhvr>
                                          <p:tavLst>
                                            <p:tav tm="0" fmla="#ppt_y-sin(pi*$)/81">
                                              <p:val>
                                                <p:fltVal val="0"/>
                                              </p:val>
                                            </p:tav>
                                            <p:tav tm="100000">
                                              <p:val>
                                                <p:fltVal val="1"/>
                                              </p:val>
                                            </p:tav>
                                          </p:tavLst>
                                        </p:anim>
                                        <p:animScale>
                                          <p:cBhvr>
                                            <p:cTn id="88" dur="13">
                                              <p:stCondLst>
                                                <p:cond delay="325"/>
                                              </p:stCondLst>
                                            </p:cTn>
                                            <p:tgtEl>
                                              <p:spTgt spid="21"/>
                                            </p:tgtEl>
                                          </p:cBhvr>
                                          <p:to x="100000" y="60000"/>
                                        </p:animScale>
                                        <p:animScale>
                                          <p:cBhvr>
                                            <p:cTn id="89" dur="83" decel="50000">
                                              <p:stCondLst>
                                                <p:cond delay="338"/>
                                              </p:stCondLst>
                                            </p:cTn>
                                            <p:tgtEl>
                                              <p:spTgt spid="21"/>
                                            </p:tgtEl>
                                          </p:cBhvr>
                                          <p:to x="100000" y="100000"/>
                                        </p:animScale>
                                        <p:animScale>
                                          <p:cBhvr>
                                            <p:cTn id="90" dur="13">
                                              <p:stCondLst>
                                                <p:cond delay="656"/>
                                              </p:stCondLst>
                                            </p:cTn>
                                            <p:tgtEl>
                                              <p:spTgt spid="21"/>
                                            </p:tgtEl>
                                          </p:cBhvr>
                                          <p:to x="100000" y="80000"/>
                                        </p:animScale>
                                        <p:animScale>
                                          <p:cBhvr>
                                            <p:cTn id="91" dur="83" decel="50000">
                                              <p:stCondLst>
                                                <p:cond delay="669"/>
                                              </p:stCondLst>
                                            </p:cTn>
                                            <p:tgtEl>
                                              <p:spTgt spid="21"/>
                                            </p:tgtEl>
                                          </p:cBhvr>
                                          <p:to x="100000" y="100000"/>
                                        </p:animScale>
                                        <p:animScale>
                                          <p:cBhvr>
                                            <p:cTn id="92" dur="13">
                                              <p:stCondLst>
                                                <p:cond delay="821"/>
                                              </p:stCondLst>
                                            </p:cTn>
                                            <p:tgtEl>
                                              <p:spTgt spid="21"/>
                                            </p:tgtEl>
                                          </p:cBhvr>
                                          <p:to x="100000" y="90000"/>
                                        </p:animScale>
                                        <p:animScale>
                                          <p:cBhvr>
                                            <p:cTn id="93" dur="83" decel="50000">
                                              <p:stCondLst>
                                                <p:cond delay="834"/>
                                              </p:stCondLst>
                                            </p:cTn>
                                            <p:tgtEl>
                                              <p:spTgt spid="21"/>
                                            </p:tgtEl>
                                          </p:cBhvr>
                                          <p:to x="100000" y="100000"/>
                                        </p:animScale>
                                        <p:animScale>
                                          <p:cBhvr>
                                            <p:cTn id="94" dur="13">
                                              <p:stCondLst>
                                                <p:cond delay="904"/>
                                              </p:stCondLst>
                                            </p:cTn>
                                            <p:tgtEl>
                                              <p:spTgt spid="21"/>
                                            </p:tgtEl>
                                          </p:cBhvr>
                                          <p:to x="100000" y="95000"/>
                                        </p:animScale>
                                        <p:animScale>
                                          <p:cBhvr>
                                            <p:cTn id="95" dur="83" decel="50000">
                                              <p:stCondLst>
                                                <p:cond delay="917"/>
                                              </p:stCondLst>
                                            </p:cTn>
                                            <p:tgtEl>
                                              <p:spTgt spid="21"/>
                                            </p:tgtEl>
                                          </p:cBhvr>
                                          <p:to x="100000" y="100000"/>
                                        </p:animScale>
                                      </p:childTnLst>
                                    </p:cTn>
                                  </p:par>
                                  <p:par>
                                    <p:cTn id="96" presetID="26" presetClass="entr" presetSubtype="0" fill="hold" grpId="0" nodeType="withEffect">
                                      <p:stCondLst>
                                        <p:cond delay="300"/>
                                      </p:stCondLst>
                                      <p:childTnLst>
                                        <p:set>
                                          <p:cBhvr>
                                            <p:cTn id="97" dur="1" fill="hold">
                                              <p:stCondLst>
                                                <p:cond delay="0"/>
                                              </p:stCondLst>
                                            </p:cTn>
                                            <p:tgtEl>
                                              <p:spTgt spid="22"/>
                                            </p:tgtEl>
                                            <p:attrNameLst>
                                              <p:attrName>style.visibility</p:attrName>
                                            </p:attrNameLst>
                                          </p:cBhvr>
                                          <p:to>
                                            <p:strVal val="visible"/>
                                          </p:to>
                                        </p:set>
                                        <p:animEffect transition="in" filter="wipe(down)">
                                          <p:cBhvr>
                                            <p:cTn id="98" dur="290">
                                              <p:stCondLst>
                                                <p:cond delay="0"/>
                                              </p:stCondLst>
                                            </p:cTn>
                                            <p:tgtEl>
                                              <p:spTgt spid="22"/>
                                            </p:tgtEl>
                                          </p:cBhvr>
                                        </p:animEffect>
                                        <p:anim calcmode="lin" valueType="num">
                                          <p:cBhvr>
                                            <p:cTn id="99" dur="911"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100" dur="332"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1" dur="332" tmFilter="0, 0; 0.125,0.2665; 0.25,0.4; 0.375,0.465; 0.5,0.5;  0.625,0.535; 0.75,0.6; 0.875,0.7335; 1,1">
                                              <p:stCondLst>
                                                <p:cond delay="332"/>
                                              </p:stCondLst>
                                            </p:cTn>
                                            <p:tgtEl>
                                              <p:spTgt spid="22"/>
                                            </p:tgtEl>
                                            <p:attrNameLst>
                                              <p:attrName>ppt_y</p:attrName>
                                            </p:attrNameLst>
                                          </p:cBhvr>
                                          <p:tavLst>
                                            <p:tav tm="0" fmla="#ppt_y-sin(pi*$)/9">
                                              <p:val>
                                                <p:fltVal val="0"/>
                                              </p:val>
                                            </p:tav>
                                            <p:tav tm="100000">
                                              <p:val>
                                                <p:fltVal val="1"/>
                                              </p:val>
                                            </p:tav>
                                          </p:tavLst>
                                        </p:anim>
                                        <p:anim calcmode="lin" valueType="num">
                                          <p:cBhvr>
                                            <p:cTn id="102" dur="166" tmFilter="0, 0; 0.125,0.2665; 0.25,0.4; 0.375,0.465; 0.5,0.5;  0.625,0.535; 0.75,0.6; 0.875,0.7335; 1,1">
                                              <p:stCondLst>
                                                <p:cond delay="662"/>
                                              </p:stCondLst>
                                            </p:cTn>
                                            <p:tgtEl>
                                              <p:spTgt spid="22"/>
                                            </p:tgtEl>
                                            <p:attrNameLst>
                                              <p:attrName>ppt_y</p:attrName>
                                            </p:attrNameLst>
                                          </p:cBhvr>
                                          <p:tavLst>
                                            <p:tav tm="0" fmla="#ppt_y-sin(pi*$)/27">
                                              <p:val>
                                                <p:fltVal val="0"/>
                                              </p:val>
                                            </p:tav>
                                            <p:tav tm="100000">
                                              <p:val>
                                                <p:fltVal val="1"/>
                                              </p:val>
                                            </p:tav>
                                          </p:tavLst>
                                        </p:anim>
                                        <p:anim calcmode="lin" valueType="num">
                                          <p:cBhvr>
                                            <p:cTn id="103" dur="82" tmFilter="0, 0; 0.125,0.2665; 0.25,0.4; 0.375,0.465; 0.5,0.5;  0.625,0.535; 0.75,0.6; 0.875,0.7335; 1,1">
                                              <p:stCondLst>
                                                <p:cond delay="828"/>
                                              </p:stCondLst>
                                            </p:cTn>
                                            <p:tgtEl>
                                              <p:spTgt spid="22"/>
                                            </p:tgtEl>
                                            <p:attrNameLst>
                                              <p:attrName>ppt_y</p:attrName>
                                            </p:attrNameLst>
                                          </p:cBhvr>
                                          <p:tavLst>
                                            <p:tav tm="0" fmla="#ppt_y-sin(pi*$)/81">
                                              <p:val>
                                                <p:fltVal val="0"/>
                                              </p:val>
                                            </p:tav>
                                            <p:tav tm="100000">
                                              <p:val>
                                                <p:fltVal val="1"/>
                                              </p:val>
                                            </p:tav>
                                          </p:tavLst>
                                        </p:anim>
                                        <p:animScale>
                                          <p:cBhvr>
                                            <p:cTn id="104" dur="13">
                                              <p:stCondLst>
                                                <p:cond delay="325"/>
                                              </p:stCondLst>
                                            </p:cTn>
                                            <p:tgtEl>
                                              <p:spTgt spid="22"/>
                                            </p:tgtEl>
                                          </p:cBhvr>
                                          <p:to x="100000" y="60000"/>
                                        </p:animScale>
                                        <p:animScale>
                                          <p:cBhvr>
                                            <p:cTn id="105" dur="83" decel="50000">
                                              <p:stCondLst>
                                                <p:cond delay="338"/>
                                              </p:stCondLst>
                                            </p:cTn>
                                            <p:tgtEl>
                                              <p:spTgt spid="22"/>
                                            </p:tgtEl>
                                          </p:cBhvr>
                                          <p:to x="100000" y="100000"/>
                                        </p:animScale>
                                        <p:animScale>
                                          <p:cBhvr>
                                            <p:cTn id="106" dur="13">
                                              <p:stCondLst>
                                                <p:cond delay="656"/>
                                              </p:stCondLst>
                                            </p:cTn>
                                            <p:tgtEl>
                                              <p:spTgt spid="22"/>
                                            </p:tgtEl>
                                          </p:cBhvr>
                                          <p:to x="100000" y="80000"/>
                                        </p:animScale>
                                        <p:animScale>
                                          <p:cBhvr>
                                            <p:cTn id="107" dur="83" decel="50000">
                                              <p:stCondLst>
                                                <p:cond delay="669"/>
                                              </p:stCondLst>
                                            </p:cTn>
                                            <p:tgtEl>
                                              <p:spTgt spid="22"/>
                                            </p:tgtEl>
                                          </p:cBhvr>
                                          <p:to x="100000" y="100000"/>
                                        </p:animScale>
                                        <p:animScale>
                                          <p:cBhvr>
                                            <p:cTn id="108" dur="13">
                                              <p:stCondLst>
                                                <p:cond delay="821"/>
                                              </p:stCondLst>
                                            </p:cTn>
                                            <p:tgtEl>
                                              <p:spTgt spid="22"/>
                                            </p:tgtEl>
                                          </p:cBhvr>
                                          <p:to x="100000" y="90000"/>
                                        </p:animScale>
                                        <p:animScale>
                                          <p:cBhvr>
                                            <p:cTn id="109" dur="83" decel="50000">
                                              <p:stCondLst>
                                                <p:cond delay="834"/>
                                              </p:stCondLst>
                                            </p:cTn>
                                            <p:tgtEl>
                                              <p:spTgt spid="22"/>
                                            </p:tgtEl>
                                          </p:cBhvr>
                                          <p:to x="100000" y="100000"/>
                                        </p:animScale>
                                        <p:animScale>
                                          <p:cBhvr>
                                            <p:cTn id="110" dur="13">
                                              <p:stCondLst>
                                                <p:cond delay="904"/>
                                              </p:stCondLst>
                                            </p:cTn>
                                            <p:tgtEl>
                                              <p:spTgt spid="22"/>
                                            </p:tgtEl>
                                          </p:cBhvr>
                                          <p:to x="100000" y="95000"/>
                                        </p:animScale>
                                        <p:animScale>
                                          <p:cBhvr>
                                            <p:cTn id="111" dur="83" decel="50000">
                                              <p:stCondLst>
                                                <p:cond delay="917"/>
                                              </p:stCondLst>
                                            </p:cTn>
                                            <p:tgtEl>
                                              <p:spTgt spid="22"/>
                                            </p:tgtEl>
                                          </p:cBhvr>
                                          <p:to x="100000" y="100000"/>
                                        </p:animScale>
                                      </p:childTnLst>
                                    </p:cTn>
                                  </p:par>
                                  <p:par>
                                    <p:cTn id="112" presetID="26" presetClass="entr" presetSubtype="0" fill="hold" grpId="0" nodeType="withEffect">
                                      <p:stCondLst>
                                        <p:cond delay="400"/>
                                      </p:stCondLst>
                                      <p:childTnLst>
                                        <p:set>
                                          <p:cBhvr>
                                            <p:cTn id="113" dur="1" fill="hold">
                                              <p:stCondLst>
                                                <p:cond delay="0"/>
                                              </p:stCondLst>
                                            </p:cTn>
                                            <p:tgtEl>
                                              <p:spTgt spid="23"/>
                                            </p:tgtEl>
                                            <p:attrNameLst>
                                              <p:attrName>style.visibility</p:attrName>
                                            </p:attrNameLst>
                                          </p:cBhvr>
                                          <p:to>
                                            <p:strVal val="visible"/>
                                          </p:to>
                                        </p:set>
                                        <p:animEffect transition="in" filter="wipe(down)">
                                          <p:cBhvr>
                                            <p:cTn id="114" dur="290">
                                              <p:stCondLst>
                                                <p:cond delay="0"/>
                                              </p:stCondLst>
                                            </p:cTn>
                                            <p:tgtEl>
                                              <p:spTgt spid="23"/>
                                            </p:tgtEl>
                                          </p:cBhvr>
                                        </p:animEffect>
                                        <p:anim calcmode="lin" valueType="num">
                                          <p:cBhvr>
                                            <p:cTn id="115"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16"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17"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118"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119"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120" dur="13">
                                              <p:stCondLst>
                                                <p:cond delay="325"/>
                                              </p:stCondLst>
                                            </p:cTn>
                                            <p:tgtEl>
                                              <p:spTgt spid="23"/>
                                            </p:tgtEl>
                                          </p:cBhvr>
                                          <p:to x="100000" y="60000"/>
                                        </p:animScale>
                                        <p:animScale>
                                          <p:cBhvr>
                                            <p:cTn id="121" dur="83" decel="50000">
                                              <p:stCondLst>
                                                <p:cond delay="338"/>
                                              </p:stCondLst>
                                            </p:cTn>
                                            <p:tgtEl>
                                              <p:spTgt spid="23"/>
                                            </p:tgtEl>
                                          </p:cBhvr>
                                          <p:to x="100000" y="100000"/>
                                        </p:animScale>
                                        <p:animScale>
                                          <p:cBhvr>
                                            <p:cTn id="122" dur="13">
                                              <p:stCondLst>
                                                <p:cond delay="656"/>
                                              </p:stCondLst>
                                            </p:cTn>
                                            <p:tgtEl>
                                              <p:spTgt spid="23"/>
                                            </p:tgtEl>
                                          </p:cBhvr>
                                          <p:to x="100000" y="80000"/>
                                        </p:animScale>
                                        <p:animScale>
                                          <p:cBhvr>
                                            <p:cTn id="123" dur="83" decel="50000">
                                              <p:stCondLst>
                                                <p:cond delay="669"/>
                                              </p:stCondLst>
                                            </p:cTn>
                                            <p:tgtEl>
                                              <p:spTgt spid="23"/>
                                            </p:tgtEl>
                                          </p:cBhvr>
                                          <p:to x="100000" y="100000"/>
                                        </p:animScale>
                                        <p:animScale>
                                          <p:cBhvr>
                                            <p:cTn id="124" dur="13">
                                              <p:stCondLst>
                                                <p:cond delay="821"/>
                                              </p:stCondLst>
                                            </p:cTn>
                                            <p:tgtEl>
                                              <p:spTgt spid="23"/>
                                            </p:tgtEl>
                                          </p:cBhvr>
                                          <p:to x="100000" y="90000"/>
                                        </p:animScale>
                                        <p:animScale>
                                          <p:cBhvr>
                                            <p:cTn id="125" dur="83" decel="50000">
                                              <p:stCondLst>
                                                <p:cond delay="834"/>
                                              </p:stCondLst>
                                            </p:cTn>
                                            <p:tgtEl>
                                              <p:spTgt spid="23"/>
                                            </p:tgtEl>
                                          </p:cBhvr>
                                          <p:to x="100000" y="100000"/>
                                        </p:animScale>
                                        <p:animScale>
                                          <p:cBhvr>
                                            <p:cTn id="126" dur="13">
                                              <p:stCondLst>
                                                <p:cond delay="904"/>
                                              </p:stCondLst>
                                            </p:cTn>
                                            <p:tgtEl>
                                              <p:spTgt spid="23"/>
                                            </p:tgtEl>
                                          </p:cBhvr>
                                          <p:to x="100000" y="95000"/>
                                        </p:animScale>
                                        <p:animScale>
                                          <p:cBhvr>
                                            <p:cTn id="127" dur="83" decel="50000">
                                              <p:stCondLst>
                                                <p:cond delay="917"/>
                                              </p:stCondLst>
                                            </p:cTn>
                                            <p:tgtEl>
                                              <p:spTgt spid="23"/>
                                            </p:tgtEl>
                                          </p:cBhvr>
                                          <p:to x="100000" y="100000"/>
                                        </p:animScale>
                                      </p:childTnLst>
                                    </p:cTn>
                                  </p:par>
                                  <p:par>
                                    <p:cTn id="128" presetID="26" presetClass="entr" presetSubtype="0" fill="hold" grpId="0" nodeType="withEffect">
                                      <p:stCondLst>
                                        <p:cond delay="500"/>
                                      </p:stCondLst>
                                      <p:childTnLst>
                                        <p:set>
                                          <p:cBhvr>
                                            <p:cTn id="129" dur="1" fill="hold">
                                              <p:stCondLst>
                                                <p:cond delay="0"/>
                                              </p:stCondLst>
                                            </p:cTn>
                                            <p:tgtEl>
                                              <p:spTgt spid="24"/>
                                            </p:tgtEl>
                                            <p:attrNameLst>
                                              <p:attrName>style.visibility</p:attrName>
                                            </p:attrNameLst>
                                          </p:cBhvr>
                                          <p:to>
                                            <p:strVal val="visible"/>
                                          </p:to>
                                        </p:set>
                                        <p:animEffect transition="in" filter="wipe(down)">
                                          <p:cBhvr>
                                            <p:cTn id="130" dur="290">
                                              <p:stCondLst>
                                                <p:cond delay="0"/>
                                              </p:stCondLst>
                                            </p:cTn>
                                            <p:tgtEl>
                                              <p:spTgt spid="24"/>
                                            </p:tgtEl>
                                          </p:cBhvr>
                                        </p:animEffect>
                                        <p:anim calcmode="lin" valueType="num">
                                          <p:cBhvr>
                                            <p:cTn id="131"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2"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3"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34"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35"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36" dur="13">
                                              <p:stCondLst>
                                                <p:cond delay="325"/>
                                              </p:stCondLst>
                                            </p:cTn>
                                            <p:tgtEl>
                                              <p:spTgt spid="24"/>
                                            </p:tgtEl>
                                          </p:cBhvr>
                                          <p:to x="100000" y="60000"/>
                                        </p:animScale>
                                        <p:animScale>
                                          <p:cBhvr>
                                            <p:cTn id="137" dur="83" decel="50000">
                                              <p:stCondLst>
                                                <p:cond delay="338"/>
                                              </p:stCondLst>
                                            </p:cTn>
                                            <p:tgtEl>
                                              <p:spTgt spid="24"/>
                                            </p:tgtEl>
                                          </p:cBhvr>
                                          <p:to x="100000" y="100000"/>
                                        </p:animScale>
                                        <p:animScale>
                                          <p:cBhvr>
                                            <p:cTn id="138" dur="13">
                                              <p:stCondLst>
                                                <p:cond delay="656"/>
                                              </p:stCondLst>
                                            </p:cTn>
                                            <p:tgtEl>
                                              <p:spTgt spid="24"/>
                                            </p:tgtEl>
                                          </p:cBhvr>
                                          <p:to x="100000" y="80000"/>
                                        </p:animScale>
                                        <p:animScale>
                                          <p:cBhvr>
                                            <p:cTn id="139" dur="83" decel="50000">
                                              <p:stCondLst>
                                                <p:cond delay="669"/>
                                              </p:stCondLst>
                                            </p:cTn>
                                            <p:tgtEl>
                                              <p:spTgt spid="24"/>
                                            </p:tgtEl>
                                          </p:cBhvr>
                                          <p:to x="100000" y="100000"/>
                                        </p:animScale>
                                        <p:animScale>
                                          <p:cBhvr>
                                            <p:cTn id="140" dur="13">
                                              <p:stCondLst>
                                                <p:cond delay="821"/>
                                              </p:stCondLst>
                                            </p:cTn>
                                            <p:tgtEl>
                                              <p:spTgt spid="24"/>
                                            </p:tgtEl>
                                          </p:cBhvr>
                                          <p:to x="100000" y="90000"/>
                                        </p:animScale>
                                        <p:animScale>
                                          <p:cBhvr>
                                            <p:cTn id="141" dur="83" decel="50000">
                                              <p:stCondLst>
                                                <p:cond delay="834"/>
                                              </p:stCondLst>
                                            </p:cTn>
                                            <p:tgtEl>
                                              <p:spTgt spid="24"/>
                                            </p:tgtEl>
                                          </p:cBhvr>
                                          <p:to x="100000" y="100000"/>
                                        </p:animScale>
                                        <p:animScale>
                                          <p:cBhvr>
                                            <p:cTn id="142" dur="13">
                                              <p:stCondLst>
                                                <p:cond delay="904"/>
                                              </p:stCondLst>
                                            </p:cTn>
                                            <p:tgtEl>
                                              <p:spTgt spid="24"/>
                                            </p:tgtEl>
                                          </p:cBhvr>
                                          <p:to x="100000" y="95000"/>
                                        </p:animScale>
                                        <p:animScale>
                                          <p:cBhvr>
                                            <p:cTn id="143" dur="83" decel="50000">
                                              <p:stCondLst>
                                                <p:cond delay="917"/>
                                              </p:stCondLst>
                                            </p:cTn>
                                            <p:tgtEl>
                                              <p:spTgt spid="24"/>
                                            </p:tgtEl>
                                          </p:cBhvr>
                                          <p:to x="100000" y="100000"/>
                                        </p:animScale>
                                      </p:childTnLst>
                                    </p:cTn>
                                  </p:par>
                                </p:childTnLst>
                              </p:cTn>
                            </p:par>
                            <p:par>
                              <p:cTn id="144" fill="hold">
                                <p:stCondLst>
                                  <p:cond delay="4500"/>
                                </p:stCondLst>
                                <p:childTnLst>
                                  <p:par>
                                    <p:cTn id="145" presetID="22" presetClass="entr" presetSubtype="1"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up)">
                                          <p:cBhvr>
                                            <p:cTn id="14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18" grpId="0"/>
          <p:bldP spid="19" grpId="0"/>
          <p:bldP spid="20" grpId="0"/>
          <p:bldP spid="21" grpId="0"/>
          <p:bldP spid="22" grpId="0"/>
          <p:bldP spid="23" grpId="0"/>
          <p:bldP spid="24" grpId="0"/>
          <p:bldP spid="2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项目成果展示</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圆角矩形 2"/>
          <p:cNvSpPr/>
          <p:nvPr/>
        </p:nvSpPr>
        <p:spPr>
          <a:xfrm>
            <a:off x="792039" y="3067574"/>
            <a:ext cx="3084993" cy="2993538"/>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396578" y="1641323"/>
            <a:ext cx="1823877" cy="1823877"/>
            <a:chOff x="304800" y="673100"/>
            <a:chExt cx="4000500" cy="4000500"/>
          </a:xfrm>
          <a:gradFill>
            <a:gsLst>
              <a:gs pos="0">
                <a:schemeClr val="bg1"/>
              </a:gs>
              <a:gs pos="51000">
                <a:schemeClr val="bg1">
                  <a:lumMod val="95000"/>
                </a:schemeClr>
              </a:gs>
              <a:gs pos="100000">
                <a:schemeClr val="bg1">
                  <a:lumMod val="75000"/>
                </a:schemeClr>
              </a:gs>
            </a:gsLst>
            <a:lin ang="18900000" scaled="0"/>
          </a:gradFill>
          <a:effectLst>
            <a:outerShdw blurRad="50800" dist="38100" dir="8100000" algn="tr" rotWithShape="0">
              <a:prstClr val="black">
                <a:alpha val="40000"/>
              </a:prstClr>
            </a:outerShdw>
          </a:effectLst>
        </p:grpSpPr>
        <p:sp>
          <p:nvSpPr>
            <p:cNvPr id="5" name="同心圆 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787803" y="2832375"/>
            <a:ext cx="470397" cy="470397"/>
          </a:xfrm>
          <a:prstGeom prst="ellipse">
            <a:avLst/>
          </a:prstGeom>
          <a:gradFill>
            <a:gsLst>
              <a:gs pos="0">
                <a:schemeClr val="bg1"/>
              </a:gs>
              <a:gs pos="51000">
                <a:schemeClr val="bg1">
                  <a:lumMod val="95000"/>
                </a:schemeClr>
              </a:gs>
              <a:gs pos="100000">
                <a:schemeClr val="bg1">
                  <a:lumMod val="75000"/>
                </a:schemeClr>
              </a:gs>
            </a:gsLst>
            <a:lin ang="18900000" scaled="0"/>
          </a:gra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solidFill>
                  <a:srgbClr val="0070C0"/>
                </a:solidFill>
                <a:latin typeface="微软雅黑" pitchFamily="34" charset="-122"/>
                <a:ea typeface="微软雅黑" pitchFamily="34" charset="-122"/>
              </a:rPr>
              <a:t>1</a:t>
            </a:r>
            <a:endParaRPr lang="zh-CN" altLang="en-US" sz="2394" dirty="0">
              <a:solidFill>
                <a:srgbClr val="0070C0"/>
              </a:solidFill>
              <a:latin typeface="微软雅黑" pitchFamily="34" charset="-122"/>
              <a:ea typeface="微软雅黑" pitchFamily="34" charset="-122"/>
            </a:endParaRPr>
          </a:p>
        </p:txBody>
      </p:sp>
      <p:sp>
        <p:nvSpPr>
          <p:cNvPr id="8" name="矩形 7"/>
          <p:cNvSpPr/>
          <p:nvPr/>
        </p:nvSpPr>
        <p:spPr>
          <a:xfrm>
            <a:off x="1626850" y="2360085"/>
            <a:ext cx="1415772" cy="460767"/>
          </a:xfrm>
          <a:prstGeom prst="rect">
            <a:avLst/>
          </a:prstGeom>
        </p:spPr>
        <p:txBody>
          <a:bodyPr wrap="none">
            <a:spAutoFit/>
          </a:bodyPr>
          <a:lstStyle/>
          <a:p>
            <a:r>
              <a:rPr lang="zh-CN" altLang="en-US" sz="2394" b="1" dirty="0">
                <a:solidFill>
                  <a:srgbClr val="0070C0"/>
                </a:solidFill>
                <a:latin typeface="微软雅黑" pitchFamily="34" charset="-122"/>
                <a:ea typeface="微软雅黑" pitchFamily="34" charset="-122"/>
              </a:rPr>
              <a:t>添加标题</a:t>
            </a:r>
          </a:p>
        </p:txBody>
      </p:sp>
      <p:sp>
        <p:nvSpPr>
          <p:cNvPr id="9" name="圆角矩形 8"/>
          <p:cNvSpPr/>
          <p:nvPr/>
        </p:nvSpPr>
        <p:spPr>
          <a:xfrm>
            <a:off x="4216681" y="3067573"/>
            <a:ext cx="3084993" cy="2993538"/>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7661886" y="3067571"/>
            <a:ext cx="3084993" cy="2993538"/>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4847239" y="1696652"/>
            <a:ext cx="1823877" cy="1823877"/>
            <a:chOff x="304800" y="673100"/>
            <a:chExt cx="4000500" cy="4000500"/>
          </a:xfrm>
          <a:gradFill>
            <a:gsLst>
              <a:gs pos="0">
                <a:schemeClr val="bg1"/>
              </a:gs>
              <a:gs pos="51000">
                <a:schemeClr val="bg1">
                  <a:lumMod val="95000"/>
                </a:schemeClr>
              </a:gs>
              <a:gs pos="100000">
                <a:schemeClr val="bg1">
                  <a:lumMod val="75000"/>
                </a:schemeClr>
              </a:gs>
            </a:gsLst>
            <a:lin ang="18900000" scaled="0"/>
          </a:gradFill>
          <a:effectLst>
            <a:outerShdw blurRad="50800" dist="38100" dir="8100000" algn="tr" rotWithShape="0">
              <a:prstClr val="black">
                <a:alpha val="40000"/>
              </a:prstClr>
            </a:outerShdw>
          </a:effectLst>
        </p:grpSpPr>
        <p:sp>
          <p:nvSpPr>
            <p:cNvPr id="13" name="同心圆 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grpSp>
      <p:grpSp>
        <p:nvGrpSpPr>
          <p:cNvPr id="15" name="组合 14"/>
          <p:cNvGrpSpPr/>
          <p:nvPr/>
        </p:nvGrpSpPr>
        <p:grpSpPr>
          <a:xfrm>
            <a:off x="8292444" y="1641323"/>
            <a:ext cx="1823877" cy="1823877"/>
            <a:chOff x="304800" y="673100"/>
            <a:chExt cx="4000500" cy="4000500"/>
          </a:xfrm>
          <a:gradFill>
            <a:gsLst>
              <a:gs pos="0">
                <a:schemeClr val="bg1"/>
              </a:gs>
              <a:gs pos="51000">
                <a:schemeClr val="bg1">
                  <a:lumMod val="95000"/>
                </a:schemeClr>
              </a:gs>
              <a:gs pos="100000">
                <a:schemeClr val="bg1">
                  <a:lumMod val="75000"/>
                </a:schemeClr>
              </a:gs>
            </a:gsLst>
            <a:lin ang="18900000" scaled="0"/>
          </a:gradFill>
          <a:effectLst>
            <a:outerShdw blurRad="50800" dist="38100" dir="8100000" algn="tr" rotWithShape="0">
              <a:prstClr val="black">
                <a:alpha val="40000"/>
              </a:prstClr>
            </a:outerShdw>
          </a:effectLst>
        </p:grpSpPr>
        <p:sp>
          <p:nvSpPr>
            <p:cNvPr id="16" name="同心圆 15"/>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lumMod val="65000"/>
                    <a:lumOff val="35000"/>
                  </a:schemeClr>
                </a:solidFill>
                <a:latin typeface="微软雅黑" pitchFamily="34" charset="-122"/>
                <a:ea typeface="微软雅黑" pitchFamily="34" charset="-122"/>
              </a:endParaRPr>
            </a:p>
          </p:txBody>
        </p:sp>
      </p:grpSp>
      <p:sp>
        <p:nvSpPr>
          <p:cNvPr id="18" name="椭圆 17"/>
          <p:cNvSpPr/>
          <p:nvPr/>
        </p:nvSpPr>
        <p:spPr>
          <a:xfrm>
            <a:off x="6305447" y="2832375"/>
            <a:ext cx="470397" cy="470397"/>
          </a:xfrm>
          <a:prstGeom prst="ellipse">
            <a:avLst/>
          </a:prstGeom>
          <a:gradFill>
            <a:gsLst>
              <a:gs pos="0">
                <a:schemeClr val="bg1"/>
              </a:gs>
              <a:gs pos="51000">
                <a:schemeClr val="bg1">
                  <a:lumMod val="95000"/>
                </a:schemeClr>
              </a:gs>
              <a:gs pos="100000">
                <a:schemeClr val="bg1">
                  <a:lumMod val="75000"/>
                </a:schemeClr>
              </a:gs>
            </a:gsLst>
            <a:lin ang="18900000" scaled="0"/>
          </a:gra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solidFill>
                  <a:srgbClr val="0070C0"/>
                </a:solidFill>
                <a:latin typeface="微软雅黑" pitchFamily="34" charset="-122"/>
                <a:ea typeface="微软雅黑" pitchFamily="34" charset="-122"/>
              </a:rPr>
              <a:t>2</a:t>
            </a:r>
            <a:endParaRPr lang="zh-CN" altLang="en-US" sz="2394" dirty="0">
              <a:solidFill>
                <a:srgbClr val="0070C0"/>
              </a:solidFill>
              <a:latin typeface="微软雅黑" pitchFamily="34" charset="-122"/>
              <a:ea typeface="微软雅黑" pitchFamily="34" charset="-122"/>
            </a:endParaRPr>
          </a:p>
        </p:txBody>
      </p:sp>
      <p:sp>
        <p:nvSpPr>
          <p:cNvPr id="19" name="椭圆 18"/>
          <p:cNvSpPr/>
          <p:nvPr/>
        </p:nvSpPr>
        <p:spPr>
          <a:xfrm>
            <a:off x="9753380" y="2832375"/>
            <a:ext cx="470397" cy="470397"/>
          </a:xfrm>
          <a:prstGeom prst="ellipse">
            <a:avLst/>
          </a:prstGeom>
          <a:gradFill>
            <a:gsLst>
              <a:gs pos="0">
                <a:schemeClr val="bg1"/>
              </a:gs>
              <a:gs pos="51000">
                <a:schemeClr val="bg1">
                  <a:lumMod val="95000"/>
                </a:schemeClr>
              </a:gs>
              <a:gs pos="100000">
                <a:schemeClr val="bg1">
                  <a:lumMod val="75000"/>
                </a:schemeClr>
              </a:gs>
            </a:gsLst>
            <a:lin ang="18900000" scaled="0"/>
          </a:gradFill>
          <a:ln>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394" dirty="0">
                <a:solidFill>
                  <a:srgbClr val="0070C0"/>
                </a:solidFill>
                <a:latin typeface="微软雅黑" pitchFamily="34" charset="-122"/>
                <a:ea typeface="微软雅黑" pitchFamily="34" charset="-122"/>
              </a:rPr>
              <a:t>3</a:t>
            </a:r>
            <a:endParaRPr lang="zh-CN" altLang="en-US" sz="2394" dirty="0">
              <a:solidFill>
                <a:srgbClr val="0070C0"/>
              </a:solidFill>
              <a:latin typeface="微软雅黑" pitchFamily="34" charset="-122"/>
              <a:ea typeface="微软雅黑" pitchFamily="34" charset="-122"/>
            </a:endParaRPr>
          </a:p>
        </p:txBody>
      </p:sp>
      <p:sp>
        <p:nvSpPr>
          <p:cNvPr id="20" name="矩形 19"/>
          <p:cNvSpPr/>
          <p:nvPr/>
        </p:nvSpPr>
        <p:spPr>
          <a:xfrm>
            <a:off x="5061101" y="2360085"/>
            <a:ext cx="1415772" cy="460767"/>
          </a:xfrm>
          <a:prstGeom prst="rect">
            <a:avLst/>
          </a:prstGeom>
        </p:spPr>
        <p:txBody>
          <a:bodyPr wrap="none">
            <a:spAutoFit/>
          </a:bodyPr>
          <a:lstStyle/>
          <a:p>
            <a:r>
              <a:rPr lang="zh-CN" altLang="en-US" sz="2394" b="1" dirty="0">
                <a:solidFill>
                  <a:srgbClr val="0070C0"/>
                </a:solidFill>
                <a:latin typeface="微软雅黑" pitchFamily="34" charset="-122"/>
                <a:ea typeface="微软雅黑" pitchFamily="34" charset="-122"/>
              </a:rPr>
              <a:t>添加标题</a:t>
            </a:r>
          </a:p>
        </p:txBody>
      </p:sp>
      <p:sp>
        <p:nvSpPr>
          <p:cNvPr id="21" name="矩形 20"/>
          <p:cNvSpPr/>
          <p:nvPr/>
        </p:nvSpPr>
        <p:spPr>
          <a:xfrm>
            <a:off x="8506306" y="2360085"/>
            <a:ext cx="1415772" cy="460767"/>
          </a:xfrm>
          <a:prstGeom prst="rect">
            <a:avLst/>
          </a:prstGeom>
        </p:spPr>
        <p:txBody>
          <a:bodyPr wrap="none">
            <a:spAutoFit/>
          </a:bodyPr>
          <a:lstStyle/>
          <a:p>
            <a:r>
              <a:rPr lang="zh-CN" altLang="en-US" sz="2394" b="1" dirty="0">
                <a:solidFill>
                  <a:srgbClr val="0070C0"/>
                </a:solidFill>
                <a:latin typeface="微软雅黑" pitchFamily="34" charset="-122"/>
                <a:ea typeface="微软雅黑" pitchFamily="34" charset="-122"/>
              </a:rPr>
              <a:t>添加标题</a:t>
            </a:r>
          </a:p>
        </p:txBody>
      </p:sp>
      <p:sp>
        <p:nvSpPr>
          <p:cNvPr id="22" name="TextBox 21"/>
          <p:cNvSpPr txBox="1"/>
          <p:nvPr/>
        </p:nvSpPr>
        <p:spPr>
          <a:xfrm>
            <a:off x="1124885" y="3754917"/>
            <a:ext cx="2449847" cy="2016449"/>
          </a:xfrm>
          <a:prstGeom prst="rect">
            <a:avLst/>
          </a:prstGeom>
          <a:noFill/>
        </p:spPr>
        <p:txBody>
          <a:bodyPr wrap="square" lIns="0" tIns="0" rIns="0" bIns="0" rtlCol="0">
            <a:spAutoFit/>
          </a:bodyPr>
          <a:lstStyle/>
          <a:p>
            <a:pPr>
              <a:lnSpc>
                <a:spcPct val="130000"/>
              </a:lnSpc>
            </a:pPr>
            <a:r>
              <a:rPr lang="zh-CN" altLang="en-US" sz="1260" dirty="0">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260" dirty="0">
              <a:latin typeface="微软雅黑" pitchFamily="34" charset="-122"/>
              <a:ea typeface="微软雅黑" pitchFamily="34" charset="-122"/>
            </a:endParaRPr>
          </a:p>
          <a:p>
            <a:pPr>
              <a:lnSpc>
                <a:spcPct val="130000"/>
              </a:lnSpc>
            </a:pPr>
            <a:r>
              <a:rPr lang="zh-CN" altLang="en-US" sz="1260" dirty="0">
                <a:latin typeface="微软雅黑" pitchFamily="34" charset="-122"/>
                <a:ea typeface="微软雅黑" pitchFamily="34" charset="-122"/>
              </a:rPr>
              <a:t>       点击输入简要文字内容，文字内容需概括精炼，不用多余的文字修饰。</a:t>
            </a:r>
            <a:endParaRPr lang="zh-CN" altLang="en-US" sz="2016" b="1" dirty="0">
              <a:latin typeface="微软雅黑" pitchFamily="34" charset="-122"/>
              <a:ea typeface="微软雅黑" pitchFamily="34" charset="-122"/>
            </a:endParaRPr>
          </a:p>
        </p:txBody>
      </p:sp>
      <p:sp>
        <p:nvSpPr>
          <p:cNvPr id="23" name="TextBox 22"/>
          <p:cNvSpPr txBox="1"/>
          <p:nvPr/>
        </p:nvSpPr>
        <p:spPr>
          <a:xfrm>
            <a:off x="4534254" y="3747805"/>
            <a:ext cx="2449847" cy="2016449"/>
          </a:xfrm>
          <a:prstGeom prst="rect">
            <a:avLst/>
          </a:prstGeom>
          <a:noFill/>
        </p:spPr>
        <p:txBody>
          <a:bodyPr wrap="square" lIns="0" tIns="0" rIns="0" bIns="0" rtlCol="0">
            <a:spAutoFit/>
          </a:bodyPr>
          <a:lstStyle/>
          <a:p>
            <a:pPr>
              <a:lnSpc>
                <a:spcPct val="130000"/>
              </a:lnSpc>
            </a:pPr>
            <a:r>
              <a:rPr lang="zh-CN" altLang="en-US" sz="1260" dirty="0">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260" dirty="0">
              <a:latin typeface="微软雅黑" pitchFamily="34" charset="-122"/>
              <a:ea typeface="微软雅黑" pitchFamily="34" charset="-122"/>
            </a:endParaRPr>
          </a:p>
          <a:p>
            <a:pPr>
              <a:lnSpc>
                <a:spcPct val="130000"/>
              </a:lnSpc>
            </a:pPr>
            <a:r>
              <a:rPr lang="zh-CN" altLang="en-US" sz="1260" dirty="0">
                <a:latin typeface="微软雅黑" pitchFamily="34" charset="-122"/>
                <a:ea typeface="微软雅黑" pitchFamily="34" charset="-122"/>
              </a:rPr>
              <a:t>       点击输入简要文字内容，文字内容需概括精炼，不用多余的文字修饰。</a:t>
            </a:r>
            <a:endParaRPr lang="zh-CN" altLang="en-US" sz="2016" b="1" dirty="0">
              <a:latin typeface="微软雅黑" pitchFamily="34" charset="-122"/>
              <a:ea typeface="微软雅黑" pitchFamily="34" charset="-122"/>
            </a:endParaRPr>
          </a:p>
        </p:txBody>
      </p:sp>
      <p:sp>
        <p:nvSpPr>
          <p:cNvPr id="24" name="TextBox 23"/>
          <p:cNvSpPr txBox="1"/>
          <p:nvPr/>
        </p:nvSpPr>
        <p:spPr>
          <a:xfrm>
            <a:off x="7979459" y="3756470"/>
            <a:ext cx="2449847" cy="2016449"/>
          </a:xfrm>
          <a:prstGeom prst="rect">
            <a:avLst/>
          </a:prstGeom>
          <a:noFill/>
        </p:spPr>
        <p:txBody>
          <a:bodyPr wrap="square" lIns="0" tIns="0" rIns="0" bIns="0" rtlCol="0">
            <a:spAutoFit/>
          </a:bodyPr>
          <a:lstStyle/>
          <a:p>
            <a:pPr>
              <a:lnSpc>
                <a:spcPct val="130000"/>
              </a:lnSpc>
            </a:pPr>
            <a:r>
              <a:rPr lang="zh-CN" altLang="en-US" sz="1260" dirty="0">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260" dirty="0">
              <a:latin typeface="微软雅黑" pitchFamily="34" charset="-122"/>
              <a:ea typeface="微软雅黑" pitchFamily="34" charset="-122"/>
            </a:endParaRPr>
          </a:p>
          <a:p>
            <a:pPr>
              <a:lnSpc>
                <a:spcPct val="130000"/>
              </a:lnSpc>
            </a:pPr>
            <a:r>
              <a:rPr lang="zh-CN" altLang="en-US" sz="1260" dirty="0">
                <a:latin typeface="微软雅黑" pitchFamily="34" charset="-122"/>
                <a:ea typeface="微软雅黑" pitchFamily="34" charset="-122"/>
              </a:rPr>
              <a:t>       点击输入简要文字内容，文字内容需概括精炼，不用多余的文字修饰。</a:t>
            </a:r>
            <a:endParaRPr lang="zh-CN" altLang="en-US" sz="2016" b="1" dirty="0">
              <a:latin typeface="微软雅黑" pitchFamily="34" charset="-122"/>
              <a:ea typeface="微软雅黑" pitchFamily="34" charset="-122"/>
            </a:endParaRPr>
          </a:p>
        </p:txBody>
      </p:sp>
    </p:spTree>
    <p:extLst>
      <p:ext uri="{BB962C8B-B14F-4D97-AF65-F5344CB8AC3E}">
        <p14:creationId xmlns:p14="http://schemas.microsoft.com/office/powerpoint/2010/main" val="374793454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nodeType="afterEffect" p14:presetBounceEnd="4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40000">
                                          <p:cBhvr additive="base">
                                            <p:cTn id="11"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14:presetBounceEnd="40000">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40000">
                                          <p:cBhvr additive="base">
                                            <p:cTn id="16"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14:presetBounceEnd="40000">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40000">
                                          <p:cBhvr additive="base">
                                            <p:cTn id="21"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arn(outVertical)">
                                          <p:cBhvr>
                                            <p:cTn id="47" dur="500"/>
                                            <p:tgtEl>
                                              <p:spTgt spid="21"/>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2"/>
                                            </p:tgtEl>
                                            <p:attrNameLst>
                                              <p:attrName>style.visibility</p:attrName>
                                            </p:attrNameLst>
                                          </p:cBhvr>
                                          <p:to>
                                            <p:strVal val="visible"/>
                                          </p:to>
                                        </p:set>
                                        <p:animEffect transition="in" filter="wipe(left)">
                                          <p:cBhvr>
                                            <p:cTn id="61" dur="50"/>
                                            <p:tgtEl>
                                              <p:spTgt spid="22"/>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2"/>
                                            </p:tgtEl>
                                          </p:cBhvr>
                                          <p:to x="80000" y="100000"/>
                                        </p:animScale>
                                        <p:anim by="(#ppt_w*0.10)" calcmode="lin" valueType="num">
                                          <p:cBhvr>
                                            <p:cTn id="64" dur="25" autoRev="1" fill="hold">
                                              <p:stCondLst>
                                                <p:cond delay="0"/>
                                              </p:stCondLst>
                                            </p:cTn>
                                            <p:tgtEl>
                                              <p:spTgt spid="22"/>
                                            </p:tgtEl>
                                            <p:attrNameLst>
                                              <p:attrName>ppt_x</p:attrName>
                                            </p:attrNameLst>
                                          </p:cBhvr>
                                        </p:anim>
                                        <p:anim by="(-#ppt_w*0.10)" calcmode="lin" valueType="num">
                                          <p:cBhvr>
                                            <p:cTn id="65" dur="25" autoRev="1" fill="hold">
                                              <p:stCondLst>
                                                <p:cond delay="0"/>
                                              </p:stCondLst>
                                            </p:cTn>
                                            <p:tgtEl>
                                              <p:spTgt spid="22"/>
                                            </p:tgtEl>
                                            <p:attrNameLst>
                                              <p:attrName>ppt_y</p:attrName>
                                            </p:attrNameLst>
                                          </p:cBhvr>
                                        </p:anim>
                                        <p:animRot by="-480000">
                                          <p:cBhvr>
                                            <p:cTn id="66" dur="25" autoRev="1" fill="hold">
                                              <p:stCondLst>
                                                <p:cond delay="0"/>
                                              </p:stCondLst>
                                            </p:cTn>
                                            <p:tgtEl>
                                              <p:spTgt spid="22"/>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3"/>
                                            </p:tgtEl>
                                            <p:attrNameLst>
                                              <p:attrName>style.visibility</p:attrName>
                                            </p:attrNameLst>
                                          </p:cBhvr>
                                          <p:to>
                                            <p:strVal val="visible"/>
                                          </p:to>
                                        </p:set>
                                        <p:animEffect transition="in" filter="wipe(left)">
                                          <p:cBhvr>
                                            <p:cTn id="69" dur="50"/>
                                            <p:tgtEl>
                                              <p:spTgt spid="23"/>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3"/>
                                            </p:tgtEl>
                                          </p:cBhvr>
                                          <p:to x="80000" y="100000"/>
                                        </p:animScale>
                                        <p:anim by="(#ppt_w*0.10)" calcmode="lin" valueType="num">
                                          <p:cBhvr>
                                            <p:cTn id="72" dur="25" autoRev="1" fill="hold">
                                              <p:stCondLst>
                                                <p:cond delay="0"/>
                                              </p:stCondLst>
                                            </p:cTn>
                                            <p:tgtEl>
                                              <p:spTgt spid="23"/>
                                            </p:tgtEl>
                                            <p:attrNameLst>
                                              <p:attrName>ppt_x</p:attrName>
                                            </p:attrNameLst>
                                          </p:cBhvr>
                                        </p:anim>
                                        <p:anim by="(-#ppt_w*0.10)" calcmode="lin" valueType="num">
                                          <p:cBhvr>
                                            <p:cTn id="73" dur="25" autoRev="1" fill="hold">
                                              <p:stCondLst>
                                                <p:cond delay="0"/>
                                              </p:stCondLst>
                                            </p:cTn>
                                            <p:tgtEl>
                                              <p:spTgt spid="23"/>
                                            </p:tgtEl>
                                            <p:attrNameLst>
                                              <p:attrName>ppt_y</p:attrName>
                                            </p:attrNameLst>
                                          </p:cBhvr>
                                        </p:anim>
                                        <p:animRot by="-480000">
                                          <p:cBhvr>
                                            <p:cTn id="74" dur="25" autoRev="1" fill="hold">
                                              <p:stCondLst>
                                                <p:cond delay="0"/>
                                              </p:stCondLst>
                                            </p:cTn>
                                            <p:tgtEl>
                                              <p:spTgt spid="23"/>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4"/>
                                            </p:tgtEl>
                                            <p:attrNameLst>
                                              <p:attrName>style.visibility</p:attrName>
                                            </p:attrNameLst>
                                          </p:cBhvr>
                                          <p:to>
                                            <p:strVal val="visible"/>
                                          </p:to>
                                        </p:set>
                                        <p:animEffect transition="in" filter="wipe(left)">
                                          <p:cBhvr>
                                            <p:cTn id="77" dur="50"/>
                                            <p:tgtEl>
                                              <p:spTgt spid="24"/>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4"/>
                                            </p:tgtEl>
                                          </p:cBhvr>
                                          <p:to x="80000" y="100000"/>
                                        </p:animScale>
                                        <p:anim by="(#ppt_w*0.10)" calcmode="lin" valueType="num">
                                          <p:cBhvr>
                                            <p:cTn id="80" dur="25" autoRev="1" fill="hold">
                                              <p:stCondLst>
                                                <p:cond delay="0"/>
                                              </p:stCondLst>
                                            </p:cTn>
                                            <p:tgtEl>
                                              <p:spTgt spid="24"/>
                                            </p:tgtEl>
                                            <p:attrNameLst>
                                              <p:attrName>ppt_x</p:attrName>
                                            </p:attrNameLst>
                                          </p:cBhvr>
                                        </p:anim>
                                        <p:anim by="(-#ppt_w*0.10)" calcmode="lin" valueType="num">
                                          <p:cBhvr>
                                            <p:cTn id="81" dur="25" autoRev="1" fill="hold">
                                              <p:stCondLst>
                                                <p:cond delay="0"/>
                                              </p:stCondLst>
                                            </p:cTn>
                                            <p:tgtEl>
                                              <p:spTgt spid="24"/>
                                            </p:tgtEl>
                                            <p:attrNameLst>
                                              <p:attrName>ppt_y</p:attrName>
                                            </p:attrNameLst>
                                          </p:cBhvr>
                                        </p:anim>
                                        <p:animRot by="-480000">
                                          <p:cBhvr>
                                            <p:cTn id="82"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7" grpId="0" animBg="1"/>
          <p:bldP spid="8" grpId="0"/>
          <p:bldP spid="9" grpId="0" animBg="1"/>
          <p:bldP spid="10" grpId="0" animBg="1"/>
          <p:bldP spid="18" grpId="0" animBg="1"/>
          <p:bldP spid="19" grpId="0" animBg="1"/>
          <p:bldP spid="20" grpId="0"/>
          <p:bldP spid="21" grpId="0"/>
          <p:bldP spid="22" grpId="0"/>
          <p:bldP spid="22" grpId="1"/>
          <p:bldP spid="23" grpId="0"/>
          <p:bldP spid="23" grpId="1"/>
          <p:bldP spid="24" grpId="0"/>
          <p:bldP spid="2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1+#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20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200"/>
                                </p:stCondLst>
                                <p:childTnLst>
                                  <p:par>
                                    <p:cTn id="39" presetID="16" presetClass="entr" presetSubtype="37"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arn(outVertical)">
                                          <p:cBhvr>
                                            <p:cTn id="41" dur="500"/>
                                            <p:tgtEl>
                                              <p:spTgt spid="20"/>
                                            </p:tgtEl>
                                          </p:cBhvr>
                                        </p:animEffect>
                                      </p:childTnLst>
                                    </p:cTn>
                                  </p:par>
                                  <p:par>
                                    <p:cTn id="42" presetID="16" presetClass="entr" presetSubtype="37"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barn(outVertical)">
                                          <p:cBhvr>
                                            <p:cTn id="44" dur="500"/>
                                            <p:tgtEl>
                                              <p:spTgt spid="8"/>
                                            </p:tgtEl>
                                          </p:cBhvr>
                                        </p:animEffect>
                                      </p:childTnLst>
                                    </p:cTn>
                                  </p:par>
                                  <p:par>
                                    <p:cTn id="45" presetID="16" presetClass="entr" presetSubtype="37"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barn(outVertical)">
                                          <p:cBhvr>
                                            <p:cTn id="47" dur="500"/>
                                            <p:tgtEl>
                                              <p:spTgt spid="21"/>
                                            </p:tgtEl>
                                          </p:cBhvr>
                                        </p:animEffect>
                                      </p:childTnLst>
                                    </p:cTn>
                                  </p:par>
                                </p:childTnLst>
                              </p:cTn>
                            </p:par>
                            <p:par>
                              <p:cTn id="48" fill="hold">
                                <p:stCondLst>
                                  <p:cond delay="2700"/>
                                </p:stCondLst>
                                <p:childTnLst>
                                  <p:par>
                                    <p:cTn id="49" presetID="21"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heel(1)">
                                          <p:cBhvr>
                                            <p:cTn id="51" dur="800"/>
                                            <p:tgtEl>
                                              <p:spTgt spid="3"/>
                                            </p:tgtEl>
                                          </p:cBhvr>
                                        </p:animEffect>
                                      </p:childTnLst>
                                    </p:cTn>
                                  </p:par>
                                  <p:par>
                                    <p:cTn id="52" presetID="21" presetClass="entr" presetSubtype="1" fill="hold" grpId="0" nodeType="withEffect">
                                      <p:stCondLst>
                                        <p:cond delay="200"/>
                                      </p:stCondLst>
                                      <p:childTnLst>
                                        <p:set>
                                          <p:cBhvr>
                                            <p:cTn id="53" dur="1" fill="hold">
                                              <p:stCondLst>
                                                <p:cond delay="0"/>
                                              </p:stCondLst>
                                            </p:cTn>
                                            <p:tgtEl>
                                              <p:spTgt spid="9"/>
                                            </p:tgtEl>
                                            <p:attrNameLst>
                                              <p:attrName>style.visibility</p:attrName>
                                            </p:attrNameLst>
                                          </p:cBhvr>
                                          <p:to>
                                            <p:strVal val="visible"/>
                                          </p:to>
                                        </p:set>
                                        <p:animEffect transition="in" filter="wheel(1)">
                                          <p:cBhvr>
                                            <p:cTn id="54" dur="800"/>
                                            <p:tgtEl>
                                              <p:spTgt spid="9"/>
                                            </p:tgtEl>
                                          </p:cBhvr>
                                        </p:animEffect>
                                      </p:childTnLst>
                                    </p:cTn>
                                  </p:par>
                                  <p:par>
                                    <p:cTn id="55" presetID="21" presetClass="entr" presetSubtype="1"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wheel(1)">
                                          <p:cBhvr>
                                            <p:cTn id="57" dur="800"/>
                                            <p:tgtEl>
                                              <p:spTgt spid="10"/>
                                            </p:tgtEl>
                                          </p:cBhvr>
                                        </p:animEffect>
                                      </p:childTnLst>
                                    </p:cTn>
                                  </p:par>
                                </p:childTnLst>
                              </p:cTn>
                            </p:par>
                            <p:par>
                              <p:cTn id="58" fill="hold">
                                <p:stCondLst>
                                  <p:cond delay="390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22"/>
                                            </p:tgtEl>
                                            <p:attrNameLst>
                                              <p:attrName>style.visibility</p:attrName>
                                            </p:attrNameLst>
                                          </p:cBhvr>
                                          <p:to>
                                            <p:strVal val="visible"/>
                                          </p:to>
                                        </p:set>
                                        <p:animEffect transition="in" filter="wipe(left)">
                                          <p:cBhvr>
                                            <p:cTn id="61" dur="50"/>
                                            <p:tgtEl>
                                              <p:spTgt spid="22"/>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22"/>
                                            </p:tgtEl>
                                          </p:cBhvr>
                                          <p:to x="80000" y="100000"/>
                                        </p:animScale>
                                        <p:anim by="(#ppt_w*0.10)" calcmode="lin" valueType="num">
                                          <p:cBhvr>
                                            <p:cTn id="64" dur="25" autoRev="1" fill="hold">
                                              <p:stCondLst>
                                                <p:cond delay="0"/>
                                              </p:stCondLst>
                                            </p:cTn>
                                            <p:tgtEl>
                                              <p:spTgt spid="22"/>
                                            </p:tgtEl>
                                            <p:attrNameLst>
                                              <p:attrName>ppt_x</p:attrName>
                                            </p:attrNameLst>
                                          </p:cBhvr>
                                        </p:anim>
                                        <p:anim by="(-#ppt_w*0.10)" calcmode="lin" valueType="num">
                                          <p:cBhvr>
                                            <p:cTn id="65" dur="25" autoRev="1" fill="hold">
                                              <p:stCondLst>
                                                <p:cond delay="0"/>
                                              </p:stCondLst>
                                            </p:cTn>
                                            <p:tgtEl>
                                              <p:spTgt spid="22"/>
                                            </p:tgtEl>
                                            <p:attrNameLst>
                                              <p:attrName>ppt_y</p:attrName>
                                            </p:attrNameLst>
                                          </p:cBhvr>
                                        </p:anim>
                                        <p:animRot by="-480000">
                                          <p:cBhvr>
                                            <p:cTn id="66" dur="25" autoRev="1" fill="hold">
                                              <p:stCondLst>
                                                <p:cond delay="0"/>
                                              </p:stCondLst>
                                            </p:cTn>
                                            <p:tgtEl>
                                              <p:spTgt spid="22"/>
                                            </p:tgtEl>
                                            <p:attrNameLst>
                                              <p:attrName>r</p:attrName>
                                            </p:attrNameLst>
                                          </p:cBhvr>
                                        </p:animRot>
                                      </p:childTnLst>
                                    </p:cTn>
                                  </p:par>
                                  <p:par>
                                    <p:cTn id="67" presetID="22" presetClass="entr" presetSubtype="8" fill="hold" grpId="0" nodeType="withEffect">
                                      <p:stCondLst>
                                        <p:cond delay="500"/>
                                      </p:stCondLst>
                                      <p:iterate type="lt">
                                        <p:tmPct val="30000"/>
                                      </p:iterate>
                                      <p:childTnLst>
                                        <p:set>
                                          <p:cBhvr>
                                            <p:cTn id="68" dur="1" fill="hold">
                                              <p:stCondLst>
                                                <p:cond delay="0"/>
                                              </p:stCondLst>
                                            </p:cTn>
                                            <p:tgtEl>
                                              <p:spTgt spid="23"/>
                                            </p:tgtEl>
                                            <p:attrNameLst>
                                              <p:attrName>style.visibility</p:attrName>
                                            </p:attrNameLst>
                                          </p:cBhvr>
                                          <p:to>
                                            <p:strVal val="visible"/>
                                          </p:to>
                                        </p:set>
                                        <p:animEffect transition="in" filter="wipe(left)">
                                          <p:cBhvr>
                                            <p:cTn id="69" dur="50"/>
                                            <p:tgtEl>
                                              <p:spTgt spid="23"/>
                                            </p:tgtEl>
                                          </p:cBhvr>
                                        </p:animEffect>
                                      </p:childTnLst>
                                    </p:cTn>
                                  </p:par>
                                  <p:par>
                                    <p:cTn id="70" presetID="36" presetClass="emph" presetSubtype="0" fill="hold" grpId="1" nodeType="withEffect">
                                      <p:stCondLst>
                                        <p:cond delay="500"/>
                                      </p:stCondLst>
                                      <p:iterate type="lt">
                                        <p:tmPct val="30000"/>
                                      </p:iterate>
                                      <p:childTnLst>
                                        <p:animScale>
                                          <p:cBhvr>
                                            <p:cTn id="71" dur="25" autoRev="1" fill="hold">
                                              <p:stCondLst>
                                                <p:cond delay="0"/>
                                              </p:stCondLst>
                                            </p:cTn>
                                            <p:tgtEl>
                                              <p:spTgt spid="23"/>
                                            </p:tgtEl>
                                          </p:cBhvr>
                                          <p:to x="80000" y="100000"/>
                                        </p:animScale>
                                        <p:anim by="(#ppt_w*0.10)" calcmode="lin" valueType="num">
                                          <p:cBhvr>
                                            <p:cTn id="72" dur="25" autoRev="1" fill="hold">
                                              <p:stCondLst>
                                                <p:cond delay="0"/>
                                              </p:stCondLst>
                                            </p:cTn>
                                            <p:tgtEl>
                                              <p:spTgt spid="23"/>
                                            </p:tgtEl>
                                            <p:attrNameLst>
                                              <p:attrName>ppt_x</p:attrName>
                                            </p:attrNameLst>
                                          </p:cBhvr>
                                        </p:anim>
                                        <p:anim by="(-#ppt_w*0.10)" calcmode="lin" valueType="num">
                                          <p:cBhvr>
                                            <p:cTn id="73" dur="25" autoRev="1" fill="hold">
                                              <p:stCondLst>
                                                <p:cond delay="0"/>
                                              </p:stCondLst>
                                            </p:cTn>
                                            <p:tgtEl>
                                              <p:spTgt spid="23"/>
                                            </p:tgtEl>
                                            <p:attrNameLst>
                                              <p:attrName>ppt_y</p:attrName>
                                            </p:attrNameLst>
                                          </p:cBhvr>
                                        </p:anim>
                                        <p:animRot by="-480000">
                                          <p:cBhvr>
                                            <p:cTn id="74" dur="25" autoRev="1" fill="hold">
                                              <p:stCondLst>
                                                <p:cond delay="0"/>
                                              </p:stCondLst>
                                            </p:cTn>
                                            <p:tgtEl>
                                              <p:spTgt spid="23"/>
                                            </p:tgtEl>
                                            <p:attrNameLst>
                                              <p:attrName>r</p:attrName>
                                            </p:attrNameLst>
                                          </p:cBhvr>
                                        </p:animRot>
                                      </p:childTnLst>
                                    </p:cTn>
                                  </p:par>
                                  <p:par>
                                    <p:cTn id="75" presetID="22" presetClass="entr" presetSubtype="8" fill="hold" grpId="0" nodeType="withEffect">
                                      <p:stCondLst>
                                        <p:cond delay="1000"/>
                                      </p:stCondLst>
                                      <p:iterate type="lt">
                                        <p:tmPct val="30000"/>
                                      </p:iterate>
                                      <p:childTnLst>
                                        <p:set>
                                          <p:cBhvr>
                                            <p:cTn id="76" dur="1" fill="hold">
                                              <p:stCondLst>
                                                <p:cond delay="0"/>
                                              </p:stCondLst>
                                            </p:cTn>
                                            <p:tgtEl>
                                              <p:spTgt spid="24"/>
                                            </p:tgtEl>
                                            <p:attrNameLst>
                                              <p:attrName>style.visibility</p:attrName>
                                            </p:attrNameLst>
                                          </p:cBhvr>
                                          <p:to>
                                            <p:strVal val="visible"/>
                                          </p:to>
                                        </p:set>
                                        <p:animEffect transition="in" filter="wipe(left)">
                                          <p:cBhvr>
                                            <p:cTn id="77" dur="50"/>
                                            <p:tgtEl>
                                              <p:spTgt spid="24"/>
                                            </p:tgtEl>
                                          </p:cBhvr>
                                        </p:animEffect>
                                      </p:childTnLst>
                                    </p:cTn>
                                  </p:par>
                                  <p:par>
                                    <p:cTn id="78" presetID="36" presetClass="emph" presetSubtype="0" fill="hold" grpId="1" nodeType="withEffect">
                                      <p:stCondLst>
                                        <p:cond delay="1000"/>
                                      </p:stCondLst>
                                      <p:iterate type="lt">
                                        <p:tmPct val="30000"/>
                                      </p:iterate>
                                      <p:childTnLst>
                                        <p:animScale>
                                          <p:cBhvr>
                                            <p:cTn id="79" dur="25" autoRev="1" fill="hold">
                                              <p:stCondLst>
                                                <p:cond delay="0"/>
                                              </p:stCondLst>
                                            </p:cTn>
                                            <p:tgtEl>
                                              <p:spTgt spid="24"/>
                                            </p:tgtEl>
                                          </p:cBhvr>
                                          <p:to x="80000" y="100000"/>
                                        </p:animScale>
                                        <p:anim by="(#ppt_w*0.10)" calcmode="lin" valueType="num">
                                          <p:cBhvr>
                                            <p:cTn id="80" dur="25" autoRev="1" fill="hold">
                                              <p:stCondLst>
                                                <p:cond delay="0"/>
                                              </p:stCondLst>
                                            </p:cTn>
                                            <p:tgtEl>
                                              <p:spTgt spid="24"/>
                                            </p:tgtEl>
                                            <p:attrNameLst>
                                              <p:attrName>ppt_x</p:attrName>
                                            </p:attrNameLst>
                                          </p:cBhvr>
                                        </p:anim>
                                        <p:anim by="(-#ppt_w*0.10)" calcmode="lin" valueType="num">
                                          <p:cBhvr>
                                            <p:cTn id="81" dur="25" autoRev="1" fill="hold">
                                              <p:stCondLst>
                                                <p:cond delay="0"/>
                                              </p:stCondLst>
                                            </p:cTn>
                                            <p:tgtEl>
                                              <p:spTgt spid="24"/>
                                            </p:tgtEl>
                                            <p:attrNameLst>
                                              <p:attrName>ppt_y</p:attrName>
                                            </p:attrNameLst>
                                          </p:cBhvr>
                                        </p:anim>
                                        <p:animRot by="-480000">
                                          <p:cBhvr>
                                            <p:cTn id="82" dur="25" autoRev="1" fill="hold">
                                              <p:stCondLst>
                                                <p:cond delay="0"/>
                                              </p:stCondLst>
                                            </p:cTn>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7" grpId="0" animBg="1"/>
          <p:bldP spid="8" grpId="0"/>
          <p:bldP spid="9" grpId="0" animBg="1"/>
          <p:bldP spid="10" grpId="0" animBg="1"/>
          <p:bldP spid="18" grpId="0" animBg="1"/>
          <p:bldP spid="19" grpId="0" animBg="1"/>
          <p:bldP spid="20" grpId="0"/>
          <p:bldP spid="21" grpId="0"/>
          <p:bldP spid="22" grpId="0"/>
          <p:bldP spid="22" grpId="1"/>
          <p:bldP spid="23" grpId="0"/>
          <p:bldP spid="23" grpId="1"/>
          <p:bldP spid="24" grpId="0"/>
          <p:bldP spid="24" grpId="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工作不足之处</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椭圆 3"/>
          <p:cNvSpPr>
            <a:spLocks noChangeArrowheads="1"/>
          </p:cNvSpPr>
          <p:nvPr/>
        </p:nvSpPr>
        <p:spPr bwMode="auto">
          <a:xfrm>
            <a:off x="2670621" y="2733275"/>
            <a:ext cx="2435170" cy="2435874"/>
          </a:xfrm>
          <a:prstGeom prst="ellipse">
            <a:avLst/>
          </a:prstGeom>
          <a:solidFill>
            <a:srgbClr val="0070C0">
              <a:alpha val="74000"/>
            </a:srgbClr>
          </a:solidFill>
          <a:ln>
            <a:noFill/>
          </a:ln>
        </p:spPr>
        <p:txBody>
          <a:bodyPr lIns="86369" tIns="43185" rIns="86369" bIns="43185" anchor="ctr"/>
          <a:lstStyle/>
          <a:p>
            <a:pPr algn="ctr"/>
            <a:endParaRPr lang="zh-CN" altLang="zh-CN" sz="2394">
              <a:solidFill>
                <a:srgbClr val="0070C0"/>
              </a:solidFill>
              <a:latin typeface="宋体" pitchFamily="2" charset="-122"/>
              <a:sym typeface="宋体" pitchFamily="2" charset="-122"/>
            </a:endParaRPr>
          </a:p>
        </p:txBody>
      </p:sp>
      <p:sp>
        <p:nvSpPr>
          <p:cNvPr id="4" name="椭圆 3"/>
          <p:cNvSpPr>
            <a:spLocks noChangeArrowheads="1"/>
          </p:cNvSpPr>
          <p:nvPr/>
        </p:nvSpPr>
        <p:spPr bwMode="auto">
          <a:xfrm>
            <a:off x="2427703" y="2491788"/>
            <a:ext cx="2921005" cy="2921850"/>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86369" tIns="43185" rIns="86369" bIns="43185" anchor="ctr"/>
          <a:lstStyle/>
          <a:p>
            <a:pPr algn="ctr"/>
            <a:endParaRPr lang="zh-CN" altLang="zh-CN" sz="2394">
              <a:solidFill>
                <a:srgbClr val="0070C0"/>
              </a:solidFill>
              <a:latin typeface="宋体" pitchFamily="2" charset="-122"/>
              <a:sym typeface="宋体" pitchFamily="2" charset="-122"/>
            </a:endParaRPr>
          </a:p>
        </p:txBody>
      </p:sp>
      <p:sp>
        <p:nvSpPr>
          <p:cNvPr id="5" name="椭圆 4"/>
          <p:cNvSpPr>
            <a:spLocks noChangeArrowheads="1"/>
          </p:cNvSpPr>
          <p:nvPr/>
        </p:nvSpPr>
        <p:spPr bwMode="auto">
          <a:xfrm>
            <a:off x="2223772" y="2286296"/>
            <a:ext cx="3328867" cy="3329829"/>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lIns="86369" tIns="43185" rIns="86369" bIns="43185" anchor="ctr"/>
          <a:lstStyle/>
          <a:p>
            <a:pPr algn="ctr"/>
            <a:endParaRPr lang="zh-CN" altLang="zh-CN" sz="2394">
              <a:solidFill>
                <a:srgbClr val="0070C0"/>
              </a:solidFill>
              <a:latin typeface="宋体" pitchFamily="2" charset="-122"/>
              <a:sym typeface="宋体" pitchFamily="2" charset="-122"/>
            </a:endParaRPr>
          </a:p>
        </p:txBody>
      </p:sp>
      <p:sp>
        <p:nvSpPr>
          <p:cNvPr id="6" name="椭圆 10"/>
          <p:cNvSpPr>
            <a:spLocks noChangeArrowheads="1"/>
          </p:cNvSpPr>
          <p:nvPr/>
        </p:nvSpPr>
        <p:spPr bwMode="auto">
          <a:xfrm>
            <a:off x="9158287" y="1888736"/>
            <a:ext cx="740748" cy="74096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86369" tIns="43185" rIns="86369" bIns="43185" anchor="ctr"/>
          <a:lstStyle/>
          <a:p>
            <a:pPr algn="ctr"/>
            <a:endParaRPr lang="zh-CN" altLang="zh-CN" sz="2394">
              <a:solidFill>
                <a:schemeClr val="bg1"/>
              </a:solidFill>
              <a:latin typeface="宋体" pitchFamily="2" charset="-122"/>
              <a:sym typeface="宋体" pitchFamily="2" charset="-122"/>
            </a:endParaRPr>
          </a:p>
        </p:txBody>
      </p:sp>
      <p:sp>
        <p:nvSpPr>
          <p:cNvPr id="7" name="椭圆 11"/>
          <p:cNvSpPr>
            <a:spLocks noChangeArrowheads="1"/>
          </p:cNvSpPr>
          <p:nvPr/>
        </p:nvSpPr>
        <p:spPr bwMode="auto">
          <a:xfrm>
            <a:off x="9171781" y="3037423"/>
            <a:ext cx="740748" cy="74096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86369" tIns="43185" rIns="86369" bIns="43185" anchor="ctr"/>
          <a:lstStyle/>
          <a:p>
            <a:pPr algn="ctr"/>
            <a:endParaRPr lang="zh-CN" altLang="zh-CN" sz="2394">
              <a:solidFill>
                <a:schemeClr val="bg1"/>
              </a:solidFill>
              <a:latin typeface="宋体" pitchFamily="2" charset="-122"/>
              <a:sym typeface="宋体" pitchFamily="2" charset="-122"/>
            </a:endParaRPr>
          </a:p>
        </p:txBody>
      </p:sp>
      <p:sp>
        <p:nvSpPr>
          <p:cNvPr id="8" name="椭圆 12"/>
          <p:cNvSpPr>
            <a:spLocks noChangeArrowheads="1"/>
          </p:cNvSpPr>
          <p:nvPr/>
        </p:nvSpPr>
        <p:spPr bwMode="auto">
          <a:xfrm>
            <a:off x="9158287" y="4141340"/>
            <a:ext cx="740748" cy="74096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86369" tIns="43185" rIns="86369" bIns="43185" anchor="ctr"/>
          <a:lstStyle/>
          <a:p>
            <a:pPr algn="ctr"/>
            <a:endParaRPr lang="zh-CN" altLang="zh-CN" sz="2394">
              <a:solidFill>
                <a:schemeClr val="bg1"/>
              </a:solidFill>
              <a:latin typeface="宋体" pitchFamily="2" charset="-122"/>
              <a:sym typeface="宋体" pitchFamily="2" charset="-122"/>
            </a:endParaRPr>
          </a:p>
        </p:txBody>
      </p:sp>
      <p:sp>
        <p:nvSpPr>
          <p:cNvPr id="9" name="椭圆 13"/>
          <p:cNvSpPr>
            <a:spLocks noChangeArrowheads="1"/>
          </p:cNvSpPr>
          <p:nvPr/>
        </p:nvSpPr>
        <p:spPr bwMode="auto">
          <a:xfrm>
            <a:off x="9158287" y="5229907"/>
            <a:ext cx="740748" cy="74096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86369" tIns="43185" rIns="86369" bIns="43185" anchor="ctr"/>
          <a:lstStyle/>
          <a:p>
            <a:pPr algn="ctr"/>
            <a:endParaRPr lang="zh-CN" altLang="zh-CN" sz="2394">
              <a:solidFill>
                <a:schemeClr val="bg1"/>
              </a:solidFill>
              <a:latin typeface="宋体" pitchFamily="2" charset="-122"/>
              <a:sym typeface="宋体" pitchFamily="2" charset="-122"/>
            </a:endParaRPr>
          </a:p>
        </p:txBody>
      </p:sp>
      <p:sp>
        <p:nvSpPr>
          <p:cNvPr id="10" name="Freeform 145"/>
          <p:cNvSpPr>
            <a:spLocks noEditPoints="1" noChangeArrowheads="1"/>
          </p:cNvSpPr>
          <p:nvPr/>
        </p:nvSpPr>
        <p:spPr bwMode="auto">
          <a:xfrm>
            <a:off x="9317232" y="4336329"/>
            <a:ext cx="449847" cy="416978"/>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rgbClr val="0070C0"/>
          </a:solidFill>
          <a:ln>
            <a:noFill/>
          </a:ln>
          <a:extLst/>
        </p:spPr>
        <p:txBody>
          <a:bodyPr lIns="86369" tIns="43185" rIns="86369" bIns="43185"/>
          <a:lstStyle/>
          <a:p>
            <a:endParaRPr lang="zh-CN" altLang="zh-CN" sz="2394">
              <a:latin typeface="Calibri" pitchFamily="34" charset="0"/>
              <a:sym typeface="宋体" pitchFamily="2" charset="-122"/>
            </a:endParaRPr>
          </a:p>
        </p:txBody>
      </p:sp>
      <p:grpSp>
        <p:nvGrpSpPr>
          <p:cNvPr id="11" name="Group 32"/>
          <p:cNvGrpSpPr>
            <a:grpSpLocks/>
          </p:cNvGrpSpPr>
          <p:nvPr/>
        </p:nvGrpSpPr>
        <p:grpSpPr bwMode="auto">
          <a:xfrm>
            <a:off x="9404204" y="2052229"/>
            <a:ext cx="248915" cy="451477"/>
            <a:chOff x="0" y="0"/>
            <a:chExt cx="409575" cy="742950"/>
          </a:xfrm>
          <a:solidFill>
            <a:srgbClr val="0070C0"/>
          </a:solidFill>
        </p:grpSpPr>
        <p:sp>
          <p:nvSpPr>
            <p:cNvPr id="13"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14"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grpSp>
      <p:sp>
        <p:nvSpPr>
          <p:cNvPr id="15" name="Freeform 755"/>
          <p:cNvSpPr>
            <a:spLocks noChangeArrowheads="1"/>
          </p:cNvSpPr>
          <p:nvPr/>
        </p:nvSpPr>
        <p:spPr bwMode="auto">
          <a:xfrm>
            <a:off x="9422197" y="5363401"/>
            <a:ext cx="229422" cy="448476"/>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rgbClr val="0070C0"/>
          </a:solidFill>
          <a:ln>
            <a:noFill/>
          </a:ln>
          <a:extLst/>
        </p:spPr>
        <p:txBody>
          <a:bodyPr lIns="86369" tIns="43185" rIns="86369" bIns="43185"/>
          <a:lstStyle/>
          <a:p>
            <a:endParaRPr lang="zh-CN" altLang="zh-CN" sz="2394">
              <a:latin typeface="Calibri" pitchFamily="34" charset="0"/>
              <a:sym typeface="宋体" pitchFamily="2" charset="-122"/>
            </a:endParaRPr>
          </a:p>
        </p:txBody>
      </p:sp>
      <p:grpSp>
        <p:nvGrpSpPr>
          <p:cNvPr id="16" name="Group 36"/>
          <p:cNvGrpSpPr>
            <a:grpSpLocks/>
          </p:cNvGrpSpPr>
          <p:nvPr/>
        </p:nvGrpSpPr>
        <p:grpSpPr bwMode="auto">
          <a:xfrm>
            <a:off x="9312734" y="3258258"/>
            <a:ext cx="449847" cy="419979"/>
            <a:chOff x="0" y="0"/>
            <a:chExt cx="739775" cy="690562"/>
          </a:xfrm>
          <a:solidFill>
            <a:srgbClr val="0070C0"/>
          </a:solidFill>
        </p:grpSpPr>
        <p:sp>
          <p:nvSpPr>
            <p:cNvPr id="17"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18"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19"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20"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21"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22"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23"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sp>
          <p:nvSpPr>
            <p:cNvPr id="24"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394">
                <a:latin typeface="Calibri" pitchFamily="34" charset="0"/>
                <a:sym typeface="宋体" pitchFamily="2" charset="-122"/>
              </a:endParaRPr>
            </a:p>
          </p:txBody>
        </p:sp>
      </p:grpSp>
      <p:sp>
        <p:nvSpPr>
          <p:cNvPr id="25" name="矩形 24"/>
          <p:cNvSpPr>
            <a:spLocks noChangeArrowheads="1"/>
          </p:cNvSpPr>
          <p:nvPr/>
        </p:nvSpPr>
        <p:spPr bwMode="auto">
          <a:xfrm>
            <a:off x="6164029" y="1887318"/>
            <a:ext cx="2921332" cy="78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p>
            <a:pPr algn="r"/>
            <a:r>
              <a:rPr lang="zh-CN" altLang="en-US" sz="1512" dirty="0">
                <a:latin typeface="Adobe 黑体 Std R" pitchFamily="34" charset="-122"/>
                <a:ea typeface="Adobe 黑体 Std R" pitchFamily="34" charset="-122"/>
              </a:rPr>
              <a:t>请在此处输入您的文本或者复制您的文本粘贴到此处，请在此处输入您的文本或者复制</a:t>
            </a:r>
            <a:endParaRPr lang="zh-CN" altLang="en-US" sz="2268" dirty="0"/>
          </a:p>
        </p:txBody>
      </p:sp>
      <p:sp>
        <p:nvSpPr>
          <p:cNvPr id="26" name="矩形 25"/>
          <p:cNvSpPr>
            <a:spLocks noChangeArrowheads="1"/>
          </p:cNvSpPr>
          <p:nvPr/>
        </p:nvSpPr>
        <p:spPr bwMode="auto">
          <a:xfrm>
            <a:off x="6164029" y="3015261"/>
            <a:ext cx="2921332" cy="78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p>
            <a:pPr algn="r"/>
            <a:r>
              <a:rPr lang="zh-CN" altLang="en-US" sz="1512"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512" dirty="0"/>
          </a:p>
        </p:txBody>
      </p:sp>
      <p:sp>
        <p:nvSpPr>
          <p:cNvPr id="27" name="矩形 26"/>
          <p:cNvSpPr>
            <a:spLocks noChangeArrowheads="1"/>
          </p:cNvSpPr>
          <p:nvPr/>
        </p:nvSpPr>
        <p:spPr bwMode="auto">
          <a:xfrm>
            <a:off x="6164029" y="4131203"/>
            <a:ext cx="2921332" cy="78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p>
            <a:pPr algn="r"/>
            <a:r>
              <a:rPr lang="zh-CN" altLang="en-US" sz="1512"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512" dirty="0"/>
          </a:p>
        </p:txBody>
      </p:sp>
      <p:sp>
        <p:nvSpPr>
          <p:cNvPr id="28" name="矩形 27"/>
          <p:cNvSpPr>
            <a:spLocks noChangeArrowheads="1"/>
          </p:cNvSpPr>
          <p:nvPr/>
        </p:nvSpPr>
        <p:spPr bwMode="auto">
          <a:xfrm>
            <a:off x="6164029" y="5197649"/>
            <a:ext cx="2921332" cy="78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p>
            <a:pPr algn="r"/>
            <a:r>
              <a:rPr lang="zh-CN" altLang="en-US" sz="1512" dirty="0">
                <a:latin typeface="Adobe 黑体 Std R" pitchFamily="34" charset="-122"/>
                <a:ea typeface="Adobe 黑体 Std R" pitchFamily="34" charset="-122"/>
              </a:rPr>
              <a:t>在此处输入您的文本或者复制您的文本粘贴到此处，请在此处输入您的文本或者复制</a:t>
            </a:r>
            <a:endParaRPr lang="zh-CN" altLang="en-US" sz="1512" dirty="0"/>
          </a:p>
        </p:txBody>
      </p:sp>
      <p:sp>
        <p:nvSpPr>
          <p:cNvPr id="29" name="TextBox 28"/>
          <p:cNvSpPr txBox="1"/>
          <p:nvPr/>
        </p:nvSpPr>
        <p:spPr>
          <a:xfrm>
            <a:off x="3354385" y="3204111"/>
            <a:ext cx="1242025" cy="1366923"/>
          </a:xfrm>
          <a:prstGeom prst="rect">
            <a:avLst/>
          </a:prstGeom>
          <a:noFill/>
        </p:spPr>
        <p:txBody>
          <a:bodyPr wrap="none" lIns="86369" tIns="43185" rIns="86369" bIns="43185" rtlCol="0">
            <a:spAutoFit/>
          </a:bodyPr>
          <a:lstStyle/>
          <a:p>
            <a:pPr algn="ctr"/>
            <a:r>
              <a:rPr lang="zh-CN" altLang="en-US" sz="4158" dirty="0">
                <a:solidFill>
                  <a:schemeClr val="bg1"/>
                </a:solidFill>
                <a:latin typeface="微软雅黑" panose="020B0503020204020204" pitchFamily="34" charset="-122"/>
                <a:ea typeface="微软雅黑" panose="020B0503020204020204" pitchFamily="34" charset="-122"/>
              </a:rPr>
              <a:t>输入</a:t>
            </a:r>
            <a:endParaRPr lang="en-US" altLang="zh-CN" sz="4158" dirty="0">
              <a:solidFill>
                <a:schemeClr val="bg1"/>
              </a:solidFill>
              <a:latin typeface="微软雅黑" panose="020B0503020204020204" pitchFamily="34" charset="-122"/>
              <a:ea typeface="微软雅黑" panose="020B0503020204020204" pitchFamily="34" charset="-122"/>
            </a:endParaRPr>
          </a:p>
          <a:p>
            <a:pPr algn="ctr"/>
            <a:r>
              <a:rPr lang="zh-CN" altLang="en-US" sz="4158" dirty="0">
                <a:solidFill>
                  <a:schemeClr val="bg1"/>
                </a:solidFill>
                <a:latin typeface="微软雅黑" panose="020B0503020204020204" pitchFamily="34" charset="-122"/>
                <a:ea typeface="微软雅黑" panose="020B0503020204020204" pitchFamily="34" charset="-122"/>
              </a:rPr>
              <a:t>标题</a:t>
            </a:r>
          </a:p>
        </p:txBody>
      </p:sp>
      <p:grpSp>
        <p:nvGrpSpPr>
          <p:cNvPr id="30" name="组合 29"/>
          <p:cNvGrpSpPr/>
          <p:nvPr/>
        </p:nvGrpSpPr>
        <p:grpSpPr>
          <a:xfrm>
            <a:off x="1677959" y="1705828"/>
            <a:ext cx="4441486" cy="4355777"/>
            <a:chOff x="1083121" y="1628006"/>
            <a:chExt cx="4702175" cy="4610100"/>
          </a:xfrm>
        </p:grpSpPr>
        <p:sp>
          <p:nvSpPr>
            <p:cNvPr id="31" name="椭圆 6"/>
            <p:cNvSpPr>
              <a:spLocks noChangeArrowheads="1"/>
            </p:cNvSpPr>
            <p:nvPr/>
          </p:nvSpPr>
          <p:spPr bwMode="auto">
            <a:xfrm>
              <a:off x="1083121" y="3318693"/>
              <a:ext cx="1373188" cy="137318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394">
                <a:solidFill>
                  <a:srgbClr val="0070C0"/>
                </a:solidFill>
                <a:latin typeface="宋体" pitchFamily="2" charset="-122"/>
                <a:sym typeface="宋体" pitchFamily="2" charset="-122"/>
              </a:endParaRPr>
            </a:p>
          </p:txBody>
        </p:sp>
        <p:sp>
          <p:nvSpPr>
            <p:cNvPr id="32" name="椭圆 7"/>
            <p:cNvSpPr>
              <a:spLocks noChangeArrowheads="1"/>
            </p:cNvSpPr>
            <p:nvPr/>
          </p:nvSpPr>
          <p:spPr bwMode="auto">
            <a:xfrm>
              <a:off x="2737296" y="1628006"/>
              <a:ext cx="1373188" cy="137318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394">
                <a:solidFill>
                  <a:srgbClr val="0070C0"/>
                </a:solidFill>
                <a:latin typeface="宋体" pitchFamily="2" charset="-122"/>
                <a:sym typeface="宋体" pitchFamily="2" charset="-122"/>
              </a:endParaRPr>
            </a:p>
          </p:txBody>
        </p:sp>
        <p:sp>
          <p:nvSpPr>
            <p:cNvPr id="33" name="椭圆 8"/>
            <p:cNvSpPr>
              <a:spLocks noChangeArrowheads="1"/>
            </p:cNvSpPr>
            <p:nvPr/>
          </p:nvSpPr>
          <p:spPr bwMode="auto">
            <a:xfrm>
              <a:off x="4410521" y="3318693"/>
              <a:ext cx="1374775" cy="137318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394">
                <a:solidFill>
                  <a:srgbClr val="0070C0"/>
                </a:solidFill>
                <a:latin typeface="宋体" pitchFamily="2" charset="-122"/>
                <a:sym typeface="宋体" pitchFamily="2" charset="-122"/>
              </a:endParaRPr>
            </a:p>
          </p:txBody>
        </p:sp>
        <p:sp>
          <p:nvSpPr>
            <p:cNvPr id="34" name="椭圆 9"/>
            <p:cNvSpPr>
              <a:spLocks noChangeArrowheads="1"/>
            </p:cNvSpPr>
            <p:nvPr/>
          </p:nvSpPr>
          <p:spPr bwMode="auto">
            <a:xfrm>
              <a:off x="2772221" y="4864918"/>
              <a:ext cx="1373188" cy="137318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394">
                <a:solidFill>
                  <a:srgbClr val="0070C0"/>
                </a:solidFill>
                <a:latin typeface="宋体" pitchFamily="2" charset="-122"/>
                <a:sym typeface="宋体" pitchFamily="2" charset="-122"/>
              </a:endParaRPr>
            </a:p>
          </p:txBody>
        </p:sp>
        <p:sp>
          <p:nvSpPr>
            <p:cNvPr id="35" name="矩形 34"/>
            <p:cNvSpPr>
              <a:spLocks noChangeArrowheads="1"/>
            </p:cNvSpPr>
            <p:nvPr/>
          </p:nvSpPr>
          <p:spPr bwMode="auto">
            <a:xfrm>
              <a:off x="1253965" y="3616139"/>
              <a:ext cx="1015199" cy="7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16" dirty="0">
                  <a:solidFill>
                    <a:srgbClr val="0070C0"/>
                  </a:solidFill>
                  <a:latin typeface="微软雅黑" panose="020B0503020204020204" pitchFamily="34" charset="-122"/>
                  <a:ea typeface="微软雅黑" panose="020B0503020204020204" pitchFamily="34" charset="-122"/>
                  <a:sym typeface="宋体" pitchFamily="2" charset="-122"/>
                </a:rPr>
                <a:t>服务不</a:t>
              </a:r>
              <a:endParaRPr lang="en-US" altLang="zh-CN" sz="2016" dirty="0">
                <a:solidFill>
                  <a:srgbClr val="0070C0"/>
                </a:solidFill>
                <a:latin typeface="微软雅黑" panose="020B0503020204020204" pitchFamily="34" charset="-122"/>
                <a:ea typeface="微软雅黑" panose="020B0503020204020204" pitchFamily="34" charset="-122"/>
                <a:sym typeface="宋体" pitchFamily="2" charset="-122"/>
              </a:endParaRPr>
            </a:p>
            <a:p>
              <a:pPr algn="ctr"/>
              <a:r>
                <a:rPr lang="zh-CN" altLang="en-US" sz="2016" dirty="0">
                  <a:solidFill>
                    <a:srgbClr val="0070C0"/>
                  </a:solidFill>
                  <a:latin typeface="微软雅黑" panose="020B0503020204020204" pitchFamily="34" charset="-122"/>
                  <a:ea typeface="微软雅黑" panose="020B0503020204020204" pitchFamily="34" charset="-122"/>
                  <a:sym typeface="宋体" pitchFamily="2" charset="-122"/>
                </a:rPr>
                <a:t>足之一</a:t>
              </a:r>
            </a:p>
          </p:txBody>
        </p:sp>
        <p:sp>
          <p:nvSpPr>
            <p:cNvPr id="36" name="矩形 35"/>
            <p:cNvSpPr>
              <a:spLocks noChangeArrowheads="1"/>
            </p:cNvSpPr>
            <p:nvPr/>
          </p:nvSpPr>
          <p:spPr bwMode="auto">
            <a:xfrm>
              <a:off x="4545236" y="3616139"/>
              <a:ext cx="1191582" cy="7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16" dirty="0">
                  <a:solidFill>
                    <a:srgbClr val="0070C0"/>
                  </a:solidFill>
                  <a:latin typeface="微软雅黑" panose="020B0503020204020204" pitchFamily="34" charset="-122"/>
                  <a:ea typeface="微软雅黑" panose="020B0503020204020204" pitchFamily="34" charset="-122"/>
                  <a:sym typeface="宋体" pitchFamily="2" charset="-122"/>
                </a:rPr>
                <a:t>服务不足之一</a:t>
              </a:r>
            </a:p>
          </p:txBody>
        </p:sp>
        <p:sp>
          <p:nvSpPr>
            <p:cNvPr id="37" name="矩形 36"/>
            <p:cNvSpPr>
              <a:spLocks noChangeArrowheads="1"/>
            </p:cNvSpPr>
            <p:nvPr/>
          </p:nvSpPr>
          <p:spPr bwMode="auto">
            <a:xfrm>
              <a:off x="2858815" y="1962537"/>
              <a:ext cx="1108389" cy="7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16" dirty="0">
                  <a:solidFill>
                    <a:srgbClr val="0070C0"/>
                  </a:solidFill>
                  <a:latin typeface="微软雅黑" panose="020B0503020204020204" pitchFamily="34" charset="-122"/>
                  <a:ea typeface="微软雅黑" panose="020B0503020204020204" pitchFamily="34" charset="-122"/>
                  <a:sym typeface="宋体" pitchFamily="2" charset="-122"/>
                </a:rPr>
                <a:t>服务不足之一</a:t>
              </a:r>
            </a:p>
          </p:txBody>
        </p:sp>
        <p:sp>
          <p:nvSpPr>
            <p:cNvPr id="38" name="矩形 37"/>
            <p:cNvSpPr>
              <a:spLocks noChangeArrowheads="1"/>
            </p:cNvSpPr>
            <p:nvPr/>
          </p:nvSpPr>
          <p:spPr bwMode="auto">
            <a:xfrm>
              <a:off x="2951214" y="5162365"/>
              <a:ext cx="1015199" cy="75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16" dirty="0">
                  <a:solidFill>
                    <a:srgbClr val="0070C0"/>
                  </a:solidFill>
                  <a:latin typeface="微软雅黑" panose="020B0503020204020204" pitchFamily="34" charset="-122"/>
                  <a:ea typeface="微软雅黑" panose="020B0503020204020204" pitchFamily="34" charset="-122"/>
                  <a:sym typeface="宋体" pitchFamily="2" charset="-122"/>
                </a:rPr>
                <a:t>服务不</a:t>
              </a:r>
              <a:endParaRPr lang="en-US" altLang="zh-CN" sz="2016" dirty="0">
                <a:solidFill>
                  <a:srgbClr val="0070C0"/>
                </a:solidFill>
                <a:latin typeface="微软雅黑" panose="020B0503020204020204" pitchFamily="34" charset="-122"/>
                <a:ea typeface="微软雅黑" panose="020B0503020204020204" pitchFamily="34" charset="-122"/>
                <a:sym typeface="宋体" pitchFamily="2" charset="-122"/>
              </a:endParaRPr>
            </a:p>
            <a:p>
              <a:pPr algn="ctr"/>
              <a:r>
                <a:rPr lang="zh-CN" altLang="en-US" sz="2016" dirty="0">
                  <a:solidFill>
                    <a:srgbClr val="0070C0"/>
                  </a:solidFill>
                  <a:latin typeface="微软雅黑" panose="020B0503020204020204" pitchFamily="34" charset="-122"/>
                  <a:ea typeface="微软雅黑" panose="020B0503020204020204" pitchFamily="34" charset="-122"/>
                  <a:sym typeface="宋体" pitchFamily="2" charset="-122"/>
                </a:rPr>
                <a:t>足之一</a:t>
              </a:r>
            </a:p>
          </p:txBody>
        </p:sp>
      </p:grpSp>
    </p:spTree>
    <p:extLst>
      <p:ext uri="{BB962C8B-B14F-4D97-AF65-F5344CB8AC3E}">
        <p14:creationId xmlns:p14="http://schemas.microsoft.com/office/powerpoint/2010/main" val="381724735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Effect transition="in" filter="fade">
                                      <p:cBhvr>
                                        <p:cTn id="25" dur="1000"/>
                                        <p:tgtEl>
                                          <p:spTgt spid="4"/>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1000" fill="hold"/>
                                        <p:tgtEl>
                                          <p:spTgt spid="5"/>
                                        </p:tgtEl>
                                        <p:attrNameLst>
                                          <p:attrName>ppt_w</p:attrName>
                                        </p:attrNameLst>
                                      </p:cBhvr>
                                      <p:tavLst>
                                        <p:tav tm="0">
                                          <p:val>
                                            <p:fltVal val="0"/>
                                          </p:val>
                                        </p:tav>
                                        <p:tav tm="100000">
                                          <p:val>
                                            <p:strVal val="#ppt_w"/>
                                          </p:val>
                                        </p:tav>
                                      </p:tavLst>
                                    </p:anim>
                                    <p:anim calcmode="lin" valueType="num">
                                      <p:cBhvr>
                                        <p:cTn id="30" dur="1000" fill="hold"/>
                                        <p:tgtEl>
                                          <p:spTgt spid="5"/>
                                        </p:tgtEl>
                                        <p:attrNameLst>
                                          <p:attrName>ppt_h</p:attrName>
                                        </p:attrNameLst>
                                      </p:cBhvr>
                                      <p:tavLst>
                                        <p:tav tm="0">
                                          <p:val>
                                            <p:fltVal val="0"/>
                                          </p:val>
                                        </p:tav>
                                        <p:tav tm="100000">
                                          <p:val>
                                            <p:strVal val="#ppt_h"/>
                                          </p:val>
                                        </p:tav>
                                      </p:tavLst>
                                    </p:anim>
                                    <p:animEffect transition="in" filter="fade">
                                      <p:cBhvr>
                                        <p:cTn id="31" dur="1000"/>
                                        <p:tgtEl>
                                          <p:spTgt spid="5"/>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1000" fill="hold"/>
                                        <p:tgtEl>
                                          <p:spTgt spid="30"/>
                                        </p:tgtEl>
                                        <p:attrNameLst>
                                          <p:attrName>ppt_w</p:attrName>
                                        </p:attrNameLst>
                                      </p:cBhvr>
                                      <p:tavLst>
                                        <p:tav tm="0">
                                          <p:val>
                                            <p:fltVal val="0"/>
                                          </p:val>
                                        </p:tav>
                                        <p:tav tm="100000">
                                          <p:val>
                                            <p:strVal val="#ppt_w"/>
                                          </p:val>
                                        </p:tav>
                                      </p:tavLst>
                                    </p:anim>
                                    <p:anim calcmode="lin" valueType="num">
                                      <p:cBhvr>
                                        <p:cTn id="36" dur="1000" fill="hold"/>
                                        <p:tgtEl>
                                          <p:spTgt spid="30"/>
                                        </p:tgtEl>
                                        <p:attrNameLst>
                                          <p:attrName>ppt_h</p:attrName>
                                        </p:attrNameLst>
                                      </p:cBhvr>
                                      <p:tavLst>
                                        <p:tav tm="0">
                                          <p:val>
                                            <p:fltVal val="0"/>
                                          </p:val>
                                        </p:tav>
                                        <p:tav tm="100000">
                                          <p:val>
                                            <p:strVal val="#ppt_h"/>
                                          </p:val>
                                        </p:tav>
                                      </p:tavLst>
                                    </p:anim>
                                    <p:animEffect transition="in" filter="fade">
                                      <p:cBhvr>
                                        <p:cTn id="37" dur="1000"/>
                                        <p:tgtEl>
                                          <p:spTgt spid="30"/>
                                        </p:tgtEl>
                                      </p:cBhvr>
                                    </p:animEffect>
                                  </p:childTnLst>
                                </p:cTn>
                              </p:par>
                            </p:childTnLst>
                          </p:cTn>
                        </p:par>
                        <p:par>
                          <p:cTn id="38" fill="hold">
                            <p:stCondLst>
                              <p:cond delay="4500"/>
                            </p:stCondLst>
                            <p:childTnLst>
                              <p:par>
                                <p:cTn id="39" presetID="2" presetClass="entr" presetSubtype="2"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1+#ppt_w/2"/>
                                          </p:val>
                                        </p:tav>
                                        <p:tav tm="100000">
                                          <p:val>
                                            <p:strVal val="#ppt_x"/>
                                          </p:val>
                                        </p:tav>
                                      </p:tavLst>
                                    </p:anim>
                                    <p:anim calcmode="lin" valueType="num">
                                      <p:cBhvr additive="base">
                                        <p:cTn id="42" dur="500" fill="hold"/>
                                        <p:tgtEl>
                                          <p:spTgt spid="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1+#ppt_w/2"/>
                                          </p:val>
                                        </p:tav>
                                        <p:tav tm="100000">
                                          <p:val>
                                            <p:strVal val="#ppt_x"/>
                                          </p:val>
                                        </p:tav>
                                      </p:tavLst>
                                    </p:anim>
                                    <p:anim calcmode="lin" valueType="num">
                                      <p:cBhvr additive="base">
                                        <p:cTn id="50" dur="500" fill="hold"/>
                                        <p:tgtEl>
                                          <p:spTgt spid="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1+#ppt_w/2"/>
                                          </p:val>
                                        </p:tav>
                                        <p:tav tm="100000">
                                          <p:val>
                                            <p:strVal val="#ppt_x"/>
                                          </p:val>
                                        </p:tav>
                                      </p:tavLst>
                                    </p:anim>
                                    <p:anim calcmode="lin" valueType="num">
                                      <p:cBhvr additive="base">
                                        <p:cTn id="54" dur="500" fill="hold"/>
                                        <p:tgtEl>
                                          <p:spTgt spid="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1+#ppt_w/2"/>
                                          </p:val>
                                        </p:tav>
                                        <p:tav tm="100000">
                                          <p:val>
                                            <p:strVal val="#ppt_x"/>
                                          </p:val>
                                        </p:tav>
                                      </p:tavLst>
                                    </p:anim>
                                    <p:anim calcmode="lin" valueType="num">
                                      <p:cBhvr additive="base">
                                        <p:cTn id="58" dur="500" fill="hold"/>
                                        <p:tgtEl>
                                          <p:spTgt spid="10"/>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1+#ppt_w/2"/>
                                          </p:val>
                                        </p:tav>
                                        <p:tav tm="100000">
                                          <p:val>
                                            <p:strVal val="#ppt_x"/>
                                          </p:val>
                                        </p:tav>
                                      </p:tavLst>
                                    </p:anim>
                                    <p:anim calcmode="lin" valueType="num">
                                      <p:cBhvr additive="base">
                                        <p:cTn id="62" dur="500" fill="hold"/>
                                        <p:tgtEl>
                                          <p:spTgt spid="11"/>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5000"/>
                            </p:stCondLst>
                            <p:childTnLst>
                              <p:par>
                                <p:cTn id="72" presetID="42" presetClass="entr" presetSubtype="0" fill="hold" grpId="0" nodeType="afterEffect">
                                  <p:stCondLst>
                                    <p:cond delay="0"/>
                                  </p:stCondLst>
                                  <p:iterate type="lt">
                                    <p:tmPct val="10000"/>
                                  </p:iterate>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anim calcmode="lin" valueType="num">
                                      <p:cBhvr>
                                        <p:cTn id="75" dur="500" fill="hold"/>
                                        <p:tgtEl>
                                          <p:spTgt spid="25"/>
                                        </p:tgtEl>
                                        <p:attrNameLst>
                                          <p:attrName>ppt_x</p:attrName>
                                        </p:attrNameLst>
                                      </p:cBhvr>
                                      <p:tavLst>
                                        <p:tav tm="0">
                                          <p:val>
                                            <p:strVal val="#ppt_x"/>
                                          </p:val>
                                        </p:tav>
                                        <p:tav tm="100000">
                                          <p:val>
                                            <p:strVal val="#ppt_x"/>
                                          </p:val>
                                        </p:tav>
                                      </p:tavLst>
                                    </p:anim>
                                    <p:anim calcmode="lin" valueType="num">
                                      <p:cBhvr>
                                        <p:cTn id="76" dur="500" fill="hold"/>
                                        <p:tgtEl>
                                          <p:spTgt spid="25"/>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iterate type="lt">
                                    <p:tmPct val="10000"/>
                                  </p:iterate>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anim calcmode="lin" valueType="num">
                                      <p:cBhvr>
                                        <p:cTn id="80" dur="500" fill="hold"/>
                                        <p:tgtEl>
                                          <p:spTgt spid="26"/>
                                        </p:tgtEl>
                                        <p:attrNameLst>
                                          <p:attrName>ppt_x</p:attrName>
                                        </p:attrNameLst>
                                      </p:cBhvr>
                                      <p:tavLst>
                                        <p:tav tm="0">
                                          <p:val>
                                            <p:strVal val="#ppt_x"/>
                                          </p:val>
                                        </p:tav>
                                        <p:tav tm="100000">
                                          <p:val>
                                            <p:strVal val="#ppt_x"/>
                                          </p:val>
                                        </p:tav>
                                      </p:tavLst>
                                    </p:anim>
                                    <p:anim calcmode="lin" valueType="num">
                                      <p:cBhvr>
                                        <p:cTn id="81" dur="500" fill="hold"/>
                                        <p:tgtEl>
                                          <p:spTgt spid="2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iterate type="lt">
                                    <p:tmPct val="10000"/>
                                  </p:iterate>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iterate type="lt">
                                    <p:tmPct val="10000"/>
                                  </p:iterate>
                                  <p:childTnLst>
                                    <p:set>
                                      <p:cBhvr>
                                        <p:cTn id="88" dur="1" fill="hold">
                                          <p:stCondLst>
                                            <p:cond delay="0"/>
                                          </p:stCondLst>
                                        </p:cTn>
                                        <p:tgtEl>
                                          <p:spTgt spid="28"/>
                                        </p:tgtEl>
                                        <p:attrNameLst>
                                          <p:attrName>style.visibility</p:attrName>
                                        </p:attrNameLst>
                                      </p:cBhvr>
                                      <p:to>
                                        <p:strVal val="visible"/>
                                      </p:to>
                                    </p:set>
                                    <p:animEffect transition="in" filter="fade">
                                      <p:cBhvr>
                                        <p:cTn id="89" dur="500"/>
                                        <p:tgtEl>
                                          <p:spTgt spid="28"/>
                                        </p:tgtEl>
                                      </p:cBhvr>
                                    </p:animEffect>
                                    <p:anim calcmode="lin" valueType="num">
                                      <p:cBhvr>
                                        <p:cTn id="90" dur="500" fill="hold"/>
                                        <p:tgtEl>
                                          <p:spTgt spid="28"/>
                                        </p:tgtEl>
                                        <p:attrNameLst>
                                          <p:attrName>ppt_x</p:attrName>
                                        </p:attrNameLst>
                                      </p:cBhvr>
                                      <p:tavLst>
                                        <p:tav tm="0">
                                          <p:val>
                                            <p:strVal val="#ppt_x"/>
                                          </p:val>
                                        </p:tav>
                                        <p:tav tm="100000">
                                          <p:val>
                                            <p:strVal val="#ppt_x"/>
                                          </p:val>
                                        </p:tav>
                                      </p:tavLst>
                                    </p:anim>
                                    <p:anim calcmode="lin" valueType="num">
                                      <p:cBhvr>
                                        <p:cTn id="91"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9" grpId="0" animBg="1"/>
      <p:bldP spid="10" grpId="0" animBg="1"/>
      <p:bldP spid="15" grpId="0" animBg="1"/>
      <p:bldP spid="25" grpId="0"/>
      <p:bldP spid="26" grpId="0"/>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890181" y="1095888"/>
            <a:ext cx="9623384" cy="47849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656581" y="762728"/>
            <a:ext cx="1872208" cy="7719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5"/>
          <p:cNvSpPr txBox="1"/>
          <p:nvPr/>
        </p:nvSpPr>
        <p:spPr>
          <a:xfrm>
            <a:off x="1803842" y="765498"/>
            <a:ext cx="1592227" cy="707886"/>
          </a:xfrm>
          <a:prstGeom prst="rect">
            <a:avLst/>
          </a:prstGeom>
          <a:noFill/>
        </p:spPr>
        <p:txBody>
          <a:bodyPr wrap="square" rtlCol="0">
            <a:spAutoFit/>
          </a:bodyPr>
          <a:lstStyle/>
          <a:p>
            <a:pPr algn="ctr"/>
            <a:r>
              <a:rPr lang="zh-CN" altLang="en-US" sz="4000" b="1" dirty="0" smtClean="0">
                <a:solidFill>
                  <a:schemeClr val="bg1"/>
                </a:solidFill>
                <a:latin typeface="微软雅黑" pitchFamily="34" charset="-122"/>
                <a:ea typeface="微软雅黑" pitchFamily="34" charset="-122"/>
              </a:rPr>
              <a:t>前 言</a:t>
            </a:r>
            <a:endParaRPr lang="zh-CN" altLang="en-US" sz="4000" b="1" dirty="0">
              <a:solidFill>
                <a:schemeClr val="bg1"/>
              </a:solidFill>
              <a:latin typeface="微软雅黑" pitchFamily="34" charset="-122"/>
              <a:ea typeface="微软雅黑" pitchFamily="34" charset="-122"/>
            </a:endParaRPr>
          </a:p>
        </p:txBody>
      </p:sp>
      <p:sp>
        <p:nvSpPr>
          <p:cNvPr id="24" name="TextBox 23"/>
          <p:cNvSpPr txBox="1"/>
          <p:nvPr/>
        </p:nvSpPr>
        <p:spPr>
          <a:xfrm>
            <a:off x="1591495" y="1773610"/>
            <a:ext cx="8057973" cy="2031325"/>
          </a:xfrm>
          <a:prstGeom prst="rect">
            <a:avLst/>
          </a:prstGeom>
          <a:noFill/>
        </p:spPr>
        <p:txBody>
          <a:bodyPr wrap="square" rtlCol="0">
            <a:spAutoFit/>
          </a:bodyPr>
          <a:lstStyle/>
          <a:p>
            <a:pPr>
              <a:lnSpc>
                <a:spcPct val="150000"/>
              </a:lnSpc>
            </a:pPr>
            <a:r>
              <a:rPr lang="zh-CN" altLang="zh-CN" sz="1800" dirty="0" smtClean="0">
                <a:solidFill>
                  <a:schemeClr val="tx1">
                    <a:lumMod val="50000"/>
                    <a:lumOff val="50000"/>
                  </a:schemeClr>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更加饱满的热情、更加务实的作风、更加强大的合力，共同谱写公司发展的新篇章，为集团公司油气主业发展提供强有力的金融服务与支持。</a:t>
            </a:r>
            <a:endParaRPr lang="zh-CN" altLang="en-US" sz="1800" dirty="0" smtClean="0">
              <a:solidFill>
                <a:schemeClr val="tx1">
                  <a:lumMod val="50000"/>
                  <a:lumOff val="50000"/>
                </a:schemeClr>
              </a:solidFill>
              <a:latin typeface="微软雅黑" pitchFamily="34" charset="-122"/>
              <a:ea typeface="微软雅黑" pitchFamily="34" charset="-122"/>
            </a:endParaRPr>
          </a:p>
          <a:p>
            <a:endParaRPr lang="zh-CN" altLang="en-US" sz="1800" dirty="0">
              <a:solidFill>
                <a:schemeClr val="tx1">
                  <a:lumMod val="50000"/>
                  <a:lumOff val="50000"/>
                </a:schemeClr>
              </a:solidFill>
              <a:latin typeface="微软雅黑" pitchFamily="34" charset="-122"/>
              <a:ea typeface="微软雅黑" pitchFamily="34" charset="-122"/>
            </a:endParaRPr>
          </a:p>
        </p:txBody>
      </p:sp>
      <p:grpSp>
        <p:nvGrpSpPr>
          <p:cNvPr id="30" name="组合 29"/>
          <p:cNvGrpSpPr/>
          <p:nvPr/>
        </p:nvGrpSpPr>
        <p:grpSpPr>
          <a:xfrm>
            <a:off x="9276395" y="1417712"/>
            <a:ext cx="1031096" cy="711796"/>
            <a:chOff x="-1697769" y="10550768"/>
            <a:chExt cx="1031096" cy="711796"/>
          </a:xfrm>
        </p:grpSpPr>
        <p:sp>
          <p:nvSpPr>
            <p:cNvPr id="31" name="Oval 16"/>
            <p:cNvSpPr>
              <a:spLocks noChangeArrowheads="1"/>
            </p:cNvSpPr>
            <p:nvPr/>
          </p:nvSpPr>
          <p:spPr bwMode="auto">
            <a:xfrm>
              <a:off x="-1697769" y="10550768"/>
              <a:ext cx="295999" cy="295999"/>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32" name="Oval 17"/>
            <p:cNvSpPr>
              <a:spLocks noChangeArrowheads="1"/>
            </p:cNvSpPr>
            <p:nvPr/>
          </p:nvSpPr>
          <p:spPr bwMode="auto">
            <a:xfrm>
              <a:off x="-1277721" y="10808483"/>
              <a:ext cx="454081" cy="454081"/>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sp>
          <p:nvSpPr>
            <p:cNvPr id="33" name="Oval 3"/>
            <p:cNvSpPr>
              <a:spLocks noChangeArrowheads="1"/>
            </p:cNvSpPr>
            <p:nvPr/>
          </p:nvSpPr>
          <p:spPr bwMode="auto">
            <a:xfrm>
              <a:off x="-987309" y="10632858"/>
              <a:ext cx="320636" cy="320636"/>
            </a:xfrm>
            <a:prstGeom prst="frame">
              <a:avLst/>
            </a:prstGeom>
            <a:solidFill>
              <a:schemeClr val="tx2">
                <a:lumMod val="20000"/>
                <a:lumOff val="80000"/>
              </a:schemeClr>
            </a:solidFill>
            <a:ln>
              <a:noFill/>
            </a:ln>
            <a:effectLst/>
          </p:spPr>
          <p:txBody>
            <a:bodyPr wrap="none" anchor="ctr"/>
            <a:lstStyle/>
            <a:p>
              <a:endParaRPr lang="zh-CN" altLang="en-US" sz="2400">
                <a:latin typeface="汉仪菱心体简" panose="02010609000101010101" pitchFamily="49" charset="-122"/>
                <a:ea typeface="汉仪菱心体简" panose="02010609000101010101" pitchFamily="49" charset="-122"/>
              </a:endParaRPr>
            </a:p>
          </p:txBody>
        </p:sp>
      </p:grpSp>
      <p:sp>
        <p:nvSpPr>
          <p:cNvPr id="35" name="矩形 34"/>
          <p:cNvSpPr/>
          <p:nvPr/>
        </p:nvSpPr>
        <p:spPr>
          <a:xfrm>
            <a:off x="5106615" y="4069486"/>
            <a:ext cx="1476948" cy="133802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6" name="矩形 35"/>
          <p:cNvSpPr/>
          <p:nvPr/>
        </p:nvSpPr>
        <p:spPr>
          <a:xfrm>
            <a:off x="1537965" y="4092253"/>
            <a:ext cx="1917773" cy="1338024"/>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7" name="矩形 36"/>
          <p:cNvSpPr/>
          <p:nvPr/>
        </p:nvSpPr>
        <p:spPr>
          <a:xfrm>
            <a:off x="3541489" y="4092253"/>
            <a:ext cx="1476948" cy="133802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8" name="矩形 37"/>
          <p:cNvSpPr/>
          <p:nvPr/>
        </p:nvSpPr>
        <p:spPr>
          <a:xfrm>
            <a:off x="6692116" y="4092253"/>
            <a:ext cx="1025587" cy="1338024"/>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39" name="矩形 38"/>
          <p:cNvSpPr/>
          <p:nvPr/>
        </p:nvSpPr>
        <p:spPr>
          <a:xfrm>
            <a:off x="7799447" y="4092253"/>
            <a:ext cx="1476948" cy="133802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40" name="矩形 39"/>
          <p:cNvSpPr/>
          <p:nvPr/>
        </p:nvSpPr>
        <p:spPr>
          <a:xfrm>
            <a:off x="9225087" y="3645818"/>
            <a:ext cx="730763" cy="47205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662355" y="4761265"/>
            <a:ext cx="348934" cy="3465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940650" y="3881842"/>
            <a:ext cx="601671" cy="364354"/>
            <a:chOff x="940650" y="3924467"/>
            <a:chExt cx="601671" cy="364354"/>
          </a:xfrm>
        </p:grpSpPr>
        <p:sp>
          <p:nvSpPr>
            <p:cNvPr id="43" name="矩形 42"/>
            <p:cNvSpPr/>
            <p:nvPr/>
          </p:nvSpPr>
          <p:spPr>
            <a:xfrm>
              <a:off x="940650" y="4112111"/>
              <a:ext cx="231797" cy="17671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66CC"/>
                </a:solidFill>
              </a:endParaRPr>
            </a:p>
          </p:txBody>
        </p:sp>
        <p:sp>
          <p:nvSpPr>
            <p:cNvPr id="44" name="矩形 43"/>
            <p:cNvSpPr/>
            <p:nvPr/>
          </p:nvSpPr>
          <p:spPr>
            <a:xfrm>
              <a:off x="1119921" y="3924467"/>
              <a:ext cx="422400" cy="246643"/>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8726184" y="5083677"/>
            <a:ext cx="935603" cy="693198"/>
          </a:xfrm>
          <a:prstGeom prst="rect">
            <a:avLst/>
          </a:prstGeom>
          <a:solidFill>
            <a:schemeClr val="bg1">
              <a:lumMod val="8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7627675"/>
      </p:ext>
    </p:extLst>
  </p:cSld>
  <p:clrMapOvr>
    <a:masterClrMapping/>
  </p:clrMapOvr>
  <mc:AlternateContent xmlns:mc="http://schemas.openxmlformats.org/markup-compatibility/2006" xmlns:p14="http://schemas.microsoft.com/office/powerpoint/2010/main">
    <mc:Choice Requires="p14">
      <p:transition spd="slow" p14:dur="2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500"/>
                                        <p:tgtEl>
                                          <p:spTgt spid="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 calcmode="lin" valueType="num">
                                      <p:cBhvr>
                                        <p:cTn id="17" dur="500" fill="hold"/>
                                        <p:tgtEl>
                                          <p:spTgt spid="22"/>
                                        </p:tgtEl>
                                        <p:attrNameLst>
                                          <p:attrName>style.rotation</p:attrName>
                                        </p:attrNameLst>
                                      </p:cBhvr>
                                      <p:tavLst>
                                        <p:tav tm="0">
                                          <p:val>
                                            <p:fltVal val="90"/>
                                          </p:val>
                                        </p:tav>
                                        <p:tav tm="100000">
                                          <p:val>
                                            <p:fltVal val="0"/>
                                          </p:val>
                                        </p:tav>
                                      </p:tavLst>
                                    </p:anim>
                                    <p:animEffect transition="in" filter="fade">
                                      <p:cBhvr>
                                        <p:cTn id="18" dur="500"/>
                                        <p:tgtEl>
                                          <p:spTgt spid="22"/>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4242"/>
                                  </p:iterate>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4"/>
                                        </p:tgtEl>
                                        <p:attrNameLst>
                                          <p:attrName>ppt_y</p:attrName>
                                        </p:attrNameLst>
                                      </p:cBhvr>
                                      <p:tavLst>
                                        <p:tav tm="0">
                                          <p:val>
                                            <p:strVal val="#ppt_y"/>
                                          </p:val>
                                        </p:tav>
                                        <p:tav tm="100000">
                                          <p:val>
                                            <p:strVal val="#ppt_y"/>
                                          </p:val>
                                        </p:tav>
                                      </p:tavLst>
                                    </p:anim>
                                    <p:anim calcmode="lin" valueType="num">
                                      <p:cBhvr>
                                        <p:cTn id="24"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4"/>
                                        </p:tgtEl>
                                      </p:cBhvr>
                                    </p:animEffect>
                                  </p:childTnLst>
                                </p:cTn>
                              </p:par>
                            </p:childTnLst>
                          </p:cTn>
                        </p:par>
                        <p:par>
                          <p:cTn id="27" fill="hold">
                            <p:stCondLst>
                              <p:cond delay="4800"/>
                            </p:stCondLst>
                            <p:childTnLst>
                              <p:par>
                                <p:cTn id="28" presetID="42" presetClass="entr" presetSubtype="0"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250"/>
                                        <p:tgtEl>
                                          <p:spTgt spid="42"/>
                                        </p:tgtEl>
                                      </p:cBhvr>
                                    </p:animEffect>
                                    <p:anim calcmode="lin" valueType="num">
                                      <p:cBhvr>
                                        <p:cTn id="31" dur="250" fill="hold"/>
                                        <p:tgtEl>
                                          <p:spTgt spid="42"/>
                                        </p:tgtEl>
                                        <p:attrNameLst>
                                          <p:attrName>ppt_x</p:attrName>
                                        </p:attrNameLst>
                                      </p:cBhvr>
                                      <p:tavLst>
                                        <p:tav tm="0">
                                          <p:val>
                                            <p:strVal val="#ppt_x"/>
                                          </p:val>
                                        </p:tav>
                                        <p:tav tm="100000">
                                          <p:val>
                                            <p:strVal val="#ppt_x"/>
                                          </p:val>
                                        </p:tav>
                                      </p:tavLst>
                                    </p:anim>
                                    <p:anim calcmode="lin" valueType="num">
                                      <p:cBhvr>
                                        <p:cTn id="32" dur="250" fill="hold"/>
                                        <p:tgtEl>
                                          <p:spTgt spid="42"/>
                                        </p:tgtEl>
                                        <p:attrNameLst>
                                          <p:attrName>ppt_y</p:attrName>
                                        </p:attrNameLst>
                                      </p:cBhvr>
                                      <p:tavLst>
                                        <p:tav tm="0">
                                          <p:val>
                                            <p:strVal val="#ppt_y+.1"/>
                                          </p:val>
                                        </p:tav>
                                        <p:tav tm="100000">
                                          <p:val>
                                            <p:strVal val="#ppt_y"/>
                                          </p:val>
                                        </p:tav>
                                      </p:tavLst>
                                    </p:anim>
                                  </p:childTnLst>
                                </p:cTn>
                              </p:par>
                            </p:childTnLst>
                          </p:cTn>
                        </p:par>
                        <p:par>
                          <p:cTn id="33" fill="hold">
                            <p:stCondLst>
                              <p:cond delay="505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anim calcmode="lin" valueType="num">
                                      <p:cBhvr>
                                        <p:cTn id="37" dur="500" fill="hold"/>
                                        <p:tgtEl>
                                          <p:spTgt spid="36"/>
                                        </p:tgtEl>
                                        <p:attrNameLst>
                                          <p:attrName>ppt_x</p:attrName>
                                        </p:attrNameLst>
                                      </p:cBhvr>
                                      <p:tavLst>
                                        <p:tav tm="0">
                                          <p:val>
                                            <p:strVal val="#ppt_x"/>
                                          </p:val>
                                        </p:tav>
                                        <p:tav tm="100000">
                                          <p:val>
                                            <p:strVal val="#ppt_x"/>
                                          </p:val>
                                        </p:tav>
                                      </p:tavLst>
                                    </p:anim>
                                    <p:anim calcmode="lin" valueType="num">
                                      <p:cBhvr>
                                        <p:cTn id="38" dur="500" fill="hold"/>
                                        <p:tgtEl>
                                          <p:spTgt spid="36"/>
                                        </p:tgtEl>
                                        <p:attrNameLst>
                                          <p:attrName>ppt_y</p:attrName>
                                        </p:attrNameLst>
                                      </p:cBhvr>
                                      <p:tavLst>
                                        <p:tav tm="0">
                                          <p:val>
                                            <p:strVal val="#ppt_y+.1"/>
                                          </p:val>
                                        </p:tav>
                                        <p:tav tm="100000">
                                          <p:val>
                                            <p:strVal val="#ppt_y"/>
                                          </p:val>
                                        </p:tav>
                                      </p:tavLst>
                                    </p:anim>
                                  </p:childTnLst>
                                </p:cTn>
                              </p:par>
                            </p:childTnLst>
                          </p:cTn>
                        </p:par>
                        <p:par>
                          <p:cTn id="39" fill="hold">
                            <p:stCondLst>
                              <p:cond delay="5550"/>
                            </p:stCondLst>
                            <p:childTnLst>
                              <p:par>
                                <p:cTn id="40" presetID="42"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anim calcmode="lin" valueType="num">
                                      <p:cBhvr>
                                        <p:cTn id="43" dur="500" fill="hold"/>
                                        <p:tgtEl>
                                          <p:spTgt spid="37"/>
                                        </p:tgtEl>
                                        <p:attrNameLst>
                                          <p:attrName>ppt_x</p:attrName>
                                        </p:attrNameLst>
                                      </p:cBhvr>
                                      <p:tavLst>
                                        <p:tav tm="0">
                                          <p:val>
                                            <p:strVal val="#ppt_x"/>
                                          </p:val>
                                        </p:tav>
                                        <p:tav tm="100000">
                                          <p:val>
                                            <p:strVal val="#ppt_x"/>
                                          </p:val>
                                        </p:tav>
                                      </p:tavLst>
                                    </p:anim>
                                    <p:anim calcmode="lin" valueType="num">
                                      <p:cBhvr>
                                        <p:cTn id="44" dur="500" fill="hold"/>
                                        <p:tgtEl>
                                          <p:spTgt spid="37"/>
                                        </p:tgtEl>
                                        <p:attrNameLst>
                                          <p:attrName>ppt_y</p:attrName>
                                        </p:attrNameLst>
                                      </p:cBhvr>
                                      <p:tavLst>
                                        <p:tav tm="0">
                                          <p:val>
                                            <p:strVal val="#ppt_y+.1"/>
                                          </p:val>
                                        </p:tav>
                                        <p:tav tm="100000">
                                          <p:val>
                                            <p:strVal val="#ppt_y"/>
                                          </p:val>
                                        </p:tav>
                                      </p:tavLst>
                                    </p:anim>
                                  </p:childTnLst>
                                </p:cTn>
                              </p:par>
                            </p:childTnLst>
                          </p:cTn>
                        </p:par>
                        <p:par>
                          <p:cTn id="45" fill="hold">
                            <p:stCondLst>
                              <p:cond delay="6050"/>
                            </p:stCondLst>
                            <p:childTnLst>
                              <p:par>
                                <p:cTn id="46" presetID="42"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anim calcmode="lin" valueType="num">
                                      <p:cBhvr>
                                        <p:cTn id="49" dur="500" fill="hold"/>
                                        <p:tgtEl>
                                          <p:spTgt spid="35"/>
                                        </p:tgtEl>
                                        <p:attrNameLst>
                                          <p:attrName>ppt_x</p:attrName>
                                        </p:attrNameLst>
                                      </p:cBhvr>
                                      <p:tavLst>
                                        <p:tav tm="0">
                                          <p:val>
                                            <p:strVal val="#ppt_x"/>
                                          </p:val>
                                        </p:tav>
                                        <p:tav tm="100000">
                                          <p:val>
                                            <p:strVal val="#ppt_x"/>
                                          </p:val>
                                        </p:tav>
                                      </p:tavLst>
                                    </p:anim>
                                    <p:anim calcmode="lin" valueType="num">
                                      <p:cBhvr>
                                        <p:cTn id="50" dur="500" fill="hold"/>
                                        <p:tgtEl>
                                          <p:spTgt spid="35"/>
                                        </p:tgtEl>
                                        <p:attrNameLst>
                                          <p:attrName>ppt_y</p:attrName>
                                        </p:attrNameLst>
                                      </p:cBhvr>
                                      <p:tavLst>
                                        <p:tav tm="0">
                                          <p:val>
                                            <p:strVal val="#ppt_y+.1"/>
                                          </p:val>
                                        </p:tav>
                                        <p:tav tm="100000">
                                          <p:val>
                                            <p:strVal val="#ppt_y"/>
                                          </p:val>
                                        </p:tav>
                                      </p:tavLst>
                                    </p:anim>
                                  </p:childTnLst>
                                </p:cTn>
                              </p:par>
                            </p:childTnLst>
                          </p:cTn>
                        </p:par>
                        <p:par>
                          <p:cTn id="51" fill="hold">
                            <p:stCondLst>
                              <p:cond delay="6550"/>
                            </p:stCondLst>
                            <p:childTnLst>
                              <p:par>
                                <p:cTn id="52" presetID="42"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anim calcmode="lin" valueType="num">
                                      <p:cBhvr>
                                        <p:cTn id="55" dur="500" fill="hold"/>
                                        <p:tgtEl>
                                          <p:spTgt spid="39"/>
                                        </p:tgtEl>
                                        <p:attrNameLst>
                                          <p:attrName>ppt_x</p:attrName>
                                        </p:attrNameLst>
                                      </p:cBhvr>
                                      <p:tavLst>
                                        <p:tav tm="0">
                                          <p:val>
                                            <p:strVal val="#ppt_x"/>
                                          </p:val>
                                        </p:tav>
                                        <p:tav tm="100000">
                                          <p:val>
                                            <p:strVal val="#ppt_x"/>
                                          </p:val>
                                        </p:tav>
                                      </p:tavLst>
                                    </p:anim>
                                    <p:anim calcmode="lin" valueType="num">
                                      <p:cBhvr>
                                        <p:cTn id="56" dur="5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7050"/>
                            </p:stCondLst>
                            <p:childTnLst>
                              <p:par>
                                <p:cTn id="58" presetID="42"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anim calcmode="lin" valueType="num">
                                      <p:cBhvr>
                                        <p:cTn id="61" dur="500" fill="hold"/>
                                        <p:tgtEl>
                                          <p:spTgt spid="38"/>
                                        </p:tgtEl>
                                        <p:attrNameLst>
                                          <p:attrName>ppt_x</p:attrName>
                                        </p:attrNameLst>
                                      </p:cBhvr>
                                      <p:tavLst>
                                        <p:tav tm="0">
                                          <p:val>
                                            <p:strVal val="#ppt_x"/>
                                          </p:val>
                                        </p:tav>
                                        <p:tav tm="100000">
                                          <p:val>
                                            <p:strVal val="#ppt_x"/>
                                          </p:val>
                                        </p:tav>
                                      </p:tavLst>
                                    </p:anim>
                                    <p:anim calcmode="lin" valueType="num">
                                      <p:cBhvr>
                                        <p:cTn id="62" dur="500" fill="hold"/>
                                        <p:tgtEl>
                                          <p:spTgt spid="38"/>
                                        </p:tgtEl>
                                        <p:attrNameLst>
                                          <p:attrName>ppt_y</p:attrName>
                                        </p:attrNameLst>
                                      </p:cBhvr>
                                      <p:tavLst>
                                        <p:tav tm="0">
                                          <p:val>
                                            <p:strVal val="#ppt_y+.1"/>
                                          </p:val>
                                        </p:tav>
                                        <p:tav tm="100000">
                                          <p:val>
                                            <p:strVal val="#ppt_y"/>
                                          </p:val>
                                        </p:tav>
                                      </p:tavLst>
                                    </p:anim>
                                  </p:childTnLst>
                                </p:cTn>
                              </p:par>
                            </p:childTnLst>
                          </p:cTn>
                        </p:par>
                        <p:par>
                          <p:cTn id="63" fill="hold">
                            <p:stCondLst>
                              <p:cond delay="7550"/>
                            </p:stCondLst>
                            <p:childTnLst>
                              <p:par>
                                <p:cTn id="64" presetID="42" presetClass="entr" presetSubtype="0"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Effect transition="in" filter="fade">
                                      <p:cBhvr>
                                        <p:cTn id="66" dur="500"/>
                                        <p:tgtEl>
                                          <p:spTgt spid="40"/>
                                        </p:tgtEl>
                                      </p:cBhvr>
                                    </p:animEffect>
                                    <p:anim calcmode="lin" valueType="num">
                                      <p:cBhvr>
                                        <p:cTn id="67" dur="500" fill="hold"/>
                                        <p:tgtEl>
                                          <p:spTgt spid="40"/>
                                        </p:tgtEl>
                                        <p:attrNameLst>
                                          <p:attrName>ppt_x</p:attrName>
                                        </p:attrNameLst>
                                      </p:cBhvr>
                                      <p:tavLst>
                                        <p:tav tm="0">
                                          <p:val>
                                            <p:strVal val="#ppt_x"/>
                                          </p:val>
                                        </p:tav>
                                        <p:tav tm="100000">
                                          <p:val>
                                            <p:strVal val="#ppt_x"/>
                                          </p:val>
                                        </p:tav>
                                      </p:tavLst>
                                    </p:anim>
                                    <p:anim calcmode="lin" valueType="num">
                                      <p:cBhvr>
                                        <p:cTn id="68" dur="500" fill="hold"/>
                                        <p:tgtEl>
                                          <p:spTgt spid="4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250"/>
                                        <p:tgtEl>
                                          <p:spTgt spid="41"/>
                                        </p:tgtEl>
                                      </p:cBhvr>
                                    </p:animEffect>
                                    <p:anim calcmode="lin" valueType="num">
                                      <p:cBhvr>
                                        <p:cTn id="72" dur="250" fill="hold"/>
                                        <p:tgtEl>
                                          <p:spTgt spid="41"/>
                                        </p:tgtEl>
                                        <p:attrNameLst>
                                          <p:attrName>ppt_x</p:attrName>
                                        </p:attrNameLst>
                                      </p:cBhvr>
                                      <p:tavLst>
                                        <p:tav tm="0">
                                          <p:val>
                                            <p:strVal val="#ppt_x"/>
                                          </p:val>
                                        </p:tav>
                                        <p:tav tm="100000">
                                          <p:val>
                                            <p:strVal val="#ppt_x"/>
                                          </p:val>
                                        </p:tav>
                                      </p:tavLst>
                                    </p:anim>
                                    <p:anim calcmode="lin" valueType="num">
                                      <p:cBhvr>
                                        <p:cTn id="73" dur="250" fill="hold"/>
                                        <p:tgtEl>
                                          <p:spTgt spid="41"/>
                                        </p:tgtEl>
                                        <p:attrNameLst>
                                          <p:attrName>ppt_y</p:attrName>
                                        </p:attrNameLst>
                                      </p:cBhvr>
                                      <p:tavLst>
                                        <p:tav tm="0">
                                          <p:val>
                                            <p:strVal val="#ppt_y+.1"/>
                                          </p:val>
                                        </p:tav>
                                        <p:tav tm="100000">
                                          <p:val>
                                            <p:strVal val="#ppt_y"/>
                                          </p:val>
                                        </p:tav>
                                      </p:tavLst>
                                    </p:anim>
                                  </p:childTnLst>
                                </p:cTn>
                              </p:par>
                            </p:childTnLst>
                          </p:cTn>
                        </p:par>
                        <p:par>
                          <p:cTn id="74" fill="hold">
                            <p:stCondLst>
                              <p:cond delay="8050"/>
                            </p:stCondLst>
                            <p:childTnLst>
                              <p:par>
                                <p:cTn id="75" presetID="42" presetClass="entr" presetSubtype="0"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500"/>
                                        <p:tgtEl>
                                          <p:spTgt spid="45"/>
                                        </p:tgtEl>
                                      </p:cBhvr>
                                    </p:animEffect>
                                    <p:anim calcmode="lin" valueType="num">
                                      <p:cBhvr>
                                        <p:cTn id="78" dur="500" fill="hold"/>
                                        <p:tgtEl>
                                          <p:spTgt spid="45"/>
                                        </p:tgtEl>
                                        <p:attrNameLst>
                                          <p:attrName>ppt_x</p:attrName>
                                        </p:attrNameLst>
                                      </p:cBhvr>
                                      <p:tavLst>
                                        <p:tav tm="0">
                                          <p:val>
                                            <p:strVal val="#ppt_x"/>
                                          </p:val>
                                        </p:tav>
                                        <p:tav tm="100000">
                                          <p:val>
                                            <p:strVal val="#ppt_x"/>
                                          </p:val>
                                        </p:tav>
                                      </p:tavLst>
                                    </p:anim>
                                    <p:anim calcmode="lin" valueType="num">
                                      <p:cBhvr>
                                        <p:cTn id="79" dur="500" fill="hold"/>
                                        <p:tgtEl>
                                          <p:spTgt spid="45"/>
                                        </p:tgtEl>
                                        <p:attrNameLst>
                                          <p:attrName>ppt_y</p:attrName>
                                        </p:attrNameLst>
                                      </p:cBhvr>
                                      <p:tavLst>
                                        <p:tav tm="0">
                                          <p:val>
                                            <p:strVal val="#ppt_y+.1"/>
                                          </p:val>
                                        </p:tav>
                                        <p:tav tm="100000">
                                          <p:val>
                                            <p:strVal val="#ppt_y"/>
                                          </p:val>
                                        </p:tav>
                                      </p:tavLst>
                                    </p:anim>
                                  </p:childTnLst>
                                </p:cTn>
                              </p:par>
                            </p:childTnLst>
                          </p:cTn>
                        </p:par>
                        <p:par>
                          <p:cTn id="80" fill="hold">
                            <p:stCondLst>
                              <p:cond delay="8550"/>
                            </p:stCondLst>
                            <p:childTnLst>
                              <p:par>
                                <p:cTn id="81" presetID="42" presetClass="entr" presetSubtype="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anim calcmode="lin" valueType="num">
                                      <p:cBhvr>
                                        <p:cTn id="84" dur="500" fill="hold"/>
                                        <p:tgtEl>
                                          <p:spTgt spid="30"/>
                                        </p:tgtEl>
                                        <p:attrNameLst>
                                          <p:attrName>ppt_x</p:attrName>
                                        </p:attrNameLst>
                                      </p:cBhvr>
                                      <p:tavLst>
                                        <p:tav tm="0">
                                          <p:val>
                                            <p:strVal val="#ppt_x"/>
                                          </p:val>
                                        </p:tav>
                                        <p:tav tm="100000">
                                          <p:val>
                                            <p:strVal val="#ppt_x"/>
                                          </p:val>
                                        </p:tav>
                                      </p:tavLst>
                                    </p:anim>
                                    <p:anim calcmode="lin" valueType="num">
                                      <p:cBhvr>
                                        <p:cTn id="85"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4" grpId="0"/>
      <p:bldP spid="35" grpId="0" animBg="1"/>
      <p:bldP spid="36" grpId="0" animBg="1"/>
      <p:bldP spid="37" grpId="0" animBg="1"/>
      <p:bldP spid="38" grpId="0" animBg="1"/>
      <p:bldP spid="39" grpId="0" animBg="1"/>
      <p:bldP spid="40" grpId="0" animBg="1"/>
      <p:bldP spid="41" grpId="0" animBg="1"/>
      <p:bldP spid="4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5905053" y="2178241"/>
            <a:ext cx="3672408" cy="1755609"/>
          </a:xfrm>
          <a:prstGeom prst="rect">
            <a:avLst/>
          </a:prstGeom>
          <a:noFill/>
        </p:spPr>
        <p:txBody>
          <a:bodyPr wrap="square" rtlCol="0">
            <a:spAutoFit/>
          </a:bodyPr>
          <a:lstStyle/>
          <a:p>
            <a:pPr marL="342900" indent="-342900">
              <a:lnSpc>
                <a:spcPct val="150000"/>
              </a:lnSpc>
              <a:buFont typeface="Wingdings" pitchFamily="2" charset="2"/>
              <a:buChar char="n"/>
            </a:pPr>
            <a:r>
              <a:rPr lang="zh-CN" altLang="zh-CN" sz="2500" b="1" dirty="0">
                <a:latin typeface="微软雅黑" pitchFamily="34" charset="-122"/>
                <a:ea typeface="微软雅黑" pitchFamily="34" charset="-122"/>
              </a:rPr>
              <a:t>出现的问题</a:t>
            </a:r>
          </a:p>
          <a:p>
            <a:pPr marL="342900" indent="-342900">
              <a:lnSpc>
                <a:spcPct val="150000"/>
              </a:lnSpc>
              <a:buFont typeface="Wingdings" pitchFamily="2" charset="2"/>
              <a:buChar char="n"/>
            </a:pPr>
            <a:r>
              <a:rPr lang="zh-CN" altLang="zh-CN" sz="2500" b="1" dirty="0">
                <a:latin typeface="微软雅黑" pitchFamily="34" charset="-122"/>
                <a:ea typeface="微软雅黑" pitchFamily="34" charset="-122"/>
              </a:rPr>
              <a:t>解决的办法</a:t>
            </a:r>
          </a:p>
          <a:p>
            <a:pPr marL="342900" indent="-342900">
              <a:lnSpc>
                <a:spcPct val="150000"/>
              </a:lnSpc>
              <a:buFont typeface="Wingdings" pitchFamily="2" charset="2"/>
              <a:buChar char="n"/>
            </a:pPr>
            <a:r>
              <a:rPr lang="zh-CN" altLang="zh-CN" sz="2500" b="1" dirty="0">
                <a:latin typeface="微软雅黑" pitchFamily="34" charset="-122"/>
                <a:ea typeface="微软雅黑" pitchFamily="34" charset="-122"/>
              </a:rPr>
              <a:t>意见和方案</a:t>
            </a:r>
          </a:p>
        </p:txBody>
      </p:sp>
      <p:grpSp>
        <p:nvGrpSpPr>
          <p:cNvPr id="37" name="组合 24"/>
          <p:cNvGrpSpPr>
            <a:grpSpLocks/>
          </p:cNvGrpSpPr>
          <p:nvPr/>
        </p:nvGrpSpPr>
        <p:grpSpPr bwMode="auto">
          <a:xfrm>
            <a:off x="2498781" y="1773610"/>
            <a:ext cx="2518237" cy="2520280"/>
            <a:chOff x="2848131" y="1860029"/>
            <a:chExt cx="3807502" cy="3807502"/>
          </a:xfrm>
        </p:grpSpPr>
        <p:sp>
          <p:nvSpPr>
            <p:cNvPr id="38" name="椭圆 3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41"/>
            <p:cNvSpPr/>
            <p:nvPr/>
          </p:nvSpPr>
          <p:spPr>
            <a:xfrm>
              <a:off x="2937682" y="1968815"/>
              <a:ext cx="3628400" cy="362854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7" name="文本框 29"/>
          <p:cNvSpPr txBox="1">
            <a:spLocks noChangeArrowheads="1"/>
          </p:cNvSpPr>
          <p:nvPr/>
        </p:nvSpPr>
        <p:spPr bwMode="auto">
          <a:xfrm>
            <a:off x="3017668" y="1983244"/>
            <a:ext cx="1353256"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8800" dirty="0" smtClean="0">
                <a:solidFill>
                  <a:srgbClr val="0066CC"/>
                </a:solidFill>
                <a:latin typeface="Impact" pitchFamily="34" charset="0"/>
                <a:ea typeface="微软雅黑" pitchFamily="34" charset="-122"/>
              </a:rPr>
              <a:t>04</a:t>
            </a:r>
            <a:endParaRPr lang="zh-CN" altLang="en-US" sz="8800" dirty="0">
              <a:solidFill>
                <a:srgbClr val="0066CC"/>
              </a:solidFill>
              <a:latin typeface="Impact" pitchFamily="34" charset="0"/>
              <a:ea typeface="微软雅黑" pitchFamily="34" charset="-122"/>
            </a:endParaRPr>
          </a:p>
        </p:txBody>
      </p:sp>
      <p:sp>
        <p:nvSpPr>
          <p:cNvPr id="63" name="文本框 33"/>
          <p:cNvSpPr txBox="1"/>
          <p:nvPr/>
        </p:nvSpPr>
        <p:spPr>
          <a:xfrm>
            <a:off x="2435867" y="3225383"/>
            <a:ext cx="2605090" cy="892552"/>
          </a:xfrm>
          <a:prstGeom prst="rect">
            <a:avLst/>
          </a:prstGeom>
          <a:noFill/>
        </p:spPr>
        <p:txBody>
          <a:bodyPr wrap="square" rtlCol="0">
            <a:spAutoFit/>
          </a:bodyPr>
          <a:lstStyle/>
          <a:p>
            <a:pPr algn="ctr"/>
            <a:r>
              <a:rPr lang="zh-CN" altLang="en-US" sz="2600" dirty="0" smtClean="0">
                <a:solidFill>
                  <a:srgbClr val="0066CC"/>
                </a:solidFill>
                <a:latin typeface="微软雅黑" pitchFamily="34" charset="-122"/>
                <a:ea typeface="微软雅黑" pitchFamily="34" charset="-122"/>
              </a:rPr>
              <a:t>工作中存在</a:t>
            </a:r>
            <a:endParaRPr lang="en-US" altLang="zh-CN" sz="2600" dirty="0" smtClean="0">
              <a:solidFill>
                <a:srgbClr val="0066CC"/>
              </a:solidFill>
              <a:latin typeface="微软雅黑" pitchFamily="34" charset="-122"/>
              <a:ea typeface="微软雅黑" pitchFamily="34" charset="-122"/>
            </a:endParaRPr>
          </a:p>
          <a:p>
            <a:pPr algn="ctr"/>
            <a:r>
              <a:rPr lang="zh-CN" altLang="en-US" sz="2600" dirty="0" smtClean="0">
                <a:solidFill>
                  <a:srgbClr val="0066CC"/>
                </a:solidFill>
                <a:latin typeface="微软雅黑" pitchFamily="34" charset="-122"/>
                <a:ea typeface="微软雅黑" pitchFamily="34" charset="-122"/>
              </a:rPr>
              <a:t>的不足</a:t>
            </a:r>
            <a:endParaRPr lang="zh-CN" altLang="en-US" sz="2600" dirty="0">
              <a:solidFill>
                <a:srgbClr val="0066CC"/>
              </a:solidFill>
              <a:latin typeface="微软雅黑" pitchFamily="34" charset="-122"/>
              <a:ea typeface="微软雅黑" pitchFamily="34" charset="-122"/>
            </a:endParaRPr>
          </a:p>
        </p:txBody>
      </p:sp>
      <p:cxnSp>
        <p:nvCxnSpPr>
          <p:cNvPr id="70" name="直接连接符 69"/>
          <p:cNvCxnSpPr/>
          <p:nvPr/>
        </p:nvCxnSpPr>
        <p:spPr>
          <a:xfrm>
            <a:off x="5473005" y="1629594"/>
            <a:ext cx="0" cy="2808312"/>
          </a:xfrm>
          <a:prstGeom prst="line">
            <a:avLst/>
          </a:prstGeom>
          <a:ln w="19050">
            <a:solidFill>
              <a:srgbClr val="0066CC"/>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9811721"/>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57"/>
                                        </p:tgtEl>
                                      </p:cBhvr>
                                    </p:animEffect>
                                    <p:animScale>
                                      <p:cBhvr>
                                        <p:cTn id="17" dur="250" autoRev="1" fill="hold"/>
                                        <p:tgtEl>
                                          <p:spTgt spid="57"/>
                                        </p:tgtEl>
                                      </p:cBhvr>
                                      <p:by x="105000" y="105000"/>
                                    </p:animScale>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3"/>
                                        </p:tgtEl>
                                        <p:attrNameLst>
                                          <p:attrName>style.visibility</p:attrName>
                                        </p:attrNameLst>
                                      </p:cBhvr>
                                      <p:to>
                                        <p:strVal val="visible"/>
                                      </p:to>
                                    </p:set>
                                    <p:anim by="(-#ppt_w*2)" calcmode="lin" valueType="num">
                                      <p:cBhvr rctx="PPT">
                                        <p:cTn id="21" dur="250" autoRev="1" fill="hold">
                                          <p:stCondLst>
                                            <p:cond delay="0"/>
                                          </p:stCondLst>
                                        </p:cTn>
                                        <p:tgtEl>
                                          <p:spTgt spid="63"/>
                                        </p:tgtEl>
                                        <p:attrNameLst>
                                          <p:attrName>ppt_w</p:attrName>
                                        </p:attrNameLst>
                                      </p:cBhvr>
                                    </p:anim>
                                    <p:anim by="(#ppt_w*0.50)" calcmode="lin" valueType="num">
                                      <p:cBhvr>
                                        <p:cTn id="22" dur="250" decel="50000" autoRev="1" fill="hold">
                                          <p:stCondLst>
                                            <p:cond delay="0"/>
                                          </p:stCondLst>
                                        </p:cTn>
                                        <p:tgtEl>
                                          <p:spTgt spid="63"/>
                                        </p:tgtEl>
                                        <p:attrNameLst>
                                          <p:attrName>ppt_x</p:attrName>
                                        </p:attrNameLst>
                                      </p:cBhvr>
                                    </p:anim>
                                    <p:anim from="(-#ppt_h/2)" to="(#ppt_y)" calcmode="lin" valueType="num">
                                      <p:cBhvr>
                                        <p:cTn id="23" dur="500" fill="hold">
                                          <p:stCondLst>
                                            <p:cond delay="0"/>
                                          </p:stCondLst>
                                        </p:cTn>
                                        <p:tgtEl>
                                          <p:spTgt spid="63"/>
                                        </p:tgtEl>
                                        <p:attrNameLst>
                                          <p:attrName>ppt_y</p:attrName>
                                        </p:attrNameLst>
                                      </p:cBhvr>
                                    </p:anim>
                                    <p:animRot by="21600000">
                                      <p:cBhvr>
                                        <p:cTn id="24" dur="500" fill="hold">
                                          <p:stCondLst>
                                            <p:cond delay="0"/>
                                          </p:stCondLst>
                                        </p:cTn>
                                        <p:tgtEl>
                                          <p:spTgt spid="63"/>
                                        </p:tgtEl>
                                        <p:attrNameLst>
                                          <p:attrName>r</p:attrName>
                                        </p:attrNameLst>
                                      </p:cBhvr>
                                    </p:animRot>
                                  </p:childTnLst>
                                </p:cTn>
                              </p:par>
                            </p:childTnLst>
                          </p:cTn>
                        </p:par>
                        <p:par>
                          <p:cTn id="25" fill="hold">
                            <p:stCondLst>
                              <p:cond delay="2350"/>
                            </p:stCondLst>
                            <p:childTnLst>
                              <p:par>
                                <p:cTn id="26" presetID="22" presetClass="entr" presetSubtype="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childTnLst>
                          </p:cTn>
                        </p:par>
                        <p:par>
                          <p:cTn id="29" fill="hold">
                            <p:stCondLst>
                              <p:cond delay="28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5"/>
                                        </p:tgtEl>
                                        <p:attrNameLst>
                                          <p:attrName>ppt_y</p:attrName>
                                        </p:attrNameLst>
                                      </p:cBhvr>
                                      <p:tavLst>
                                        <p:tav tm="0">
                                          <p:val>
                                            <p:strVal val="#ppt_y"/>
                                          </p:val>
                                        </p:tav>
                                        <p:tav tm="100000">
                                          <p:val>
                                            <p:strVal val="#ppt_y"/>
                                          </p:val>
                                        </p:tav>
                                      </p:tavLst>
                                    </p:anim>
                                    <p:anim calcmode="lin" valueType="num">
                                      <p:cBhvr>
                                        <p:cTn id="3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7" grpId="0"/>
      <p:bldP spid="57" grpId="1"/>
      <p:bldP spid="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工作不足之处</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52" name="Freeform 23"/>
          <p:cNvSpPr>
            <a:spLocks/>
          </p:cNvSpPr>
          <p:nvPr/>
        </p:nvSpPr>
        <p:spPr bwMode="auto">
          <a:xfrm>
            <a:off x="4752002" y="2826293"/>
            <a:ext cx="2189432" cy="1956619"/>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chemeClr val="bg1">
                  <a:lumMod val="95000"/>
                </a:schemeClr>
              </a:gs>
              <a:gs pos="50000">
                <a:schemeClr val="bg1"/>
              </a:gs>
              <a:gs pos="100000">
                <a:schemeClr val="bg1">
                  <a:lumMod val="85000"/>
                </a:schemeClr>
              </a:gs>
            </a:gsLst>
            <a:lin ang="18900000" scaled="0"/>
          </a:gradFill>
          <a:ln w="28575" cap="flat">
            <a:noFill/>
            <a:prstDash val="solid"/>
            <a:miter lim="800000"/>
            <a:headEnd/>
            <a:tailEnd/>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txBody>
          <a:bodyPr lIns="86416" tIns="43208" rIns="86416" bIns="43208"/>
          <a:lstStyle/>
          <a:p>
            <a:pPr>
              <a:defRPr/>
            </a:pPr>
            <a:endParaRPr lang="zh-CN" altLang="en-US" sz="2394" b="1">
              <a:solidFill>
                <a:srgbClr val="0070C0"/>
              </a:solidFill>
              <a:latin typeface="微软雅黑" pitchFamily="34" charset="-122"/>
              <a:ea typeface="微软雅黑" pitchFamily="34" charset="-122"/>
            </a:endParaRPr>
          </a:p>
        </p:txBody>
      </p:sp>
      <p:sp>
        <p:nvSpPr>
          <p:cNvPr id="53" name="Oval 53"/>
          <p:cNvSpPr>
            <a:spLocks noChangeArrowheads="1"/>
          </p:cNvSpPr>
          <p:nvPr/>
        </p:nvSpPr>
        <p:spPr bwMode="auto">
          <a:xfrm>
            <a:off x="2851822" y="2395013"/>
            <a:ext cx="1245875" cy="1239406"/>
          </a:xfrm>
          <a:prstGeom prst="ellipse">
            <a:avLst/>
          </a:prstGeom>
          <a:gradFill>
            <a:gsLst>
              <a:gs pos="0">
                <a:schemeClr val="bg1">
                  <a:lumMod val="95000"/>
                </a:schemeClr>
              </a:gs>
              <a:gs pos="50000">
                <a:schemeClr val="bg1"/>
              </a:gs>
              <a:gs pos="100000">
                <a:schemeClr val="bg1">
                  <a:lumMod val="85000"/>
                </a:schemeClr>
              </a:gs>
            </a:gsLst>
            <a:lin ang="18900000" scaled="0"/>
          </a:gradFill>
          <a:ln w="28575">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86416" tIns="43208" rIns="86416" bIns="43208" anchor="ctr"/>
          <a:lstStyle/>
          <a:p>
            <a:pPr algn="ctr">
              <a:defRPr/>
            </a:pPr>
            <a:endParaRPr lang="zh-CN" altLang="en-US" sz="2394" b="1">
              <a:solidFill>
                <a:srgbClr val="0070C0"/>
              </a:solidFill>
              <a:latin typeface="微软雅黑" pitchFamily="34" charset="-122"/>
              <a:ea typeface="微软雅黑" pitchFamily="34" charset="-122"/>
            </a:endParaRPr>
          </a:p>
        </p:txBody>
      </p:sp>
      <p:sp>
        <p:nvSpPr>
          <p:cNvPr id="54" name="Oval 53"/>
          <p:cNvSpPr>
            <a:spLocks noChangeArrowheads="1"/>
          </p:cNvSpPr>
          <p:nvPr/>
        </p:nvSpPr>
        <p:spPr bwMode="auto">
          <a:xfrm>
            <a:off x="2851822" y="4028807"/>
            <a:ext cx="1245875" cy="1239406"/>
          </a:xfrm>
          <a:prstGeom prst="ellipse">
            <a:avLst/>
          </a:prstGeom>
          <a:gradFill>
            <a:gsLst>
              <a:gs pos="0">
                <a:schemeClr val="bg1">
                  <a:lumMod val="95000"/>
                </a:schemeClr>
              </a:gs>
              <a:gs pos="50000">
                <a:schemeClr val="bg1"/>
              </a:gs>
              <a:gs pos="100000">
                <a:schemeClr val="bg1">
                  <a:lumMod val="85000"/>
                </a:schemeClr>
              </a:gs>
            </a:gsLst>
            <a:lin ang="18900000" scaled="0"/>
          </a:gradFill>
          <a:ln w="28575">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86416" tIns="43208" rIns="86416" bIns="43208" anchor="ctr"/>
          <a:lstStyle/>
          <a:p>
            <a:pPr algn="ctr">
              <a:defRPr/>
            </a:pPr>
            <a:endParaRPr lang="zh-CN" altLang="en-US" sz="2394" b="1">
              <a:solidFill>
                <a:srgbClr val="0070C0"/>
              </a:solidFill>
              <a:latin typeface="微软雅黑" pitchFamily="34" charset="-122"/>
              <a:ea typeface="微软雅黑" pitchFamily="34" charset="-122"/>
            </a:endParaRPr>
          </a:p>
        </p:txBody>
      </p:sp>
      <p:sp>
        <p:nvSpPr>
          <p:cNvPr id="55" name="Oval 53"/>
          <p:cNvSpPr>
            <a:spLocks noChangeArrowheads="1"/>
          </p:cNvSpPr>
          <p:nvPr/>
        </p:nvSpPr>
        <p:spPr bwMode="auto">
          <a:xfrm>
            <a:off x="7615801" y="2395013"/>
            <a:ext cx="1245875" cy="1239406"/>
          </a:xfrm>
          <a:prstGeom prst="ellipse">
            <a:avLst/>
          </a:prstGeom>
          <a:gradFill>
            <a:gsLst>
              <a:gs pos="0">
                <a:schemeClr val="bg1">
                  <a:lumMod val="95000"/>
                </a:schemeClr>
              </a:gs>
              <a:gs pos="50000">
                <a:schemeClr val="bg1"/>
              </a:gs>
              <a:gs pos="100000">
                <a:schemeClr val="bg1">
                  <a:lumMod val="85000"/>
                </a:schemeClr>
              </a:gs>
            </a:gsLst>
            <a:lin ang="18900000" scaled="0"/>
          </a:gradFill>
          <a:ln w="28575">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86416" tIns="43208" rIns="86416" bIns="43208" anchor="ctr"/>
          <a:lstStyle/>
          <a:p>
            <a:pPr algn="ctr">
              <a:defRPr/>
            </a:pPr>
            <a:endParaRPr lang="zh-CN" altLang="en-US" sz="2394" b="1">
              <a:solidFill>
                <a:srgbClr val="0070C0"/>
              </a:solidFill>
              <a:latin typeface="微软雅黑" pitchFamily="34" charset="-122"/>
              <a:ea typeface="微软雅黑" pitchFamily="34" charset="-122"/>
            </a:endParaRPr>
          </a:p>
        </p:txBody>
      </p:sp>
      <p:sp>
        <p:nvSpPr>
          <p:cNvPr id="56" name="Oval 53"/>
          <p:cNvSpPr>
            <a:spLocks noChangeArrowheads="1"/>
          </p:cNvSpPr>
          <p:nvPr/>
        </p:nvSpPr>
        <p:spPr bwMode="auto">
          <a:xfrm>
            <a:off x="7615801" y="4028807"/>
            <a:ext cx="1245875" cy="1239406"/>
          </a:xfrm>
          <a:prstGeom prst="ellipse">
            <a:avLst/>
          </a:prstGeom>
          <a:gradFill>
            <a:gsLst>
              <a:gs pos="0">
                <a:schemeClr val="bg1">
                  <a:lumMod val="95000"/>
                </a:schemeClr>
              </a:gs>
              <a:gs pos="50000">
                <a:schemeClr val="bg1"/>
              </a:gs>
              <a:gs pos="100000">
                <a:schemeClr val="bg1">
                  <a:lumMod val="85000"/>
                </a:schemeClr>
              </a:gs>
            </a:gsLst>
            <a:lin ang="18900000" scaled="0"/>
          </a:gradFill>
          <a:ln w="28575">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p:spPr>
        <p:style>
          <a:lnRef idx="2">
            <a:schemeClr val="accent1">
              <a:shade val="50000"/>
            </a:schemeClr>
          </a:lnRef>
          <a:fillRef idx="1">
            <a:schemeClr val="accent1"/>
          </a:fillRef>
          <a:effectRef idx="0">
            <a:schemeClr val="accent1"/>
          </a:effectRef>
          <a:fontRef idx="minor">
            <a:schemeClr val="lt1"/>
          </a:fontRef>
        </p:style>
        <p:txBody>
          <a:bodyPr lIns="86416" tIns="43208" rIns="86416" bIns="43208" anchor="ctr"/>
          <a:lstStyle/>
          <a:p>
            <a:pPr algn="ctr">
              <a:defRPr/>
            </a:pPr>
            <a:endParaRPr lang="zh-CN" altLang="en-US" sz="2394" b="1">
              <a:solidFill>
                <a:srgbClr val="0070C0"/>
              </a:solidFill>
              <a:latin typeface="微软雅黑" pitchFamily="34" charset="-122"/>
              <a:ea typeface="微软雅黑" pitchFamily="34" charset="-122"/>
            </a:endParaRPr>
          </a:p>
        </p:txBody>
      </p:sp>
      <p:sp>
        <p:nvSpPr>
          <p:cNvPr id="57" name="Rectangle 41"/>
          <p:cNvSpPr>
            <a:spLocks noChangeArrowheads="1"/>
          </p:cNvSpPr>
          <p:nvPr/>
        </p:nvSpPr>
        <p:spPr bwMode="auto">
          <a:xfrm>
            <a:off x="5321140" y="3237416"/>
            <a:ext cx="1046553" cy="1134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416" tIns="43208" rIns="86416" bIns="43208">
            <a:spAutoFit/>
          </a:bodyPr>
          <a:lstStyle/>
          <a:p>
            <a:r>
              <a:rPr lang="zh-CN" altLang="en-US" sz="3402" b="1" dirty="0">
                <a:solidFill>
                  <a:srgbClr val="0070C0"/>
                </a:solidFill>
                <a:latin typeface="微软雅黑" pitchFamily="34" charset="-122"/>
                <a:ea typeface="微软雅黑" pitchFamily="34" charset="-122"/>
              </a:rPr>
              <a:t>添加</a:t>
            </a:r>
            <a:endParaRPr lang="en-US" altLang="zh-CN" sz="3402" b="1" dirty="0">
              <a:solidFill>
                <a:srgbClr val="0070C0"/>
              </a:solidFill>
              <a:latin typeface="微软雅黑" pitchFamily="34" charset="-122"/>
              <a:ea typeface="微软雅黑" pitchFamily="34" charset="-122"/>
            </a:endParaRPr>
          </a:p>
          <a:p>
            <a:r>
              <a:rPr lang="zh-CN" altLang="en-US" sz="3402" b="1" dirty="0">
                <a:solidFill>
                  <a:srgbClr val="0070C0"/>
                </a:solidFill>
                <a:latin typeface="微软雅黑" pitchFamily="34" charset="-122"/>
                <a:ea typeface="微软雅黑" pitchFamily="34" charset="-122"/>
              </a:rPr>
              <a:t>标题</a:t>
            </a:r>
          </a:p>
        </p:txBody>
      </p:sp>
      <p:sp>
        <p:nvSpPr>
          <p:cNvPr id="58" name="Line 548"/>
          <p:cNvSpPr>
            <a:spLocks noChangeShapeType="1"/>
          </p:cNvSpPr>
          <p:nvPr/>
        </p:nvSpPr>
        <p:spPr bwMode="auto">
          <a:xfrm flipV="1">
            <a:off x="7044201" y="3044849"/>
            <a:ext cx="543168" cy="0"/>
          </a:xfrm>
          <a:prstGeom prst="line">
            <a:avLst/>
          </a:prstGeom>
          <a:noFill/>
          <a:ln w="19050">
            <a:solidFill>
              <a:schemeClr val="tx1">
                <a:lumMod val="65000"/>
                <a:lumOff val="35000"/>
              </a:schemeClr>
            </a:solidFill>
            <a:prstDash val="dash"/>
            <a:round/>
            <a:headEnd type="oval" w="med" len="med"/>
            <a:tailEnd type="triangle"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b="1">
              <a:solidFill>
                <a:srgbClr val="0070C0"/>
              </a:solidFill>
              <a:latin typeface="微软雅黑" pitchFamily="34" charset="-122"/>
              <a:ea typeface="微软雅黑" pitchFamily="34" charset="-122"/>
            </a:endParaRPr>
          </a:p>
        </p:txBody>
      </p:sp>
      <p:sp>
        <p:nvSpPr>
          <p:cNvPr id="59" name="Line 548"/>
          <p:cNvSpPr>
            <a:spLocks noChangeShapeType="1"/>
          </p:cNvSpPr>
          <p:nvPr/>
        </p:nvSpPr>
        <p:spPr bwMode="auto">
          <a:xfrm flipV="1">
            <a:off x="7044201" y="4677143"/>
            <a:ext cx="543168" cy="0"/>
          </a:xfrm>
          <a:prstGeom prst="line">
            <a:avLst/>
          </a:prstGeom>
          <a:noFill/>
          <a:ln w="19050">
            <a:solidFill>
              <a:schemeClr val="tx1">
                <a:lumMod val="65000"/>
                <a:lumOff val="35000"/>
              </a:schemeClr>
            </a:solidFill>
            <a:prstDash val="dash"/>
            <a:round/>
            <a:headEnd type="oval" w="med" len="med"/>
            <a:tailEnd type="triangle"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b="1">
              <a:solidFill>
                <a:srgbClr val="0070C0"/>
              </a:solidFill>
              <a:latin typeface="微软雅黑" pitchFamily="34" charset="-122"/>
              <a:ea typeface="微软雅黑" pitchFamily="34" charset="-122"/>
            </a:endParaRPr>
          </a:p>
        </p:txBody>
      </p:sp>
      <p:sp>
        <p:nvSpPr>
          <p:cNvPr id="60" name="Line 548"/>
          <p:cNvSpPr>
            <a:spLocks noChangeShapeType="1"/>
          </p:cNvSpPr>
          <p:nvPr/>
        </p:nvSpPr>
        <p:spPr bwMode="auto">
          <a:xfrm flipV="1">
            <a:off x="4184314" y="4677143"/>
            <a:ext cx="613690" cy="0"/>
          </a:xfrm>
          <a:prstGeom prst="line">
            <a:avLst/>
          </a:prstGeom>
          <a:noFill/>
          <a:ln w="19050">
            <a:solidFill>
              <a:schemeClr val="tx1">
                <a:lumMod val="65000"/>
                <a:lumOff val="35000"/>
              </a:schemeClr>
            </a:solidFill>
            <a:prstDash val="dash"/>
            <a:round/>
            <a:headEnd type="triangle"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b="1">
              <a:solidFill>
                <a:srgbClr val="0070C0"/>
              </a:solidFill>
              <a:latin typeface="微软雅黑" pitchFamily="34" charset="-122"/>
              <a:ea typeface="微软雅黑" pitchFamily="34" charset="-122"/>
            </a:endParaRPr>
          </a:p>
        </p:txBody>
      </p:sp>
      <p:sp>
        <p:nvSpPr>
          <p:cNvPr id="61" name="Line 548"/>
          <p:cNvSpPr>
            <a:spLocks noChangeShapeType="1"/>
          </p:cNvSpPr>
          <p:nvPr/>
        </p:nvSpPr>
        <p:spPr bwMode="auto">
          <a:xfrm flipV="1">
            <a:off x="4184315" y="3044849"/>
            <a:ext cx="543168" cy="0"/>
          </a:xfrm>
          <a:prstGeom prst="line">
            <a:avLst/>
          </a:prstGeom>
          <a:noFill/>
          <a:ln w="19050">
            <a:solidFill>
              <a:schemeClr val="tx1">
                <a:lumMod val="65000"/>
                <a:lumOff val="35000"/>
              </a:schemeClr>
            </a:solidFill>
            <a:prstDash val="dash"/>
            <a:round/>
            <a:headEnd type="triangle"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b="1">
              <a:solidFill>
                <a:srgbClr val="0070C0"/>
              </a:solidFill>
              <a:latin typeface="微软雅黑" pitchFamily="34" charset="-122"/>
              <a:ea typeface="微软雅黑" pitchFamily="34" charset="-122"/>
            </a:endParaRPr>
          </a:p>
        </p:txBody>
      </p:sp>
      <p:sp>
        <p:nvSpPr>
          <p:cNvPr id="62" name="Text Box 55"/>
          <p:cNvSpPr txBox="1">
            <a:spLocks noChangeArrowheads="1"/>
          </p:cNvSpPr>
          <p:nvPr/>
        </p:nvSpPr>
        <p:spPr bwMode="auto">
          <a:xfrm>
            <a:off x="7791433" y="2873819"/>
            <a:ext cx="952795" cy="378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r>
              <a:rPr lang="zh-CN" altLang="en-US" sz="1890" b="1">
                <a:solidFill>
                  <a:srgbClr val="0070C0"/>
                </a:solidFill>
                <a:latin typeface="微软雅黑" pitchFamily="34" charset="-122"/>
                <a:ea typeface="微软雅黑" pitchFamily="34" charset="-122"/>
              </a:rPr>
              <a:t>内容</a:t>
            </a:r>
            <a:r>
              <a:rPr lang="en-US" altLang="zh-CN" sz="1890" b="1">
                <a:solidFill>
                  <a:srgbClr val="0070C0"/>
                </a:solidFill>
                <a:latin typeface="微软雅黑" pitchFamily="34" charset="-122"/>
                <a:ea typeface="微软雅黑" pitchFamily="34" charset="-122"/>
              </a:rPr>
              <a:t>3</a:t>
            </a:r>
          </a:p>
        </p:txBody>
      </p:sp>
      <p:sp>
        <p:nvSpPr>
          <p:cNvPr id="63" name="Text Box 56"/>
          <p:cNvSpPr txBox="1">
            <a:spLocks noChangeArrowheads="1"/>
          </p:cNvSpPr>
          <p:nvPr/>
        </p:nvSpPr>
        <p:spPr bwMode="auto">
          <a:xfrm>
            <a:off x="3096477" y="2873819"/>
            <a:ext cx="952796" cy="378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r>
              <a:rPr lang="zh-CN" altLang="en-US" sz="1890" b="1" dirty="0">
                <a:solidFill>
                  <a:srgbClr val="0070C0"/>
                </a:solidFill>
                <a:latin typeface="微软雅黑" pitchFamily="34" charset="-122"/>
                <a:ea typeface="微软雅黑" pitchFamily="34" charset="-122"/>
              </a:rPr>
              <a:t>内容</a:t>
            </a:r>
            <a:r>
              <a:rPr lang="en-US" altLang="zh-CN" sz="1890" b="1" dirty="0">
                <a:solidFill>
                  <a:srgbClr val="0070C0"/>
                </a:solidFill>
                <a:latin typeface="微软雅黑" pitchFamily="34" charset="-122"/>
                <a:ea typeface="微软雅黑" pitchFamily="34" charset="-122"/>
              </a:rPr>
              <a:t>1</a:t>
            </a:r>
          </a:p>
        </p:txBody>
      </p:sp>
      <p:sp>
        <p:nvSpPr>
          <p:cNvPr id="64" name="Text Box 57"/>
          <p:cNvSpPr txBox="1">
            <a:spLocks noChangeArrowheads="1"/>
          </p:cNvSpPr>
          <p:nvPr/>
        </p:nvSpPr>
        <p:spPr bwMode="auto">
          <a:xfrm>
            <a:off x="3096477" y="4474609"/>
            <a:ext cx="952796" cy="378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r>
              <a:rPr lang="zh-CN" altLang="en-US" sz="1890" b="1">
                <a:solidFill>
                  <a:srgbClr val="0070C0"/>
                </a:solidFill>
                <a:latin typeface="微软雅黑" pitchFamily="34" charset="-122"/>
                <a:ea typeface="微软雅黑" pitchFamily="34" charset="-122"/>
              </a:rPr>
              <a:t>内容</a:t>
            </a:r>
            <a:r>
              <a:rPr lang="en-US" altLang="zh-CN" sz="1890" b="1">
                <a:solidFill>
                  <a:srgbClr val="0070C0"/>
                </a:solidFill>
                <a:latin typeface="微软雅黑" pitchFamily="34" charset="-122"/>
                <a:ea typeface="微软雅黑" pitchFamily="34" charset="-122"/>
              </a:rPr>
              <a:t>2</a:t>
            </a:r>
          </a:p>
        </p:txBody>
      </p:sp>
      <p:sp>
        <p:nvSpPr>
          <p:cNvPr id="65" name="Text Box 60"/>
          <p:cNvSpPr txBox="1">
            <a:spLocks noChangeArrowheads="1"/>
          </p:cNvSpPr>
          <p:nvPr/>
        </p:nvSpPr>
        <p:spPr bwMode="auto">
          <a:xfrm>
            <a:off x="7791433" y="4474609"/>
            <a:ext cx="952795" cy="378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r>
              <a:rPr lang="zh-CN" altLang="en-US" sz="1890" b="1">
                <a:solidFill>
                  <a:srgbClr val="0070C0"/>
                </a:solidFill>
                <a:latin typeface="微软雅黑" pitchFamily="34" charset="-122"/>
                <a:ea typeface="微软雅黑" pitchFamily="34" charset="-122"/>
              </a:rPr>
              <a:t>内容</a:t>
            </a:r>
            <a:r>
              <a:rPr lang="en-US" altLang="zh-CN" sz="1890" b="1">
                <a:solidFill>
                  <a:srgbClr val="0070C0"/>
                </a:solidFill>
                <a:latin typeface="微软雅黑" pitchFamily="34" charset="-122"/>
                <a:ea typeface="微软雅黑" pitchFamily="34" charset="-122"/>
              </a:rPr>
              <a:t>4</a:t>
            </a:r>
          </a:p>
        </p:txBody>
      </p:sp>
      <p:sp>
        <p:nvSpPr>
          <p:cNvPr id="66" name="Rectangle 61"/>
          <p:cNvSpPr>
            <a:spLocks noChangeArrowheads="1"/>
          </p:cNvSpPr>
          <p:nvPr/>
        </p:nvSpPr>
        <p:spPr bwMode="auto">
          <a:xfrm>
            <a:off x="2040899" y="5290754"/>
            <a:ext cx="2450259" cy="72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16" tIns="43208" rIns="86416" bIns="43208">
            <a:spAutoFit/>
          </a:bodyPr>
          <a:lstStyle/>
          <a:p>
            <a:pPr>
              <a:lnSpc>
                <a:spcPct val="150000"/>
              </a:lnSpc>
            </a:pPr>
            <a:r>
              <a:rPr lang="zh-CN" altLang="en-US" sz="1386" dirty="0">
                <a:solidFill>
                  <a:schemeClr val="tx1">
                    <a:lumMod val="65000"/>
                    <a:lumOff val="35000"/>
                  </a:schemeClr>
                </a:solidFill>
                <a:latin typeface="微软雅黑" pitchFamily="34" charset="-122"/>
                <a:ea typeface="微软雅黑" pitchFamily="34" charset="-122"/>
              </a:rPr>
              <a:t>添加文本内容添加文本内容添加文本内容添加文本添加</a:t>
            </a:r>
          </a:p>
        </p:txBody>
      </p:sp>
      <p:sp>
        <p:nvSpPr>
          <p:cNvPr id="67" name="Rectangle 62"/>
          <p:cNvSpPr>
            <a:spLocks noChangeArrowheads="1"/>
          </p:cNvSpPr>
          <p:nvPr/>
        </p:nvSpPr>
        <p:spPr bwMode="auto">
          <a:xfrm>
            <a:off x="7236219" y="5290754"/>
            <a:ext cx="2336131" cy="72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16" tIns="43208" rIns="86416" bIns="43208">
            <a:spAutoFit/>
          </a:bodyPr>
          <a:lstStyle/>
          <a:p>
            <a:pPr>
              <a:lnSpc>
                <a:spcPct val="150000"/>
              </a:lnSpc>
            </a:pPr>
            <a:r>
              <a:rPr lang="zh-CN" altLang="en-US" sz="1386" dirty="0">
                <a:solidFill>
                  <a:schemeClr val="tx1">
                    <a:lumMod val="65000"/>
                    <a:lumOff val="35000"/>
                  </a:schemeClr>
                </a:solidFill>
                <a:latin typeface="微软雅黑" pitchFamily="34" charset="-122"/>
                <a:ea typeface="微软雅黑" pitchFamily="34" charset="-122"/>
              </a:rPr>
              <a:t>添加文本内容添加文本内容添加文本内容添加文本添加</a:t>
            </a:r>
          </a:p>
        </p:txBody>
      </p:sp>
      <p:sp>
        <p:nvSpPr>
          <p:cNvPr id="68" name="Rectangle 63"/>
          <p:cNvSpPr>
            <a:spLocks noChangeArrowheads="1"/>
          </p:cNvSpPr>
          <p:nvPr/>
        </p:nvSpPr>
        <p:spPr bwMode="auto">
          <a:xfrm>
            <a:off x="7179245" y="1615092"/>
            <a:ext cx="2450079" cy="72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16" tIns="43208" rIns="86416" bIns="43208">
            <a:spAutoFit/>
          </a:bodyPr>
          <a:lstStyle/>
          <a:p>
            <a:pPr>
              <a:lnSpc>
                <a:spcPct val="150000"/>
              </a:lnSpc>
            </a:pPr>
            <a:r>
              <a:rPr lang="zh-CN" altLang="en-US" sz="1386" dirty="0">
                <a:solidFill>
                  <a:schemeClr val="tx1">
                    <a:lumMod val="65000"/>
                    <a:lumOff val="35000"/>
                  </a:schemeClr>
                </a:solidFill>
                <a:latin typeface="微软雅黑" pitchFamily="34" charset="-122"/>
                <a:ea typeface="微软雅黑" pitchFamily="34" charset="-122"/>
              </a:rPr>
              <a:t>添加文本内容添加文本内容添加文本内容添加文本添加</a:t>
            </a:r>
          </a:p>
        </p:txBody>
      </p:sp>
      <p:sp>
        <p:nvSpPr>
          <p:cNvPr id="69" name="Rectangle 64"/>
          <p:cNvSpPr>
            <a:spLocks noChangeArrowheads="1"/>
          </p:cNvSpPr>
          <p:nvPr/>
        </p:nvSpPr>
        <p:spPr bwMode="auto">
          <a:xfrm>
            <a:off x="2040899" y="1639941"/>
            <a:ext cx="2450259" cy="72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416" tIns="43208" rIns="86416" bIns="43208">
            <a:spAutoFit/>
          </a:bodyPr>
          <a:lstStyle/>
          <a:p>
            <a:pPr>
              <a:lnSpc>
                <a:spcPct val="150000"/>
              </a:lnSpc>
            </a:pPr>
            <a:r>
              <a:rPr lang="zh-CN" altLang="en-US" sz="1386" dirty="0">
                <a:solidFill>
                  <a:schemeClr val="tx1">
                    <a:lumMod val="65000"/>
                    <a:lumOff val="35000"/>
                  </a:schemeClr>
                </a:solidFill>
                <a:latin typeface="微软雅黑" pitchFamily="34" charset="-122"/>
                <a:ea typeface="微软雅黑" pitchFamily="34" charset="-122"/>
              </a:rPr>
              <a:t>添加文本内容添加文本内容添加文本内容添加文本添加</a:t>
            </a:r>
          </a:p>
        </p:txBody>
      </p:sp>
    </p:spTree>
    <p:extLst>
      <p:ext uri="{BB962C8B-B14F-4D97-AF65-F5344CB8AC3E}">
        <p14:creationId xmlns:p14="http://schemas.microsoft.com/office/powerpoint/2010/main" val="318267566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500" fill="hold"/>
                                        <p:tgtEl>
                                          <p:spTgt spid="52"/>
                                        </p:tgtEl>
                                        <p:attrNameLst>
                                          <p:attrName>ppt_w</p:attrName>
                                        </p:attrNameLst>
                                      </p:cBhvr>
                                      <p:tavLst>
                                        <p:tav tm="0">
                                          <p:val>
                                            <p:fltVal val="0"/>
                                          </p:val>
                                        </p:tav>
                                        <p:tav tm="100000">
                                          <p:val>
                                            <p:strVal val="#ppt_w"/>
                                          </p:val>
                                        </p:tav>
                                      </p:tavLst>
                                    </p:anim>
                                    <p:anim calcmode="lin" valueType="num">
                                      <p:cBhvr>
                                        <p:cTn id="12" dur="500" fill="hold"/>
                                        <p:tgtEl>
                                          <p:spTgt spid="52"/>
                                        </p:tgtEl>
                                        <p:attrNameLst>
                                          <p:attrName>ppt_h</p:attrName>
                                        </p:attrNameLst>
                                      </p:cBhvr>
                                      <p:tavLst>
                                        <p:tav tm="0">
                                          <p:val>
                                            <p:fltVal val="0"/>
                                          </p:val>
                                        </p:tav>
                                        <p:tav tm="100000">
                                          <p:val>
                                            <p:strVal val="#ppt_h"/>
                                          </p:val>
                                        </p:tav>
                                      </p:tavLst>
                                    </p:anim>
                                    <p:anim calcmode="lin" valueType="num">
                                      <p:cBhvr>
                                        <p:cTn id="13" dur="500" fill="hold"/>
                                        <p:tgtEl>
                                          <p:spTgt spid="52"/>
                                        </p:tgtEl>
                                        <p:attrNameLst>
                                          <p:attrName>style.rotation</p:attrName>
                                        </p:attrNameLst>
                                      </p:cBhvr>
                                      <p:tavLst>
                                        <p:tav tm="0">
                                          <p:val>
                                            <p:fltVal val="360"/>
                                          </p:val>
                                        </p:tav>
                                        <p:tav tm="100000">
                                          <p:val>
                                            <p:fltVal val="0"/>
                                          </p:val>
                                        </p:tav>
                                      </p:tavLst>
                                    </p:anim>
                                    <p:animEffect transition="in" filter="fade">
                                      <p:cBhvr>
                                        <p:cTn id="14" dur="500"/>
                                        <p:tgtEl>
                                          <p:spTgt spid="52"/>
                                        </p:tgtEl>
                                      </p:cBhvr>
                                    </p:animEffect>
                                  </p:childTnLst>
                                </p:cTn>
                              </p:par>
                            </p:childTnLst>
                          </p:cTn>
                        </p:par>
                        <p:par>
                          <p:cTn id="15" fill="hold">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Scale>
                                      <p:cBhvr>
                                        <p:cTn id="18" dur="1000" decel="50000" fill="hold">
                                          <p:stCondLst>
                                            <p:cond delay="0"/>
                                          </p:stCondLst>
                                        </p:cTn>
                                        <p:tgtEl>
                                          <p:spTgt spid="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7"/>
                                        </p:tgtEl>
                                        <p:attrNameLst>
                                          <p:attrName>ppt_x</p:attrName>
                                          <p:attrName>ppt_y</p:attrName>
                                        </p:attrNameLst>
                                      </p:cBhvr>
                                    </p:animMotion>
                                    <p:animEffect transition="in" filter="fade">
                                      <p:cBhvr>
                                        <p:cTn id="20" dur="1000"/>
                                        <p:tgtEl>
                                          <p:spTgt spid="57"/>
                                        </p:tgtEl>
                                      </p:cBhvr>
                                    </p:animEffect>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 calcmode="lin" valueType="num">
                                      <p:cBhvr>
                                        <p:cTn id="24" dur="500" fill="hold"/>
                                        <p:tgtEl>
                                          <p:spTgt spid="53"/>
                                        </p:tgtEl>
                                        <p:attrNameLst>
                                          <p:attrName>ppt_x</p:attrName>
                                        </p:attrNameLst>
                                      </p:cBhvr>
                                      <p:tavLst>
                                        <p:tav tm="0">
                                          <p:val>
                                            <p:strVal val="#ppt_x-.2"/>
                                          </p:val>
                                        </p:tav>
                                        <p:tav tm="100000">
                                          <p:val>
                                            <p:strVal val="#ppt_x"/>
                                          </p:val>
                                        </p:tav>
                                      </p:tavLst>
                                    </p:anim>
                                    <p:anim calcmode="lin" valueType="num">
                                      <p:cBhvr>
                                        <p:cTn id="25" dur="500" fill="hold"/>
                                        <p:tgtEl>
                                          <p:spTgt spid="53"/>
                                        </p:tgtEl>
                                        <p:attrNameLst>
                                          <p:attrName>ppt_y</p:attrName>
                                        </p:attrNameLst>
                                      </p:cBhvr>
                                      <p:tavLst>
                                        <p:tav tm="0">
                                          <p:val>
                                            <p:strVal val="#ppt_y"/>
                                          </p:val>
                                        </p:tav>
                                        <p:tav tm="100000">
                                          <p:val>
                                            <p:strVal val="#ppt_y"/>
                                          </p:val>
                                        </p:tav>
                                      </p:tavLst>
                                    </p:anim>
                                    <p:animEffect transition="in" filter="wipe(right)" prLst="gradientSize: 0.1">
                                      <p:cBhvr>
                                        <p:cTn id="26" dur="500"/>
                                        <p:tgtEl>
                                          <p:spTgt spid="53"/>
                                        </p:tgtEl>
                                      </p:cBhvr>
                                    </p:animEffect>
                                  </p:childTnLst>
                                </p:cTn>
                              </p:par>
                            </p:childTnLst>
                          </p:cTn>
                        </p:par>
                        <p:par>
                          <p:cTn id="27" fill="hold">
                            <p:stCondLst>
                              <p:cond delay="2500"/>
                            </p:stCondLst>
                            <p:childTnLst>
                              <p:par>
                                <p:cTn id="28" presetID="29" presetClass="entr" presetSubtype="0"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ppt_x</p:attrName>
                                        </p:attrNameLst>
                                      </p:cBhvr>
                                      <p:tavLst>
                                        <p:tav tm="0">
                                          <p:val>
                                            <p:strVal val="#ppt_x-.2"/>
                                          </p:val>
                                        </p:tav>
                                        <p:tav tm="100000">
                                          <p:val>
                                            <p:strVal val="#ppt_x"/>
                                          </p:val>
                                        </p:tav>
                                      </p:tavLst>
                                    </p:anim>
                                    <p:anim calcmode="lin" valueType="num">
                                      <p:cBhvr>
                                        <p:cTn id="31" dur="500" fill="hold"/>
                                        <p:tgtEl>
                                          <p:spTgt spid="54"/>
                                        </p:tgtEl>
                                        <p:attrNameLst>
                                          <p:attrName>ppt_y</p:attrName>
                                        </p:attrNameLst>
                                      </p:cBhvr>
                                      <p:tavLst>
                                        <p:tav tm="0">
                                          <p:val>
                                            <p:strVal val="#ppt_y"/>
                                          </p:val>
                                        </p:tav>
                                        <p:tav tm="100000">
                                          <p:val>
                                            <p:strVal val="#ppt_y"/>
                                          </p:val>
                                        </p:tav>
                                      </p:tavLst>
                                    </p:anim>
                                    <p:animEffect transition="in" filter="wipe(right)" prLst="gradientSize: 0.1">
                                      <p:cBhvr>
                                        <p:cTn id="32" dur="500"/>
                                        <p:tgtEl>
                                          <p:spTgt spid="54"/>
                                        </p:tgtEl>
                                      </p:cBhvr>
                                    </p:animEffect>
                                  </p:childTnLst>
                                </p:cTn>
                              </p:par>
                            </p:childTnLst>
                          </p:cTn>
                        </p:par>
                        <p:par>
                          <p:cTn id="33" fill="hold">
                            <p:stCondLst>
                              <p:cond delay="3000"/>
                            </p:stCondLst>
                            <p:childTnLst>
                              <p:par>
                                <p:cTn id="34" presetID="29" presetClass="entr" presetSubtype="0" fill="hold" nodeType="afterEffect">
                                  <p:stCondLst>
                                    <p:cond delay="0"/>
                                  </p:stCondLst>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ppt_x</p:attrName>
                                        </p:attrNameLst>
                                      </p:cBhvr>
                                      <p:tavLst>
                                        <p:tav tm="0">
                                          <p:val>
                                            <p:strVal val="#ppt_x-.2"/>
                                          </p:val>
                                        </p:tav>
                                        <p:tav tm="100000">
                                          <p:val>
                                            <p:strVal val="#ppt_x"/>
                                          </p:val>
                                        </p:tav>
                                      </p:tavLst>
                                    </p:anim>
                                    <p:anim calcmode="lin" valueType="num">
                                      <p:cBhvr>
                                        <p:cTn id="37" dur="5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38" dur="500"/>
                                        <p:tgtEl>
                                          <p:spTgt spid="56"/>
                                        </p:tgtEl>
                                      </p:cBhvr>
                                    </p:animEffect>
                                  </p:childTnLst>
                                </p:cTn>
                              </p:par>
                            </p:childTnLst>
                          </p:cTn>
                        </p:par>
                        <p:par>
                          <p:cTn id="39" fill="hold">
                            <p:stCondLst>
                              <p:cond delay="3500"/>
                            </p:stCondLst>
                            <p:childTnLst>
                              <p:par>
                                <p:cTn id="40" presetID="29" presetClass="entr" presetSubtype="0" fill="hold" nodeType="after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ppt_x</p:attrName>
                                        </p:attrNameLst>
                                      </p:cBhvr>
                                      <p:tavLst>
                                        <p:tav tm="0">
                                          <p:val>
                                            <p:strVal val="#ppt_x-.2"/>
                                          </p:val>
                                        </p:tav>
                                        <p:tav tm="100000">
                                          <p:val>
                                            <p:strVal val="#ppt_x"/>
                                          </p:val>
                                        </p:tav>
                                      </p:tavLst>
                                    </p:anim>
                                    <p:anim calcmode="lin" valueType="num">
                                      <p:cBhvr>
                                        <p:cTn id="43" dur="500" fill="hold"/>
                                        <p:tgtEl>
                                          <p:spTgt spid="55"/>
                                        </p:tgtEl>
                                        <p:attrNameLst>
                                          <p:attrName>ppt_y</p:attrName>
                                        </p:attrNameLst>
                                      </p:cBhvr>
                                      <p:tavLst>
                                        <p:tav tm="0">
                                          <p:val>
                                            <p:strVal val="#ppt_y"/>
                                          </p:val>
                                        </p:tav>
                                        <p:tav tm="100000">
                                          <p:val>
                                            <p:strVal val="#ppt_y"/>
                                          </p:val>
                                        </p:tav>
                                      </p:tavLst>
                                    </p:anim>
                                    <p:animEffect transition="in" filter="wipe(right)" prLst="gradientSize: 0.1">
                                      <p:cBhvr>
                                        <p:cTn id="44" dur="500"/>
                                        <p:tgtEl>
                                          <p:spTgt spid="55"/>
                                        </p:tgtEl>
                                      </p:cBhvr>
                                    </p:animEffect>
                                  </p:childTnLst>
                                </p:cTn>
                              </p:par>
                            </p:childTnLst>
                          </p:cTn>
                        </p:par>
                        <p:par>
                          <p:cTn id="45" fill="hold">
                            <p:stCondLst>
                              <p:cond delay="4000"/>
                            </p:stCondLst>
                            <p:childTnLst>
                              <p:par>
                                <p:cTn id="46" presetID="18" presetClass="entr" presetSubtype="12"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strips(downLeft)">
                                      <p:cBhvr>
                                        <p:cTn id="48" dur="500"/>
                                        <p:tgtEl>
                                          <p:spTgt spid="61"/>
                                        </p:tgtEl>
                                      </p:cBhvr>
                                    </p:animEffect>
                                  </p:childTnLst>
                                </p:cTn>
                              </p:par>
                            </p:childTnLst>
                          </p:cTn>
                        </p:par>
                        <p:par>
                          <p:cTn id="49" fill="hold">
                            <p:stCondLst>
                              <p:cond delay="4500"/>
                            </p:stCondLst>
                            <p:childTnLst>
                              <p:par>
                                <p:cTn id="50" presetID="18" presetClass="entr" presetSubtype="12"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strips(downLeft)">
                                      <p:cBhvr>
                                        <p:cTn id="52" dur="500"/>
                                        <p:tgtEl>
                                          <p:spTgt spid="63"/>
                                        </p:tgtEl>
                                      </p:cBhvr>
                                    </p:animEffect>
                                  </p:childTnLst>
                                </p:cTn>
                              </p:par>
                            </p:childTnLst>
                          </p:cTn>
                        </p:par>
                        <p:par>
                          <p:cTn id="53" fill="hold">
                            <p:stCondLst>
                              <p:cond delay="50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69"/>
                                        </p:tgtEl>
                                        <p:attrNameLst>
                                          <p:attrName>style.visibility</p:attrName>
                                        </p:attrNameLst>
                                      </p:cBhvr>
                                      <p:to>
                                        <p:strVal val="visible"/>
                                      </p:to>
                                    </p:set>
                                    <p:anim calcmode="lin" valueType="num">
                                      <p:cBhvr>
                                        <p:cTn id="56"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69"/>
                                        </p:tgtEl>
                                        <p:attrNameLst>
                                          <p:attrName>ppt_y</p:attrName>
                                        </p:attrNameLst>
                                      </p:cBhvr>
                                      <p:tavLst>
                                        <p:tav tm="0">
                                          <p:val>
                                            <p:strVal val="#ppt_y"/>
                                          </p:val>
                                        </p:tav>
                                        <p:tav tm="100000">
                                          <p:val>
                                            <p:strVal val="#ppt_y"/>
                                          </p:val>
                                        </p:tav>
                                      </p:tavLst>
                                    </p:anim>
                                    <p:anim calcmode="lin" valueType="num">
                                      <p:cBhvr>
                                        <p:cTn id="58"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69"/>
                                        </p:tgtEl>
                                      </p:cBhvr>
                                    </p:animEffect>
                                  </p:childTnLst>
                                </p:cTn>
                              </p:par>
                            </p:childTnLst>
                          </p:cTn>
                        </p:par>
                        <p:par>
                          <p:cTn id="61" fill="hold">
                            <p:stCondLst>
                              <p:cond delay="6650"/>
                            </p:stCondLst>
                            <p:childTnLst>
                              <p:par>
                                <p:cTn id="62" presetID="18" presetClass="entr" presetSubtype="12" fill="hold" grpId="0" nodeType="afterEffect">
                                  <p:stCondLst>
                                    <p:cond delay="0"/>
                                  </p:stCondLst>
                                  <p:childTnLst>
                                    <p:set>
                                      <p:cBhvr>
                                        <p:cTn id="63" dur="1" fill="hold">
                                          <p:stCondLst>
                                            <p:cond delay="0"/>
                                          </p:stCondLst>
                                        </p:cTn>
                                        <p:tgtEl>
                                          <p:spTgt spid="60"/>
                                        </p:tgtEl>
                                        <p:attrNameLst>
                                          <p:attrName>style.visibility</p:attrName>
                                        </p:attrNameLst>
                                      </p:cBhvr>
                                      <p:to>
                                        <p:strVal val="visible"/>
                                      </p:to>
                                    </p:set>
                                    <p:animEffect transition="in" filter="strips(downLeft)">
                                      <p:cBhvr>
                                        <p:cTn id="64" dur="500"/>
                                        <p:tgtEl>
                                          <p:spTgt spid="60"/>
                                        </p:tgtEl>
                                      </p:cBhvr>
                                    </p:animEffect>
                                  </p:childTnLst>
                                </p:cTn>
                              </p:par>
                            </p:childTnLst>
                          </p:cTn>
                        </p:par>
                        <p:par>
                          <p:cTn id="65" fill="hold">
                            <p:stCondLst>
                              <p:cond delay="7150"/>
                            </p:stCondLst>
                            <p:childTnLst>
                              <p:par>
                                <p:cTn id="66" presetID="18" presetClass="entr" presetSubtype="12"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strips(downLeft)">
                                      <p:cBhvr>
                                        <p:cTn id="68" dur="500"/>
                                        <p:tgtEl>
                                          <p:spTgt spid="64"/>
                                        </p:tgtEl>
                                      </p:cBhvr>
                                    </p:animEffect>
                                  </p:childTnLst>
                                </p:cTn>
                              </p:par>
                            </p:childTnLst>
                          </p:cTn>
                        </p:par>
                        <p:par>
                          <p:cTn id="69" fill="hold">
                            <p:stCondLst>
                              <p:cond delay="76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66"/>
                                        </p:tgtEl>
                                        <p:attrNameLst>
                                          <p:attrName>style.visibility</p:attrName>
                                        </p:attrNameLst>
                                      </p:cBhvr>
                                      <p:to>
                                        <p:strVal val="visible"/>
                                      </p:to>
                                    </p:set>
                                    <p:anim calcmode="lin" valueType="num">
                                      <p:cBhvr>
                                        <p:cTn id="72"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66"/>
                                        </p:tgtEl>
                                        <p:attrNameLst>
                                          <p:attrName>ppt_y</p:attrName>
                                        </p:attrNameLst>
                                      </p:cBhvr>
                                      <p:tavLst>
                                        <p:tav tm="0">
                                          <p:val>
                                            <p:strVal val="#ppt_y"/>
                                          </p:val>
                                        </p:tav>
                                        <p:tav tm="100000">
                                          <p:val>
                                            <p:strVal val="#ppt_y"/>
                                          </p:val>
                                        </p:tav>
                                      </p:tavLst>
                                    </p:anim>
                                    <p:anim calcmode="lin" valueType="num">
                                      <p:cBhvr>
                                        <p:cTn id="74"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66"/>
                                        </p:tgtEl>
                                      </p:cBhvr>
                                    </p:animEffect>
                                  </p:childTnLst>
                                </p:cTn>
                              </p:par>
                            </p:childTnLst>
                          </p:cTn>
                        </p:par>
                        <p:par>
                          <p:cTn id="77" fill="hold">
                            <p:stCondLst>
                              <p:cond delay="9300"/>
                            </p:stCondLst>
                            <p:childTnLst>
                              <p:par>
                                <p:cTn id="78" presetID="18" presetClass="entr" presetSubtype="6" fill="hold" grpId="0" nodeType="after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strips(downRight)">
                                      <p:cBhvr>
                                        <p:cTn id="80" dur="500"/>
                                        <p:tgtEl>
                                          <p:spTgt spid="58"/>
                                        </p:tgtEl>
                                      </p:cBhvr>
                                    </p:animEffect>
                                  </p:childTnLst>
                                </p:cTn>
                              </p:par>
                            </p:childTnLst>
                          </p:cTn>
                        </p:par>
                        <p:par>
                          <p:cTn id="81" fill="hold">
                            <p:stCondLst>
                              <p:cond delay="9800"/>
                            </p:stCondLst>
                            <p:childTnLst>
                              <p:par>
                                <p:cTn id="82" presetID="18" presetClass="entr" presetSubtype="12" fill="hold" nodeType="afterEffect">
                                  <p:stCondLst>
                                    <p:cond delay="0"/>
                                  </p:stCondLst>
                                  <p:childTnLst>
                                    <p:set>
                                      <p:cBhvr>
                                        <p:cTn id="83" dur="1" fill="hold">
                                          <p:stCondLst>
                                            <p:cond delay="0"/>
                                          </p:stCondLst>
                                        </p:cTn>
                                        <p:tgtEl>
                                          <p:spTgt spid="62">
                                            <p:txEl>
                                              <p:pRg st="0" end="0"/>
                                            </p:txEl>
                                          </p:spTgt>
                                        </p:tgtEl>
                                        <p:attrNameLst>
                                          <p:attrName>style.visibility</p:attrName>
                                        </p:attrNameLst>
                                      </p:cBhvr>
                                      <p:to>
                                        <p:strVal val="visible"/>
                                      </p:to>
                                    </p:set>
                                    <p:animEffect transition="in" filter="strips(downLeft)">
                                      <p:cBhvr>
                                        <p:cTn id="84" dur="500"/>
                                        <p:tgtEl>
                                          <p:spTgt spid="62">
                                            <p:txEl>
                                              <p:pRg st="0" end="0"/>
                                            </p:txEl>
                                          </p:spTgt>
                                        </p:tgtEl>
                                      </p:cBhvr>
                                    </p:animEffect>
                                  </p:childTnLst>
                                </p:cTn>
                              </p:par>
                            </p:childTnLst>
                          </p:cTn>
                        </p:par>
                        <p:par>
                          <p:cTn id="85" fill="hold">
                            <p:stCondLst>
                              <p:cond delay="1030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68"/>
                                        </p:tgtEl>
                                        <p:attrNameLst>
                                          <p:attrName>style.visibility</p:attrName>
                                        </p:attrNameLst>
                                      </p:cBhvr>
                                      <p:to>
                                        <p:strVal val="visible"/>
                                      </p:to>
                                    </p:set>
                                    <p:anim calcmode="lin" valueType="num">
                                      <p:cBhvr>
                                        <p:cTn id="88"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68"/>
                                        </p:tgtEl>
                                        <p:attrNameLst>
                                          <p:attrName>ppt_y</p:attrName>
                                        </p:attrNameLst>
                                      </p:cBhvr>
                                      <p:tavLst>
                                        <p:tav tm="0">
                                          <p:val>
                                            <p:strVal val="#ppt_y"/>
                                          </p:val>
                                        </p:tav>
                                        <p:tav tm="100000">
                                          <p:val>
                                            <p:strVal val="#ppt_y"/>
                                          </p:val>
                                        </p:tav>
                                      </p:tavLst>
                                    </p:anim>
                                    <p:anim calcmode="lin" valueType="num">
                                      <p:cBhvr>
                                        <p:cTn id="90"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68"/>
                                        </p:tgtEl>
                                      </p:cBhvr>
                                    </p:animEffect>
                                  </p:childTnLst>
                                </p:cTn>
                              </p:par>
                            </p:childTnLst>
                          </p:cTn>
                        </p:par>
                        <p:par>
                          <p:cTn id="93" fill="hold">
                            <p:stCondLst>
                              <p:cond delay="11950"/>
                            </p:stCondLst>
                            <p:childTnLst>
                              <p:par>
                                <p:cTn id="94" presetID="18" presetClass="entr" presetSubtype="6"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downRight)">
                                      <p:cBhvr>
                                        <p:cTn id="96" dur="500"/>
                                        <p:tgtEl>
                                          <p:spTgt spid="59"/>
                                        </p:tgtEl>
                                      </p:cBhvr>
                                    </p:animEffect>
                                  </p:childTnLst>
                                </p:cTn>
                              </p:par>
                            </p:childTnLst>
                          </p:cTn>
                        </p:par>
                        <p:par>
                          <p:cTn id="97" fill="hold">
                            <p:stCondLst>
                              <p:cond delay="12450"/>
                            </p:stCondLst>
                            <p:childTnLst>
                              <p:par>
                                <p:cTn id="98" presetID="18" presetClass="entr" presetSubtype="6" fill="hold" nodeType="afterEffect">
                                  <p:stCondLst>
                                    <p:cond delay="0"/>
                                  </p:stCondLst>
                                  <p:childTnLst>
                                    <p:set>
                                      <p:cBhvr>
                                        <p:cTn id="99" dur="1" fill="hold">
                                          <p:stCondLst>
                                            <p:cond delay="0"/>
                                          </p:stCondLst>
                                        </p:cTn>
                                        <p:tgtEl>
                                          <p:spTgt spid="65">
                                            <p:txEl>
                                              <p:pRg st="0" end="0"/>
                                            </p:txEl>
                                          </p:spTgt>
                                        </p:tgtEl>
                                        <p:attrNameLst>
                                          <p:attrName>style.visibility</p:attrName>
                                        </p:attrNameLst>
                                      </p:cBhvr>
                                      <p:to>
                                        <p:strVal val="visible"/>
                                      </p:to>
                                    </p:set>
                                    <p:animEffect transition="in" filter="strips(downRight)">
                                      <p:cBhvr>
                                        <p:cTn id="100" dur="500"/>
                                        <p:tgtEl>
                                          <p:spTgt spid="65">
                                            <p:txEl>
                                              <p:pRg st="0" end="0"/>
                                            </p:txEl>
                                          </p:spTgt>
                                        </p:tgtEl>
                                      </p:cBhvr>
                                    </p:animEffect>
                                  </p:childTnLst>
                                </p:cTn>
                              </p:par>
                            </p:childTnLst>
                          </p:cTn>
                        </p:par>
                        <p:par>
                          <p:cTn id="101" fill="hold">
                            <p:stCondLst>
                              <p:cond delay="1295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67"/>
                                        </p:tgtEl>
                                        <p:attrNameLst>
                                          <p:attrName>style.visibility</p:attrName>
                                        </p:attrNameLst>
                                      </p:cBhvr>
                                      <p:to>
                                        <p:strVal val="visible"/>
                                      </p:to>
                                    </p:set>
                                    <p:anim calcmode="lin" valueType="num">
                                      <p:cBhvr>
                                        <p:cTn id="104"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67"/>
                                        </p:tgtEl>
                                        <p:attrNameLst>
                                          <p:attrName>ppt_y</p:attrName>
                                        </p:attrNameLst>
                                      </p:cBhvr>
                                      <p:tavLst>
                                        <p:tav tm="0">
                                          <p:val>
                                            <p:strVal val="#ppt_y"/>
                                          </p:val>
                                        </p:tav>
                                        <p:tav tm="100000">
                                          <p:val>
                                            <p:strVal val="#ppt_y"/>
                                          </p:val>
                                        </p:tav>
                                      </p:tavLst>
                                    </p:anim>
                                    <p:anim calcmode="lin" valueType="num">
                                      <p:cBhvr>
                                        <p:cTn id="106"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7" grpId="0"/>
      <p:bldP spid="58" grpId="0" animBg="1"/>
      <p:bldP spid="59" grpId="0" animBg="1"/>
      <p:bldP spid="60" grpId="0" animBg="1"/>
      <p:bldP spid="61" grpId="0" animBg="1"/>
      <p:bldP spid="63" grpId="0"/>
      <p:bldP spid="64" grpId="0"/>
      <p:bldP spid="66" grpId="0"/>
      <p:bldP spid="67" grpId="0"/>
      <p:bldP spid="68" grpId="0"/>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工作不足之处</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任意多边形 2"/>
          <p:cNvSpPr/>
          <p:nvPr/>
        </p:nvSpPr>
        <p:spPr>
          <a:xfrm rot="1723431">
            <a:off x="3336848" y="3234950"/>
            <a:ext cx="2290044" cy="1687612"/>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spcFirstLastPara="0" vert="horz" wrap="square" lIns="3005341" tIns="1597089" rIns="168350" bIns="2032365" numCol="1" spcCol="1270" anchor="ctr" anchorCtr="0">
            <a:noAutofit/>
          </a:bodyPr>
          <a:lstStyle/>
          <a:p>
            <a:pPr algn="ctr" defTabSz="2128435">
              <a:lnSpc>
                <a:spcPct val="90000"/>
              </a:lnSpc>
              <a:spcBef>
                <a:spcPct val="0"/>
              </a:spcBef>
              <a:spcAft>
                <a:spcPct val="35000"/>
              </a:spcAft>
              <a:defRPr/>
            </a:pPr>
            <a:endParaRPr lang="zh-CN" altLang="en-US" sz="4788">
              <a:solidFill>
                <a:srgbClr val="0070C0"/>
              </a:solidFill>
              <a:latin typeface="微软雅黑" pitchFamily="34" charset="-122"/>
              <a:ea typeface="微软雅黑" pitchFamily="34" charset="-122"/>
            </a:endParaRPr>
          </a:p>
        </p:txBody>
      </p:sp>
      <p:sp>
        <p:nvSpPr>
          <p:cNvPr id="4" name="任意多边形 3"/>
          <p:cNvSpPr/>
          <p:nvPr/>
        </p:nvSpPr>
        <p:spPr>
          <a:xfrm rot="1723431">
            <a:off x="1003807" y="1526628"/>
            <a:ext cx="4580732" cy="4580732"/>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spcFirstLastPara="0" vert="horz" wrap="square" lIns="2827709" tIns="2622872" rIns="472085" bIns="984177" numCol="1" spcCol="1270" anchor="ctr" anchorCtr="0">
            <a:noAutofit/>
          </a:bodyPr>
          <a:lstStyle/>
          <a:p>
            <a:pPr algn="ctr" defTabSz="2184446">
              <a:lnSpc>
                <a:spcPct val="90000"/>
              </a:lnSpc>
              <a:spcBef>
                <a:spcPct val="0"/>
              </a:spcBef>
              <a:spcAft>
                <a:spcPct val="35000"/>
              </a:spcAft>
              <a:defRPr/>
            </a:pPr>
            <a:endParaRPr lang="zh-CN" altLang="en-US" sz="4914">
              <a:solidFill>
                <a:srgbClr val="0070C0"/>
              </a:solidFill>
            </a:endParaRPr>
          </a:p>
        </p:txBody>
      </p:sp>
      <p:sp>
        <p:nvSpPr>
          <p:cNvPr id="5" name="任意多边形 4"/>
          <p:cNvSpPr/>
          <p:nvPr/>
        </p:nvSpPr>
        <p:spPr>
          <a:xfrm rot="1723431">
            <a:off x="1003807" y="1526628"/>
            <a:ext cx="4580732" cy="4580732"/>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spcFirstLastPara="0" vert="horz" wrap="square" lIns="1637095" tIns="3442221" rIns="1637095" bIns="164828" numCol="1" spcCol="1270" anchor="ctr" anchorCtr="0">
            <a:noAutofit/>
          </a:bodyPr>
          <a:lstStyle/>
          <a:p>
            <a:pPr algn="ctr" defTabSz="2184446">
              <a:lnSpc>
                <a:spcPct val="90000"/>
              </a:lnSpc>
              <a:spcBef>
                <a:spcPct val="0"/>
              </a:spcBef>
              <a:spcAft>
                <a:spcPct val="35000"/>
              </a:spcAft>
              <a:defRPr/>
            </a:pPr>
            <a:endParaRPr lang="zh-CN" altLang="en-US" sz="4914">
              <a:solidFill>
                <a:srgbClr val="0070C0"/>
              </a:solidFill>
            </a:endParaRPr>
          </a:p>
        </p:txBody>
      </p:sp>
      <p:sp>
        <p:nvSpPr>
          <p:cNvPr id="6" name="任意多边形 5"/>
          <p:cNvSpPr/>
          <p:nvPr/>
        </p:nvSpPr>
        <p:spPr>
          <a:xfrm rot="1723431">
            <a:off x="1003807" y="1526628"/>
            <a:ext cx="4580732" cy="4580732"/>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spcFirstLastPara="0" vert="horz" wrap="square" lIns="472085" tIns="2622872" rIns="2827709" bIns="984177" numCol="1" spcCol="1270" anchor="ctr" anchorCtr="0">
            <a:noAutofit/>
          </a:bodyPr>
          <a:lstStyle/>
          <a:p>
            <a:pPr algn="ctr" defTabSz="2184446">
              <a:lnSpc>
                <a:spcPct val="90000"/>
              </a:lnSpc>
              <a:spcBef>
                <a:spcPct val="0"/>
              </a:spcBef>
              <a:spcAft>
                <a:spcPct val="35000"/>
              </a:spcAft>
              <a:defRPr/>
            </a:pPr>
            <a:endParaRPr lang="zh-CN" altLang="en-US" sz="4914">
              <a:solidFill>
                <a:srgbClr val="0070C0"/>
              </a:solidFill>
            </a:endParaRPr>
          </a:p>
        </p:txBody>
      </p:sp>
      <p:sp>
        <p:nvSpPr>
          <p:cNvPr id="7" name="任意多边形 6"/>
          <p:cNvSpPr/>
          <p:nvPr/>
        </p:nvSpPr>
        <p:spPr>
          <a:xfrm rot="1723431">
            <a:off x="1003807" y="1526628"/>
            <a:ext cx="4580732" cy="4580732"/>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spcFirstLastPara="0" vert="horz" wrap="square" lIns="157148" tIns="1585887" rIns="2994139" bIns="2021163" numCol="1" spcCol="1270" anchor="ctr" anchorCtr="0">
            <a:noAutofit/>
          </a:bodyPr>
          <a:lstStyle/>
          <a:p>
            <a:pPr algn="ctr" defTabSz="1736355">
              <a:lnSpc>
                <a:spcPct val="90000"/>
              </a:lnSpc>
              <a:spcBef>
                <a:spcPct val="0"/>
              </a:spcBef>
              <a:spcAft>
                <a:spcPct val="35000"/>
              </a:spcAft>
              <a:defRPr/>
            </a:pPr>
            <a:endParaRPr lang="zh-CN" altLang="en-US" sz="3906">
              <a:solidFill>
                <a:srgbClr val="0070C0"/>
              </a:solidFill>
            </a:endParaRPr>
          </a:p>
        </p:txBody>
      </p:sp>
      <p:sp>
        <p:nvSpPr>
          <p:cNvPr id="8" name="任意多边形 7"/>
          <p:cNvSpPr/>
          <p:nvPr/>
        </p:nvSpPr>
        <p:spPr>
          <a:xfrm rot="1723431">
            <a:off x="1003807" y="1526628"/>
            <a:ext cx="4580732" cy="4580732"/>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spcFirstLastPara="0" vert="horz" wrap="square" lIns="978416" tIns="456083" rIns="2238163" bIns="3195774" numCol="1" spcCol="1270" anchor="ctr" anchorCtr="0">
            <a:noAutofit/>
          </a:bodyPr>
          <a:lstStyle/>
          <a:p>
            <a:pPr algn="ctr" defTabSz="1624332">
              <a:lnSpc>
                <a:spcPct val="90000"/>
              </a:lnSpc>
              <a:spcBef>
                <a:spcPct val="0"/>
              </a:spcBef>
              <a:spcAft>
                <a:spcPct val="35000"/>
              </a:spcAft>
              <a:defRPr/>
            </a:pPr>
            <a:endParaRPr lang="zh-CN" altLang="en-US" sz="3654">
              <a:solidFill>
                <a:srgbClr val="0070C0"/>
              </a:solidFill>
            </a:endParaRPr>
          </a:p>
        </p:txBody>
      </p:sp>
      <p:sp>
        <p:nvSpPr>
          <p:cNvPr id="9" name="椭圆 8"/>
          <p:cNvSpPr/>
          <p:nvPr/>
        </p:nvSpPr>
        <p:spPr>
          <a:xfrm>
            <a:off x="2992021" y="3525629"/>
            <a:ext cx="638902" cy="638902"/>
          </a:xfrm>
          <a:prstGeom prst="ellipse">
            <a:avLst/>
          </a:prstGeom>
          <a:gradFill>
            <a:gsLst>
              <a:gs pos="0">
                <a:schemeClr val="bg1"/>
              </a:gs>
              <a:gs pos="51000">
                <a:schemeClr val="bg1">
                  <a:lumMod val="95000"/>
                </a:schemeClr>
              </a:gs>
              <a:gs pos="100000">
                <a:schemeClr val="bg1">
                  <a:lumMod val="75000"/>
                </a:schemeClr>
              </a:gs>
            </a:gsLst>
            <a:lin ang="18900000" scaled="0"/>
          </a:gradFill>
          <a:ln w="25400" cap="flat" cmpd="sng" algn="ctr">
            <a:solidFill>
              <a:srgbClr val="0070C0"/>
            </a:solidFill>
            <a:prstDash val="solid"/>
          </a:ln>
          <a:effectLst>
            <a:outerShdw blurRad="50800" dist="38100" dir="8100000" algn="tr" rotWithShape="0">
              <a:prstClr val="black">
                <a:alpha val="40000"/>
              </a:prstClr>
            </a:outerShdw>
          </a:effectLst>
        </p:spPr>
        <p:txBody>
          <a:bodyPr rot="0" spcFirstLastPara="0" vertOverflow="overflow" horzOverflow="overflow" vert="horz" wrap="square" lIns="115221" tIns="57610" rIns="115221" bIns="57610" numCol="1" spcCol="0" rtlCol="0" fromWordArt="0" anchor="ctr" anchorCtr="0" forceAA="0" compatLnSpc="1">
            <a:prstTxWarp prst="textNoShape">
              <a:avLst/>
            </a:prstTxWarp>
            <a:noAutofit/>
          </a:bodyPr>
          <a:lstStyle/>
          <a:p>
            <a:pPr algn="ctr">
              <a:defRPr/>
            </a:pPr>
            <a:endParaRPr lang="zh-CN" altLang="en-US" sz="2394" kern="0">
              <a:solidFill>
                <a:srgbClr val="0070C0"/>
              </a:solidFill>
              <a:latin typeface="微软雅黑" pitchFamily="34" charset="-122"/>
              <a:ea typeface="微软雅黑" pitchFamily="34" charset="-122"/>
            </a:endParaRPr>
          </a:p>
        </p:txBody>
      </p:sp>
      <p:sp>
        <p:nvSpPr>
          <p:cNvPr id="10" name="TextBox 9"/>
          <p:cNvSpPr txBox="1"/>
          <p:nvPr/>
        </p:nvSpPr>
        <p:spPr>
          <a:xfrm>
            <a:off x="3072223" y="3062705"/>
            <a:ext cx="510062" cy="445250"/>
          </a:xfrm>
          <a:prstGeom prst="rect">
            <a:avLst/>
          </a:prstGeom>
          <a:noFill/>
        </p:spPr>
        <p:txBody>
          <a:bodyPr wrap="square" rtlCol="0">
            <a:spAutoFit/>
          </a:bodyPr>
          <a:lstStyle/>
          <a:p>
            <a:pPr algn="ctr">
              <a:lnSpc>
                <a:spcPct val="130000"/>
              </a:lnSpc>
              <a:defRPr/>
            </a:pPr>
            <a:r>
              <a:rPr lang="en-US" altLang="zh-CN" sz="1764" kern="0" dirty="0">
                <a:solidFill>
                  <a:srgbClr val="0070C0"/>
                </a:solidFill>
                <a:latin typeface="微软雅黑" pitchFamily="34" charset="-122"/>
                <a:ea typeface="微软雅黑" pitchFamily="34" charset="-122"/>
                <a:cs typeface="Arial" pitchFamily="34" charset="0"/>
              </a:rPr>
              <a:t>06</a:t>
            </a:r>
            <a:endParaRPr lang="zh-CN" altLang="en-US" sz="1764" kern="0" dirty="0">
              <a:solidFill>
                <a:srgbClr val="0070C0"/>
              </a:solidFill>
              <a:latin typeface="微软雅黑" pitchFamily="34" charset="-122"/>
              <a:ea typeface="微软雅黑" pitchFamily="34" charset="-122"/>
              <a:cs typeface="Arial" pitchFamily="34" charset="0"/>
            </a:endParaRPr>
          </a:p>
        </p:txBody>
      </p:sp>
      <p:sp>
        <p:nvSpPr>
          <p:cNvPr id="11" name="TextBox 10"/>
          <p:cNvSpPr txBox="1"/>
          <p:nvPr/>
        </p:nvSpPr>
        <p:spPr>
          <a:xfrm>
            <a:off x="2601114" y="3241211"/>
            <a:ext cx="510062" cy="445250"/>
          </a:xfrm>
          <a:prstGeom prst="rect">
            <a:avLst/>
          </a:prstGeom>
          <a:noFill/>
        </p:spPr>
        <p:txBody>
          <a:bodyPr wrap="square" rtlCol="0">
            <a:spAutoFit/>
          </a:bodyPr>
          <a:lstStyle/>
          <a:p>
            <a:pPr algn="ctr">
              <a:lnSpc>
                <a:spcPct val="130000"/>
              </a:lnSpc>
              <a:defRPr/>
            </a:pPr>
            <a:r>
              <a:rPr lang="en-US" altLang="zh-CN" sz="1764" kern="0" dirty="0">
                <a:solidFill>
                  <a:srgbClr val="0070C0"/>
                </a:solidFill>
                <a:latin typeface="微软雅黑" pitchFamily="34" charset="-122"/>
                <a:ea typeface="微软雅黑" pitchFamily="34" charset="-122"/>
                <a:cs typeface="Arial" pitchFamily="34" charset="0"/>
              </a:rPr>
              <a:t>05</a:t>
            </a:r>
            <a:endParaRPr lang="zh-CN" altLang="en-US" sz="1764" kern="0" dirty="0">
              <a:solidFill>
                <a:srgbClr val="0070C0"/>
              </a:solidFill>
              <a:latin typeface="微软雅黑" pitchFamily="34" charset="-122"/>
              <a:ea typeface="微软雅黑" pitchFamily="34" charset="-122"/>
              <a:cs typeface="Arial" pitchFamily="34" charset="0"/>
            </a:endParaRPr>
          </a:p>
        </p:txBody>
      </p:sp>
      <p:sp>
        <p:nvSpPr>
          <p:cNvPr id="13" name="TextBox 12"/>
          <p:cNvSpPr txBox="1"/>
          <p:nvPr/>
        </p:nvSpPr>
        <p:spPr>
          <a:xfrm>
            <a:off x="2504813" y="3706943"/>
            <a:ext cx="510062" cy="445250"/>
          </a:xfrm>
          <a:prstGeom prst="rect">
            <a:avLst/>
          </a:prstGeom>
          <a:noFill/>
        </p:spPr>
        <p:txBody>
          <a:bodyPr wrap="square" rtlCol="0">
            <a:spAutoFit/>
          </a:bodyPr>
          <a:lstStyle/>
          <a:p>
            <a:pPr algn="ctr">
              <a:lnSpc>
                <a:spcPct val="130000"/>
              </a:lnSpc>
              <a:defRPr/>
            </a:pPr>
            <a:r>
              <a:rPr lang="en-US" altLang="zh-CN" sz="1764" kern="0" dirty="0">
                <a:solidFill>
                  <a:srgbClr val="0070C0"/>
                </a:solidFill>
                <a:latin typeface="微软雅黑" pitchFamily="34" charset="-122"/>
                <a:ea typeface="微软雅黑" pitchFamily="34" charset="-122"/>
                <a:cs typeface="Arial" pitchFamily="34" charset="0"/>
              </a:rPr>
              <a:t>04</a:t>
            </a:r>
            <a:endParaRPr lang="zh-CN" altLang="en-US" sz="1764" kern="0" dirty="0">
              <a:solidFill>
                <a:srgbClr val="0070C0"/>
              </a:solidFill>
              <a:latin typeface="微软雅黑" pitchFamily="34" charset="-122"/>
              <a:ea typeface="微软雅黑" pitchFamily="34" charset="-122"/>
              <a:cs typeface="Arial" pitchFamily="34" charset="0"/>
            </a:endParaRPr>
          </a:p>
        </p:txBody>
      </p:sp>
      <p:sp>
        <p:nvSpPr>
          <p:cNvPr id="14" name="TextBox 13"/>
          <p:cNvSpPr txBox="1"/>
          <p:nvPr/>
        </p:nvSpPr>
        <p:spPr>
          <a:xfrm>
            <a:off x="2778642" y="4090183"/>
            <a:ext cx="510062" cy="445250"/>
          </a:xfrm>
          <a:prstGeom prst="rect">
            <a:avLst/>
          </a:prstGeom>
          <a:noFill/>
        </p:spPr>
        <p:txBody>
          <a:bodyPr wrap="square" rtlCol="0">
            <a:spAutoFit/>
          </a:bodyPr>
          <a:lstStyle/>
          <a:p>
            <a:pPr algn="ctr">
              <a:lnSpc>
                <a:spcPct val="130000"/>
              </a:lnSpc>
              <a:defRPr/>
            </a:pPr>
            <a:r>
              <a:rPr lang="en-US" altLang="zh-CN" sz="1764" kern="0" dirty="0">
                <a:solidFill>
                  <a:srgbClr val="0070C0"/>
                </a:solidFill>
                <a:latin typeface="微软雅黑" pitchFamily="34" charset="-122"/>
                <a:ea typeface="微软雅黑" pitchFamily="34" charset="-122"/>
                <a:cs typeface="Arial" pitchFamily="34" charset="0"/>
              </a:rPr>
              <a:t>03</a:t>
            </a:r>
            <a:endParaRPr lang="zh-CN" altLang="en-US" sz="1764" kern="0" dirty="0">
              <a:solidFill>
                <a:srgbClr val="0070C0"/>
              </a:solidFill>
              <a:latin typeface="微软雅黑" pitchFamily="34" charset="-122"/>
              <a:ea typeface="微软雅黑" pitchFamily="34" charset="-122"/>
              <a:cs typeface="Arial" pitchFamily="34" charset="0"/>
            </a:endParaRPr>
          </a:p>
        </p:txBody>
      </p:sp>
      <p:sp>
        <p:nvSpPr>
          <p:cNvPr id="15" name="TextBox 14"/>
          <p:cNvSpPr txBox="1"/>
          <p:nvPr/>
        </p:nvSpPr>
        <p:spPr>
          <a:xfrm>
            <a:off x="3258149" y="4132443"/>
            <a:ext cx="510062" cy="445250"/>
          </a:xfrm>
          <a:prstGeom prst="rect">
            <a:avLst/>
          </a:prstGeom>
          <a:noFill/>
        </p:spPr>
        <p:txBody>
          <a:bodyPr wrap="square" rtlCol="0">
            <a:spAutoFit/>
          </a:bodyPr>
          <a:lstStyle/>
          <a:p>
            <a:pPr algn="ctr">
              <a:lnSpc>
                <a:spcPct val="130000"/>
              </a:lnSpc>
              <a:defRPr/>
            </a:pPr>
            <a:r>
              <a:rPr lang="en-US" altLang="zh-CN" sz="1764" kern="0" dirty="0">
                <a:solidFill>
                  <a:srgbClr val="0070C0"/>
                </a:solidFill>
                <a:latin typeface="微软雅黑" pitchFamily="34" charset="-122"/>
                <a:ea typeface="微软雅黑" pitchFamily="34" charset="-122"/>
                <a:cs typeface="Arial" pitchFamily="34" charset="0"/>
              </a:rPr>
              <a:t>02</a:t>
            </a:r>
            <a:endParaRPr lang="zh-CN" altLang="en-US" sz="1764" kern="0" dirty="0">
              <a:solidFill>
                <a:srgbClr val="0070C0"/>
              </a:solidFill>
              <a:latin typeface="微软雅黑" pitchFamily="34" charset="-122"/>
              <a:ea typeface="微软雅黑" pitchFamily="34" charset="-122"/>
              <a:cs typeface="Arial" pitchFamily="34" charset="0"/>
            </a:endParaRPr>
          </a:p>
        </p:txBody>
      </p:sp>
      <p:sp>
        <p:nvSpPr>
          <p:cNvPr id="16" name="TextBox 15"/>
          <p:cNvSpPr txBox="1"/>
          <p:nvPr/>
        </p:nvSpPr>
        <p:spPr>
          <a:xfrm>
            <a:off x="3617327" y="3750458"/>
            <a:ext cx="510062" cy="445250"/>
          </a:xfrm>
          <a:prstGeom prst="rect">
            <a:avLst/>
          </a:prstGeom>
          <a:noFill/>
        </p:spPr>
        <p:txBody>
          <a:bodyPr wrap="square" rtlCol="0">
            <a:spAutoFit/>
          </a:bodyPr>
          <a:lstStyle/>
          <a:p>
            <a:pPr algn="ctr">
              <a:lnSpc>
                <a:spcPct val="130000"/>
              </a:lnSpc>
              <a:defRPr/>
            </a:pPr>
            <a:r>
              <a:rPr lang="en-US" altLang="zh-CN" sz="1764" kern="0" dirty="0">
                <a:solidFill>
                  <a:srgbClr val="0070C0"/>
                </a:solidFill>
                <a:latin typeface="微软雅黑" pitchFamily="34" charset="-122"/>
                <a:ea typeface="微软雅黑" pitchFamily="34" charset="-122"/>
                <a:cs typeface="Arial" pitchFamily="34" charset="0"/>
              </a:rPr>
              <a:t>01</a:t>
            </a:r>
            <a:endParaRPr lang="zh-CN" altLang="en-US" sz="1764" kern="0" dirty="0">
              <a:solidFill>
                <a:srgbClr val="0070C0"/>
              </a:solidFill>
              <a:latin typeface="微软雅黑" pitchFamily="34" charset="-122"/>
              <a:ea typeface="微软雅黑" pitchFamily="34" charset="-122"/>
              <a:cs typeface="Arial" pitchFamily="34" charset="0"/>
            </a:endParaRPr>
          </a:p>
        </p:txBody>
      </p:sp>
      <p:sp>
        <p:nvSpPr>
          <p:cNvPr id="17" name="TextBox 16"/>
          <p:cNvSpPr txBox="1"/>
          <p:nvPr/>
        </p:nvSpPr>
        <p:spPr>
          <a:xfrm>
            <a:off x="2801496" y="1657467"/>
            <a:ext cx="1093716" cy="999889"/>
          </a:xfrm>
          <a:prstGeom prst="rect">
            <a:avLst/>
          </a:prstGeom>
          <a:noFill/>
        </p:spPr>
        <p:txBody>
          <a:bodyPr wrap="square" rtlCol="0">
            <a:spAutoFit/>
          </a:bodyPr>
          <a:lstStyle/>
          <a:p>
            <a:pPr algn="just">
              <a:lnSpc>
                <a:spcPct val="130000"/>
              </a:lnSpc>
              <a:defRPr/>
            </a:pPr>
            <a:r>
              <a:rPr lang="zh-CN" altLang="en-US" sz="1512" kern="0" dirty="0">
                <a:solidFill>
                  <a:srgbClr val="0070C0"/>
                </a:solidFill>
                <a:latin typeface="微软雅黑" pitchFamily="34" charset="-122"/>
                <a:ea typeface="微软雅黑" pitchFamily="34" charset="-122"/>
              </a:rPr>
              <a:t>您的内容打在这里或者复制</a:t>
            </a:r>
          </a:p>
        </p:txBody>
      </p:sp>
      <p:sp>
        <p:nvSpPr>
          <p:cNvPr id="18" name="TextBox 17"/>
          <p:cNvSpPr txBox="1"/>
          <p:nvPr/>
        </p:nvSpPr>
        <p:spPr>
          <a:xfrm>
            <a:off x="1124908" y="3535685"/>
            <a:ext cx="1034038" cy="999889"/>
          </a:xfrm>
          <a:prstGeom prst="rect">
            <a:avLst/>
          </a:prstGeom>
          <a:noFill/>
        </p:spPr>
        <p:txBody>
          <a:bodyPr wrap="square" rtlCol="0">
            <a:spAutoFit/>
          </a:bodyPr>
          <a:lstStyle/>
          <a:p>
            <a:pPr algn="just">
              <a:lnSpc>
                <a:spcPct val="130000"/>
              </a:lnSpc>
              <a:defRPr/>
            </a:pPr>
            <a:r>
              <a:rPr lang="zh-CN" altLang="en-US" sz="1512" kern="0" dirty="0">
                <a:solidFill>
                  <a:srgbClr val="0070C0"/>
                </a:solidFill>
                <a:latin typeface="微软雅黑" pitchFamily="34" charset="-122"/>
                <a:ea typeface="微软雅黑" pitchFamily="34" charset="-122"/>
              </a:rPr>
              <a:t>您的内容打在这里或者复制</a:t>
            </a:r>
          </a:p>
        </p:txBody>
      </p:sp>
      <p:sp>
        <p:nvSpPr>
          <p:cNvPr id="19" name="TextBox 18"/>
          <p:cNvSpPr txBox="1"/>
          <p:nvPr/>
        </p:nvSpPr>
        <p:spPr>
          <a:xfrm>
            <a:off x="2004860" y="4713243"/>
            <a:ext cx="1090004" cy="999889"/>
          </a:xfrm>
          <a:prstGeom prst="rect">
            <a:avLst/>
          </a:prstGeom>
          <a:noFill/>
        </p:spPr>
        <p:txBody>
          <a:bodyPr wrap="square" rtlCol="0">
            <a:spAutoFit/>
          </a:bodyPr>
          <a:lstStyle/>
          <a:p>
            <a:pPr algn="just">
              <a:lnSpc>
                <a:spcPct val="130000"/>
              </a:lnSpc>
              <a:defRPr/>
            </a:pPr>
            <a:r>
              <a:rPr lang="zh-CN" altLang="en-US" sz="1512" kern="0" dirty="0">
                <a:solidFill>
                  <a:srgbClr val="0070C0"/>
                </a:solidFill>
                <a:latin typeface="微软雅黑" pitchFamily="34" charset="-122"/>
                <a:ea typeface="微软雅黑" pitchFamily="34" charset="-122"/>
              </a:rPr>
              <a:t>您的内容打在这里或者复制</a:t>
            </a:r>
          </a:p>
        </p:txBody>
      </p:sp>
      <p:sp>
        <p:nvSpPr>
          <p:cNvPr id="20" name="TextBox 19"/>
          <p:cNvSpPr txBox="1"/>
          <p:nvPr/>
        </p:nvSpPr>
        <p:spPr>
          <a:xfrm>
            <a:off x="1573470" y="2289605"/>
            <a:ext cx="1058151" cy="999889"/>
          </a:xfrm>
          <a:prstGeom prst="rect">
            <a:avLst/>
          </a:prstGeom>
          <a:noFill/>
        </p:spPr>
        <p:txBody>
          <a:bodyPr wrap="square" rtlCol="0">
            <a:spAutoFit/>
          </a:bodyPr>
          <a:lstStyle/>
          <a:p>
            <a:pPr algn="just">
              <a:lnSpc>
                <a:spcPct val="130000"/>
              </a:lnSpc>
              <a:defRPr/>
            </a:pPr>
            <a:r>
              <a:rPr lang="zh-CN" altLang="en-US" sz="1512" kern="0" dirty="0">
                <a:solidFill>
                  <a:srgbClr val="0070C0"/>
                </a:solidFill>
                <a:latin typeface="微软雅黑" pitchFamily="34" charset="-122"/>
                <a:ea typeface="微软雅黑" pitchFamily="34" charset="-122"/>
              </a:rPr>
              <a:t>您的内容打在这里或者复制</a:t>
            </a:r>
          </a:p>
        </p:txBody>
      </p:sp>
      <p:sp>
        <p:nvSpPr>
          <p:cNvPr id="21" name="TextBox 20"/>
          <p:cNvSpPr txBox="1"/>
          <p:nvPr/>
        </p:nvSpPr>
        <p:spPr>
          <a:xfrm>
            <a:off x="3354677" y="4792757"/>
            <a:ext cx="1040424" cy="999889"/>
          </a:xfrm>
          <a:prstGeom prst="rect">
            <a:avLst/>
          </a:prstGeom>
          <a:noFill/>
        </p:spPr>
        <p:txBody>
          <a:bodyPr wrap="square" rtlCol="0">
            <a:spAutoFit/>
          </a:bodyPr>
          <a:lstStyle/>
          <a:p>
            <a:pPr algn="just">
              <a:lnSpc>
                <a:spcPct val="130000"/>
              </a:lnSpc>
              <a:defRPr/>
            </a:pPr>
            <a:r>
              <a:rPr lang="zh-CN" altLang="en-US" sz="1512" kern="0" dirty="0">
                <a:solidFill>
                  <a:srgbClr val="0070C0"/>
                </a:solidFill>
                <a:latin typeface="微软雅黑" pitchFamily="34" charset="-122"/>
                <a:ea typeface="微软雅黑" pitchFamily="34" charset="-122"/>
              </a:rPr>
              <a:t>您的内容打在这里或者复制</a:t>
            </a:r>
          </a:p>
        </p:txBody>
      </p:sp>
      <p:sp>
        <p:nvSpPr>
          <p:cNvPr id="22" name="TextBox 21"/>
          <p:cNvSpPr txBox="1"/>
          <p:nvPr/>
        </p:nvSpPr>
        <p:spPr>
          <a:xfrm>
            <a:off x="4203432" y="3660916"/>
            <a:ext cx="1022243" cy="999889"/>
          </a:xfrm>
          <a:prstGeom prst="rect">
            <a:avLst/>
          </a:prstGeom>
          <a:noFill/>
        </p:spPr>
        <p:txBody>
          <a:bodyPr wrap="square" rtlCol="0">
            <a:spAutoFit/>
          </a:bodyPr>
          <a:lstStyle/>
          <a:p>
            <a:pPr algn="just">
              <a:lnSpc>
                <a:spcPct val="130000"/>
              </a:lnSpc>
              <a:defRPr/>
            </a:pPr>
            <a:r>
              <a:rPr lang="zh-CN" altLang="en-US" sz="1512" kern="0" dirty="0">
                <a:solidFill>
                  <a:srgbClr val="0070C0"/>
                </a:solidFill>
                <a:latin typeface="微软雅黑" pitchFamily="34" charset="-122"/>
                <a:ea typeface="微软雅黑" pitchFamily="34" charset="-122"/>
              </a:rPr>
              <a:t>您的内容打在这里或者复制</a:t>
            </a:r>
          </a:p>
        </p:txBody>
      </p:sp>
      <p:sp>
        <p:nvSpPr>
          <p:cNvPr id="23" name="TextBox 22"/>
          <p:cNvSpPr txBox="1"/>
          <p:nvPr/>
        </p:nvSpPr>
        <p:spPr>
          <a:xfrm>
            <a:off x="5303130" y="1433623"/>
            <a:ext cx="4391521" cy="798104"/>
          </a:xfrm>
          <a:prstGeom prst="rect">
            <a:avLst/>
          </a:prstGeom>
          <a:noFill/>
        </p:spPr>
        <p:txBody>
          <a:bodyPr wrap="square" rtlCol="0">
            <a:spAutoFit/>
          </a:bodyPr>
          <a:lstStyle/>
          <a:p>
            <a:pPr algn="r" fontAlgn="base">
              <a:lnSpc>
                <a:spcPct val="130000"/>
              </a:lnSpc>
              <a:spcBef>
                <a:spcPct val="0"/>
              </a:spcBef>
              <a:spcAft>
                <a:spcPct val="0"/>
              </a:spcAft>
            </a:pPr>
            <a:r>
              <a:rPr lang="zh-CN" altLang="en-US" sz="3528" b="1" dirty="0">
                <a:solidFill>
                  <a:srgbClr val="0070C0"/>
                </a:solidFill>
                <a:latin typeface="微软雅黑" pitchFamily="34" charset="-122"/>
                <a:ea typeface="微软雅黑" pitchFamily="34" charset="-122"/>
              </a:rPr>
              <a:t>您的标题打在这里</a:t>
            </a:r>
          </a:p>
        </p:txBody>
      </p:sp>
      <p:sp>
        <p:nvSpPr>
          <p:cNvPr id="24" name="TextBox 23"/>
          <p:cNvSpPr txBox="1"/>
          <p:nvPr/>
        </p:nvSpPr>
        <p:spPr>
          <a:xfrm>
            <a:off x="5903885" y="2150311"/>
            <a:ext cx="4121701" cy="495585"/>
          </a:xfrm>
          <a:prstGeom prst="rect">
            <a:avLst/>
          </a:prstGeom>
          <a:noFill/>
        </p:spPr>
        <p:txBody>
          <a:bodyPr wrap="square" rtlCol="0">
            <a:spAutoFit/>
          </a:bodyPr>
          <a:lstStyle/>
          <a:p>
            <a:pPr>
              <a:lnSpc>
                <a:spcPct val="130000"/>
              </a:lnSpc>
              <a:defRPr/>
            </a:pPr>
            <a:r>
              <a:rPr lang="zh-CN" altLang="en-US" sz="2016" kern="0" dirty="0">
                <a:solidFill>
                  <a:sysClr val="windowText" lastClr="000000">
                    <a:lumMod val="65000"/>
                    <a:lumOff val="35000"/>
                  </a:sysClr>
                </a:solidFill>
                <a:latin typeface="微软雅黑" pitchFamily="34" charset="-122"/>
                <a:ea typeface="微软雅黑" pitchFamily="34" charset="-122"/>
              </a:rPr>
              <a:t>您的副标题打在这里或通过复制</a:t>
            </a:r>
          </a:p>
        </p:txBody>
      </p:sp>
      <p:cxnSp>
        <p:nvCxnSpPr>
          <p:cNvPr id="25" name="直接连接符 24"/>
          <p:cNvCxnSpPr/>
          <p:nvPr/>
        </p:nvCxnSpPr>
        <p:spPr>
          <a:xfrm>
            <a:off x="4913865" y="2175785"/>
            <a:ext cx="4700772" cy="0"/>
          </a:xfrm>
          <a:prstGeom prst="line">
            <a:avLst/>
          </a:prstGeom>
          <a:noFill/>
          <a:ln w="19050" cap="flat" cmpd="sng" algn="ctr">
            <a:solidFill>
              <a:srgbClr val="0070C0"/>
            </a:solidFill>
            <a:prstDash val="solid"/>
          </a:ln>
          <a:effectLst/>
        </p:spPr>
      </p:cxnSp>
      <p:sp>
        <p:nvSpPr>
          <p:cNvPr id="26" name="六边形 25"/>
          <p:cNvSpPr/>
          <p:nvPr/>
        </p:nvSpPr>
        <p:spPr>
          <a:xfrm>
            <a:off x="6850558" y="3082720"/>
            <a:ext cx="1886602" cy="1626382"/>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
        <p:nvSpPr>
          <p:cNvPr id="27" name="六边形 26"/>
          <p:cNvSpPr/>
          <p:nvPr/>
        </p:nvSpPr>
        <p:spPr>
          <a:xfrm>
            <a:off x="8393898" y="4133677"/>
            <a:ext cx="1393802" cy="1201554"/>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
        <p:nvSpPr>
          <p:cNvPr id="28" name="六边形 27"/>
          <p:cNvSpPr/>
          <p:nvPr/>
        </p:nvSpPr>
        <p:spPr>
          <a:xfrm>
            <a:off x="6173435" y="4283224"/>
            <a:ext cx="1018968" cy="8784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latin typeface="微软雅黑" pitchFamily="34" charset="-122"/>
              <a:ea typeface="微软雅黑" pitchFamily="34" charset="-122"/>
            </a:endParaRPr>
          </a:p>
        </p:txBody>
      </p:sp>
      <p:sp>
        <p:nvSpPr>
          <p:cNvPr id="29" name="六边形 28"/>
          <p:cNvSpPr/>
          <p:nvPr/>
        </p:nvSpPr>
        <p:spPr>
          <a:xfrm>
            <a:off x="8626292" y="3232373"/>
            <a:ext cx="775553" cy="668580"/>
          </a:xfrm>
          <a:prstGeom prst="hexagon">
            <a:avLst/>
          </a:prstGeom>
          <a:solidFill>
            <a:srgbClr val="1BA0C9">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Tree>
    <p:extLst>
      <p:ext uri="{BB962C8B-B14F-4D97-AF65-F5344CB8AC3E}">
        <p14:creationId xmlns:p14="http://schemas.microsoft.com/office/powerpoint/2010/main" val="275704718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225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fltVal val="0"/>
                                          </p:val>
                                        </p:tav>
                                        <p:tav tm="100000">
                                          <p:val>
                                            <p:strVal val="#ppt_w"/>
                                          </p:val>
                                        </p:tav>
                                      </p:tavLst>
                                    </p:anim>
                                    <p:anim calcmode="lin" valueType="num">
                                      <p:cBhvr>
                                        <p:cTn id="52" dur="1000" fill="hold"/>
                                        <p:tgtEl>
                                          <p:spTgt spid="17"/>
                                        </p:tgtEl>
                                        <p:attrNameLst>
                                          <p:attrName>ppt_h</p:attrName>
                                        </p:attrNameLst>
                                      </p:cBhvr>
                                      <p:tavLst>
                                        <p:tav tm="0">
                                          <p:val>
                                            <p:fltVal val="0"/>
                                          </p:val>
                                        </p:tav>
                                        <p:tav tm="100000">
                                          <p:val>
                                            <p:strVal val="#ppt_h"/>
                                          </p:val>
                                        </p:tav>
                                      </p:tavLst>
                                    </p:anim>
                                    <p:anim calcmode="lin" valueType="num">
                                      <p:cBhvr>
                                        <p:cTn id="53" dur="1000" fill="hold"/>
                                        <p:tgtEl>
                                          <p:spTgt spid="17"/>
                                        </p:tgtEl>
                                        <p:attrNameLst>
                                          <p:attrName>style.rotation</p:attrName>
                                        </p:attrNameLst>
                                      </p:cBhvr>
                                      <p:tavLst>
                                        <p:tav tm="0">
                                          <p:val>
                                            <p:fltVal val="90"/>
                                          </p:val>
                                        </p:tav>
                                        <p:tav tm="100000">
                                          <p:val>
                                            <p:fltVal val="0"/>
                                          </p:val>
                                        </p:tav>
                                      </p:tavLst>
                                    </p:anim>
                                    <p:animEffect transition="in" filter="fade">
                                      <p:cBhvr>
                                        <p:cTn id="54" dur="1000"/>
                                        <p:tgtEl>
                                          <p:spTgt spid="17"/>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 calcmode="lin" valueType="num">
                                      <p:cBhvr>
                                        <p:cTn id="59" dur="500" fill="hold"/>
                                        <p:tgtEl>
                                          <p:spTgt spid="20"/>
                                        </p:tgtEl>
                                        <p:attrNameLst>
                                          <p:attrName>style.rotation</p:attrName>
                                        </p:attrNameLst>
                                      </p:cBhvr>
                                      <p:tavLst>
                                        <p:tav tm="0">
                                          <p:val>
                                            <p:fltVal val="90"/>
                                          </p:val>
                                        </p:tav>
                                        <p:tav tm="100000">
                                          <p:val>
                                            <p:fltVal val="0"/>
                                          </p:val>
                                        </p:tav>
                                      </p:tavLst>
                                    </p:anim>
                                    <p:animEffect transition="in" filter="fade">
                                      <p:cBhvr>
                                        <p:cTn id="60" dur="500"/>
                                        <p:tgtEl>
                                          <p:spTgt spid="20"/>
                                        </p:tgtEl>
                                      </p:cBhvr>
                                    </p:animEffect>
                                  </p:childTnLst>
                                </p:cTn>
                              </p:par>
                              <p:par>
                                <p:cTn id="61" presetID="31" presetClass="entr" presetSubtype="0" fill="hold" grpId="0" nodeType="withEffect">
                                  <p:stCondLst>
                                    <p:cond delay="25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 calcmode="lin" valueType="num">
                                      <p:cBhvr>
                                        <p:cTn id="65" dur="500" fill="hold"/>
                                        <p:tgtEl>
                                          <p:spTgt spid="18"/>
                                        </p:tgtEl>
                                        <p:attrNameLst>
                                          <p:attrName>style.rotation</p:attrName>
                                        </p:attrNameLst>
                                      </p:cBhvr>
                                      <p:tavLst>
                                        <p:tav tm="0">
                                          <p:val>
                                            <p:fltVal val="90"/>
                                          </p:val>
                                        </p:tav>
                                        <p:tav tm="100000">
                                          <p:val>
                                            <p:fltVal val="0"/>
                                          </p:val>
                                        </p:tav>
                                      </p:tavLst>
                                    </p:anim>
                                    <p:animEffect transition="in" filter="fade">
                                      <p:cBhvr>
                                        <p:cTn id="66" dur="500"/>
                                        <p:tgtEl>
                                          <p:spTgt spid="18"/>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 calcmode="lin" valueType="num">
                                      <p:cBhvr>
                                        <p:cTn id="71" dur="500" fill="hold"/>
                                        <p:tgtEl>
                                          <p:spTgt spid="19"/>
                                        </p:tgtEl>
                                        <p:attrNameLst>
                                          <p:attrName>style.rotation</p:attrName>
                                        </p:attrNameLst>
                                      </p:cBhvr>
                                      <p:tavLst>
                                        <p:tav tm="0">
                                          <p:val>
                                            <p:fltVal val="90"/>
                                          </p:val>
                                        </p:tav>
                                        <p:tav tm="100000">
                                          <p:val>
                                            <p:fltVal val="0"/>
                                          </p:val>
                                        </p:tav>
                                      </p:tavLst>
                                    </p:anim>
                                    <p:animEffect transition="in" filter="fade">
                                      <p:cBhvr>
                                        <p:cTn id="72" dur="500"/>
                                        <p:tgtEl>
                                          <p:spTgt spid="19"/>
                                        </p:tgtEl>
                                      </p:cBhvr>
                                    </p:animEffect>
                                  </p:childTnLst>
                                </p:cTn>
                              </p:par>
                              <p:par>
                                <p:cTn id="73" presetID="31" presetClass="entr" presetSubtype="0" fill="hold" grpId="0" nodeType="withEffect">
                                  <p:stCondLst>
                                    <p:cond delay="75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 calcmode="lin" valueType="num">
                                      <p:cBhvr>
                                        <p:cTn id="77" dur="500" fill="hold"/>
                                        <p:tgtEl>
                                          <p:spTgt spid="21"/>
                                        </p:tgtEl>
                                        <p:attrNameLst>
                                          <p:attrName>style.rotation</p:attrName>
                                        </p:attrNameLst>
                                      </p:cBhvr>
                                      <p:tavLst>
                                        <p:tav tm="0">
                                          <p:val>
                                            <p:fltVal val="90"/>
                                          </p:val>
                                        </p:tav>
                                        <p:tav tm="100000">
                                          <p:val>
                                            <p:fltVal val="0"/>
                                          </p:val>
                                        </p:tav>
                                      </p:tavLst>
                                    </p:anim>
                                    <p:animEffect transition="in" filter="fade">
                                      <p:cBhvr>
                                        <p:cTn id="78" dur="500"/>
                                        <p:tgtEl>
                                          <p:spTgt spid="21"/>
                                        </p:tgtEl>
                                      </p:cBhvr>
                                    </p:animEffect>
                                  </p:childTnLst>
                                </p:cTn>
                              </p:par>
                              <p:par>
                                <p:cTn id="79" presetID="31" presetClass="entr" presetSubtype="0" fill="hold" grpId="0" nodeType="withEffect">
                                  <p:stCondLst>
                                    <p:cond delay="100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 calcmode="lin" valueType="num">
                                      <p:cBhvr>
                                        <p:cTn id="83" dur="500" fill="hold"/>
                                        <p:tgtEl>
                                          <p:spTgt spid="22"/>
                                        </p:tgtEl>
                                        <p:attrNameLst>
                                          <p:attrName>style.rotation</p:attrName>
                                        </p:attrNameLst>
                                      </p:cBhvr>
                                      <p:tavLst>
                                        <p:tav tm="0">
                                          <p:val>
                                            <p:fltVal val="90"/>
                                          </p:val>
                                        </p:tav>
                                        <p:tav tm="100000">
                                          <p:val>
                                            <p:fltVal val="0"/>
                                          </p:val>
                                        </p:tav>
                                      </p:tavLst>
                                    </p:anim>
                                    <p:animEffect transition="in" filter="fade">
                                      <p:cBhvr>
                                        <p:cTn id="84" dur="500"/>
                                        <p:tgtEl>
                                          <p:spTgt spid="22"/>
                                        </p:tgtEl>
                                      </p:cBhvr>
                                    </p:animEffect>
                                  </p:childTnLst>
                                </p:cTn>
                              </p:par>
                            </p:childTnLst>
                          </p:cTn>
                        </p:par>
                        <p:par>
                          <p:cTn id="85" fill="hold">
                            <p:stCondLst>
                              <p:cond delay="5500"/>
                            </p:stCondLst>
                            <p:childTnLst>
                              <p:par>
                                <p:cTn id="86" presetID="22" presetClass="entr" presetSubtype="2" fill="hold"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right)">
                                      <p:cBhvr>
                                        <p:cTn id="88" dur="500"/>
                                        <p:tgtEl>
                                          <p:spTgt spid="25"/>
                                        </p:tgtEl>
                                      </p:cBhvr>
                                    </p:animEffect>
                                  </p:childTnLst>
                                </p:cTn>
                              </p:par>
                            </p:childTnLst>
                          </p:cTn>
                        </p:par>
                        <p:par>
                          <p:cTn id="89" fill="hold">
                            <p:stCondLst>
                              <p:cond delay="60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1000"/>
                                        <p:tgtEl>
                                          <p:spTgt spid="23"/>
                                        </p:tgtEl>
                                      </p:cBhvr>
                                    </p:animEffect>
                                    <p:anim calcmode="lin" valueType="num">
                                      <p:cBhvr>
                                        <p:cTn id="93" dur="1000" fill="hold"/>
                                        <p:tgtEl>
                                          <p:spTgt spid="23"/>
                                        </p:tgtEl>
                                        <p:attrNameLst>
                                          <p:attrName>ppt_x</p:attrName>
                                        </p:attrNameLst>
                                      </p:cBhvr>
                                      <p:tavLst>
                                        <p:tav tm="0">
                                          <p:val>
                                            <p:strVal val="#ppt_x"/>
                                          </p:val>
                                        </p:tav>
                                        <p:tav tm="100000">
                                          <p:val>
                                            <p:strVal val="#ppt_x"/>
                                          </p:val>
                                        </p:tav>
                                      </p:tavLst>
                                    </p:anim>
                                    <p:anim calcmode="lin" valueType="num">
                                      <p:cBhvr>
                                        <p:cTn id="94" dur="1000" fill="hold"/>
                                        <p:tgtEl>
                                          <p:spTgt spid="23"/>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ppt_x</p:attrName>
                                        </p:attrNameLst>
                                      </p:cBhvr>
                                      <p:tavLst>
                                        <p:tav tm="0">
                                          <p:val>
                                            <p:strVal val="#ppt_x"/>
                                          </p:val>
                                        </p:tav>
                                        <p:tav tm="100000">
                                          <p:val>
                                            <p:strVal val="#ppt_x"/>
                                          </p:val>
                                        </p:tav>
                                      </p:tavLst>
                                    </p:anim>
                                    <p:anim calcmode="lin" valueType="num">
                                      <p:cBhvr>
                                        <p:cTn id="99" dur="1000" fill="hold"/>
                                        <p:tgtEl>
                                          <p:spTgt spid="24"/>
                                        </p:tgtEl>
                                        <p:attrNameLst>
                                          <p:attrName>ppt_y</p:attrName>
                                        </p:attrNameLst>
                                      </p:cBhvr>
                                      <p:tavLst>
                                        <p:tav tm="0">
                                          <p:val>
                                            <p:strVal val="#ppt_y-.1"/>
                                          </p:val>
                                        </p:tav>
                                        <p:tav tm="100000">
                                          <p:val>
                                            <p:strVal val="#ppt_y"/>
                                          </p:val>
                                        </p:tav>
                                      </p:tavLst>
                                    </p:anim>
                                  </p:childTnLst>
                                </p:cTn>
                              </p:par>
                            </p:childTnLst>
                          </p:cTn>
                        </p:par>
                        <p:par>
                          <p:cTn id="100" fill="hold">
                            <p:stCondLst>
                              <p:cond delay="7000"/>
                            </p:stCondLst>
                            <p:childTnLst>
                              <p:par>
                                <p:cTn id="101" presetID="23" presetClass="entr" presetSubtype="16"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p:cTn id="103" dur="500" fill="hold"/>
                                        <p:tgtEl>
                                          <p:spTgt spid="26"/>
                                        </p:tgtEl>
                                        <p:attrNameLst>
                                          <p:attrName>ppt_w</p:attrName>
                                        </p:attrNameLst>
                                      </p:cBhvr>
                                      <p:tavLst>
                                        <p:tav tm="0">
                                          <p:val>
                                            <p:fltVal val="0"/>
                                          </p:val>
                                        </p:tav>
                                        <p:tav tm="100000">
                                          <p:val>
                                            <p:strVal val="#ppt_w"/>
                                          </p:val>
                                        </p:tav>
                                      </p:tavLst>
                                    </p:anim>
                                    <p:anim calcmode="lin" valueType="num">
                                      <p:cBhvr>
                                        <p:cTn id="104" dur="500" fill="hold"/>
                                        <p:tgtEl>
                                          <p:spTgt spid="26"/>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20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300"/>
                                  </p:stCondLst>
                                  <p:childTnLst>
                                    <p:set>
                                      <p:cBhvr>
                                        <p:cTn id="110" dur="1" fill="hold">
                                          <p:stCondLst>
                                            <p:cond delay="0"/>
                                          </p:stCondLst>
                                        </p:cTn>
                                        <p:tgtEl>
                                          <p:spTgt spid="27"/>
                                        </p:tgtEl>
                                        <p:attrNameLst>
                                          <p:attrName>style.visibility</p:attrName>
                                        </p:attrNameLst>
                                      </p:cBhvr>
                                      <p:to>
                                        <p:strVal val="visible"/>
                                      </p:to>
                                    </p:set>
                                    <p:anim calcmode="lin" valueType="num">
                                      <p:cBhvr>
                                        <p:cTn id="111" dur="500" fill="hold"/>
                                        <p:tgtEl>
                                          <p:spTgt spid="27"/>
                                        </p:tgtEl>
                                        <p:attrNameLst>
                                          <p:attrName>ppt_w</p:attrName>
                                        </p:attrNameLst>
                                      </p:cBhvr>
                                      <p:tavLst>
                                        <p:tav tm="0">
                                          <p:val>
                                            <p:fltVal val="0"/>
                                          </p:val>
                                        </p:tav>
                                        <p:tav tm="100000">
                                          <p:val>
                                            <p:strVal val="#ppt_w"/>
                                          </p:val>
                                        </p:tav>
                                      </p:tavLst>
                                    </p:anim>
                                    <p:anim calcmode="lin" valueType="num">
                                      <p:cBhvr>
                                        <p:cTn id="112" dur="500" fill="hold"/>
                                        <p:tgtEl>
                                          <p:spTgt spid="27"/>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500"/>
                                  </p:stCondLst>
                                  <p:childTnLst>
                                    <p:set>
                                      <p:cBhvr>
                                        <p:cTn id="114" dur="1" fill="hold">
                                          <p:stCondLst>
                                            <p:cond delay="0"/>
                                          </p:stCondLst>
                                        </p:cTn>
                                        <p:tgtEl>
                                          <p:spTgt spid="29"/>
                                        </p:tgtEl>
                                        <p:attrNameLst>
                                          <p:attrName>style.visibility</p:attrName>
                                        </p:attrNameLst>
                                      </p:cBhvr>
                                      <p:to>
                                        <p:strVal val="visible"/>
                                      </p:to>
                                    </p:set>
                                    <p:anim calcmode="lin" valueType="num">
                                      <p:cBhvr>
                                        <p:cTn id="115" dur="500" fill="hold"/>
                                        <p:tgtEl>
                                          <p:spTgt spid="29"/>
                                        </p:tgtEl>
                                        <p:attrNameLst>
                                          <p:attrName>ppt_w</p:attrName>
                                        </p:attrNameLst>
                                      </p:cBhvr>
                                      <p:tavLst>
                                        <p:tav tm="0">
                                          <p:val>
                                            <p:fltVal val="0"/>
                                          </p:val>
                                        </p:tav>
                                        <p:tav tm="100000">
                                          <p:val>
                                            <p:strVal val="#ppt_w"/>
                                          </p:val>
                                        </p:tav>
                                      </p:tavLst>
                                    </p:anim>
                                    <p:anim calcmode="lin" valueType="num">
                                      <p:cBhvr>
                                        <p:cTn id="116" dur="500" fill="hold"/>
                                        <p:tgtEl>
                                          <p:spTgt spid="2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9" grpId="0" animBg="1"/>
      <p:bldP spid="10" grpId="0"/>
      <p:bldP spid="11" grpId="0"/>
      <p:bldP spid="13" grpId="0"/>
      <p:bldP spid="14" grpId="0"/>
      <p:bldP spid="15" grpId="0"/>
      <p:bldP spid="16" grpId="0"/>
      <p:bldP spid="17" grpId="0"/>
      <p:bldP spid="18" grpId="0"/>
      <p:bldP spid="19" grpId="0"/>
      <p:bldP spid="20" grpId="0"/>
      <p:bldP spid="21" grpId="0"/>
      <p:bldP spid="22" grpId="0"/>
      <p:bldP spid="23" grpId="0"/>
      <p:bldP spid="24" grpId="0"/>
      <p:bldP spid="26" grpId="0" animBg="1"/>
      <p:bldP spid="27" grpId="0" animBg="1"/>
      <p:bldP spid="28"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明年工作计划</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3" name="Group 3"/>
          <p:cNvGrpSpPr>
            <a:grpSpLocks/>
          </p:cNvGrpSpPr>
          <p:nvPr/>
        </p:nvGrpSpPr>
        <p:grpSpPr bwMode="auto">
          <a:xfrm>
            <a:off x="772605" y="1783895"/>
            <a:ext cx="5518120" cy="3643313"/>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86416" tIns="43208" rIns="86416" bIns="43208" anchor="ctr"/>
            <a:lstStyle/>
            <a:p>
              <a:endParaRPr lang="zh-CN" altLang="en-US" sz="2394">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86416" tIns="43208" rIns="86416" bIns="43208" anchor="ctr"/>
            <a:lstStyle/>
            <a:p>
              <a:endParaRPr lang="zh-CN" altLang="en-US" sz="2394">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86416" tIns="43208" rIns="86416" bIns="43208" anchor="ctr"/>
            <a:lstStyle/>
            <a:p>
              <a:endParaRPr lang="zh-CN" altLang="en-US" sz="2394">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86416" tIns="43208" rIns="86416" bIns="43208" anchor="ctr"/>
            <a:lstStyle/>
            <a:p>
              <a:endParaRPr lang="zh-CN" altLang="en-US" sz="2394">
                <a:solidFill>
                  <a:schemeClr val="tx1">
                    <a:lumMod val="65000"/>
                    <a:lumOff val="35000"/>
                  </a:schemeClr>
                </a:solidFill>
              </a:endParaRPr>
            </a:p>
          </p:txBody>
        </p:sp>
      </p:grpSp>
      <p:sp>
        <p:nvSpPr>
          <p:cNvPr id="8" name="KSO_GN4"/>
          <p:cNvSpPr>
            <a:spLocks noChangeArrowheads="1"/>
          </p:cNvSpPr>
          <p:nvPr/>
        </p:nvSpPr>
        <p:spPr bwMode="auto">
          <a:xfrm>
            <a:off x="913557" y="1930888"/>
            <a:ext cx="2097785" cy="209839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6805" dirty="0">
                <a:solidFill>
                  <a:srgbClr val="0070C0"/>
                </a:solidFill>
                <a:latin typeface="Impact" pitchFamily="34" charset="0"/>
              </a:rPr>
              <a:t>04</a:t>
            </a:r>
          </a:p>
        </p:txBody>
      </p:sp>
      <p:sp>
        <p:nvSpPr>
          <p:cNvPr id="9" name="KSO_GN3"/>
          <p:cNvSpPr>
            <a:spLocks noChangeArrowheads="1"/>
          </p:cNvSpPr>
          <p:nvPr/>
        </p:nvSpPr>
        <p:spPr bwMode="auto">
          <a:xfrm>
            <a:off x="2844899" y="3468308"/>
            <a:ext cx="1484494" cy="148492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040" dirty="0">
                <a:solidFill>
                  <a:srgbClr val="0070C0"/>
                </a:solidFill>
                <a:latin typeface="Impact" pitchFamily="34" charset="0"/>
              </a:rPr>
              <a:t>03</a:t>
            </a:r>
          </a:p>
        </p:txBody>
      </p:sp>
      <p:sp>
        <p:nvSpPr>
          <p:cNvPr id="10" name="KSO_GN2"/>
          <p:cNvSpPr>
            <a:spLocks noChangeArrowheads="1"/>
          </p:cNvSpPr>
          <p:nvPr/>
        </p:nvSpPr>
        <p:spPr bwMode="auto">
          <a:xfrm rot="10800000" flipV="1">
            <a:off x="4384873" y="4288766"/>
            <a:ext cx="1058640" cy="105894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402">
                <a:solidFill>
                  <a:srgbClr val="0070C0"/>
                </a:solidFill>
                <a:latin typeface="Impact" pitchFamily="34" charset="0"/>
              </a:rPr>
              <a:t>02</a:t>
            </a:r>
            <a:endParaRPr lang="en-US" altLang="zh-CN" sz="1890">
              <a:solidFill>
                <a:srgbClr val="0070C0"/>
              </a:solidFill>
              <a:latin typeface="Impact" pitchFamily="34" charset="0"/>
            </a:endParaRPr>
          </a:p>
        </p:txBody>
      </p:sp>
      <p:sp>
        <p:nvSpPr>
          <p:cNvPr id="11" name="KSO_GN1"/>
          <p:cNvSpPr>
            <a:spLocks noChangeArrowheads="1"/>
          </p:cNvSpPr>
          <p:nvPr/>
        </p:nvSpPr>
        <p:spPr bwMode="auto">
          <a:xfrm>
            <a:off x="5394030" y="5067225"/>
            <a:ext cx="730251" cy="73046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a:srgbClr val="000000">
                <a:alpha val="50000"/>
              </a:srgbClr>
            </a:outerShdw>
          </a:effectLst>
          <a:scene3d>
            <a:camera prst="orthographicFront">
              <a:rot lat="0" lon="0" rev="0"/>
            </a:camera>
            <a:lightRig rig="brightRoom" dir="t">
              <a:rot lat="0" lon="0" rev="600000"/>
            </a:lightRig>
          </a:scene3d>
          <a:sp3d prstMaterial="metal">
            <a:bevelT w="38100" h="57150" prst="angle"/>
          </a:sp3d>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402" dirty="0">
                <a:solidFill>
                  <a:srgbClr val="0070C0"/>
                </a:solidFill>
                <a:latin typeface="Impact" pitchFamily="34" charset="0"/>
              </a:rPr>
              <a:t>01</a:t>
            </a:r>
          </a:p>
        </p:txBody>
      </p:sp>
      <p:sp>
        <p:nvSpPr>
          <p:cNvPr id="13" name="文本框 11"/>
          <p:cNvSpPr txBox="1">
            <a:spLocks noChangeArrowheads="1"/>
          </p:cNvSpPr>
          <p:nvPr/>
        </p:nvSpPr>
        <p:spPr bwMode="auto">
          <a:xfrm>
            <a:off x="3020675" y="1433622"/>
            <a:ext cx="5291814" cy="994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512" dirty="0"/>
              <a:t>点击此处输入文字点击此处输入文字点击此处输入文字</a:t>
            </a:r>
            <a:endParaRPr lang="en-US" altLang="zh-CN" sz="1512" dirty="0"/>
          </a:p>
          <a:p>
            <a:pPr algn="just">
              <a:lnSpc>
                <a:spcPct val="130000"/>
              </a:lnSpc>
            </a:pPr>
            <a:r>
              <a:rPr lang="zh-CN" altLang="en-US" sz="1512" dirty="0"/>
              <a:t>点击此处输入文字点击此处输入文字点击此处输入文字</a:t>
            </a:r>
            <a:endParaRPr lang="en-US" altLang="zh-CN" sz="1512" dirty="0"/>
          </a:p>
          <a:p>
            <a:pPr algn="just">
              <a:lnSpc>
                <a:spcPct val="130000"/>
              </a:lnSpc>
            </a:pPr>
            <a:r>
              <a:rPr lang="zh-CN" altLang="en-US" sz="1512" dirty="0"/>
              <a:t>点击此处输入文字点击此处输入文字点击此处输入文字</a:t>
            </a:r>
          </a:p>
        </p:txBody>
      </p:sp>
      <p:sp>
        <p:nvSpPr>
          <p:cNvPr id="14" name="文本框 12"/>
          <p:cNvSpPr txBox="1">
            <a:spLocks noChangeArrowheads="1"/>
          </p:cNvSpPr>
          <p:nvPr/>
        </p:nvSpPr>
        <p:spPr bwMode="auto">
          <a:xfrm>
            <a:off x="4196673" y="2860416"/>
            <a:ext cx="4958367" cy="69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512" dirty="0"/>
              <a:t>点击此处输入文字点击此处输入文字点击此处输入文字</a:t>
            </a:r>
            <a:endParaRPr lang="en-US" altLang="zh-CN" sz="1512" dirty="0"/>
          </a:p>
          <a:p>
            <a:pPr algn="just">
              <a:lnSpc>
                <a:spcPct val="130000"/>
              </a:lnSpc>
            </a:pPr>
            <a:r>
              <a:rPr lang="zh-CN" altLang="en-US" sz="1512" dirty="0"/>
              <a:t>点击此处输入文字点击此处输入文字点击此处输入文字</a:t>
            </a:r>
          </a:p>
        </p:txBody>
      </p:sp>
      <p:sp>
        <p:nvSpPr>
          <p:cNvPr id="15" name="文本框 13"/>
          <p:cNvSpPr txBox="1">
            <a:spLocks noChangeArrowheads="1"/>
          </p:cNvSpPr>
          <p:nvPr/>
        </p:nvSpPr>
        <p:spPr bwMode="auto">
          <a:xfrm>
            <a:off x="5420958" y="4017020"/>
            <a:ext cx="4809360" cy="69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512" dirty="0"/>
              <a:t>点击此处输入文字点击此处输入文字点击此处输入文字</a:t>
            </a:r>
            <a:endParaRPr lang="en-US" altLang="zh-CN" sz="1512" dirty="0"/>
          </a:p>
          <a:p>
            <a:pPr algn="just">
              <a:lnSpc>
                <a:spcPct val="130000"/>
              </a:lnSpc>
            </a:pPr>
            <a:r>
              <a:rPr lang="zh-CN" altLang="en-US" sz="1512" dirty="0"/>
              <a:t>点击此处输入文字点击此处输入文字点击此处输入文字</a:t>
            </a:r>
          </a:p>
        </p:txBody>
      </p:sp>
      <p:sp>
        <p:nvSpPr>
          <p:cNvPr id="16" name="文本框 14"/>
          <p:cNvSpPr txBox="1">
            <a:spLocks noChangeArrowheads="1"/>
          </p:cNvSpPr>
          <p:nvPr/>
        </p:nvSpPr>
        <p:spPr bwMode="auto">
          <a:xfrm>
            <a:off x="6285436" y="5037554"/>
            <a:ext cx="4848856" cy="69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6369" tIns="43185" rIns="86369" bIns="43185">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512" dirty="0"/>
              <a:t>点击此处输入文字点击此处输入文字点击此处输入文字</a:t>
            </a:r>
            <a:endParaRPr lang="en-US" altLang="zh-CN" sz="1512" dirty="0"/>
          </a:p>
          <a:p>
            <a:pPr algn="just">
              <a:lnSpc>
                <a:spcPct val="130000"/>
              </a:lnSpc>
            </a:pPr>
            <a:r>
              <a:rPr lang="zh-CN" altLang="en-US" sz="1512" dirty="0"/>
              <a:t>点击此处输入文字点击此处输入文字点击此处输入文字</a:t>
            </a:r>
          </a:p>
        </p:txBody>
      </p:sp>
    </p:spTree>
    <p:extLst>
      <p:ext uri="{BB962C8B-B14F-4D97-AF65-F5344CB8AC3E}">
        <p14:creationId xmlns:p14="http://schemas.microsoft.com/office/powerpoint/2010/main" val="2220904880"/>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2750"/>
                                        <p:tgtEl>
                                          <p:spTgt spid="3"/>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200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grpId="0" nodeType="click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3"/>
                                        </p:tgtEl>
                                        <p:attrNameLst>
                                          <p:attrName>ppt_y</p:attrName>
                                        </p:attrNameLst>
                                      </p:cBhvr>
                                      <p:tavLst>
                                        <p:tav tm="0">
                                          <p:val>
                                            <p:strVal val="#ppt_y"/>
                                          </p:val>
                                        </p:tav>
                                        <p:tav tm="100000">
                                          <p:val>
                                            <p:strVal val="#ppt_y"/>
                                          </p:val>
                                        </p:tav>
                                      </p:tavLst>
                                    </p:anim>
                                    <p:anim calcmode="lin" valueType="num">
                                      <p:cBhvr>
                                        <p:cTn id="3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3"/>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5"/>
                                        </p:tgtEl>
                                        <p:attrNameLst>
                                          <p:attrName>ppt_y</p:attrName>
                                        </p:attrNameLst>
                                      </p:cBhvr>
                                      <p:tavLst>
                                        <p:tav tm="0">
                                          <p:val>
                                            <p:strVal val="#ppt_y"/>
                                          </p:val>
                                        </p:tav>
                                        <p:tav tm="100000">
                                          <p:val>
                                            <p:strVal val="#ppt_y"/>
                                          </p:val>
                                        </p:tav>
                                      </p:tavLst>
                                    </p:anim>
                                    <p:anim calcmode="lin" valueType="num">
                                      <p:cBhvr>
                                        <p:cTn id="45"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5"/>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6"/>
                                        </p:tgtEl>
                                        <p:attrNameLst>
                                          <p:attrName>ppt_y</p:attrName>
                                        </p:attrNameLst>
                                      </p:cBhvr>
                                      <p:tavLst>
                                        <p:tav tm="0">
                                          <p:val>
                                            <p:strVal val="#ppt_y"/>
                                          </p:val>
                                        </p:tav>
                                        <p:tav tm="100000">
                                          <p:val>
                                            <p:strVal val="#ppt_y"/>
                                          </p:val>
                                        </p:tav>
                                      </p:tavLst>
                                    </p:anim>
                                    <p:anim calcmode="lin" valueType="num">
                                      <p:cBhvr>
                                        <p:cTn id="5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autoUpdateAnimBg="0"/>
      <p:bldP spid="9" grpId="0" animBg="1" autoUpdateAnimBg="0"/>
      <p:bldP spid="10" grpId="0" animBg="1" autoUpdateAnimBg="0"/>
      <p:bldP spid="11" grpId="0" animBg="1" autoUpdateAnimBg="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明年工作计划</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3" name="组合 33"/>
          <p:cNvGrpSpPr>
            <a:grpSpLocks/>
          </p:cNvGrpSpPr>
          <p:nvPr/>
        </p:nvGrpSpPr>
        <p:grpSpPr bwMode="auto">
          <a:xfrm>
            <a:off x="8881599" y="2752578"/>
            <a:ext cx="1872337" cy="1534276"/>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sz="2268" kern="0" dirty="0">
                <a:solidFill>
                  <a:schemeClr val="tx1">
                    <a:lumMod val="65000"/>
                    <a:lumOff val="35000"/>
                  </a:schemeClr>
                </a:solidFill>
                <a:latin typeface="微软雅黑" pitchFamily="34" charset="-122"/>
                <a:ea typeface="微软雅黑" pitchFamily="34" charset="-122"/>
              </a:endParaRPr>
            </a:p>
          </p:txBody>
        </p:sp>
        <p:sp>
          <p:nvSpPr>
            <p:cNvPr id="5" name="Oval 19"/>
            <p:cNvSpPr>
              <a:spLocks noChangeArrowheads="1"/>
            </p:cNvSpPr>
            <p:nvPr/>
          </p:nvSpPr>
          <p:spPr bwMode="auto">
            <a:xfrm>
              <a:off x="8011516" y="2699415"/>
              <a:ext cx="1931237" cy="1931674"/>
            </a:xfrm>
            <a:prstGeom prst="ellipse">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defRPr/>
              </a:pPr>
              <a:endParaRPr lang="zh-CN" altLang="en-US" sz="2268" kern="0" dirty="0">
                <a:solidFill>
                  <a:schemeClr val="tx1">
                    <a:lumMod val="65000"/>
                    <a:lumOff val="35000"/>
                  </a:schemeClr>
                </a:solidFill>
                <a:latin typeface="微软雅黑" pitchFamily="34" charset="-122"/>
                <a:ea typeface="微软雅黑" pitchFamily="34" charset="-122"/>
              </a:endParaRPr>
            </a:p>
          </p:txBody>
        </p:sp>
      </p:grpSp>
      <p:sp>
        <p:nvSpPr>
          <p:cNvPr id="6" name="AutoShape 7"/>
          <p:cNvSpPr>
            <a:spLocks noChangeArrowheads="1"/>
          </p:cNvSpPr>
          <p:nvPr/>
        </p:nvSpPr>
        <p:spPr bwMode="auto">
          <a:xfrm>
            <a:off x="1073193" y="2933270"/>
            <a:ext cx="7455342" cy="1020184"/>
          </a:xfrm>
          <a:prstGeom prst="homePlate">
            <a:avLst>
              <a:gd name="adj" fmla="val 40030"/>
            </a:avLst>
          </a:prstGeom>
          <a:gradFill>
            <a:gsLst>
              <a:gs pos="0">
                <a:schemeClr val="bg1"/>
              </a:gs>
              <a:gs pos="51000">
                <a:schemeClr val="bg1">
                  <a:lumMod val="95000"/>
                </a:schemeClr>
              </a:gs>
              <a:gs pos="100000">
                <a:schemeClr val="bg1">
                  <a:lumMod val="85000"/>
                </a:schemeClr>
              </a:gs>
            </a:gsLst>
            <a:lin ang="18900000" scaled="0"/>
          </a:gradFill>
          <a:ln w="9525">
            <a:noFill/>
            <a:miter lim="800000"/>
            <a:headEnd/>
            <a:tailEnd/>
          </a:ln>
          <a:effectLst>
            <a:outerShdw blurRad="50800" dist="38100" dir="8100000" algn="tr" rotWithShape="0">
              <a:prstClr val="black">
                <a:alpha val="40000"/>
              </a:prstClr>
            </a:outerShdw>
          </a:effectLst>
        </p:spPr>
        <p:txBody>
          <a:bodyPr wrap="none" anchor="ctr"/>
          <a:lstStyle/>
          <a:p>
            <a:pPr marL="450093" indent="-450093">
              <a:lnSpc>
                <a:spcPct val="120000"/>
              </a:lnSpc>
              <a:defRPr/>
            </a:pPr>
            <a:endParaRPr lang="zh-CN" altLang="en-US" sz="1512" kern="0" dirty="0">
              <a:solidFill>
                <a:srgbClr val="0070C0"/>
              </a:solidFill>
              <a:latin typeface="微软雅黑" pitchFamily="34" charset="-122"/>
              <a:ea typeface="微软雅黑" pitchFamily="34" charset="-122"/>
            </a:endParaRPr>
          </a:p>
        </p:txBody>
      </p:sp>
      <p:sp>
        <p:nvSpPr>
          <p:cNvPr id="7" name="AutoShape 8"/>
          <p:cNvSpPr>
            <a:spLocks noChangeArrowheads="1"/>
          </p:cNvSpPr>
          <p:nvPr/>
        </p:nvSpPr>
        <p:spPr bwMode="auto">
          <a:xfrm>
            <a:off x="6099099" y="2933269"/>
            <a:ext cx="634114" cy="1044188"/>
          </a:xfrm>
          <a:prstGeom prst="chevron">
            <a:avLst>
              <a:gd name="adj" fmla="val 55472"/>
            </a:avLst>
          </a:prstGeom>
          <a:solidFill>
            <a:srgbClr val="0070C0"/>
          </a:solidFill>
          <a:ln w="9525">
            <a:noFill/>
            <a:miter lim="800000"/>
            <a:headEnd/>
            <a:tailEnd/>
          </a:ln>
        </p:spPr>
        <p:txBody>
          <a:bodyPr wrap="none" anchor="ctr"/>
          <a:lstStyle/>
          <a:p>
            <a:pPr>
              <a:defRPr/>
            </a:pPr>
            <a:endParaRPr lang="zh-CN" altLang="en-US" sz="2268" kern="0" dirty="0">
              <a:solidFill>
                <a:srgbClr val="0070C0"/>
              </a:solidFill>
              <a:latin typeface="微软雅黑" pitchFamily="34" charset="-122"/>
              <a:ea typeface="微软雅黑" pitchFamily="34" charset="-122"/>
            </a:endParaRPr>
          </a:p>
        </p:txBody>
      </p:sp>
      <p:sp>
        <p:nvSpPr>
          <p:cNvPr id="8" name="AutoShape 8"/>
          <p:cNvSpPr>
            <a:spLocks noChangeArrowheads="1"/>
          </p:cNvSpPr>
          <p:nvPr/>
        </p:nvSpPr>
        <p:spPr bwMode="auto">
          <a:xfrm>
            <a:off x="4114292" y="2924286"/>
            <a:ext cx="632114" cy="1044188"/>
          </a:xfrm>
          <a:prstGeom prst="chevron">
            <a:avLst>
              <a:gd name="adj" fmla="val 55472"/>
            </a:avLst>
          </a:prstGeom>
          <a:solidFill>
            <a:srgbClr val="0070C0"/>
          </a:solidFill>
          <a:ln w="9525">
            <a:noFill/>
            <a:miter lim="800000"/>
            <a:headEnd/>
            <a:tailEnd/>
          </a:ln>
        </p:spPr>
        <p:txBody>
          <a:bodyPr wrap="none" anchor="ctr"/>
          <a:lstStyle/>
          <a:p>
            <a:pPr>
              <a:defRPr/>
            </a:pPr>
            <a:endParaRPr lang="zh-CN" altLang="en-US" sz="2268" kern="0" dirty="0">
              <a:solidFill>
                <a:srgbClr val="0070C0"/>
              </a:solidFill>
              <a:latin typeface="微软雅黑" pitchFamily="34" charset="-122"/>
              <a:ea typeface="微软雅黑" pitchFamily="34" charset="-122"/>
            </a:endParaRPr>
          </a:p>
        </p:txBody>
      </p:sp>
      <p:sp>
        <p:nvSpPr>
          <p:cNvPr id="9" name="AutoShape 8"/>
          <p:cNvSpPr>
            <a:spLocks noChangeArrowheads="1"/>
          </p:cNvSpPr>
          <p:nvPr/>
        </p:nvSpPr>
        <p:spPr bwMode="auto">
          <a:xfrm>
            <a:off x="2116381" y="2933271"/>
            <a:ext cx="634115" cy="1044188"/>
          </a:xfrm>
          <a:prstGeom prst="chevron">
            <a:avLst>
              <a:gd name="adj" fmla="val 55472"/>
            </a:avLst>
          </a:prstGeom>
          <a:solidFill>
            <a:srgbClr val="0070C0"/>
          </a:solidFill>
          <a:ln w="9525">
            <a:noFill/>
            <a:miter lim="800000"/>
            <a:headEnd/>
            <a:tailEnd/>
          </a:ln>
        </p:spPr>
        <p:txBody>
          <a:bodyPr wrap="none" anchor="ctr"/>
          <a:lstStyle/>
          <a:p>
            <a:pPr>
              <a:defRPr/>
            </a:pPr>
            <a:endParaRPr lang="zh-CN" altLang="en-US" sz="2268" kern="0" dirty="0">
              <a:solidFill>
                <a:srgbClr val="0070C0"/>
              </a:solidFill>
              <a:latin typeface="微软雅黑" pitchFamily="34" charset="-122"/>
              <a:ea typeface="微软雅黑" pitchFamily="34" charset="-122"/>
            </a:endParaRPr>
          </a:p>
        </p:txBody>
      </p:sp>
      <p:sp>
        <p:nvSpPr>
          <p:cNvPr id="10" name="AutoShape 8"/>
          <p:cNvSpPr>
            <a:spLocks noChangeArrowheads="1"/>
          </p:cNvSpPr>
          <p:nvPr/>
        </p:nvSpPr>
        <p:spPr bwMode="auto">
          <a:xfrm>
            <a:off x="8077454" y="2933268"/>
            <a:ext cx="632114" cy="1044188"/>
          </a:xfrm>
          <a:prstGeom prst="chevron">
            <a:avLst>
              <a:gd name="adj" fmla="val 55472"/>
            </a:avLst>
          </a:prstGeom>
          <a:solidFill>
            <a:srgbClr val="0070C0"/>
          </a:solidFill>
          <a:ln w="9525">
            <a:noFill/>
            <a:miter lim="800000"/>
            <a:headEnd/>
            <a:tailEnd/>
          </a:ln>
        </p:spPr>
        <p:txBody>
          <a:bodyPr wrap="none" anchor="ctr"/>
          <a:lstStyle/>
          <a:p>
            <a:pPr>
              <a:defRPr/>
            </a:pPr>
            <a:endParaRPr lang="zh-CN" altLang="en-US" sz="2268" kern="0" dirty="0">
              <a:solidFill>
                <a:srgbClr val="0070C0"/>
              </a:solidFill>
              <a:latin typeface="微软雅黑" pitchFamily="34" charset="-122"/>
              <a:ea typeface="微软雅黑" pitchFamily="34" charset="-122"/>
            </a:endParaRPr>
          </a:p>
        </p:txBody>
      </p:sp>
      <p:sp>
        <p:nvSpPr>
          <p:cNvPr id="11" name="TextBox 10"/>
          <p:cNvSpPr txBox="1"/>
          <p:nvPr/>
        </p:nvSpPr>
        <p:spPr>
          <a:xfrm>
            <a:off x="1092287" y="3282674"/>
            <a:ext cx="989373" cy="460767"/>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sz="2394" b="1" i="1" dirty="0">
                <a:solidFill>
                  <a:srgbClr val="0070C0"/>
                </a:solidFill>
                <a:latin typeface="微软雅黑" pitchFamily="34" charset="-122"/>
                <a:ea typeface="微软雅黑" pitchFamily="34" charset="-122"/>
              </a:rPr>
              <a:t>文本</a:t>
            </a:r>
            <a:r>
              <a:rPr lang="en-US" altLang="zh-CN" sz="2394" b="1" i="1" dirty="0">
                <a:solidFill>
                  <a:srgbClr val="0070C0"/>
                </a:solidFill>
                <a:latin typeface="微软雅黑" pitchFamily="34" charset="-122"/>
                <a:ea typeface="微软雅黑" pitchFamily="34" charset="-122"/>
              </a:rPr>
              <a:t>1</a:t>
            </a:r>
            <a:endParaRPr lang="zh-CN" altLang="en-US" sz="2268" b="1" i="1" dirty="0">
              <a:solidFill>
                <a:srgbClr val="0070C0"/>
              </a:solidFill>
              <a:latin typeface="微软雅黑" pitchFamily="34" charset="-122"/>
              <a:ea typeface="微软雅黑" pitchFamily="34" charset="-122"/>
            </a:endParaRPr>
          </a:p>
        </p:txBody>
      </p:sp>
      <p:sp>
        <p:nvSpPr>
          <p:cNvPr id="13" name="TextBox 12"/>
          <p:cNvSpPr txBox="1"/>
          <p:nvPr/>
        </p:nvSpPr>
        <p:spPr>
          <a:xfrm>
            <a:off x="3066553" y="3282674"/>
            <a:ext cx="944489" cy="441339"/>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sz="2268" b="1" i="1" dirty="0">
                <a:solidFill>
                  <a:srgbClr val="0070C0"/>
                </a:solidFill>
                <a:latin typeface="微软雅黑" pitchFamily="34" charset="-122"/>
                <a:ea typeface="微软雅黑" pitchFamily="34" charset="-122"/>
              </a:rPr>
              <a:t>文本</a:t>
            </a:r>
            <a:r>
              <a:rPr lang="en-US" altLang="zh-CN" sz="2268" b="1" i="1" dirty="0">
                <a:solidFill>
                  <a:srgbClr val="0070C0"/>
                </a:solidFill>
                <a:latin typeface="微软雅黑" pitchFamily="34" charset="-122"/>
                <a:ea typeface="微软雅黑" pitchFamily="34" charset="-122"/>
              </a:rPr>
              <a:t>2</a:t>
            </a:r>
            <a:endParaRPr lang="zh-CN" altLang="en-US" sz="2268" b="1" i="1" dirty="0">
              <a:solidFill>
                <a:srgbClr val="0070C0"/>
              </a:solidFill>
              <a:latin typeface="微软雅黑" pitchFamily="34" charset="-122"/>
              <a:ea typeface="微软雅黑" pitchFamily="34" charset="-122"/>
            </a:endParaRPr>
          </a:p>
        </p:txBody>
      </p:sp>
      <p:sp>
        <p:nvSpPr>
          <p:cNvPr id="14" name="TextBox 13"/>
          <p:cNvSpPr txBox="1"/>
          <p:nvPr/>
        </p:nvSpPr>
        <p:spPr>
          <a:xfrm>
            <a:off x="5056911" y="3282674"/>
            <a:ext cx="944489" cy="441339"/>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sz="2268" b="1" i="1" dirty="0">
                <a:solidFill>
                  <a:srgbClr val="0070C0"/>
                </a:solidFill>
                <a:latin typeface="微软雅黑" pitchFamily="34" charset="-122"/>
                <a:ea typeface="微软雅黑" pitchFamily="34" charset="-122"/>
              </a:rPr>
              <a:t>文本</a:t>
            </a:r>
            <a:r>
              <a:rPr lang="en-US" altLang="zh-CN" sz="2268" b="1" i="1" dirty="0">
                <a:solidFill>
                  <a:srgbClr val="0070C0"/>
                </a:solidFill>
                <a:latin typeface="微软雅黑" pitchFamily="34" charset="-122"/>
                <a:ea typeface="微软雅黑" pitchFamily="34" charset="-122"/>
              </a:rPr>
              <a:t>3</a:t>
            </a:r>
            <a:endParaRPr lang="zh-CN" altLang="en-US" sz="2268" b="1" i="1" dirty="0">
              <a:solidFill>
                <a:srgbClr val="0070C0"/>
              </a:solidFill>
              <a:latin typeface="微软雅黑" pitchFamily="34" charset="-122"/>
              <a:ea typeface="微软雅黑" pitchFamily="34" charset="-122"/>
            </a:endParaRPr>
          </a:p>
        </p:txBody>
      </p:sp>
      <p:sp>
        <p:nvSpPr>
          <p:cNvPr id="15" name="TextBox 14"/>
          <p:cNvSpPr txBox="1"/>
          <p:nvPr/>
        </p:nvSpPr>
        <p:spPr>
          <a:xfrm>
            <a:off x="7047270" y="3282674"/>
            <a:ext cx="944489" cy="441339"/>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zh-CN" altLang="en-US" sz="2268" b="1" i="1" dirty="0">
                <a:solidFill>
                  <a:srgbClr val="0070C0"/>
                </a:solidFill>
                <a:latin typeface="微软雅黑" pitchFamily="34" charset="-122"/>
                <a:ea typeface="微软雅黑" pitchFamily="34" charset="-122"/>
              </a:rPr>
              <a:t>文本</a:t>
            </a:r>
            <a:r>
              <a:rPr lang="en-US" altLang="zh-CN" sz="2268" b="1" i="1" dirty="0">
                <a:solidFill>
                  <a:srgbClr val="0070C0"/>
                </a:solidFill>
                <a:latin typeface="微软雅黑" pitchFamily="34" charset="-122"/>
                <a:ea typeface="微软雅黑" pitchFamily="34" charset="-122"/>
              </a:rPr>
              <a:t>4</a:t>
            </a:r>
            <a:endParaRPr lang="zh-CN" altLang="en-US" sz="2268" b="1" i="1" dirty="0">
              <a:solidFill>
                <a:srgbClr val="0070C0"/>
              </a:solidFill>
              <a:latin typeface="微软雅黑" pitchFamily="34" charset="-122"/>
              <a:ea typeface="微软雅黑" pitchFamily="34" charset="-122"/>
            </a:endParaRPr>
          </a:p>
        </p:txBody>
      </p:sp>
      <p:grpSp>
        <p:nvGrpSpPr>
          <p:cNvPr id="16" name="组合 13"/>
          <p:cNvGrpSpPr>
            <a:grpSpLocks/>
          </p:cNvGrpSpPr>
          <p:nvPr/>
        </p:nvGrpSpPr>
        <p:grpSpPr bwMode="auto">
          <a:xfrm>
            <a:off x="1368246" y="3828772"/>
            <a:ext cx="3048549" cy="1772096"/>
            <a:chOff x="941884" y="3983470"/>
            <a:chExt cx="1925931" cy="1590110"/>
          </a:xfrm>
        </p:grpSpPr>
        <p:cxnSp>
          <p:nvCxnSpPr>
            <p:cNvPr id="17"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8" name="TextBox 17"/>
            <p:cNvSpPr txBox="1"/>
            <p:nvPr/>
          </p:nvSpPr>
          <p:spPr>
            <a:xfrm>
              <a:off x="941884" y="4394509"/>
              <a:ext cx="1925931" cy="1179071"/>
            </a:xfrm>
            <a:prstGeom prst="rect">
              <a:avLst/>
            </a:prstGeom>
            <a:noFill/>
          </p:spPr>
          <p:txBody>
            <a:bodyPr>
              <a:spAutoFit/>
            </a:bodyPr>
            <a:lstStyle/>
            <a:p>
              <a:pPr>
                <a:lnSpc>
                  <a:spcPct val="150000"/>
                </a:lnSpc>
                <a:defRPr/>
              </a:pPr>
              <a:r>
                <a:rPr lang="zh-CN" altLang="en-US" sz="2268" b="1" kern="0" dirty="0">
                  <a:solidFill>
                    <a:schemeClr val="tx1">
                      <a:lumMod val="65000"/>
                      <a:lumOff val="35000"/>
                    </a:schemeClr>
                  </a:solidFill>
                  <a:latin typeface="微软雅黑" pitchFamily="34" charset="-122"/>
                  <a:ea typeface="微软雅黑" pitchFamily="34" charset="-122"/>
                </a:rPr>
                <a:t>此处添加标题</a:t>
              </a:r>
              <a:endParaRPr lang="en-US" altLang="zh-CN" sz="2268" b="1" kern="0" dirty="0">
                <a:solidFill>
                  <a:schemeClr val="tx1">
                    <a:lumMod val="65000"/>
                    <a:lumOff val="35000"/>
                  </a:schemeClr>
                </a:solidFill>
                <a:latin typeface="微软雅黑" pitchFamily="34" charset="-122"/>
                <a:ea typeface="微软雅黑" pitchFamily="34" charset="-122"/>
              </a:endParaRP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19" name="组合 14"/>
          <p:cNvGrpSpPr>
            <a:grpSpLocks/>
          </p:cNvGrpSpPr>
          <p:nvPr/>
        </p:nvGrpSpPr>
        <p:grpSpPr bwMode="auto">
          <a:xfrm>
            <a:off x="3360605" y="1524358"/>
            <a:ext cx="2880519" cy="1676302"/>
            <a:chOff x="2293144" y="1916832"/>
            <a:chExt cx="1925931" cy="1502549"/>
          </a:xfrm>
        </p:grpSpPr>
        <p:cxnSp>
          <p:nvCxnSpPr>
            <p:cNvPr id="20"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1" name="TextBox 20"/>
            <p:cNvSpPr txBox="1"/>
            <p:nvPr/>
          </p:nvSpPr>
          <p:spPr>
            <a:xfrm>
              <a:off x="2293144" y="1916832"/>
              <a:ext cx="1925931" cy="1177813"/>
            </a:xfrm>
            <a:prstGeom prst="rect">
              <a:avLst/>
            </a:prstGeom>
            <a:noFill/>
          </p:spPr>
          <p:txBody>
            <a:bodyPr>
              <a:spAutoFit/>
            </a:bodyPr>
            <a:lstStyle/>
            <a:p>
              <a:pPr>
                <a:lnSpc>
                  <a:spcPct val="150000"/>
                </a:lnSpc>
                <a:defRPr/>
              </a:pPr>
              <a:r>
                <a:rPr lang="zh-CN" altLang="en-US" sz="2268" b="1" kern="0" dirty="0">
                  <a:solidFill>
                    <a:schemeClr val="tx1">
                      <a:lumMod val="65000"/>
                      <a:lumOff val="35000"/>
                    </a:schemeClr>
                  </a:solidFill>
                  <a:latin typeface="微软雅黑" pitchFamily="34" charset="-122"/>
                  <a:ea typeface="微软雅黑" pitchFamily="34" charset="-122"/>
                </a:rPr>
                <a:t>此处添加标题</a:t>
              </a:r>
              <a:endParaRPr lang="en-US" altLang="zh-CN" sz="2268" b="1" kern="0" dirty="0">
                <a:solidFill>
                  <a:schemeClr val="tx1">
                    <a:lumMod val="65000"/>
                    <a:lumOff val="35000"/>
                  </a:schemeClr>
                </a:solidFill>
                <a:latin typeface="微软雅黑" pitchFamily="34" charset="-122"/>
                <a:ea typeface="微软雅黑" pitchFamily="34" charset="-122"/>
              </a:endParaRP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2" name="组合 15"/>
          <p:cNvGrpSpPr>
            <a:grpSpLocks/>
          </p:cNvGrpSpPr>
          <p:nvPr/>
        </p:nvGrpSpPr>
        <p:grpSpPr bwMode="auto">
          <a:xfrm>
            <a:off x="5310957" y="3852778"/>
            <a:ext cx="2658478" cy="1774097"/>
            <a:chOff x="3641104" y="3980384"/>
            <a:chExt cx="1925931" cy="1590307"/>
          </a:xfrm>
        </p:grpSpPr>
        <p:cxnSp>
          <p:nvCxnSpPr>
            <p:cNvPr id="23"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4" name="TextBox 23"/>
            <p:cNvSpPr txBox="1"/>
            <p:nvPr/>
          </p:nvSpPr>
          <p:spPr>
            <a:xfrm>
              <a:off x="3641104" y="4392804"/>
              <a:ext cx="1925931" cy="1177887"/>
            </a:xfrm>
            <a:prstGeom prst="rect">
              <a:avLst/>
            </a:prstGeom>
            <a:noFill/>
          </p:spPr>
          <p:txBody>
            <a:bodyPr>
              <a:spAutoFit/>
            </a:bodyPr>
            <a:lstStyle/>
            <a:p>
              <a:pPr>
                <a:lnSpc>
                  <a:spcPct val="150000"/>
                </a:lnSpc>
                <a:defRPr/>
              </a:pPr>
              <a:r>
                <a:rPr lang="zh-CN" altLang="en-US" sz="2268" b="1" kern="0" dirty="0">
                  <a:solidFill>
                    <a:schemeClr val="tx1">
                      <a:lumMod val="65000"/>
                      <a:lumOff val="35000"/>
                    </a:schemeClr>
                  </a:solidFill>
                  <a:latin typeface="微软雅黑" pitchFamily="34" charset="-122"/>
                  <a:ea typeface="微软雅黑" pitchFamily="34" charset="-122"/>
                </a:rPr>
                <a:t>此处添加标题</a:t>
              </a:r>
              <a:endParaRPr lang="en-US" altLang="zh-CN" sz="2268" b="1" kern="0" dirty="0">
                <a:solidFill>
                  <a:schemeClr val="tx1">
                    <a:lumMod val="65000"/>
                    <a:lumOff val="35000"/>
                  </a:schemeClr>
                </a:solidFill>
                <a:latin typeface="微软雅黑" pitchFamily="34" charset="-122"/>
                <a:ea typeface="微软雅黑" pitchFamily="34" charset="-122"/>
              </a:endParaRP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p:txBody>
        </p:sp>
      </p:grpSp>
      <p:grpSp>
        <p:nvGrpSpPr>
          <p:cNvPr id="25" name="组合 16"/>
          <p:cNvGrpSpPr>
            <a:grpSpLocks/>
          </p:cNvGrpSpPr>
          <p:nvPr/>
        </p:nvGrpSpPr>
        <p:grpSpPr bwMode="auto">
          <a:xfrm>
            <a:off x="7337321" y="1524358"/>
            <a:ext cx="2744494" cy="1676302"/>
            <a:chOff x="5044092" y="1916832"/>
            <a:chExt cx="1925931" cy="1502549"/>
          </a:xfrm>
        </p:grpSpPr>
        <p:cxnSp>
          <p:nvCxnSpPr>
            <p:cNvPr id="26"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7" name="TextBox 26"/>
            <p:cNvSpPr txBox="1"/>
            <p:nvPr/>
          </p:nvSpPr>
          <p:spPr>
            <a:xfrm>
              <a:off x="5044092" y="1916832"/>
              <a:ext cx="1925931" cy="1177813"/>
            </a:xfrm>
            <a:prstGeom prst="rect">
              <a:avLst/>
            </a:prstGeom>
            <a:noFill/>
          </p:spPr>
          <p:txBody>
            <a:bodyPr>
              <a:spAutoFit/>
            </a:bodyPr>
            <a:lstStyle/>
            <a:p>
              <a:pPr>
                <a:lnSpc>
                  <a:spcPct val="150000"/>
                </a:lnSpc>
                <a:defRPr/>
              </a:pPr>
              <a:r>
                <a:rPr lang="zh-CN" altLang="en-US" sz="2268" b="1" kern="0" dirty="0">
                  <a:solidFill>
                    <a:schemeClr val="tx1">
                      <a:lumMod val="65000"/>
                      <a:lumOff val="35000"/>
                    </a:schemeClr>
                  </a:solidFill>
                  <a:latin typeface="微软雅黑" pitchFamily="34" charset="-122"/>
                  <a:ea typeface="微软雅黑" pitchFamily="34" charset="-122"/>
                </a:rPr>
                <a:t>此处添加标题</a:t>
              </a:r>
              <a:endParaRPr lang="en-US" altLang="zh-CN" sz="2268" b="1" kern="0" dirty="0">
                <a:solidFill>
                  <a:schemeClr val="tx1">
                    <a:lumMod val="65000"/>
                    <a:lumOff val="35000"/>
                  </a:schemeClr>
                </a:solidFill>
                <a:latin typeface="微软雅黑" pitchFamily="34" charset="-122"/>
                <a:ea typeface="微软雅黑" pitchFamily="34" charset="-122"/>
              </a:endParaRP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a:p>
              <a:pPr>
                <a:lnSpc>
                  <a:spcPct val="150000"/>
                </a:lnSpc>
                <a:defRPr/>
              </a:pPr>
              <a:r>
                <a:rPr lang="zh-CN" altLang="en-US" sz="1512" kern="0" dirty="0">
                  <a:solidFill>
                    <a:schemeClr val="tx1">
                      <a:lumMod val="65000"/>
                      <a:lumOff val="35000"/>
                    </a:schemeClr>
                  </a:solidFill>
                  <a:latin typeface="微软雅黑" pitchFamily="34" charset="-122"/>
                  <a:ea typeface="微软雅黑" pitchFamily="34" charset="-122"/>
                </a:rPr>
                <a:t>点击此处添加段落文本</a:t>
              </a:r>
            </a:p>
          </p:txBody>
        </p:sp>
      </p:grpSp>
      <p:sp>
        <p:nvSpPr>
          <p:cNvPr id="28" name="Rectangle 162"/>
          <p:cNvSpPr>
            <a:spLocks noChangeArrowheads="1"/>
          </p:cNvSpPr>
          <p:nvPr/>
        </p:nvSpPr>
        <p:spPr bwMode="auto">
          <a:xfrm>
            <a:off x="9195410" y="3179078"/>
            <a:ext cx="1217000" cy="557653"/>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2016" b="1" dirty="0">
                <a:solidFill>
                  <a:srgbClr val="0070C0"/>
                </a:solidFill>
                <a:latin typeface="微软雅黑" pitchFamily="34" charset="-122"/>
                <a:ea typeface="微软雅黑" pitchFamily="34" charset="-122"/>
              </a:rPr>
              <a:t>添加标题</a:t>
            </a:r>
            <a:endParaRPr lang="en-US" altLang="zh-CN" sz="2016"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244980900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49" presetClass="entr" presetSubtype="0" decel="10000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 calcmode="lin" valueType="num">
                                      <p:cBhvr>
                                        <p:cTn id="35" dur="500" fill="hold"/>
                                        <p:tgtEl>
                                          <p:spTgt spid="11"/>
                                        </p:tgtEl>
                                        <p:attrNameLst>
                                          <p:attrName>style.rotation</p:attrName>
                                        </p:attrNameLst>
                                      </p:cBhvr>
                                      <p:tavLst>
                                        <p:tav tm="0">
                                          <p:val>
                                            <p:fltVal val="360"/>
                                          </p:val>
                                        </p:tav>
                                        <p:tav tm="100000">
                                          <p:val>
                                            <p:fltVal val="0"/>
                                          </p:val>
                                        </p:tav>
                                      </p:tavLst>
                                    </p:anim>
                                    <p:animEffect transition="in" filter="fade">
                                      <p:cBhvr>
                                        <p:cTn id="36" dur="500"/>
                                        <p:tgtEl>
                                          <p:spTgt spid="11"/>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 calcmode="lin" valueType="num">
                                      <p:cBhvr>
                                        <p:cTn id="41" dur="500" fill="hold"/>
                                        <p:tgtEl>
                                          <p:spTgt spid="13"/>
                                        </p:tgtEl>
                                        <p:attrNameLst>
                                          <p:attrName>style.rotation</p:attrName>
                                        </p:attrNameLst>
                                      </p:cBhvr>
                                      <p:tavLst>
                                        <p:tav tm="0">
                                          <p:val>
                                            <p:fltVal val="360"/>
                                          </p:val>
                                        </p:tav>
                                        <p:tav tm="100000">
                                          <p:val>
                                            <p:fltVal val="0"/>
                                          </p:val>
                                        </p:tav>
                                      </p:tavLst>
                                    </p:anim>
                                    <p:animEffect transition="in" filter="fade">
                                      <p:cBhvr>
                                        <p:cTn id="42" dur="500"/>
                                        <p:tgtEl>
                                          <p:spTgt spid="13"/>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360"/>
                                          </p:val>
                                        </p:tav>
                                        <p:tav tm="100000">
                                          <p:val>
                                            <p:fltVal val="0"/>
                                          </p:val>
                                        </p:tav>
                                      </p:tavLst>
                                    </p:anim>
                                    <p:animEffect transition="in" filter="fade">
                                      <p:cBhvr>
                                        <p:cTn id="48" dur="500"/>
                                        <p:tgtEl>
                                          <p:spTgt spid="14"/>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 calcmode="lin" valueType="num">
                                      <p:cBhvr>
                                        <p:cTn id="53" dur="500" fill="hold"/>
                                        <p:tgtEl>
                                          <p:spTgt spid="15"/>
                                        </p:tgtEl>
                                        <p:attrNameLst>
                                          <p:attrName>style.rotation</p:attrName>
                                        </p:attrNameLst>
                                      </p:cBhvr>
                                      <p:tavLst>
                                        <p:tav tm="0">
                                          <p:val>
                                            <p:fltVal val="360"/>
                                          </p:val>
                                        </p:tav>
                                        <p:tav tm="100000">
                                          <p:val>
                                            <p:fltVal val="0"/>
                                          </p:val>
                                        </p:tav>
                                      </p:tavLst>
                                    </p:anim>
                                    <p:animEffect transition="in" filter="fade">
                                      <p:cBhvr>
                                        <p:cTn id="54" dur="500"/>
                                        <p:tgtEl>
                                          <p:spTgt spid="15"/>
                                        </p:tgtEl>
                                      </p:cBhvr>
                                    </p:animEffect>
                                  </p:childTnLst>
                                </p:cTn>
                              </p:par>
                            </p:childTnLst>
                          </p:cTn>
                        </p:par>
                        <p:par>
                          <p:cTn id="55" fill="hold">
                            <p:stCondLst>
                              <p:cond delay="2000"/>
                            </p:stCondLst>
                            <p:childTnLst>
                              <p:par>
                                <p:cTn id="56" presetID="47" presetClass="entr" presetSubtype="0" fill="hold" nodeType="afterEffect">
                                  <p:stCondLst>
                                    <p:cond delay="0"/>
                                  </p:stCondLst>
                                  <p:childTnLst>
                                    <p:set>
                                      <p:cBhvr>
                                        <p:cTn id="57" dur="1" fill="hold">
                                          <p:stCondLst>
                                            <p:cond delay="0"/>
                                          </p:stCondLst>
                                        </p:cTn>
                                        <p:tgtEl>
                                          <p:spTgt spid="3"/>
                                        </p:tgtEl>
                                        <p:attrNameLst>
                                          <p:attrName>style.visibility</p:attrName>
                                        </p:attrNameLst>
                                      </p:cBhvr>
                                      <p:to>
                                        <p:strVal val="visible"/>
                                      </p:to>
                                    </p:set>
                                    <p:animEffect transition="in" filter="fade">
                                      <p:cBhvr>
                                        <p:cTn id="58" dur="1000"/>
                                        <p:tgtEl>
                                          <p:spTgt spid="3"/>
                                        </p:tgtEl>
                                      </p:cBhvr>
                                    </p:animEffect>
                                    <p:anim calcmode="lin" valueType="num">
                                      <p:cBhvr>
                                        <p:cTn id="59" dur="1000" fill="hold"/>
                                        <p:tgtEl>
                                          <p:spTgt spid="3"/>
                                        </p:tgtEl>
                                        <p:attrNameLst>
                                          <p:attrName>ppt_x</p:attrName>
                                        </p:attrNameLst>
                                      </p:cBhvr>
                                      <p:tavLst>
                                        <p:tav tm="0">
                                          <p:val>
                                            <p:strVal val="#ppt_x"/>
                                          </p:val>
                                        </p:tav>
                                        <p:tav tm="100000">
                                          <p:val>
                                            <p:strVal val="#ppt_x"/>
                                          </p:val>
                                        </p:tav>
                                      </p:tavLst>
                                    </p:anim>
                                    <p:anim calcmode="lin" valueType="num">
                                      <p:cBhvr>
                                        <p:cTn id="60" dur="1000" fill="hold"/>
                                        <p:tgtEl>
                                          <p:spTgt spid="3"/>
                                        </p:tgtEl>
                                        <p:attrNameLst>
                                          <p:attrName>ppt_y</p:attrName>
                                        </p:attrNameLst>
                                      </p:cBhvr>
                                      <p:tavLst>
                                        <p:tav tm="0">
                                          <p:val>
                                            <p:strVal val="#ppt_y-.1"/>
                                          </p:val>
                                        </p:tav>
                                        <p:tav tm="100000">
                                          <p:val>
                                            <p:strVal val="#ppt_y"/>
                                          </p:val>
                                        </p:tav>
                                      </p:tavLst>
                                    </p:anim>
                                  </p:childTnLst>
                                </p:cTn>
                              </p:par>
                            </p:childTnLst>
                          </p:cTn>
                        </p:par>
                        <p:par>
                          <p:cTn id="61" fill="hold">
                            <p:stCondLst>
                              <p:cond delay="3000"/>
                            </p:stCondLst>
                            <p:childTnLst>
                              <p:par>
                                <p:cTn id="62" presetID="23" presetClass="entr" presetSubtype="16"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par>
                                <p:cTn id="76" presetID="47" presetClass="entr" presetSubtype="0"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animBg="1"/>
      <p:bldP spid="7" grpId="0" animBg="1"/>
      <p:bldP spid="8" grpId="0" animBg="1"/>
      <p:bldP spid="9" grpId="0" animBg="1"/>
      <p:bldP spid="10" grpId="0" animBg="1"/>
      <p:bldP spid="11" grpId="0"/>
      <p:bldP spid="13" grpId="0"/>
      <p:bldP spid="14" grpId="0"/>
      <p:bldP spid="15"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明年工作计划</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3" name="组合 1"/>
          <p:cNvGrpSpPr/>
          <p:nvPr/>
        </p:nvGrpSpPr>
        <p:grpSpPr>
          <a:xfrm>
            <a:off x="1587223" y="1615093"/>
            <a:ext cx="5261866" cy="4502943"/>
            <a:chOff x="1243649" y="1306887"/>
            <a:chExt cx="6153580" cy="5266736"/>
          </a:xfrm>
          <a:gradFill>
            <a:gsLst>
              <a:gs pos="0">
                <a:schemeClr val="bg1"/>
              </a:gs>
              <a:gs pos="51000">
                <a:schemeClr val="bg1">
                  <a:lumMod val="95000"/>
                </a:schemeClr>
              </a:gs>
              <a:gs pos="100000">
                <a:schemeClr val="bg1">
                  <a:lumMod val="85000"/>
                </a:schemeClr>
              </a:gs>
            </a:gsLst>
            <a:lin ang="18900000" scaled="0"/>
          </a:gradFill>
          <a:effectLst>
            <a:outerShdw blurRad="50800" dist="38100" dir="8100000" algn="tr" rotWithShape="0">
              <a:prstClr val="black">
                <a:alpha val="40000"/>
              </a:prstClr>
            </a:outerShdw>
          </a:effectLst>
        </p:grpSpPr>
        <p:sp>
          <p:nvSpPr>
            <p:cNvPr id="4" name="任意多边形 3"/>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5" name="任意多边形 4"/>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6"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7"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8"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9"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0"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1"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3"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4"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5"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6"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7"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19"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0"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1"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2"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3"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4"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5"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6"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8"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29"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0"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1"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2"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3"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4"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5"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6"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37"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rgbClr val="0070C0"/>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grpSp>
      <p:sp>
        <p:nvSpPr>
          <p:cNvPr id="38" name="Line 548"/>
          <p:cNvSpPr>
            <a:spLocks noChangeShapeType="1"/>
          </p:cNvSpPr>
          <p:nvPr/>
        </p:nvSpPr>
        <p:spPr bwMode="auto">
          <a:xfrm flipV="1">
            <a:off x="6269293" y="3646024"/>
            <a:ext cx="1701528"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39" name="Line 548"/>
          <p:cNvSpPr>
            <a:spLocks noChangeShapeType="1"/>
          </p:cNvSpPr>
          <p:nvPr/>
        </p:nvSpPr>
        <p:spPr bwMode="auto">
          <a:xfrm flipV="1">
            <a:off x="6269293" y="4055597"/>
            <a:ext cx="1701528"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40" name="Line 548"/>
          <p:cNvSpPr>
            <a:spLocks noChangeShapeType="1"/>
          </p:cNvSpPr>
          <p:nvPr/>
        </p:nvSpPr>
        <p:spPr bwMode="auto">
          <a:xfrm flipV="1">
            <a:off x="6269293" y="4463671"/>
            <a:ext cx="1701528"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41" name="Line 548"/>
          <p:cNvSpPr>
            <a:spLocks noChangeShapeType="1"/>
          </p:cNvSpPr>
          <p:nvPr/>
        </p:nvSpPr>
        <p:spPr bwMode="auto">
          <a:xfrm flipV="1">
            <a:off x="6201773" y="4939256"/>
            <a:ext cx="1769048" cy="0"/>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42" name="Rectangle 23"/>
          <p:cNvSpPr>
            <a:spLocks noChangeArrowheads="1"/>
          </p:cNvSpPr>
          <p:nvPr/>
        </p:nvSpPr>
        <p:spPr bwMode="auto">
          <a:xfrm>
            <a:off x="6746441" y="3257454"/>
            <a:ext cx="1293401" cy="40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pPr>
              <a:lnSpc>
                <a:spcPct val="150000"/>
              </a:lnSpc>
            </a:pPr>
            <a:r>
              <a:rPr lang="zh-CN" altLang="en-US" sz="1386">
                <a:latin typeface="微软雅黑" pitchFamily="34" charset="-122"/>
                <a:ea typeface="微软雅黑" pitchFamily="34" charset="-122"/>
              </a:rPr>
              <a:t>添加文本内容</a:t>
            </a:r>
          </a:p>
        </p:txBody>
      </p:sp>
      <p:sp>
        <p:nvSpPr>
          <p:cNvPr id="43" name="Rectangle 24"/>
          <p:cNvSpPr>
            <a:spLocks noChangeArrowheads="1"/>
          </p:cNvSpPr>
          <p:nvPr/>
        </p:nvSpPr>
        <p:spPr bwMode="auto">
          <a:xfrm>
            <a:off x="6746441" y="3715036"/>
            <a:ext cx="1293401" cy="40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pPr>
              <a:lnSpc>
                <a:spcPct val="150000"/>
              </a:lnSpc>
            </a:pPr>
            <a:r>
              <a:rPr lang="zh-CN" altLang="en-US" sz="1386">
                <a:latin typeface="微软雅黑" pitchFamily="34" charset="-122"/>
                <a:ea typeface="微软雅黑" pitchFamily="34" charset="-122"/>
              </a:rPr>
              <a:t>添加文本内容</a:t>
            </a:r>
          </a:p>
        </p:txBody>
      </p:sp>
      <p:sp>
        <p:nvSpPr>
          <p:cNvPr id="44" name="Rectangle 25"/>
          <p:cNvSpPr>
            <a:spLocks noChangeArrowheads="1"/>
          </p:cNvSpPr>
          <p:nvPr/>
        </p:nvSpPr>
        <p:spPr bwMode="auto">
          <a:xfrm>
            <a:off x="6746441" y="4123109"/>
            <a:ext cx="1293401" cy="40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pPr>
              <a:lnSpc>
                <a:spcPct val="150000"/>
              </a:lnSpc>
            </a:pPr>
            <a:r>
              <a:rPr lang="zh-CN" altLang="en-US" sz="1386">
                <a:latin typeface="微软雅黑" pitchFamily="34" charset="-122"/>
                <a:ea typeface="微软雅黑" pitchFamily="34" charset="-122"/>
              </a:rPr>
              <a:t>添加文本内容</a:t>
            </a:r>
          </a:p>
        </p:txBody>
      </p:sp>
      <p:sp>
        <p:nvSpPr>
          <p:cNvPr id="45" name="Rectangle 26"/>
          <p:cNvSpPr>
            <a:spLocks noChangeArrowheads="1"/>
          </p:cNvSpPr>
          <p:nvPr/>
        </p:nvSpPr>
        <p:spPr bwMode="auto">
          <a:xfrm>
            <a:off x="6746441" y="4598696"/>
            <a:ext cx="1293401" cy="407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16" tIns="43208" rIns="86416" bIns="43208">
            <a:spAutoFit/>
          </a:bodyPr>
          <a:lstStyle/>
          <a:p>
            <a:pPr>
              <a:lnSpc>
                <a:spcPct val="150000"/>
              </a:lnSpc>
            </a:pPr>
            <a:r>
              <a:rPr lang="zh-CN" altLang="en-US" sz="1386">
                <a:latin typeface="微软雅黑" pitchFamily="34" charset="-122"/>
                <a:ea typeface="微软雅黑" pitchFamily="34" charset="-122"/>
              </a:rPr>
              <a:t>添加文本内容</a:t>
            </a:r>
          </a:p>
        </p:txBody>
      </p:sp>
      <p:pic>
        <p:nvPicPr>
          <p:cNvPr id="46"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5307508" y="3173426"/>
            <a:ext cx="204037" cy="198061"/>
          </a:xfrm>
          <a:prstGeom prst="rect">
            <a:avLst/>
          </a:prstGeom>
          <a:noFill/>
          <a:extLst>
            <a:ext uri="{909E8E84-426E-40DD-AFC4-6F175D3DCCD1}">
              <a14:hiddenFill xmlns:a14="http://schemas.microsoft.com/office/drawing/2010/main">
                <a:solidFill>
                  <a:srgbClr val="FFFFFF"/>
                </a:solidFill>
              </a14:hiddenFill>
            </a:ext>
          </a:extLst>
        </p:spPr>
      </p:pic>
      <p:pic>
        <p:nvPicPr>
          <p:cNvPr id="47"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5450052" y="4262623"/>
            <a:ext cx="204037" cy="198061"/>
          </a:xfrm>
          <a:prstGeom prst="rect">
            <a:avLst/>
          </a:prstGeom>
          <a:noFill/>
          <a:extLst>
            <a:ext uri="{909E8E84-426E-40DD-AFC4-6F175D3DCCD1}">
              <a14:hiddenFill xmlns:a14="http://schemas.microsoft.com/office/drawing/2010/main">
                <a:solidFill>
                  <a:srgbClr val="FFFFFF"/>
                </a:solidFill>
              </a14:hiddenFill>
            </a:ext>
          </a:extLst>
        </p:spPr>
      </p:pic>
      <p:pic>
        <p:nvPicPr>
          <p:cNvPr id="48"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5789157" y="4534171"/>
            <a:ext cx="204037" cy="198061"/>
          </a:xfrm>
          <a:prstGeom prst="rect">
            <a:avLst/>
          </a:prstGeom>
          <a:noFill/>
          <a:extLst>
            <a:ext uri="{909E8E84-426E-40DD-AFC4-6F175D3DCCD1}">
              <a14:hiddenFill xmlns:a14="http://schemas.microsoft.com/office/drawing/2010/main">
                <a:solidFill>
                  <a:srgbClr val="FFFFFF"/>
                </a:solidFill>
              </a14:hiddenFill>
            </a:ext>
          </a:extLst>
        </p:spPr>
      </p:pic>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5381031" y="5215294"/>
            <a:ext cx="204037" cy="198061"/>
          </a:xfrm>
          <a:prstGeom prst="rect">
            <a:avLst/>
          </a:prstGeom>
          <a:noFill/>
          <a:extLst>
            <a:ext uri="{909E8E84-426E-40DD-AFC4-6F175D3DCCD1}">
              <a14:hiddenFill xmlns:a14="http://schemas.microsoft.com/office/drawing/2010/main">
                <a:solidFill>
                  <a:srgbClr val="FFFFFF"/>
                </a:solidFill>
              </a14:hiddenFill>
            </a:ext>
          </a:extLst>
        </p:spPr>
      </p:pic>
      <p:sp>
        <p:nvSpPr>
          <p:cNvPr id="50" name="Line 548"/>
          <p:cNvSpPr>
            <a:spLocks noChangeShapeType="1"/>
          </p:cNvSpPr>
          <p:nvPr/>
        </p:nvSpPr>
        <p:spPr bwMode="auto">
          <a:xfrm>
            <a:off x="5453039" y="3306964"/>
            <a:ext cx="816253" cy="33906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51" name="Line 548"/>
          <p:cNvSpPr>
            <a:spLocks noChangeShapeType="1"/>
          </p:cNvSpPr>
          <p:nvPr/>
        </p:nvSpPr>
        <p:spPr bwMode="auto">
          <a:xfrm flipV="1">
            <a:off x="5588081" y="4055598"/>
            <a:ext cx="681211" cy="339061"/>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52" name="Line 548"/>
          <p:cNvSpPr>
            <a:spLocks noChangeShapeType="1"/>
          </p:cNvSpPr>
          <p:nvPr/>
        </p:nvSpPr>
        <p:spPr bwMode="auto">
          <a:xfrm flipV="1">
            <a:off x="5520562" y="4939257"/>
            <a:ext cx="681211" cy="408073"/>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53" name="Line 548"/>
          <p:cNvSpPr>
            <a:spLocks noChangeShapeType="1"/>
          </p:cNvSpPr>
          <p:nvPr/>
        </p:nvSpPr>
        <p:spPr bwMode="auto">
          <a:xfrm flipV="1">
            <a:off x="5928687" y="4463671"/>
            <a:ext cx="340606" cy="204037"/>
          </a:xfrm>
          <a:prstGeom prst="line">
            <a:avLst/>
          </a:prstGeom>
          <a:noFill/>
          <a:ln w="12700">
            <a:solidFill>
              <a:schemeClr val="bg1">
                <a:lumMod val="50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86416" tIns="43208" rIns="86416" bIns="43208"/>
          <a:lstStyle/>
          <a:p>
            <a:endParaRPr lang="zh-CN" altLang="en-US" sz="2394">
              <a:latin typeface="微软雅黑" pitchFamily="34" charset="-122"/>
              <a:ea typeface="微软雅黑" pitchFamily="34" charset="-122"/>
            </a:endParaRPr>
          </a:p>
        </p:txBody>
      </p:sp>
      <p:sp>
        <p:nvSpPr>
          <p:cNvPr id="54" name="Freeform 12"/>
          <p:cNvSpPr>
            <a:spLocks/>
          </p:cNvSpPr>
          <p:nvPr/>
        </p:nvSpPr>
        <p:spPr bwMode="gray">
          <a:xfrm>
            <a:off x="5636886" y="3502300"/>
            <a:ext cx="145878" cy="195652"/>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solidFill>
            <a:srgbClr val="0070C0"/>
          </a:solidFill>
          <a:ln w="12700" cap="rnd" cmpd="sng">
            <a:solidFill>
              <a:schemeClr val="bg1"/>
            </a:solidFill>
            <a:prstDash val="solid"/>
            <a:round/>
            <a:headEnd/>
            <a:tailEnd/>
          </a:ln>
          <a:effectLst/>
          <a:extLst/>
        </p:spPr>
        <p:txBody>
          <a:bodyPr/>
          <a:lstStyle/>
          <a:p>
            <a:pPr>
              <a:defRPr/>
            </a:pPr>
            <a:endParaRPr lang="zh-CN" altLang="en-US" sz="1260">
              <a:latin typeface="微软雅黑" pitchFamily="34" charset="-122"/>
              <a:ea typeface="微软雅黑" pitchFamily="34" charset="-122"/>
            </a:endParaRPr>
          </a:p>
        </p:txBody>
      </p:sp>
      <p:sp>
        <p:nvSpPr>
          <p:cNvPr id="55" name="TextBox 54"/>
          <p:cNvSpPr txBox="1"/>
          <p:nvPr/>
        </p:nvSpPr>
        <p:spPr>
          <a:xfrm>
            <a:off x="8418282" y="1894089"/>
            <a:ext cx="1698039" cy="3696653"/>
          </a:xfrm>
          <a:prstGeom prst="rect">
            <a:avLst/>
          </a:prstGeom>
          <a:noFill/>
          <a:ln>
            <a:noFill/>
          </a:ln>
        </p:spPr>
        <p:txBody>
          <a:bodyPr wrap="square" rtlCol="0">
            <a:spAutoFit/>
          </a:bodyPr>
          <a:lstStyle/>
          <a:p>
            <a:pPr>
              <a:lnSpc>
                <a:spcPct val="130000"/>
              </a:lnSpc>
              <a:defRPr/>
            </a:pPr>
            <a:r>
              <a:rPr lang="zh-CN" altLang="en-US" sz="1386" dirty="0">
                <a:latin typeface="微软雅黑" pitchFamily="34" charset="-122"/>
                <a:ea typeface="微软雅黑" pitchFamily="34" charset="-122"/>
              </a:rPr>
              <a:t>点击输入简要文字内容，文字内容需概括精炼，不用多余的文字修饰，言简意赅的说明分项内容</a:t>
            </a:r>
            <a:r>
              <a:rPr lang="en-US" altLang="zh-CN" sz="1386" dirty="0">
                <a:latin typeface="微软雅黑" pitchFamily="34" charset="-122"/>
                <a:ea typeface="微软雅黑" pitchFamily="34" charset="-122"/>
              </a:rPr>
              <a:t>……</a:t>
            </a:r>
          </a:p>
          <a:p>
            <a:pPr>
              <a:lnSpc>
                <a:spcPct val="130000"/>
              </a:lnSpc>
              <a:defRPr/>
            </a:pPr>
            <a:endParaRPr lang="en-US" altLang="zh-CN" sz="1386" dirty="0">
              <a:latin typeface="微软雅黑" pitchFamily="34" charset="-122"/>
              <a:ea typeface="微软雅黑" pitchFamily="34" charset="-122"/>
            </a:endParaRPr>
          </a:p>
          <a:p>
            <a:pPr>
              <a:lnSpc>
                <a:spcPct val="130000"/>
              </a:lnSpc>
              <a:defRPr/>
            </a:pPr>
            <a:r>
              <a:rPr lang="zh-CN" altLang="en-US" sz="1386" dirty="0">
                <a:latin typeface="微软雅黑" pitchFamily="34" charset="-122"/>
                <a:ea typeface="微软雅黑" pitchFamily="34" charset="-122"/>
              </a:rPr>
              <a:t>点击输入简要文字内容，文字内容需概括精炼，不用多余的文字修饰，言简意赅的说明分项内容</a:t>
            </a:r>
            <a:r>
              <a:rPr lang="en-US" altLang="zh-CN" sz="1386" dirty="0">
                <a:latin typeface="微软雅黑" pitchFamily="34" charset="-122"/>
                <a:ea typeface="微软雅黑" pitchFamily="34" charset="-122"/>
              </a:rPr>
              <a:t>……</a:t>
            </a:r>
          </a:p>
        </p:txBody>
      </p:sp>
    </p:spTree>
    <p:extLst>
      <p:ext uri="{BB962C8B-B14F-4D97-AF65-F5344CB8AC3E}">
        <p14:creationId xmlns:p14="http://schemas.microsoft.com/office/powerpoint/2010/main" val="349307305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Left)">
                                      <p:cBhvr>
                                        <p:cTn id="11" dur="2000"/>
                                        <p:tgtEl>
                                          <p:spTgt spid="3"/>
                                        </p:tgtEl>
                                      </p:cBhvr>
                                    </p:animEffect>
                                  </p:childTnLst>
                                </p:cTn>
                              </p:par>
                            </p:childTnLst>
                          </p:cTn>
                        </p:par>
                        <p:par>
                          <p:cTn id="12" fill="hold">
                            <p:stCondLst>
                              <p:cond delay="2500"/>
                            </p:stCondLst>
                            <p:childTnLst>
                              <p:par>
                                <p:cTn id="13" presetID="29" presetClass="entr" presetSubtype="0"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p:cTn id="15" dur="1000" fill="hold"/>
                                        <p:tgtEl>
                                          <p:spTgt spid="46"/>
                                        </p:tgtEl>
                                        <p:attrNameLst>
                                          <p:attrName>ppt_x</p:attrName>
                                        </p:attrNameLst>
                                      </p:cBhvr>
                                      <p:tavLst>
                                        <p:tav tm="0">
                                          <p:val>
                                            <p:strVal val="#ppt_x-.2"/>
                                          </p:val>
                                        </p:tav>
                                        <p:tav tm="100000">
                                          <p:val>
                                            <p:strVal val="#ppt_x"/>
                                          </p:val>
                                        </p:tav>
                                      </p:tavLst>
                                    </p:anim>
                                    <p:anim calcmode="lin" valueType="num">
                                      <p:cBhvr>
                                        <p:cTn id="16"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17" dur="1000"/>
                                        <p:tgtEl>
                                          <p:spTgt spid="46"/>
                                        </p:tgtEl>
                                      </p:cBhvr>
                                    </p:animEffect>
                                  </p:childTnLst>
                                </p:cTn>
                              </p:par>
                              <p:par>
                                <p:cTn id="18" presetID="29" presetClass="entr" presetSubtype="0" fill="hold" nodeType="with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p:cTn id="20" dur="1000" fill="hold"/>
                                        <p:tgtEl>
                                          <p:spTgt spid="47"/>
                                        </p:tgtEl>
                                        <p:attrNameLst>
                                          <p:attrName>ppt_x</p:attrName>
                                        </p:attrNameLst>
                                      </p:cBhvr>
                                      <p:tavLst>
                                        <p:tav tm="0">
                                          <p:val>
                                            <p:strVal val="#ppt_x-.2"/>
                                          </p:val>
                                        </p:tav>
                                        <p:tav tm="100000">
                                          <p:val>
                                            <p:strVal val="#ppt_x"/>
                                          </p:val>
                                        </p:tav>
                                      </p:tavLst>
                                    </p:anim>
                                    <p:anim calcmode="lin" valueType="num">
                                      <p:cBhvr>
                                        <p:cTn id="21"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22" dur="1000"/>
                                        <p:tgtEl>
                                          <p:spTgt spid="47"/>
                                        </p:tgtEl>
                                      </p:cBhvr>
                                    </p:animEffect>
                                  </p:childTnLst>
                                </p:cTn>
                              </p:par>
                              <p:par>
                                <p:cTn id="23" presetID="29" presetClass="entr" presetSubtype="0"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1000" fill="hold"/>
                                        <p:tgtEl>
                                          <p:spTgt spid="49"/>
                                        </p:tgtEl>
                                        <p:attrNameLst>
                                          <p:attrName>ppt_x</p:attrName>
                                        </p:attrNameLst>
                                      </p:cBhvr>
                                      <p:tavLst>
                                        <p:tav tm="0">
                                          <p:val>
                                            <p:strVal val="#ppt_x-.2"/>
                                          </p:val>
                                        </p:tav>
                                        <p:tav tm="100000">
                                          <p:val>
                                            <p:strVal val="#ppt_x"/>
                                          </p:val>
                                        </p:tav>
                                      </p:tavLst>
                                    </p:anim>
                                    <p:anim calcmode="lin" valueType="num">
                                      <p:cBhvr>
                                        <p:cTn id="26"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9"/>
                                        </p:tgtEl>
                                      </p:cBhvr>
                                    </p:animEffect>
                                  </p:childTnLst>
                                </p:cTn>
                              </p:par>
                              <p:par>
                                <p:cTn id="28" presetID="29" presetClass="entr" presetSubtype="0"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p:cTn id="30" dur="1000" fill="hold"/>
                                        <p:tgtEl>
                                          <p:spTgt spid="48"/>
                                        </p:tgtEl>
                                        <p:attrNameLst>
                                          <p:attrName>ppt_x</p:attrName>
                                        </p:attrNameLst>
                                      </p:cBhvr>
                                      <p:tavLst>
                                        <p:tav tm="0">
                                          <p:val>
                                            <p:strVal val="#ppt_x-.2"/>
                                          </p:val>
                                        </p:tav>
                                        <p:tav tm="100000">
                                          <p:val>
                                            <p:strVal val="#ppt_x"/>
                                          </p:val>
                                        </p:tav>
                                      </p:tavLst>
                                    </p:anim>
                                    <p:anim calcmode="lin" valueType="num">
                                      <p:cBhvr>
                                        <p:cTn id="31" dur="1000" fill="hold"/>
                                        <p:tgtEl>
                                          <p:spTgt spid="48"/>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8"/>
                                        </p:tgtEl>
                                      </p:cBhvr>
                                    </p:animEffect>
                                  </p:childTnLst>
                                </p:cTn>
                              </p:par>
                            </p:childTnLst>
                          </p:cTn>
                        </p:par>
                        <p:par>
                          <p:cTn id="33" fill="hold">
                            <p:stCondLst>
                              <p:cond delay="3500"/>
                            </p:stCondLst>
                            <p:childTnLst>
                              <p:par>
                                <p:cTn id="34" presetID="18" presetClass="entr" presetSubtype="6"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strips(downRight)">
                                      <p:cBhvr>
                                        <p:cTn id="36" dur="500"/>
                                        <p:tgtEl>
                                          <p:spTgt spid="50"/>
                                        </p:tgtEl>
                                      </p:cBhvr>
                                    </p:animEffect>
                                  </p:childTnLst>
                                </p:cTn>
                              </p:par>
                              <p:par>
                                <p:cTn id="37" presetID="18" presetClass="entr" presetSubtype="6"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strips(downRight)">
                                      <p:cBhvr>
                                        <p:cTn id="39" dur="500"/>
                                        <p:tgtEl>
                                          <p:spTgt spid="38"/>
                                        </p:tgtEl>
                                      </p:cBhvr>
                                    </p:animEffect>
                                  </p:childTnLst>
                                </p:cTn>
                              </p:par>
                            </p:childTnLst>
                          </p:cTn>
                        </p:par>
                        <p:par>
                          <p:cTn id="40" fill="hold">
                            <p:stCondLst>
                              <p:cond delay="4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42"/>
                                        </p:tgtEl>
                                        <p:attrNameLst>
                                          <p:attrName>ppt_y</p:attrName>
                                        </p:attrNameLst>
                                      </p:cBhvr>
                                      <p:tavLst>
                                        <p:tav tm="0">
                                          <p:val>
                                            <p:strVal val="#ppt_y"/>
                                          </p:val>
                                        </p:tav>
                                        <p:tav tm="100000">
                                          <p:val>
                                            <p:strVal val="#ppt_y"/>
                                          </p:val>
                                        </p:tav>
                                      </p:tavLst>
                                    </p:anim>
                                    <p:anim calcmode="lin" valueType="num">
                                      <p:cBhvr>
                                        <p:cTn id="4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42"/>
                                        </p:tgtEl>
                                      </p:cBhvr>
                                    </p:animEffect>
                                  </p:childTnLst>
                                </p:cTn>
                              </p:par>
                            </p:childTnLst>
                          </p:cTn>
                        </p:par>
                        <p:par>
                          <p:cTn id="48" fill="hold">
                            <p:stCondLst>
                              <p:cond delay="4750"/>
                            </p:stCondLst>
                            <p:childTnLst>
                              <p:par>
                                <p:cTn id="49" presetID="18" presetClass="entr" presetSubtype="6"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strips(downRight)">
                                      <p:cBhvr>
                                        <p:cTn id="51" dur="500"/>
                                        <p:tgtEl>
                                          <p:spTgt spid="51"/>
                                        </p:tgtEl>
                                      </p:cBhvr>
                                    </p:animEffect>
                                  </p:childTnLst>
                                </p:cTn>
                              </p:par>
                              <p:par>
                                <p:cTn id="52" presetID="18" presetClass="entr" presetSubtype="6"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strips(downRight)">
                                      <p:cBhvr>
                                        <p:cTn id="54" dur="500"/>
                                        <p:tgtEl>
                                          <p:spTgt spid="39"/>
                                        </p:tgtEl>
                                      </p:cBhvr>
                                    </p:animEffect>
                                  </p:childTnLst>
                                </p:cTn>
                              </p:par>
                            </p:childTnLst>
                          </p:cTn>
                        </p:par>
                        <p:par>
                          <p:cTn id="55" fill="hold">
                            <p:stCondLst>
                              <p:cond delay="5250"/>
                            </p:stCondLst>
                            <p:childTnLst>
                              <p:par>
                                <p:cTn id="56" presetID="41" presetClass="entr" presetSubtype="0" fill="hold" nodeType="afterEffect">
                                  <p:stCondLst>
                                    <p:cond delay="0"/>
                                  </p:stCondLst>
                                  <p:iterate type="lt">
                                    <p:tmPct val="10000"/>
                                  </p:iterate>
                                  <p:childTnLst>
                                    <p:set>
                                      <p:cBhvr>
                                        <p:cTn id="57" dur="1" fill="hold">
                                          <p:stCondLst>
                                            <p:cond delay="0"/>
                                          </p:stCondLst>
                                        </p:cTn>
                                        <p:tgtEl>
                                          <p:spTgt spid="43">
                                            <p:txEl>
                                              <p:pRg st="0" end="0"/>
                                            </p:txEl>
                                          </p:spTgt>
                                        </p:tgtEl>
                                        <p:attrNameLst>
                                          <p:attrName>style.visibility</p:attrName>
                                        </p:attrNameLst>
                                      </p:cBhvr>
                                      <p:to>
                                        <p:strVal val="visible"/>
                                      </p:to>
                                    </p:set>
                                    <p:anim calcmode="lin" valueType="num">
                                      <p:cBhvr>
                                        <p:cTn id="58" dur="500" fill="hold"/>
                                        <p:tgtEl>
                                          <p:spTgt spid="4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43">
                                            <p:txEl>
                                              <p:pRg st="0" end="0"/>
                                            </p:txEl>
                                          </p:spTgt>
                                        </p:tgtEl>
                                        <p:attrNameLst>
                                          <p:attrName>ppt_y</p:attrName>
                                        </p:attrNameLst>
                                      </p:cBhvr>
                                      <p:tavLst>
                                        <p:tav tm="0">
                                          <p:val>
                                            <p:strVal val="#ppt_y"/>
                                          </p:val>
                                        </p:tav>
                                        <p:tav tm="100000">
                                          <p:val>
                                            <p:strVal val="#ppt_y"/>
                                          </p:val>
                                        </p:tav>
                                      </p:tavLst>
                                    </p:anim>
                                    <p:anim calcmode="lin" valueType="num">
                                      <p:cBhvr>
                                        <p:cTn id="60" dur="500" fill="hold"/>
                                        <p:tgtEl>
                                          <p:spTgt spid="4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4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43">
                                            <p:txEl>
                                              <p:pRg st="0" end="0"/>
                                            </p:txEl>
                                          </p:spTgt>
                                        </p:tgtEl>
                                      </p:cBhvr>
                                    </p:animEffect>
                                  </p:childTnLst>
                                </p:cTn>
                              </p:par>
                            </p:childTnLst>
                          </p:cTn>
                        </p:par>
                        <p:par>
                          <p:cTn id="63" fill="hold">
                            <p:stCondLst>
                              <p:cond delay="6000"/>
                            </p:stCondLst>
                            <p:childTnLst>
                              <p:par>
                                <p:cTn id="64" presetID="18" presetClass="entr" presetSubtype="6" fill="hold" grpId="0"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strips(downRight)">
                                      <p:cBhvr>
                                        <p:cTn id="66" dur="500"/>
                                        <p:tgtEl>
                                          <p:spTgt spid="53"/>
                                        </p:tgtEl>
                                      </p:cBhvr>
                                    </p:animEffect>
                                  </p:childTnLst>
                                </p:cTn>
                              </p:par>
                              <p:par>
                                <p:cTn id="67" presetID="18" presetClass="entr" presetSubtype="6"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strips(downRight)">
                                      <p:cBhvr>
                                        <p:cTn id="69" dur="500"/>
                                        <p:tgtEl>
                                          <p:spTgt spid="40"/>
                                        </p:tgtEl>
                                      </p:cBhvr>
                                    </p:animEffect>
                                  </p:childTnLst>
                                </p:cTn>
                              </p:par>
                            </p:childTnLst>
                          </p:cTn>
                        </p:par>
                        <p:par>
                          <p:cTn id="70" fill="hold">
                            <p:stCondLst>
                              <p:cond delay="65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44"/>
                                        </p:tgtEl>
                                        <p:attrNameLst>
                                          <p:attrName>ppt_y</p:attrName>
                                        </p:attrNameLst>
                                      </p:cBhvr>
                                      <p:tavLst>
                                        <p:tav tm="0">
                                          <p:val>
                                            <p:strVal val="#ppt_y"/>
                                          </p:val>
                                        </p:tav>
                                        <p:tav tm="100000">
                                          <p:val>
                                            <p:strVal val="#ppt_y"/>
                                          </p:val>
                                        </p:tav>
                                      </p:tavLst>
                                    </p:anim>
                                    <p:anim calcmode="lin" valueType="num">
                                      <p:cBhvr>
                                        <p:cTn id="75"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44"/>
                                        </p:tgtEl>
                                      </p:cBhvr>
                                    </p:animEffect>
                                  </p:childTnLst>
                                </p:cTn>
                              </p:par>
                            </p:childTnLst>
                          </p:cTn>
                        </p:par>
                        <p:par>
                          <p:cTn id="78" fill="hold">
                            <p:stCondLst>
                              <p:cond delay="7250"/>
                            </p:stCondLst>
                            <p:childTnLst>
                              <p:par>
                                <p:cTn id="79" presetID="18" presetClass="entr" presetSubtype="6" fill="hold" grpId="0"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strips(downRight)">
                                      <p:cBhvr>
                                        <p:cTn id="81" dur="500"/>
                                        <p:tgtEl>
                                          <p:spTgt spid="52"/>
                                        </p:tgtEl>
                                      </p:cBhvr>
                                    </p:animEffect>
                                  </p:childTnLst>
                                </p:cTn>
                              </p:par>
                              <p:par>
                                <p:cTn id="82" presetID="18" presetClass="entr" presetSubtype="6"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strips(downRight)">
                                      <p:cBhvr>
                                        <p:cTn id="84" dur="500"/>
                                        <p:tgtEl>
                                          <p:spTgt spid="41"/>
                                        </p:tgtEl>
                                      </p:cBhvr>
                                    </p:animEffect>
                                  </p:childTnLst>
                                </p:cTn>
                              </p:par>
                            </p:childTnLst>
                          </p:cTn>
                        </p:par>
                        <p:par>
                          <p:cTn id="85" fill="hold">
                            <p:stCondLst>
                              <p:cond delay="7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45"/>
                                        </p:tgtEl>
                                        <p:attrNameLst>
                                          <p:attrName>style.visibility</p:attrName>
                                        </p:attrNameLst>
                                      </p:cBhvr>
                                      <p:to>
                                        <p:strVal val="visible"/>
                                      </p:to>
                                    </p:set>
                                    <p:anim calcmode="lin" valueType="num">
                                      <p:cBhvr>
                                        <p:cTn id="8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45"/>
                                        </p:tgtEl>
                                        <p:attrNameLst>
                                          <p:attrName>ppt_y</p:attrName>
                                        </p:attrNameLst>
                                      </p:cBhvr>
                                      <p:tavLst>
                                        <p:tav tm="0">
                                          <p:val>
                                            <p:strVal val="#ppt_y"/>
                                          </p:val>
                                        </p:tav>
                                        <p:tav tm="100000">
                                          <p:val>
                                            <p:strVal val="#ppt_y"/>
                                          </p:val>
                                        </p:tav>
                                      </p:tavLst>
                                    </p:anim>
                                    <p:anim calcmode="lin" valueType="num">
                                      <p:cBhvr>
                                        <p:cTn id="9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45"/>
                                        </p:tgtEl>
                                      </p:cBhvr>
                                    </p:animEffect>
                                  </p:childTnLst>
                                </p:cTn>
                              </p:par>
                            </p:childTnLst>
                          </p:cTn>
                        </p:par>
                        <p:par>
                          <p:cTn id="93" fill="hold">
                            <p:stCondLst>
                              <p:cond delay="8500"/>
                            </p:stCondLst>
                            <p:childTnLst>
                              <p:par>
                                <p:cTn id="94" presetID="22" presetClass="entr" presetSubtype="1"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up)">
                                      <p:cBhvr>
                                        <p:cTn id="96"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8" grpId="0" animBg="1"/>
      <p:bldP spid="39" grpId="0" animBg="1"/>
      <p:bldP spid="40" grpId="0" animBg="1"/>
      <p:bldP spid="41" grpId="0" animBg="1"/>
      <p:bldP spid="42" grpId="0"/>
      <p:bldP spid="44" grpId="0"/>
      <p:bldP spid="45" grpId="0"/>
      <p:bldP spid="50" grpId="0" animBg="1"/>
      <p:bldP spid="51" grpId="0" animBg="1"/>
      <p:bldP spid="52" grpId="0" animBg="1"/>
      <p:bldP spid="53" grpId="0" animBg="1"/>
      <p:bldP spid="5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5905053" y="2178241"/>
            <a:ext cx="3672408" cy="1823576"/>
          </a:xfrm>
          <a:prstGeom prst="rect">
            <a:avLst/>
          </a:prstGeom>
          <a:noFill/>
        </p:spPr>
        <p:txBody>
          <a:bodyPr wrap="square" rtlCol="0">
            <a:spAutoFit/>
          </a:bodyPr>
          <a:lstStyle/>
          <a:p>
            <a:pPr marL="457200" indent="-457200">
              <a:lnSpc>
                <a:spcPct val="150000"/>
              </a:lnSpc>
              <a:buFont typeface="Wingdings" pitchFamily="2" charset="2"/>
              <a:buChar char="n"/>
            </a:pPr>
            <a:r>
              <a:rPr lang="en-US" altLang="zh-CN" sz="2500" b="1" dirty="0">
                <a:latin typeface="微软雅黑" pitchFamily="34" charset="-122"/>
                <a:ea typeface="微软雅黑" pitchFamily="34" charset="-122"/>
              </a:rPr>
              <a:t>2016</a:t>
            </a:r>
            <a:r>
              <a:rPr lang="zh-CN" altLang="zh-CN" sz="2500" b="1" dirty="0">
                <a:latin typeface="微软雅黑" pitchFamily="34" charset="-122"/>
                <a:ea typeface="微软雅黑" pitchFamily="34" charset="-122"/>
              </a:rPr>
              <a:t>年工作计划 </a:t>
            </a:r>
          </a:p>
          <a:p>
            <a:pPr marL="457200" indent="-457200">
              <a:lnSpc>
                <a:spcPct val="150000"/>
              </a:lnSpc>
              <a:buFont typeface="Wingdings" pitchFamily="2" charset="2"/>
              <a:buChar char="n"/>
            </a:pPr>
            <a:r>
              <a:rPr lang="zh-CN" altLang="zh-CN" sz="2500" b="1" dirty="0" smtClean="0">
                <a:latin typeface="微软雅黑" pitchFamily="34" charset="-122"/>
                <a:ea typeface="微软雅黑" pitchFamily="34" charset="-122"/>
              </a:rPr>
              <a:t>年度</a:t>
            </a:r>
            <a:r>
              <a:rPr lang="zh-CN" altLang="zh-CN" sz="2500" b="1" dirty="0">
                <a:latin typeface="微软雅黑" pitchFamily="34" charset="-122"/>
                <a:ea typeface="微软雅黑" pitchFamily="34" charset="-122"/>
              </a:rPr>
              <a:t>销售目标</a:t>
            </a:r>
          </a:p>
          <a:p>
            <a:pPr marL="457200" indent="-457200">
              <a:lnSpc>
                <a:spcPct val="150000"/>
              </a:lnSpc>
              <a:buFont typeface="Wingdings" pitchFamily="2" charset="2"/>
              <a:buChar char="n"/>
            </a:pPr>
            <a:r>
              <a:rPr lang="zh-CN" altLang="zh-CN" sz="2500" b="1" dirty="0" smtClean="0">
                <a:latin typeface="微软雅黑" pitchFamily="34" charset="-122"/>
                <a:ea typeface="微软雅黑" pitchFamily="34" charset="-122"/>
              </a:rPr>
              <a:t>销售</a:t>
            </a:r>
            <a:r>
              <a:rPr lang="zh-CN" altLang="zh-CN" sz="2500" b="1" dirty="0">
                <a:latin typeface="微软雅黑" pitchFamily="34" charset="-122"/>
                <a:ea typeface="微软雅黑" pitchFamily="34" charset="-122"/>
              </a:rPr>
              <a:t>计划策略分析</a:t>
            </a:r>
          </a:p>
        </p:txBody>
      </p:sp>
      <p:grpSp>
        <p:nvGrpSpPr>
          <p:cNvPr id="37" name="组合 24"/>
          <p:cNvGrpSpPr>
            <a:grpSpLocks/>
          </p:cNvGrpSpPr>
          <p:nvPr/>
        </p:nvGrpSpPr>
        <p:grpSpPr bwMode="auto">
          <a:xfrm>
            <a:off x="2498781" y="1773610"/>
            <a:ext cx="2518237" cy="2520280"/>
            <a:chOff x="2848131" y="1860029"/>
            <a:chExt cx="3807502" cy="3807502"/>
          </a:xfrm>
        </p:grpSpPr>
        <p:sp>
          <p:nvSpPr>
            <p:cNvPr id="38" name="椭圆 3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2" name="椭圆 41"/>
            <p:cNvSpPr/>
            <p:nvPr/>
          </p:nvSpPr>
          <p:spPr>
            <a:xfrm>
              <a:off x="2937682" y="1968815"/>
              <a:ext cx="3628400" cy="362854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7" name="文本框 29"/>
          <p:cNvSpPr txBox="1">
            <a:spLocks noChangeArrowheads="1"/>
          </p:cNvSpPr>
          <p:nvPr/>
        </p:nvSpPr>
        <p:spPr bwMode="auto">
          <a:xfrm>
            <a:off x="2996829" y="1983244"/>
            <a:ext cx="139493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8800" dirty="0" smtClean="0">
                <a:solidFill>
                  <a:srgbClr val="0066CC"/>
                </a:solidFill>
                <a:latin typeface="Impact" pitchFamily="34" charset="0"/>
                <a:ea typeface="微软雅黑" pitchFamily="34" charset="-122"/>
              </a:rPr>
              <a:t>05</a:t>
            </a:r>
            <a:endParaRPr lang="zh-CN" altLang="en-US" sz="8800" dirty="0">
              <a:solidFill>
                <a:srgbClr val="0066CC"/>
              </a:solidFill>
              <a:latin typeface="Impact" pitchFamily="34" charset="0"/>
              <a:ea typeface="微软雅黑" pitchFamily="34" charset="-122"/>
            </a:endParaRPr>
          </a:p>
        </p:txBody>
      </p:sp>
      <p:sp>
        <p:nvSpPr>
          <p:cNvPr id="63" name="文本框 33"/>
          <p:cNvSpPr txBox="1"/>
          <p:nvPr/>
        </p:nvSpPr>
        <p:spPr>
          <a:xfrm>
            <a:off x="2435867" y="3225383"/>
            <a:ext cx="2605090" cy="892552"/>
          </a:xfrm>
          <a:prstGeom prst="rect">
            <a:avLst/>
          </a:prstGeom>
          <a:noFill/>
        </p:spPr>
        <p:txBody>
          <a:bodyPr wrap="square" rtlCol="0">
            <a:spAutoFit/>
          </a:bodyPr>
          <a:lstStyle/>
          <a:p>
            <a:pPr algn="ctr"/>
            <a:r>
              <a:rPr lang="en-US" altLang="zh-CN" sz="2600" dirty="0" smtClean="0">
                <a:solidFill>
                  <a:srgbClr val="0066CC"/>
                </a:solidFill>
                <a:latin typeface="微软雅黑" pitchFamily="34" charset="-122"/>
                <a:ea typeface="微软雅黑" pitchFamily="34" charset="-122"/>
              </a:rPr>
              <a:t>2016</a:t>
            </a:r>
            <a:r>
              <a:rPr lang="zh-CN" altLang="en-US" sz="2600" dirty="0" smtClean="0">
                <a:solidFill>
                  <a:srgbClr val="0066CC"/>
                </a:solidFill>
                <a:latin typeface="微软雅黑" pitchFamily="34" charset="-122"/>
                <a:ea typeface="微软雅黑" pitchFamily="34" charset="-122"/>
              </a:rPr>
              <a:t>年度</a:t>
            </a:r>
            <a:endParaRPr lang="en-US" altLang="zh-CN" sz="2600" dirty="0" smtClean="0">
              <a:solidFill>
                <a:srgbClr val="0066CC"/>
              </a:solidFill>
              <a:latin typeface="微软雅黑" pitchFamily="34" charset="-122"/>
              <a:ea typeface="微软雅黑" pitchFamily="34" charset="-122"/>
            </a:endParaRPr>
          </a:p>
          <a:p>
            <a:pPr algn="ctr"/>
            <a:r>
              <a:rPr lang="zh-CN" altLang="en-US" sz="2600" dirty="0">
                <a:solidFill>
                  <a:srgbClr val="0066CC"/>
                </a:solidFill>
                <a:latin typeface="微软雅黑" pitchFamily="34" charset="-122"/>
                <a:ea typeface="微软雅黑" pitchFamily="34" charset="-122"/>
              </a:rPr>
              <a:t>工作计划</a:t>
            </a:r>
          </a:p>
        </p:txBody>
      </p:sp>
      <p:cxnSp>
        <p:nvCxnSpPr>
          <p:cNvPr id="70" name="直接连接符 69"/>
          <p:cNvCxnSpPr/>
          <p:nvPr/>
        </p:nvCxnSpPr>
        <p:spPr>
          <a:xfrm>
            <a:off x="5473005" y="1629594"/>
            <a:ext cx="0" cy="2808312"/>
          </a:xfrm>
          <a:prstGeom prst="line">
            <a:avLst/>
          </a:prstGeom>
          <a:ln w="19050">
            <a:solidFill>
              <a:srgbClr val="0066CC"/>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2809706"/>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57"/>
                                        </p:tgtEl>
                                      </p:cBhvr>
                                    </p:animEffect>
                                    <p:animScale>
                                      <p:cBhvr>
                                        <p:cTn id="17" dur="250" autoRev="1" fill="hold"/>
                                        <p:tgtEl>
                                          <p:spTgt spid="57"/>
                                        </p:tgtEl>
                                      </p:cBhvr>
                                      <p:by x="105000" y="105000"/>
                                    </p:animScale>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63"/>
                                        </p:tgtEl>
                                        <p:attrNameLst>
                                          <p:attrName>style.visibility</p:attrName>
                                        </p:attrNameLst>
                                      </p:cBhvr>
                                      <p:to>
                                        <p:strVal val="visible"/>
                                      </p:to>
                                    </p:set>
                                    <p:anim by="(-#ppt_w*2)" calcmode="lin" valueType="num">
                                      <p:cBhvr rctx="PPT">
                                        <p:cTn id="21" dur="250" autoRev="1" fill="hold">
                                          <p:stCondLst>
                                            <p:cond delay="0"/>
                                          </p:stCondLst>
                                        </p:cTn>
                                        <p:tgtEl>
                                          <p:spTgt spid="63"/>
                                        </p:tgtEl>
                                        <p:attrNameLst>
                                          <p:attrName>ppt_w</p:attrName>
                                        </p:attrNameLst>
                                      </p:cBhvr>
                                    </p:anim>
                                    <p:anim by="(#ppt_w*0.50)" calcmode="lin" valueType="num">
                                      <p:cBhvr>
                                        <p:cTn id="22" dur="250" decel="50000" autoRev="1" fill="hold">
                                          <p:stCondLst>
                                            <p:cond delay="0"/>
                                          </p:stCondLst>
                                        </p:cTn>
                                        <p:tgtEl>
                                          <p:spTgt spid="63"/>
                                        </p:tgtEl>
                                        <p:attrNameLst>
                                          <p:attrName>ppt_x</p:attrName>
                                        </p:attrNameLst>
                                      </p:cBhvr>
                                    </p:anim>
                                    <p:anim from="(-#ppt_h/2)" to="(#ppt_y)" calcmode="lin" valueType="num">
                                      <p:cBhvr>
                                        <p:cTn id="23" dur="500" fill="hold">
                                          <p:stCondLst>
                                            <p:cond delay="0"/>
                                          </p:stCondLst>
                                        </p:cTn>
                                        <p:tgtEl>
                                          <p:spTgt spid="63"/>
                                        </p:tgtEl>
                                        <p:attrNameLst>
                                          <p:attrName>ppt_y</p:attrName>
                                        </p:attrNameLst>
                                      </p:cBhvr>
                                    </p:anim>
                                    <p:animRot by="21600000">
                                      <p:cBhvr>
                                        <p:cTn id="24" dur="500" fill="hold">
                                          <p:stCondLst>
                                            <p:cond delay="0"/>
                                          </p:stCondLst>
                                        </p:cTn>
                                        <p:tgtEl>
                                          <p:spTgt spid="63"/>
                                        </p:tgtEl>
                                        <p:attrNameLst>
                                          <p:attrName>r</p:attrName>
                                        </p:attrNameLst>
                                      </p:cBhvr>
                                    </p:animRot>
                                  </p:childTnLst>
                                </p:cTn>
                              </p:par>
                            </p:childTnLst>
                          </p:cTn>
                        </p:par>
                        <p:par>
                          <p:cTn id="25" fill="hold">
                            <p:stCondLst>
                              <p:cond delay="2450"/>
                            </p:stCondLst>
                            <p:childTnLst>
                              <p:par>
                                <p:cTn id="26" presetID="22" presetClass="entr" presetSubtype="1" fill="hold"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wipe(up)">
                                      <p:cBhvr>
                                        <p:cTn id="28" dur="500"/>
                                        <p:tgtEl>
                                          <p:spTgt spid="70"/>
                                        </p:tgtEl>
                                      </p:cBhvr>
                                    </p:animEffect>
                                  </p:childTnLst>
                                </p:cTn>
                              </p:par>
                            </p:childTnLst>
                          </p:cTn>
                        </p:par>
                        <p:par>
                          <p:cTn id="29" fill="hold">
                            <p:stCondLst>
                              <p:cond delay="29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5"/>
                                        </p:tgtEl>
                                        <p:attrNameLst>
                                          <p:attrName>ppt_y</p:attrName>
                                        </p:attrNameLst>
                                      </p:cBhvr>
                                      <p:tavLst>
                                        <p:tav tm="0">
                                          <p:val>
                                            <p:strVal val="#ppt_y"/>
                                          </p:val>
                                        </p:tav>
                                        <p:tav tm="100000">
                                          <p:val>
                                            <p:strVal val="#ppt_y"/>
                                          </p:val>
                                        </p:tav>
                                      </p:tavLst>
                                    </p:anim>
                                    <p:anim calcmode="lin" valueType="num">
                                      <p:cBhvr>
                                        <p:cTn id="34"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7" grpId="0"/>
      <p:bldP spid="57" grpId="1"/>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明年工作计划</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90" name="TextBox 89"/>
          <p:cNvSpPr txBox="1"/>
          <p:nvPr/>
        </p:nvSpPr>
        <p:spPr>
          <a:xfrm>
            <a:off x="1677962" y="1433623"/>
            <a:ext cx="8640935" cy="529147"/>
          </a:xfrm>
          <a:prstGeom prst="rect">
            <a:avLst/>
          </a:prstGeom>
          <a:noFill/>
        </p:spPr>
        <p:txBody>
          <a:bodyPr wrap="square" lIns="101625" tIns="50814" rIns="101625" bIns="50814" rtlCol="0">
            <a:spAutoFit/>
          </a:bodyPr>
          <a:lstStyle/>
          <a:p>
            <a:r>
              <a:rPr lang="zh-CN" altLang="en-US" sz="1386" dirty="0">
                <a:latin typeface="微软雅黑" pitchFamily="34" charset="-122"/>
                <a:ea typeface="微软雅黑" pitchFamily="34" charset="-122"/>
                <a:cs typeface="方正兰亭细黑_GBK_M" pitchFamily="2" charset="2"/>
              </a:rPr>
              <a:t>单击此处添加文本内容单击此处添加文本内容单击此处添加文本内容单击此处添加文本内容单击此处添加文本内容单击此处添加文本内容单击此处添加文本内容</a:t>
            </a:r>
            <a:endParaRPr lang="en-US" altLang="zh-CN" sz="1386" dirty="0">
              <a:latin typeface="微软雅黑" pitchFamily="34" charset="-122"/>
              <a:ea typeface="微软雅黑" pitchFamily="34" charset="-122"/>
              <a:cs typeface="方正兰亭细黑_GBK_M" pitchFamily="2" charset="2"/>
            </a:endParaRPr>
          </a:p>
        </p:txBody>
      </p:sp>
      <p:grpSp>
        <p:nvGrpSpPr>
          <p:cNvPr id="91" name="组合 90"/>
          <p:cNvGrpSpPr/>
          <p:nvPr/>
        </p:nvGrpSpPr>
        <p:grpSpPr>
          <a:xfrm>
            <a:off x="1706887" y="4860805"/>
            <a:ext cx="1912719" cy="610046"/>
            <a:chOff x="695368" y="3811490"/>
            <a:chExt cx="1721136" cy="548848"/>
          </a:xfrm>
        </p:grpSpPr>
        <p:grpSp>
          <p:nvGrpSpPr>
            <p:cNvPr id="92" name="组合 91"/>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94" name="圆角矩形 9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
            <p:nvSpPr>
              <p:cNvPr id="95" name="圆角矩形 9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93" name="椭圆 92"/>
            <p:cNvSpPr/>
            <p:nvPr/>
          </p:nvSpPr>
          <p:spPr>
            <a:xfrm>
              <a:off x="825405" y="395196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grpSp>
        <p:nvGrpSpPr>
          <p:cNvPr id="96" name="组合 95"/>
          <p:cNvGrpSpPr/>
          <p:nvPr/>
        </p:nvGrpSpPr>
        <p:grpSpPr>
          <a:xfrm>
            <a:off x="3350027" y="4276186"/>
            <a:ext cx="1912719" cy="610046"/>
            <a:chOff x="2173927" y="3285519"/>
            <a:chExt cx="1721136" cy="548848"/>
          </a:xfrm>
        </p:grpSpPr>
        <p:grpSp>
          <p:nvGrpSpPr>
            <p:cNvPr id="97" name="组合 9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9" name="圆角矩形 9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
            <p:nvSpPr>
              <p:cNvPr id="100" name="圆角矩形 9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98" name="椭圆 9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grpSp>
        <p:nvGrpSpPr>
          <p:cNvPr id="101" name="组合 100"/>
          <p:cNvGrpSpPr/>
          <p:nvPr/>
        </p:nvGrpSpPr>
        <p:grpSpPr>
          <a:xfrm>
            <a:off x="5029552" y="3691565"/>
            <a:ext cx="1912719" cy="610046"/>
            <a:chOff x="3685227" y="2759547"/>
            <a:chExt cx="1721136" cy="548848"/>
          </a:xfrm>
        </p:grpSpPr>
        <p:grpSp>
          <p:nvGrpSpPr>
            <p:cNvPr id="102" name="组合 101"/>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104" name="圆角矩形 10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
            <p:nvSpPr>
              <p:cNvPr id="105" name="圆角矩形 10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103" name="椭圆 102"/>
            <p:cNvSpPr/>
            <p:nvPr/>
          </p:nvSpPr>
          <p:spPr>
            <a:xfrm>
              <a:off x="3829063" y="2894239"/>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grpSp>
        <p:nvGrpSpPr>
          <p:cNvPr id="106" name="组合 105"/>
          <p:cNvGrpSpPr/>
          <p:nvPr/>
        </p:nvGrpSpPr>
        <p:grpSpPr>
          <a:xfrm>
            <a:off x="6718077" y="3106945"/>
            <a:ext cx="1912719" cy="610046"/>
            <a:chOff x="5204626" y="2233575"/>
            <a:chExt cx="1721136" cy="548848"/>
          </a:xfrm>
        </p:grpSpPr>
        <p:grpSp>
          <p:nvGrpSpPr>
            <p:cNvPr id="107" name="组合 106"/>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109" name="圆角矩形 10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sp>
            <p:nvSpPr>
              <p:cNvPr id="110" name="圆角矩形 109"/>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108" name="椭圆 107"/>
            <p:cNvSpPr/>
            <p:nvPr/>
          </p:nvSpPr>
          <p:spPr>
            <a:xfrm>
              <a:off x="5384889" y="2368267"/>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grpSp>
        <p:nvGrpSpPr>
          <p:cNvPr id="111" name="组合 110"/>
          <p:cNvGrpSpPr/>
          <p:nvPr/>
        </p:nvGrpSpPr>
        <p:grpSpPr>
          <a:xfrm>
            <a:off x="8406178" y="2522323"/>
            <a:ext cx="1912719" cy="610046"/>
            <a:chOff x="6723643" y="1707603"/>
            <a:chExt cx="1721136" cy="548848"/>
          </a:xfrm>
        </p:grpSpPr>
        <p:grpSp>
          <p:nvGrpSpPr>
            <p:cNvPr id="112" name="组合 111"/>
            <p:cNvGrpSpPr/>
            <p:nvPr/>
          </p:nvGrpSpPr>
          <p:grpSpPr>
            <a:xfrm>
              <a:off x="6723643" y="1707603"/>
              <a:ext cx="1721136" cy="548848"/>
              <a:chOff x="4304043" y="1286668"/>
              <a:chExt cx="3837944" cy="2757793"/>
            </a:xfrm>
            <a:effectLst>
              <a:outerShdw blurRad="381000" dist="254000" dir="8100000" algn="tr" rotWithShape="0">
                <a:prstClr val="black">
                  <a:alpha val="40000"/>
                </a:prstClr>
              </a:outerShdw>
            </a:effectLst>
          </p:grpSpPr>
          <p:sp>
            <p:nvSpPr>
              <p:cNvPr id="114" name="圆角矩形 1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latin typeface="微软雅黑" pitchFamily="34" charset="-122"/>
                  <a:ea typeface="微软雅黑" pitchFamily="34" charset="-122"/>
                </a:endParaRPr>
              </a:p>
            </p:txBody>
          </p:sp>
          <p:sp>
            <p:nvSpPr>
              <p:cNvPr id="115" name="圆角矩形 1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latin typeface="微软雅黑" pitchFamily="34" charset="-122"/>
                  <a:ea typeface="微软雅黑" pitchFamily="34" charset="-122"/>
                </a:endParaRPr>
              </a:p>
            </p:txBody>
          </p:sp>
        </p:grpSp>
        <p:sp>
          <p:nvSpPr>
            <p:cNvPr id="113" name="椭圆 112"/>
            <p:cNvSpPr/>
            <p:nvPr/>
          </p:nvSpPr>
          <p:spPr>
            <a:xfrm>
              <a:off x="6904288" y="1842295"/>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rgbClr val="0070C0"/>
                </a:solidFill>
                <a:latin typeface="微软雅黑" pitchFamily="34" charset="-122"/>
                <a:ea typeface="微软雅黑" pitchFamily="34" charset="-122"/>
              </a:endParaRPr>
            </a:p>
          </p:txBody>
        </p:sp>
      </p:grpSp>
      <p:sp>
        <p:nvSpPr>
          <p:cNvPr id="116" name="TextBox 115"/>
          <p:cNvSpPr txBox="1"/>
          <p:nvPr/>
        </p:nvSpPr>
        <p:spPr>
          <a:xfrm>
            <a:off x="2161972" y="5007725"/>
            <a:ext cx="1109329" cy="374105"/>
          </a:xfrm>
          <a:prstGeom prst="rect">
            <a:avLst/>
          </a:prstGeom>
          <a:noFill/>
          <a:effectLst/>
        </p:spPr>
        <p:txBody>
          <a:bodyPr wrap="none" lIns="101625" tIns="50814" rIns="101625" bIns="50814" rtlCol="0">
            <a:spAutoFit/>
          </a:bodyPr>
          <a:lstStyle/>
          <a:p>
            <a:r>
              <a:rPr lang="zh-CN" altLang="en-US" sz="1764" dirty="0">
                <a:solidFill>
                  <a:srgbClr val="0070C0"/>
                </a:solidFill>
                <a:latin typeface="微软雅黑" pitchFamily="34" charset="-122"/>
                <a:ea typeface="微软雅黑" pitchFamily="34" charset="-122"/>
              </a:rPr>
              <a:t>添加标题</a:t>
            </a:r>
          </a:p>
        </p:txBody>
      </p:sp>
      <p:sp>
        <p:nvSpPr>
          <p:cNvPr id="117" name="TextBox 116"/>
          <p:cNvSpPr txBox="1"/>
          <p:nvPr/>
        </p:nvSpPr>
        <p:spPr>
          <a:xfrm>
            <a:off x="3857505" y="4393054"/>
            <a:ext cx="1109329" cy="374105"/>
          </a:xfrm>
          <a:prstGeom prst="rect">
            <a:avLst/>
          </a:prstGeom>
          <a:noFill/>
          <a:effectLst/>
        </p:spPr>
        <p:txBody>
          <a:bodyPr wrap="none" lIns="101625" tIns="50814" rIns="101625" bIns="50814" rtlCol="0">
            <a:spAutoFit/>
          </a:bodyPr>
          <a:lstStyle/>
          <a:p>
            <a:r>
              <a:rPr lang="zh-CN" altLang="en-US" sz="1764" dirty="0">
                <a:solidFill>
                  <a:srgbClr val="0070C0"/>
                </a:solidFill>
                <a:latin typeface="微软雅黑" pitchFamily="34" charset="-122"/>
                <a:ea typeface="微软雅黑" pitchFamily="34" charset="-122"/>
              </a:rPr>
              <a:t>添加标题</a:t>
            </a:r>
          </a:p>
        </p:txBody>
      </p:sp>
      <p:sp>
        <p:nvSpPr>
          <p:cNvPr id="118" name="TextBox 117"/>
          <p:cNvSpPr txBox="1"/>
          <p:nvPr/>
        </p:nvSpPr>
        <p:spPr>
          <a:xfrm>
            <a:off x="5499971" y="3836669"/>
            <a:ext cx="1109329" cy="374105"/>
          </a:xfrm>
          <a:prstGeom prst="rect">
            <a:avLst/>
          </a:prstGeom>
          <a:noFill/>
          <a:effectLst/>
        </p:spPr>
        <p:txBody>
          <a:bodyPr wrap="none" lIns="101625" tIns="50814" rIns="101625" bIns="50814" rtlCol="0">
            <a:spAutoFit/>
          </a:bodyPr>
          <a:lstStyle/>
          <a:p>
            <a:r>
              <a:rPr lang="zh-CN" altLang="en-US" sz="1764" dirty="0">
                <a:solidFill>
                  <a:srgbClr val="0070C0"/>
                </a:solidFill>
                <a:latin typeface="微软雅黑" pitchFamily="34" charset="-122"/>
                <a:ea typeface="微软雅黑" pitchFamily="34" charset="-122"/>
              </a:rPr>
              <a:t>添加标题</a:t>
            </a:r>
          </a:p>
        </p:txBody>
      </p:sp>
      <p:sp>
        <p:nvSpPr>
          <p:cNvPr id="119" name="TextBox 118"/>
          <p:cNvSpPr txBox="1"/>
          <p:nvPr/>
        </p:nvSpPr>
        <p:spPr>
          <a:xfrm>
            <a:off x="7243115" y="3242609"/>
            <a:ext cx="1109329" cy="374105"/>
          </a:xfrm>
          <a:prstGeom prst="rect">
            <a:avLst/>
          </a:prstGeom>
          <a:noFill/>
          <a:effectLst/>
        </p:spPr>
        <p:txBody>
          <a:bodyPr wrap="none" lIns="101625" tIns="50814" rIns="101625" bIns="50814" rtlCol="0">
            <a:spAutoFit/>
          </a:bodyPr>
          <a:lstStyle/>
          <a:p>
            <a:r>
              <a:rPr lang="zh-CN" altLang="en-US" sz="1764" dirty="0">
                <a:solidFill>
                  <a:srgbClr val="0070C0"/>
                </a:solidFill>
                <a:latin typeface="微软雅黑" pitchFamily="34" charset="-122"/>
                <a:ea typeface="微软雅黑" pitchFamily="34" charset="-122"/>
              </a:rPr>
              <a:t>添加标题</a:t>
            </a:r>
          </a:p>
        </p:txBody>
      </p:sp>
      <p:sp>
        <p:nvSpPr>
          <p:cNvPr id="120" name="TextBox 119"/>
          <p:cNvSpPr txBox="1"/>
          <p:nvPr/>
        </p:nvSpPr>
        <p:spPr>
          <a:xfrm>
            <a:off x="8954900" y="2655946"/>
            <a:ext cx="1109329" cy="374105"/>
          </a:xfrm>
          <a:prstGeom prst="rect">
            <a:avLst/>
          </a:prstGeom>
          <a:noFill/>
          <a:effectLst/>
        </p:spPr>
        <p:txBody>
          <a:bodyPr wrap="none" lIns="101625" tIns="50814" rIns="101625" bIns="50814" rtlCol="0">
            <a:spAutoFit/>
          </a:bodyPr>
          <a:lstStyle/>
          <a:p>
            <a:r>
              <a:rPr lang="zh-CN" altLang="en-US" sz="1764" dirty="0">
                <a:solidFill>
                  <a:srgbClr val="0070C0"/>
                </a:solidFill>
                <a:latin typeface="微软雅黑" pitchFamily="34" charset="-122"/>
                <a:ea typeface="微软雅黑" pitchFamily="34" charset="-122"/>
              </a:rPr>
              <a:t>添加标题</a:t>
            </a:r>
          </a:p>
        </p:txBody>
      </p:sp>
      <p:grpSp>
        <p:nvGrpSpPr>
          <p:cNvPr id="121" name="组合 120"/>
          <p:cNvGrpSpPr/>
          <p:nvPr/>
        </p:nvGrpSpPr>
        <p:grpSpPr>
          <a:xfrm>
            <a:off x="1677959" y="2453292"/>
            <a:ext cx="484012" cy="484095"/>
            <a:chOff x="304800" y="673100"/>
            <a:chExt cx="4000500" cy="4000500"/>
          </a:xfrm>
          <a:effectLst>
            <a:outerShdw blurRad="444500" dist="254000" dir="81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23" name="椭圆 1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124" name="椭圆 123"/>
          <p:cNvSpPr/>
          <p:nvPr/>
        </p:nvSpPr>
        <p:spPr>
          <a:xfrm>
            <a:off x="9161750" y="5216406"/>
            <a:ext cx="556663" cy="556762"/>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sp>
        <p:nvSpPr>
          <p:cNvPr id="125" name="椭圆 124"/>
          <p:cNvSpPr/>
          <p:nvPr/>
        </p:nvSpPr>
        <p:spPr>
          <a:xfrm>
            <a:off x="9860672" y="4414703"/>
            <a:ext cx="305363" cy="30541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grpSp>
        <p:nvGrpSpPr>
          <p:cNvPr id="126" name="组合 125"/>
          <p:cNvGrpSpPr/>
          <p:nvPr/>
        </p:nvGrpSpPr>
        <p:grpSpPr>
          <a:xfrm>
            <a:off x="2487269" y="2889600"/>
            <a:ext cx="430323" cy="430397"/>
            <a:chOff x="304800" y="673100"/>
            <a:chExt cx="4000500" cy="4000500"/>
          </a:xfrm>
          <a:effectLst>
            <a:outerShdw blurRad="317500" dist="190500" dir="8100000" algn="tr" rotWithShape="0">
              <a:prstClr val="black">
                <a:alpha val="50000"/>
              </a:prstClr>
            </a:outerShdw>
          </a:effectLst>
        </p:grpSpPr>
        <p:sp>
          <p:nvSpPr>
            <p:cNvPr id="127" name="同心圆 1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28" name="椭圆 1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grpSp>
        <p:nvGrpSpPr>
          <p:cNvPr id="129" name="组合 128"/>
          <p:cNvGrpSpPr/>
          <p:nvPr/>
        </p:nvGrpSpPr>
        <p:grpSpPr>
          <a:xfrm>
            <a:off x="8483143" y="5571399"/>
            <a:ext cx="244241" cy="244283"/>
            <a:chOff x="304800" y="673100"/>
            <a:chExt cx="4000500" cy="4000500"/>
          </a:xfrm>
          <a:effectLst>
            <a:outerShdw blurRad="381000" dist="152400" dir="8100000" algn="tr" rotWithShape="0">
              <a:prstClr val="black">
                <a:alpha val="7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31" name="椭圆 13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grpSp>
        <p:nvGrpSpPr>
          <p:cNvPr id="132" name="组合 131"/>
          <p:cNvGrpSpPr/>
          <p:nvPr/>
        </p:nvGrpSpPr>
        <p:grpSpPr>
          <a:xfrm>
            <a:off x="8630123" y="4831024"/>
            <a:ext cx="319968" cy="320024"/>
            <a:chOff x="304800" y="673100"/>
            <a:chExt cx="4000500" cy="4000500"/>
          </a:xfrm>
          <a:effectLst>
            <a:outerShdw blurRad="381000" dist="152400" dir="8100000" algn="tr" rotWithShape="0">
              <a:prstClr val="black">
                <a:alpha val="7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34" name="椭圆 13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135" name="椭圆 134"/>
          <p:cNvSpPr/>
          <p:nvPr/>
        </p:nvSpPr>
        <p:spPr>
          <a:xfrm>
            <a:off x="2681959" y="2529638"/>
            <a:ext cx="305363" cy="30541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sp>
        <p:nvSpPr>
          <p:cNvPr id="136" name="椭圆 135"/>
          <p:cNvSpPr/>
          <p:nvPr/>
        </p:nvSpPr>
        <p:spPr>
          <a:xfrm>
            <a:off x="1786858" y="3243643"/>
            <a:ext cx="152681" cy="1527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grpSp>
        <p:nvGrpSpPr>
          <p:cNvPr id="137" name="组合 136"/>
          <p:cNvGrpSpPr/>
          <p:nvPr/>
        </p:nvGrpSpPr>
        <p:grpSpPr>
          <a:xfrm>
            <a:off x="9847757" y="4891829"/>
            <a:ext cx="453834" cy="453912"/>
            <a:chOff x="304800" y="673100"/>
            <a:chExt cx="4000500" cy="4000500"/>
          </a:xfrm>
          <a:effectLst>
            <a:outerShdw blurRad="317500" dist="190500" dir="8100000" algn="tr" rotWithShape="0">
              <a:prstClr val="black">
                <a:alpha val="5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39" name="椭圆 1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140" name="椭圆 139"/>
          <p:cNvSpPr/>
          <p:nvPr/>
        </p:nvSpPr>
        <p:spPr>
          <a:xfrm>
            <a:off x="7867210" y="5510266"/>
            <a:ext cx="305363" cy="30541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sp>
        <p:nvSpPr>
          <p:cNvPr id="141" name="椭圆 140"/>
          <p:cNvSpPr/>
          <p:nvPr/>
        </p:nvSpPr>
        <p:spPr>
          <a:xfrm>
            <a:off x="2161972" y="3621465"/>
            <a:ext cx="152681" cy="1527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grpSp>
        <p:nvGrpSpPr>
          <p:cNvPr id="142" name="组合 141"/>
          <p:cNvGrpSpPr/>
          <p:nvPr/>
        </p:nvGrpSpPr>
        <p:grpSpPr>
          <a:xfrm>
            <a:off x="3510329" y="2982659"/>
            <a:ext cx="244241" cy="244283"/>
            <a:chOff x="304800" y="673100"/>
            <a:chExt cx="4000500" cy="4000500"/>
          </a:xfrm>
          <a:effectLst>
            <a:outerShdw blurRad="381000" dist="152400" dir="8100000" algn="tr" rotWithShape="0">
              <a:prstClr val="black">
                <a:alpha val="70000"/>
              </a:prstClr>
            </a:outerShdw>
          </a:effectLst>
        </p:grpSpPr>
        <p:sp>
          <p:nvSpPr>
            <p:cNvPr id="143" name="同心圆 1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44" name="椭圆 1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latin typeface="微软雅黑" pitchFamily="34" charset="-122"/>
                <a:ea typeface="微软雅黑" pitchFamily="34" charset="-122"/>
              </a:endParaRPr>
            </a:p>
          </p:txBody>
        </p:sp>
      </p:grpSp>
      <p:sp>
        <p:nvSpPr>
          <p:cNvPr id="145" name="椭圆 144"/>
          <p:cNvSpPr/>
          <p:nvPr/>
        </p:nvSpPr>
        <p:spPr>
          <a:xfrm>
            <a:off x="10040676" y="5817666"/>
            <a:ext cx="152681" cy="152710"/>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1625" tIns="50814" rIns="101625" bIns="50814" rtlCol="0" anchor="ctr"/>
          <a:lstStyle/>
          <a:p>
            <a:pPr algn="ctr"/>
            <a:endParaRPr lang="zh-CN" altLang="en-US" sz="2394">
              <a:latin typeface="微软雅黑" pitchFamily="34" charset="-122"/>
              <a:ea typeface="微软雅黑" pitchFamily="34" charset="-122"/>
            </a:endParaRPr>
          </a:p>
        </p:txBody>
      </p:sp>
    </p:spTree>
    <p:extLst>
      <p:ext uri="{BB962C8B-B14F-4D97-AF65-F5344CB8AC3E}">
        <p14:creationId xmlns:p14="http://schemas.microsoft.com/office/powerpoint/2010/main" val="26239745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strips(upRight)">
                                          <p:cBhvr>
                                            <p:cTn id="11" dur="500"/>
                                            <p:tgtEl>
                                              <p:spTgt spid="90"/>
                                            </p:tgtEl>
                                          </p:cBhvr>
                                        </p:animEffect>
                                      </p:childTnLst>
                                    </p:cTn>
                                  </p:par>
                                </p:childTnLst>
                              </p:cTn>
                            </p:par>
                            <p:par>
                              <p:cTn id="12" fill="hold">
                                <p:stCondLst>
                                  <p:cond delay="1000"/>
                                </p:stCondLst>
                                <p:childTnLst>
                                  <p:par>
                                    <p:cTn id="13" presetID="2" presetClass="entr" presetSubtype="8" fill="hold" nodeType="afterEffect" p14:presetBounceEnd="44000">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14:bounceEnd="44000">
                                          <p:cBhvr additive="base">
                                            <p:cTn id="15" dur="500" fill="hold"/>
                                            <p:tgtEl>
                                              <p:spTgt spid="91"/>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9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4000">
                                      <p:stCondLst>
                                        <p:cond delay="300"/>
                                      </p:stCondLst>
                                      <p:childTnLst>
                                        <p:set>
                                          <p:cBhvr>
                                            <p:cTn id="18" dur="1" fill="hold">
                                              <p:stCondLst>
                                                <p:cond delay="0"/>
                                              </p:stCondLst>
                                            </p:cTn>
                                            <p:tgtEl>
                                              <p:spTgt spid="96"/>
                                            </p:tgtEl>
                                            <p:attrNameLst>
                                              <p:attrName>style.visibility</p:attrName>
                                            </p:attrNameLst>
                                          </p:cBhvr>
                                          <p:to>
                                            <p:strVal val="visible"/>
                                          </p:to>
                                        </p:set>
                                        <p:anim calcmode="lin" valueType="num" p14:bounceEnd="44000">
                                          <p:cBhvr additive="base">
                                            <p:cTn id="19" dur="500" fill="hold"/>
                                            <p:tgtEl>
                                              <p:spTgt spid="96"/>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9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44000">
                                      <p:stCondLst>
                                        <p:cond delay="600"/>
                                      </p:stCondLst>
                                      <p:childTnLst>
                                        <p:set>
                                          <p:cBhvr>
                                            <p:cTn id="22" dur="1" fill="hold">
                                              <p:stCondLst>
                                                <p:cond delay="0"/>
                                              </p:stCondLst>
                                            </p:cTn>
                                            <p:tgtEl>
                                              <p:spTgt spid="101"/>
                                            </p:tgtEl>
                                            <p:attrNameLst>
                                              <p:attrName>style.visibility</p:attrName>
                                            </p:attrNameLst>
                                          </p:cBhvr>
                                          <p:to>
                                            <p:strVal val="visible"/>
                                          </p:to>
                                        </p:set>
                                        <p:anim calcmode="lin" valueType="num" p14:bounceEnd="44000">
                                          <p:cBhvr additive="base">
                                            <p:cTn id="23" dur="500" fill="hold"/>
                                            <p:tgtEl>
                                              <p:spTgt spid="101"/>
                                            </p:tgtEl>
                                            <p:attrNameLst>
                                              <p:attrName>ppt_x</p:attrName>
                                            </p:attrNameLst>
                                          </p:cBhvr>
                                          <p:tavLst>
                                            <p:tav tm="0">
                                              <p:val>
                                                <p:strVal val="0-#ppt_w/2"/>
                                              </p:val>
                                            </p:tav>
                                            <p:tav tm="100000">
                                              <p:val>
                                                <p:strVal val="#ppt_x"/>
                                              </p:val>
                                            </p:tav>
                                          </p:tavLst>
                                        </p:anim>
                                        <p:anim calcmode="lin" valueType="num" p14:bounceEnd="44000">
                                          <p:cBhvr additive="base">
                                            <p:cTn id="24" dur="500" fill="hold"/>
                                            <p:tgtEl>
                                              <p:spTgt spid="10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44000">
                                      <p:stCondLst>
                                        <p:cond delay="900"/>
                                      </p:stCondLst>
                                      <p:childTnLst>
                                        <p:set>
                                          <p:cBhvr>
                                            <p:cTn id="26" dur="1" fill="hold">
                                              <p:stCondLst>
                                                <p:cond delay="0"/>
                                              </p:stCondLst>
                                            </p:cTn>
                                            <p:tgtEl>
                                              <p:spTgt spid="106"/>
                                            </p:tgtEl>
                                            <p:attrNameLst>
                                              <p:attrName>style.visibility</p:attrName>
                                            </p:attrNameLst>
                                          </p:cBhvr>
                                          <p:to>
                                            <p:strVal val="visible"/>
                                          </p:to>
                                        </p:set>
                                        <p:anim calcmode="lin" valueType="num" p14:bounceEnd="44000">
                                          <p:cBhvr additive="base">
                                            <p:cTn id="27" dur="500" fill="hold"/>
                                            <p:tgtEl>
                                              <p:spTgt spid="106"/>
                                            </p:tgtEl>
                                            <p:attrNameLst>
                                              <p:attrName>ppt_x</p:attrName>
                                            </p:attrNameLst>
                                          </p:cBhvr>
                                          <p:tavLst>
                                            <p:tav tm="0">
                                              <p:val>
                                                <p:strVal val="0-#ppt_w/2"/>
                                              </p:val>
                                            </p:tav>
                                            <p:tav tm="100000">
                                              <p:val>
                                                <p:strVal val="#ppt_x"/>
                                              </p:val>
                                            </p:tav>
                                          </p:tavLst>
                                        </p:anim>
                                        <p:anim calcmode="lin" valueType="num" p14:bounceEnd="44000">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14:presetBounceEnd="44000">
                                      <p:stCondLst>
                                        <p:cond delay="1200"/>
                                      </p:stCondLst>
                                      <p:childTnLst>
                                        <p:set>
                                          <p:cBhvr>
                                            <p:cTn id="30" dur="1" fill="hold">
                                              <p:stCondLst>
                                                <p:cond delay="0"/>
                                              </p:stCondLst>
                                            </p:cTn>
                                            <p:tgtEl>
                                              <p:spTgt spid="111"/>
                                            </p:tgtEl>
                                            <p:attrNameLst>
                                              <p:attrName>style.visibility</p:attrName>
                                            </p:attrNameLst>
                                          </p:cBhvr>
                                          <p:to>
                                            <p:strVal val="visible"/>
                                          </p:to>
                                        </p:set>
                                        <p:anim calcmode="lin" valueType="num" p14:bounceEnd="44000">
                                          <p:cBhvr additive="base">
                                            <p:cTn id="31" dur="500" fill="hold"/>
                                            <p:tgtEl>
                                              <p:spTgt spid="111"/>
                                            </p:tgtEl>
                                            <p:attrNameLst>
                                              <p:attrName>ppt_x</p:attrName>
                                            </p:attrNameLst>
                                          </p:cBhvr>
                                          <p:tavLst>
                                            <p:tav tm="0">
                                              <p:val>
                                                <p:strVal val="0-#ppt_w/2"/>
                                              </p:val>
                                            </p:tav>
                                            <p:tav tm="100000">
                                              <p:val>
                                                <p:strVal val="#ppt_x"/>
                                              </p:val>
                                            </p:tav>
                                          </p:tavLst>
                                        </p:anim>
                                        <p:anim calcmode="lin" valueType="num" p14:bounceEnd="44000">
                                          <p:cBhvr additive="base">
                                            <p:cTn id="32" dur="500" fill="hold"/>
                                            <p:tgtEl>
                                              <p:spTgt spid="111"/>
                                            </p:tgtEl>
                                            <p:attrNameLst>
                                              <p:attrName>ppt_y</p:attrName>
                                            </p:attrNameLst>
                                          </p:cBhvr>
                                          <p:tavLst>
                                            <p:tav tm="0">
                                              <p:val>
                                                <p:strVal val="#ppt_y"/>
                                              </p:val>
                                            </p:tav>
                                            <p:tav tm="100000">
                                              <p:val>
                                                <p:strVal val="#ppt_y"/>
                                              </p:val>
                                            </p:tav>
                                          </p:tavLst>
                                        </p:anim>
                                      </p:childTnLst>
                                    </p:cTn>
                                  </p:par>
                                  <p:par>
                                    <p:cTn id="33" presetID="12" presetClass="entr" presetSubtype="2" fill="hold" grpId="0" nodeType="withEffect">
                                      <p:stCondLst>
                                        <p:cond delay="300"/>
                                      </p:stCondLst>
                                      <p:childTnLst>
                                        <p:set>
                                          <p:cBhvr>
                                            <p:cTn id="34" dur="1" fill="hold">
                                              <p:stCondLst>
                                                <p:cond delay="0"/>
                                              </p:stCondLst>
                                            </p:cTn>
                                            <p:tgtEl>
                                              <p:spTgt spid="116"/>
                                            </p:tgtEl>
                                            <p:attrNameLst>
                                              <p:attrName>style.visibility</p:attrName>
                                            </p:attrNameLst>
                                          </p:cBhvr>
                                          <p:to>
                                            <p:strVal val="visible"/>
                                          </p:to>
                                        </p:set>
                                        <p:anim calcmode="lin" valueType="num">
                                          <p:cBhvr additive="base">
                                            <p:cTn id="35" dur="500"/>
                                            <p:tgtEl>
                                              <p:spTgt spid="116"/>
                                            </p:tgtEl>
                                            <p:attrNameLst>
                                              <p:attrName>ppt_x</p:attrName>
                                            </p:attrNameLst>
                                          </p:cBhvr>
                                          <p:tavLst>
                                            <p:tav tm="0">
                                              <p:val>
                                                <p:strVal val="#ppt_x+#ppt_w*1.125000"/>
                                              </p:val>
                                            </p:tav>
                                            <p:tav tm="100000">
                                              <p:val>
                                                <p:strVal val="#ppt_x"/>
                                              </p:val>
                                            </p:tav>
                                          </p:tavLst>
                                        </p:anim>
                                        <p:animEffect transition="in" filter="wipe(left)">
                                          <p:cBhvr>
                                            <p:cTn id="36" dur="500"/>
                                            <p:tgtEl>
                                              <p:spTgt spid="116"/>
                                            </p:tgtEl>
                                          </p:cBhvr>
                                        </p:animEffect>
                                      </p:childTnLst>
                                    </p:cTn>
                                  </p:par>
                                  <p:par>
                                    <p:cTn id="37" presetID="12" presetClass="entr" presetSubtype="2" fill="hold" grpId="0" nodeType="withEffect">
                                      <p:stCondLst>
                                        <p:cond delay="60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p:tgtEl>
                                              <p:spTgt spid="117"/>
                                            </p:tgtEl>
                                            <p:attrNameLst>
                                              <p:attrName>ppt_x</p:attrName>
                                            </p:attrNameLst>
                                          </p:cBhvr>
                                          <p:tavLst>
                                            <p:tav tm="0">
                                              <p:val>
                                                <p:strVal val="#ppt_x+#ppt_w*1.125000"/>
                                              </p:val>
                                            </p:tav>
                                            <p:tav tm="100000">
                                              <p:val>
                                                <p:strVal val="#ppt_x"/>
                                              </p:val>
                                            </p:tav>
                                          </p:tavLst>
                                        </p:anim>
                                        <p:animEffect transition="in" filter="wipe(left)">
                                          <p:cBhvr>
                                            <p:cTn id="40" dur="500"/>
                                            <p:tgtEl>
                                              <p:spTgt spid="117"/>
                                            </p:tgtEl>
                                          </p:cBhvr>
                                        </p:animEffect>
                                      </p:childTnLst>
                                    </p:cTn>
                                  </p:par>
                                  <p:par>
                                    <p:cTn id="41" presetID="12" presetClass="entr" presetSubtype="2" fill="hold" grpId="0" nodeType="withEffect">
                                      <p:stCondLst>
                                        <p:cond delay="9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par>
                                    <p:cTn id="45" presetID="12" presetClass="entr" presetSubtype="2" fill="hold" grpId="0" nodeType="withEffect">
                                      <p:stCondLst>
                                        <p:cond delay="12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p:tgtEl>
                                              <p:spTgt spid="119"/>
                                            </p:tgtEl>
                                            <p:attrNameLst>
                                              <p:attrName>ppt_x</p:attrName>
                                            </p:attrNameLst>
                                          </p:cBhvr>
                                          <p:tavLst>
                                            <p:tav tm="0">
                                              <p:val>
                                                <p:strVal val="#ppt_x+#ppt_w*1.125000"/>
                                              </p:val>
                                            </p:tav>
                                            <p:tav tm="100000">
                                              <p:val>
                                                <p:strVal val="#ppt_x"/>
                                              </p:val>
                                            </p:tav>
                                          </p:tavLst>
                                        </p:anim>
                                        <p:animEffect transition="in" filter="wipe(left)">
                                          <p:cBhvr>
                                            <p:cTn id="48" dur="500"/>
                                            <p:tgtEl>
                                              <p:spTgt spid="119"/>
                                            </p:tgtEl>
                                          </p:cBhvr>
                                        </p:animEffect>
                                      </p:childTnLst>
                                    </p:cTn>
                                  </p:par>
                                  <p:par>
                                    <p:cTn id="49" presetID="12" presetClass="entr" presetSubtype="2" fill="hold" grpId="0" nodeType="withEffect">
                                      <p:stCondLst>
                                        <p:cond delay="1500"/>
                                      </p:stCondLst>
                                      <p:childTnLst>
                                        <p:set>
                                          <p:cBhvr>
                                            <p:cTn id="50" dur="1" fill="hold">
                                              <p:stCondLst>
                                                <p:cond delay="0"/>
                                              </p:stCondLst>
                                            </p:cTn>
                                            <p:tgtEl>
                                              <p:spTgt spid="120"/>
                                            </p:tgtEl>
                                            <p:attrNameLst>
                                              <p:attrName>style.visibility</p:attrName>
                                            </p:attrNameLst>
                                          </p:cBhvr>
                                          <p:to>
                                            <p:strVal val="visible"/>
                                          </p:to>
                                        </p:set>
                                        <p:anim calcmode="lin" valueType="num">
                                          <p:cBhvr additive="base">
                                            <p:cTn id="51" dur="500"/>
                                            <p:tgtEl>
                                              <p:spTgt spid="120"/>
                                            </p:tgtEl>
                                            <p:attrNameLst>
                                              <p:attrName>ppt_x</p:attrName>
                                            </p:attrNameLst>
                                          </p:cBhvr>
                                          <p:tavLst>
                                            <p:tav tm="0">
                                              <p:val>
                                                <p:strVal val="#ppt_x+#ppt_w*1.125000"/>
                                              </p:val>
                                            </p:tav>
                                            <p:tav tm="100000">
                                              <p:val>
                                                <p:strVal val="#ppt_x"/>
                                              </p:val>
                                            </p:tav>
                                          </p:tavLst>
                                        </p:anim>
                                        <p:animEffect transition="in" filter="wipe(left)">
                                          <p:cBhvr>
                                            <p:cTn id="52" dur="500"/>
                                            <p:tgtEl>
                                              <p:spTgt spid="120"/>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121"/>
                                            </p:tgtEl>
                                            <p:attrNameLst>
                                              <p:attrName>style.visibility</p:attrName>
                                            </p:attrNameLst>
                                          </p:cBhvr>
                                          <p:to>
                                            <p:strVal val="visible"/>
                                          </p:to>
                                        </p:set>
                                        <p:anim calcmode="lin" valueType="num">
                                          <p:cBhvr>
                                            <p:cTn id="56" dur="500" fill="hold"/>
                                            <p:tgtEl>
                                              <p:spTgt spid="121"/>
                                            </p:tgtEl>
                                            <p:attrNameLst>
                                              <p:attrName>ppt_w</p:attrName>
                                            </p:attrNameLst>
                                          </p:cBhvr>
                                          <p:tavLst>
                                            <p:tav tm="0">
                                              <p:val>
                                                <p:fltVal val="0"/>
                                              </p:val>
                                            </p:tav>
                                            <p:tav tm="100000">
                                              <p:val>
                                                <p:strVal val="#ppt_w"/>
                                              </p:val>
                                            </p:tav>
                                          </p:tavLst>
                                        </p:anim>
                                        <p:anim calcmode="lin" valueType="num">
                                          <p:cBhvr>
                                            <p:cTn id="57" dur="500" fill="hold"/>
                                            <p:tgtEl>
                                              <p:spTgt spid="121"/>
                                            </p:tgtEl>
                                            <p:attrNameLst>
                                              <p:attrName>ppt_h</p:attrName>
                                            </p:attrNameLst>
                                          </p:cBhvr>
                                          <p:tavLst>
                                            <p:tav tm="0">
                                              <p:val>
                                                <p:fltVal val="0"/>
                                              </p:val>
                                            </p:tav>
                                            <p:tav tm="100000">
                                              <p:val>
                                                <p:strVal val="#ppt_h"/>
                                              </p:val>
                                            </p:tav>
                                          </p:tavLst>
                                        </p:anim>
                                        <p:animEffect transition="in" filter="fade">
                                          <p:cBhvr>
                                            <p:cTn id="58" dur="500"/>
                                            <p:tgtEl>
                                              <p:spTgt spid="12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4"/>
                                            </p:tgtEl>
                                            <p:attrNameLst>
                                              <p:attrName>style.visibility</p:attrName>
                                            </p:attrNameLst>
                                          </p:cBhvr>
                                          <p:to>
                                            <p:strVal val="visible"/>
                                          </p:to>
                                        </p:set>
                                        <p:anim calcmode="lin" valueType="num">
                                          <p:cBhvr>
                                            <p:cTn id="61" dur="500" fill="hold"/>
                                            <p:tgtEl>
                                              <p:spTgt spid="124"/>
                                            </p:tgtEl>
                                            <p:attrNameLst>
                                              <p:attrName>ppt_w</p:attrName>
                                            </p:attrNameLst>
                                          </p:cBhvr>
                                          <p:tavLst>
                                            <p:tav tm="0">
                                              <p:val>
                                                <p:fltVal val="0"/>
                                              </p:val>
                                            </p:tav>
                                            <p:tav tm="100000">
                                              <p:val>
                                                <p:strVal val="#ppt_w"/>
                                              </p:val>
                                            </p:tav>
                                          </p:tavLst>
                                        </p:anim>
                                        <p:anim calcmode="lin" valueType="num">
                                          <p:cBhvr>
                                            <p:cTn id="62" dur="500" fill="hold"/>
                                            <p:tgtEl>
                                              <p:spTgt spid="124"/>
                                            </p:tgtEl>
                                            <p:attrNameLst>
                                              <p:attrName>ppt_h</p:attrName>
                                            </p:attrNameLst>
                                          </p:cBhvr>
                                          <p:tavLst>
                                            <p:tav tm="0">
                                              <p:val>
                                                <p:fltVal val="0"/>
                                              </p:val>
                                            </p:tav>
                                            <p:tav tm="100000">
                                              <p:val>
                                                <p:strVal val="#ppt_h"/>
                                              </p:val>
                                            </p:tav>
                                          </p:tavLst>
                                        </p:anim>
                                        <p:animEffect transition="in" filter="fade">
                                          <p:cBhvr>
                                            <p:cTn id="63" dur="500"/>
                                            <p:tgtEl>
                                              <p:spTgt spid="12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25"/>
                                            </p:tgtEl>
                                            <p:attrNameLst>
                                              <p:attrName>style.visibility</p:attrName>
                                            </p:attrNameLst>
                                          </p:cBhvr>
                                          <p:to>
                                            <p:strVal val="visible"/>
                                          </p:to>
                                        </p:set>
                                        <p:anim calcmode="lin" valueType="num">
                                          <p:cBhvr>
                                            <p:cTn id="66" dur="500" fill="hold"/>
                                            <p:tgtEl>
                                              <p:spTgt spid="125"/>
                                            </p:tgtEl>
                                            <p:attrNameLst>
                                              <p:attrName>ppt_w</p:attrName>
                                            </p:attrNameLst>
                                          </p:cBhvr>
                                          <p:tavLst>
                                            <p:tav tm="0">
                                              <p:val>
                                                <p:fltVal val="0"/>
                                              </p:val>
                                            </p:tav>
                                            <p:tav tm="100000">
                                              <p:val>
                                                <p:strVal val="#ppt_w"/>
                                              </p:val>
                                            </p:tav>
                                          </p:tavLst>
                                        </p:anim>
                                        <p:anim calcmode="lin" valueType="num">
                                          <p:cBhvr>
                                            <p:cTn id="67" dur="500" fill="hold"/>
                                            <p:tgtEl>
                                              <p:spTgt spid="125"/>
                                            </p:tgtEl>
                                            <p:attrNameLst>
                                              <p:attrName>ppt_h</p:attrName>
                                            </p:attrNameLst>
                                          </p:cBhvr>
                                          <p:tavLst>
                                            <p:tav tm="0">
                                              <p:val>
                                                <p:fltVal val="0"/>
                                              </p:val>
                                            </p:tav>
                                            <p:tav tm="100000">
                                              <p:val>
                                                <p:strVal val="#ppt_h"/>
                                              </p:val>
                                            </p:tav>
                                          </p:tavLst>
                                        </p:anim>
                                        <p:animEffect transition="in" filter="fade">
                                          <p:cBhvr>
                                            <p:cTn id="68" dur="500"/>
                                            <p:tgtEl>
                                              <p:spTgt spid="125"/>
                                            </p:tgtEl>
                                          </p:cBhvr>
                                        </p:animEffect>
                                      </p:childTnLst>
                                    </p:cTn>
                                  </p:par>
                                  <p:par>
                                    <p:cTn id="69" presetID="53" presetClass="entr" presetSubtype="16" fill="hold" nodeType="with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p:cTn id="71" dur="500" fill="hold"/>
                                            <p:tgtEl>
                                              <p:spTgt spid="126"/>
                                            </p:tgtEl>
                                            <p:attrNameLst>
                                              <p:attrName>ppt_w</p:attrName>
                                            </p:attrNameLst>
                                          </p:cBhvr>
                                          <p:tavLst>
                                            <p:tav tm="0">
                                              <p:val>
                                                <p:fltVal val="0"/>
                                              </p:val>
                                            </p:tav>
                                            <p:tav tm="100000">
                                              <p:val>
                                                <p:strVal val="#ppt_w"/>
                                              </p:val>
                                            </p:tav>
                                          </p:tavLst>
                                        </p:anim>
                                        <p:anim calcmode="lin" valueType="num">
                                          <p:cBhvr>
                                            <p:cTn id="72" dur="500" fill="hold"/>
                                            <p:tgtEl>
                                              <p:spTgt spid="126"/>
                                            </p:tgtEl>
                                            <p:attrNameLst>
                                              <p:attrName>ppt_h</p:attrName>
                                            </p:attrNameLst>
                                          </p:cBhvr>
                                          <p:tavLst>
                                            <p:tav tm="0">
                                              <p:val>
                                                <p:fltVal val="0"/>
                                              </p:val>
                                            </p:tav>
                                            <p:tav tm="100000">
                                              <p:val>
                                                <p:strVal val="#ppt_h"/>
                                              </p:val>
                                            </p:tav>
                                          </p:tavLst>
                                        </p:anim>
                                        <p:animEffect transition="in" filter="fade">
                                          <p:cBhvr>
                                            <p:cTn id="73" dur="500"/>
                                            <p:tgtEl>
                                              <p:spTgt spid="126"/>
                                            </p:tgtEl>
                                          </p:cBhvr>
                                        </p:animEffect>
                                      </p:childTnLst>
                                    </p:cTn>
                                  </p:par>
                                  <p:par>
                                    <p:cTn id="74" presetID="53" presetClass="entr" presetSubtype="16" fill="hold" nodeType="withEffect">
                                      <p:stCondLst>
                                        <p:cond delay="400"/>
                                      </p:stCondLst>
                                      <p:childTnLst>
                                        <p:set>
                                          <p:cBhvr>
                                            <p:cTn id="75" dur="1" fill="hold">
                                              <p:stCondLst>
                                                <p:cond delay="0"/>
                                              </p:stCondLst>
                                            </p:cTn>
                                            <p:tgtEl>
                                              <p:spTgt spid="129"/>
                                            </p:tgtEl>
                                            <p:attrNameLst>
                                              <p:attrName>style.visibility</p:attrName>
                                            </p:attrNameLst>
                                          </p:cBhvr>
                                          <p:to>
                                            <p:strVal val="visible"/>
                                          </p:to>
                                        </p:set>
                                        <p:anim calcmode="lin" valueType="num">
                                          <p:cBhvr>
                                            <p:cTn id="76" dur="500" fill="hold"/>
                                            <p:tgtEl>
                                              <p:spTgt spid="129"/>
                                            </p:tgtEl>
                                            <p:attrNameLst>
                                              <p:attrName>ppt_w</p:attrName>
                                            </p:attrNameLst>
                                          </p:cBhvr>
                                          <p:tavLst>
                                            <p:tav tm="0">
                                              <p:val>
                                                <p:fltVal val="0"/>
                                              </p:val>
                                            </p:tav>
                                            <p:tav tm="100000">
                                              <p:val>
                                                <p:strVal val="#ppt_w"/>
                                              </p:val>
                                            </p:tav>
                                          </p:tavLst>
                                        </p:anim>
                                        <p:anim calcmode="lin" valueType="num">
                                          <p:cBhvr>
                                            <p:cTn id="77" dur="500" fill="hold"/>
                                            <p:tgtEl>
                                              <p:spTgt spid="129"/>
                                            </p:tgtEl>
                                            <p:attrNameLst>
                                              <p:attrName>ppt_h</p:attrName>
                                            </p:attrNameLst>
                                          </p:cBhvr>
                                          <p:tavLst>
                                            <p:tav tm="0">
                                              <p:val>
                                                <p:fltVal val="0"/>
                                              </p:val>
                                            </p:tav>
                                            <p:tav tm="100000">
                                              <p:val>
                                                <p:strVal val="#ppt_h"/>
                                              </p:val>
                                            </p:tav>
                                          </p:tavLst>
                                        </p:anim>
                                        <p:animEffect transition="in" filter="fade">
                                          <p:cBhvr>
                                            <p:cTn id="78" dur="500"/>
                                            <p:tgtEl>
                                              <p:spTgt spid="129"/>
                                            </p:tgtEl>
                                          </p:cBhvr>
                                        </p:animEffect>
                                      </p:childTnLst>
                                    </p:cTn>
                                  </p:par>
                                  <p:par>
                                    <p:cTn id="79" presetID="53" presetClass="entr" presetSubtype="16" fill="hold" nodeType="withEffect">
                                      <p:stCondLst>
                                        <p:cond delay="200"/>
                                      </p:stCondLst>
                                      <p:childTnLst>
                                        <p:set>
                                          <p:cBhvr>
                                            <p:cTn id="80" dur="1" fill="hold">
                                              <p:stCondLst>
                                                <p:cond delay="0"/>
                                              </p:stCondLst>
                                            </p:cTn>
                                            <p:tgtEl>
                                              <p:spTgt spid="132"/>
                                            </p:tgtEl>
                                            <p:attrNameLst>
                                              <p:attrName>style.visibility</p:attrName>
                                            </p:attrNameLst>
                                          </p:cBhvr>
                                          <p:to>
                                            <p:strVal val="visible"/>
                                          </p:to>
                                        </p:set>
                                        <p:anim calcmode="lin" valueType="num">
                                          <p:cBhvr>
                                            <p:cTn id="81" dur="500" fill="hold"/>
                                            <p:tgtEl>
                                              <p:spTgt spid="132"/>
                                            </p:tgtEl>
                                            <p:attrNameLst>
                                              <p:attrName>ppt_w</p:attrName>
                                            </p:attrNameLst>
                                          </p:cBhvr>
                                          <p:tavLst>
                                            <p:tav tm="0">
                                              <p:val>
                                                <p:fltVal val="0"/>
                                              </p:val>
                                            </p:tav>
                                            <p:tav tm="100000">
                                              <p:val>
                                                <p:strVal val="#ppt_w"/>
                                              </p:val>
                                            </p:tav>
                                          </p:tavLst>
                                        </p:anim>
                                        <p:anim calcmode="lin" valueType="num">
                                          <p:cBhvr>
                                            <p:cTn id="82" dur="500" fill="hold"/>
                                            <p:tgtEl>
                                              <p:spTgt spid="132"/>
                                            </p:tgtEl>
                                            <p:attrNameLst>
                                              <p:attrName>ppt_h</p:attrName>
                                            </p:attrNameLst>
                                          </p:cBhvr>
                                          <p:tavLst>
                                            <p:tav tm="0">
                                              <p:val>
                                                <p:fltVal val="0"/>
                                              </p:val>
                                            </p:tav>
                                            <p:tav tm="100000">
                                              <p:val>
                                                <p:strVal val="#ppt_h"/>
                                              </p:val>
                                            </p:tav>
                                          </p:tavLst>
                                        </p:anim>
                                        <p:animEffect transition="in" filter="fade">
                                          <p:cBhvr>
                                            <p:cTn id="83" dur="500"/>
                                            <p:tgtEl>
                                              <p:spTgt spid="132"/>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135"/>
                                            </p:tgtEl>
                                            <p:attrNameLst>
                                              <p:attrName>style.visibility</p:attrName>
                                            </p:attrNameLst>
                                          </p:cBhvr>
                                          <p:to>
                                            <p:strVal val="visible"/>
                                          </p:to>
                                        </p:set>
                                        <p:anim calcmode="lin" valueType="num">
                                          <p:cBhvr>
                                            <p:cTn id="86" dur="500" fill="hold"/>
                                            <p:tgtEl>
                                              <p:spTgt spid="135"/>
                                            </p:tgtEl>
                                            <p:attrNameLst>
                                              <p:attrName>ppt_w</p:attrName>
                                            </p:attrNameLst>
                                          </p:cBhvr>
                                          <p:tavLst>
                                            <p:tav tm="0">
                                              <p:val>
                                                <p:fltVal val="0"/>
                                              </p:val>
                                            </p:tav>
                                            <p:tav tm="100000">
                                              <p:val>
                                                <p:strVal val="#ppt_w"/>
                                              </p:val>
                                            </p:tav>
                                          </p:tavLst>
                                        </p:anim>
                                        <p:anim calcmode="lin" valueType="num">
                                          <p:cBhvr>
                                            <p:cTn id="87" dur="500" fill="hold"/>
                                            <p:tgtEl>
                                              <p:spTgt spid="135"/>
                                            </p:tgtEl>
                                            <p:attrNameLst>
                                              <p:attrName>ppt_h</p:attrName>
                                            </p:attrNameLst>
                                          </p:cBhvr>
                                          <p:tavLst>
                                            <p:tav tm="0">
                                              <p:val>
                                                <p:fltVal val="0"/>
                                              </p:val>
                                            </p:tav>
                                            <p:tav tm="100000">
                                              <p:val>
                                                <p:strVal val="#ppt_h"/>
                                              </p:val>
                                            </p:tav>
                                          </p:tavLst>
                                        </p:anim>
                                        <p:animEffect transition="in" filter="fade">
                                          <p:cBhvr>
                                            <p:cTn id="88" dur="500"/>
                                            <p:tgtEl>
                                              <p:spTgt spid="135"/>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36"/>
                                            </p:tgtEl>
                                            <p:attrNameLst>
                                              <p:attrName>style.visibility</p:attrName>
                                            </p:attrNameLst>
                                          </p:cBhvr>
                                          <p:to>
                                            <p:strVal val="visible"/>
                                          </p:to>
                                        </p:set>
                                        <p:anim calcmode="lin" valueType="num">
                                          <p:cBhvr>
                                            <p:cTn id="91" dur="500" fill="hold"/>
                                            <p:tgtEl>
                                              <p:spTgt spid="136"/>
                                            </p:tgtEl>
                                            <p:attrNameLst>
                                              <p:attrName>ppt_w</p:attrName>
                                            </p:attrNameLst>
                                          </p:cBhvr>
                                          <p:tavLst>
                                            <p:tav tm="0">
                                              <p:val>
                                                <p:fltVal val="0"/>
                                              </p:val>
                                            </p:tav>
                                            <p:tav tm="100000">
                                              <p:val>
                                                <p:strVal val="#ppt_w"/>
                                              </p:val>
                                            </p:tav>
                                          </p:tavLst>
                                        </p:anim>
                                        <p:anim calcmode="lin" valueType="num">
                                          <p:cBhvr>
                                            <p:cTn id="92" dur="500" fill="hold"/>
                                            <p:tgtEl>
                                              <p:spTgt spid="136"/>
                                            </p:tgtEl>
                                            <p:attrNameLst>
                                              <p:attrName>ppt_h</p:attrName>
                                            </p:attrNameLst>
                                          </p:cBhvr>
                                          <p:tavLst>
                                            <p:tav tm="0">
                                              <p:val>
                                                <p:fltVal val="0"/>
                                              </p:val>
                                            </p:tav>
                                            <p:tav tm="100000">
                                              <p:val>
                                                <p:strVal val="#ppt_h"/>
                                              </p:val>
                                            </p:tav>
                                          </p:tavLst>
                                        </p:anim>
                                        <p:animEffect transition="in" filter="fade">
                                          <p:cBhvr>
                                            <p:cTn id="93" dur="500"/>
                                            <p:tgtEl>
                                              <p:spTgt spid="136"/>
                                            </p:tgtEl>
                                          </p:cBhvr>
                                        </p:animEffect>
                                      </p:childTnLst>
                                    </p:cTn>
                                  </p:par>
                                  <p:par>
                                    <p:cTn id="94" presetID="53" presetClass="entr" presetSubtype="16" fill="hold" nodeType="withEffect">
                                      <p:stCondLst>
                                        <p:cond delay="400"/>
                                      </p:stCondLst>
                                      <p:childTnLst>
                                        <p:set>
                                          <p:cBhvr>
                                            <p:cTn id="95" dur="1" fill="hold">
                                              <p:stCondLst>
                                                <p:cond delay="0"/>
                                              </p:stCondLst>
                                            </p:cTn>
                                            <p:tgtEl>
                                              <p:spTgt spid="137"/>
                                            </p:tgtEl>
                                            <p:attrNameLst>
                                              <p:attrName>style.visibility</p:attrName>
                                            </p:attrNameLst>
                                          </p:cBhvr>
                                          <p:to>
                                            <p:strVal val="visible"/>
                                          </p:to>
                                        </p:set>
                                        <p:anim calcmode="lin" valueType="num">
                                          <p:cBhvr>
                                            <p:cTn id="96" dur="500" fill="hold"/>
                                            <p:tgtEl>
                                              <p:spTgt spid="137"/>
                                            </p:tgtEl>
                                            <p:attrNameLst>
                                              <p:attrName>ppt_w</p:attrName>
                                            </p:attrNameLst>
                                          </p:cBhvr>
                                          <p:tavLst>
                                            <p:tav tm="0">
                                              <p:val>
                                                <p:fltVal val="0"/>
                                              </p:val>
                                            </p:tav>
                                            <p:tav tm="100000">
                                              <p:val>
                                                <p:strVal val="#ppt_w"/>
                                              </p:val>
                                            </p:tav>
                                          </p:tavLst>
                                        </p:anim>
                                        <p:anim calcmode="lin" valueType="num">
                                          <p:cBhvr>
                                            <p:cTn id="97" dur="500" fill="hold"/>
                                            <p:tgtEl>
                                              <p:spTgt spid="137"/>
                                            </p:tgtEl>
                                            <p:attrNameLst>
                                              <p:attrName>ppt_h</p:attrName>
                                            </p:attrNameLst>
                                          </p:cBhvr>
                                          <p:tavLst>
                                            <p:tav tm="0">
                                              <p:val>
                                                <p:fltVal val="0"/>
                                              </p:val>
                                            </p:tav>
                                            <p:tav tm="100000">
                                              <p:val>
                                                <p:strVal val="#ppt_h"/>
                                              </p:val>
                                            </p:tav>
                                          </p:tavLst>
                                        </p:anim>
                                        <p:animEffect transition="in" filter="fade">
                                          <p:cBhvr>
                                            <p:cTn id="98" dur="500"/>
                                            <p:tgtEl>
                                              <p:spTgt spid="137"/>
                                            </p:tgtEl>
                                          </p:cBhvr>
                                        </p:animEffect>
                                      </p:childTnLst>
                                    </p:cTn>
                                  </p:par>
                                  <p:par>
                                    <p:cTn id="99" presetID="53" presetClass="entr" presetSubtype="16" fill="hold" grpId="0" nodeType="withEffect">
                                      <p:stCondLst>
                                        <p:cond delay="400"/>
                                      </p:stCondLst>
                                      <p:childTnLst>
                                        <p:set>
                                          <p:cBhvr>
                                            <p:cTn id="100" dur="1" fill="hold">
                                              <p:stCondLst>
                                                <p:cond delay="0"/>
                                              </p:stCondLst>
                                            </p:cTn>
                                            <p:tgtEl>
                                              <p:spTgt spid="140"/>
                                            </p:tgtEl>
                                            <p:attrNameLst>
                                              <p:attrName>style.visibility</p:attrName>
                                            </p:attrNameLst>
                                          </p:cBhvr>
                                          <p:to>
                                            <p:strVal val="visible"/>
                                          </p:to>
                                        </p:set>
                                        <p:anim calcmode="lin" valueType="num">
                                          <p:cBhvr>
                                            <p:cTn id="101" dur="500" fill="hold"/>
                                            <p:tgtEl>
                                              <p:spTgt spid="140"/>
                                            </p:tgtEl>
                                            <p:attrNameLst>
                                              <p:attrName>ppt_w</p:attrName>
                                            </p:attrNameLst>
                                          </p:cBhvr>
                                          <p:tavLst>
                                            <p:tav tm="0">
                                              <p:val>
                                                <p:fltVal val="0"/>
                                              </p:val>
                                            </p:tav>
                                            <p:tav tm="100000">
                                              <p:val>
                                                <p:strVal val="#ppt_w"/>
                                              </p:val>
                                            </p:tav>
                                          </p:tavLst>
                                        </p:anim>
                                        <p:anim calcmode="lin" valueType="num">
                                          <p:cBhvr>
                                            <p:cTn id="102" dur="500" fill="hold"/>
                                            <p:tgtEl>
                                              <p:spTgt spid="140"/>
                                            </p:tgtEl>
                                            <p:attrNameLst>
                                              <p:attrName>ppt_h</p:attrName>
                                            </p:attrNameLst>
                                          </p:cBhvr>
                                          <p:tavLst>
                                            <p:tav tm="0">
                                              <p:val>
                                                <p:fltVal val="0"/>
                                              </p:val>
                                            </p:tav>
                                            <p:tav tm="100000">
                                              <p:val>
                                                <p:strVal val="#ppt_h"/>
                                              </p:val>
                                            </p:tav>
                                          </p:tavLst>
                                        </p:anim>
                                        <p:animEffect transition="in" filter="fade">
                                          <p:cBhvr>
                                            <p:cTn id="103" dur="500"/>
                                            <p:tgtEl>
                                              <p:spTgt spid="140"/>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141"/>
                                            </p:tgtEl>
                                            <p:attrNameLst>
                                              <p:attrName>style.visibility</p:attrName>
                                            </p:attrNameLst>
                                          </p:cBhvr>
                                          <p:to>
                                            <p:strVal val="visible"/>
                                          </p:to>
                                        </p:set>
                                        <p:anim calcmode="lin" valueType="num">
                                          <p:cBhvr>
                                            <p:cTn id="106" dur="500" fill="hold"/>
                                            <p:tgtEl>
                                              <p:spTgt spid="141"/>
                                            </p:tgtEl>
                                            <p:attrNameLst>
                                              <p:attrName>ppt_w</p:attrName>
                                            </p:attrNameLst>
                                          </p:cBhvr>
                                          <p:tavLst>
                                            <p:tav tm="0">
                                              <p:val>
                                                <p:fltVal val="0"/>
                                              </p:val>
                                            </p:tav>
                                            <p:tav tm="100000">
                                              <p:val>
                                                <p:strVal val="#ppt_w"/>
                                              </p:val>
                                            </p:tav>
                                          </p:tavLst>
                                        </p:anim>
                                        <p:anim calcmode="lin" valueType="num">
                                          <p:cBhvr>
                                            <p:cTn id="107" dur="500" fill="hold"/>
                                            <p:tgtEl>
                                              <p:spTgt spid="141"/>
                                            </p:tgtEl>
                                            <p:attrNameLst>
                                              <p:attrName>ppt_h</p:attrName>
                                            </p:attrNameLst>
                                          </p:cBhvr>
                                          <p:tavLst>
                                            <p:tav tm="0">
                                              <p:val>
                                                <p:fltVal val="0"/>
                                              </p:val>
                                            </p:tav>
                                            <p:tav tm="100000">
                                              <p:val>
                                                <p:strVal val="#ppt_h"/>
                                              </p:val>
                                            </p:tav>
                                          </p:tavLst>
                                        </p:anim>
                                        <p:animEffect transition="in" filter="fade">
                                          <p:cBhvr>
                                            <p:cTn id="108" dur="500"/>
                                            <p:tgtEl>
                                              <p:spTgt spid="141"/>
                                            </p:tgtEl>
                                          </p:cBhvr>
                                        </p:animEffect>
                                      </p:childTnLst>
                                    </p:cTn>
                                  </p:par>
                                  <p:par>
                                    <p:cTn id="109" presetID="53" presetClass="entr" presetSubtype="16" fill="hold" nodeType="withEffect">
                                      <p:stCondLst>
                                        <p:cond delay="4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Effect transition="in" filter="fade">
                                          <p:cBhvr>
                                            <p:cTn id="113" dur="500"/>
                                            <p:tgtEl>
                                              <p:spTgt spid="142"/>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145"/>
                                            </p:tgtEl>
                                            <p:attrNameLst>
                                              <p:attrName>style.visibility</p:attrName>
                                            </p:attrNameLst>
                                          </p:cBhvr>
                                          <p:to>
                                            <p:strVal val="visible"/>
                                          </p:to>
                                        </p:set>
                                        <p:anim calcmode="lin" valueType="num">
                                          <p:cBhvr>
                                            <p:cTn id="116" dur="500" fill="hold"/>
                                            <p:tgtEl>
                                              <p:spTgt spid="145"/>
                                            </p:tgtEl>
                                            <p:attrNameLst>
                                              <p:attrName>ppt_w</p:attrName>
                                            </p:attrNameLst>
                                          </p:cBhvr>
                                          <p:tavLst>
                                            <p:tav tm="0">
                                              <p:val>
                                                <p:fltVal val="0"/>
                                              </p:val>
                                            </p:tav>
                                            <p:tav tm="100000">
                                              <p:val>
                                                <p:strVal val="#ppt_w"/>
                                              </p:val>
                                            </p:tav>
                                          </p:tavLst>
                                        </p:anim>
                                        <p:anim calcmode="lin" valueType="num">
                                          <p:cBhvr>
                                            <p:cTn id="117" dur="500" fill="hold"/>
                                            <p:tgtEl>
                                              <p:spTgt spid="145"/>
                                            </p:tgtEl>
                                            <p:attrNameLst>
                                              <p:attrName>ppt_h</p:attrName>
                                            </p:attrNameLst>
                                          </p:cBhvr>
                                          <p:tavLst>
                                            <p:tav tm="0">
                                              <p:val>
                                                <p:fltVal val="0"/>
                                              </p:val>
                                            </p:tav>
                                            <p:tav tm="100000">
                                              <p:val>
                                                <p:strVal val="#ppt_h"/>
                                              </p:val>
                                            </p:tav>
                                          </p:tavLst>
                                        </p:anim>
                                        <p:animEffect transition="in" filter="fade">
                                          <p:cBhvr>
                                            <p:cTn id="118"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0" grpId="0"/>
          <p:bldP spid="116" grpId="0"/>
          <p:bldP spid="117" grpId="0"/>
          <p:bldP spid="118" grpId="0"/>
          <p:bldP spid="119" grpId="0"/>
          <p:bldP spid="120" grpId="0"/>
          <p:bldP spid="124" grpId="0" animBg="1"/>
          <p:bldP spid="125" grpId="0" animBg="1"/>
          <p:bldP spid="135" grpId="0" animBg="1"/>
          <p:bldP spid="136" grpId="0" animBg="1"/>
          <p:bldP spid="140" grpId="0" animBg="1"/>
          <p:bldP spid="141" grpId="0" animBg="1"/>
          <p:bldP spid="1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strips(upRight)">
                                          <p:cBhvr>
                                            <p:cTn id="11" dur="500"/>
                                            <p:tgtEl>
                                              <p:spTgt spid="90"/>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0-#ppt_w/2"/>
                                              </p:val>
                                            </p:tav>
                                            <p:tav tm="100000">
                                              <p:val>
                                                <p:strVal val="#ppt_x"/>
                                              </p:val>
                                            </p:tav>
                                          </p:tavLst>
                                        </p:anim>
                                        <p:anim calcmode="lin" valueType="num">
                                          <p:cBhvr additive="base">
                                            <p:cTn id="16" dur="500" fill="hold"/>
                                            <p:tgtEl>
                                              <p:spTgt spid="9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500" fill="hold"/>
                                            <p:tgtEl>
                                              <p:spTgt spid="96"/>
                                            </p:tgtEl>
                                            <p:attrNameLst>
                                              <p:attrName>ppt_x</p:attrName>
                                            </p:attrNameLst>
                                          </p:cBhvr>
                                          <p:tavLst>
                                            <p:tav tm="0">
                                              <p:val>
                                                <p:strVal val="0-#ppt_w/2"/>
                                              </p:val>
                                            </p:tav>
                                            <p:tav tm="100000">
                                              <p:val>
                                                <p:strVal val="#ppt_x"/>
                                              </p:val>
                                            </p:tav>
                                          </p:tavLst>
                                        </p:anim>
                                        <p:anim calcmode="lin" valueType="num">
                                          <p:cBhvr additive="base">
                                            <p:cTn id="20" dur="500" fill="hold"/>
                                            <p:tgtEl>
                                              <p:spTgt spid="9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01"/>
                                            </p:tgtEl>
                                            <p:attrNameLst>
                                              <p:attrName>style.visibility</p:attrName>
                                            </p:attrNameLst>
                                          </p:cBhvr>
                                          <p:to>
                                            <p:strVal val="visible"/>
                                          </p:to>
                                        </p:set>
                                        <p:anim calcmode="lin" valueType="num">
                                          <p:cBhvr additive="base">
                                            <p:cTn id="23" dur="500" fill="hold"/>
                                            <p:tgtEl>
                                              <p:spTgt spid="101"/>
                                            </p:tgtEl>
                                            <p:attrNameLst>
                                              <p:attrName>ppt_x</p:attrName>
                                            </p:attrNameLst>
                                          </p:cBhvr>
                                          <p:tavLst>
                                            <p:tav tm="0">
                                              <p:val>
                                                <p:strVal val="0-#ppt_w/2"/>
                                              </p:val>
                                            </p:tav>
                                            <p:tav tm="100000">
                                              <p:val>
                                                <p:strVal val="#ppt_x"/>
                                              </p:val>
                                            </p:tav>
                                          </p:tavLst>
                                        </p:anim>
                                        <p:anim calcmode="lin" valueType="num">
                                          <p:cBhvr additive="base">
                                            <p:cTn id="24" dur="500" fill="hold"/>
                                            <p:tgtEl>
                                              <p:spTgt spid="10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90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0-#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1200"/>
                                      </p:stCondLst>
                                      <p:childTnLst>
                                        <p:set>
                                          <p:cBhvr>
                                            <p:cTn id="30" dur="1" fill="hold">
                                              <p:stCondLst>
                                                <p:cond delay="0"/>
                                              </p:stCondLst>
                                            </p:cTn>
                                            <p:tgtEl>
                                              <p:spTgt spid="111"/>
                                            </p:tgtEl>
                                            <p:attrNameLst>
                                              <p:attrName>style.visibility</p:attrName>
                                            </p:attrNameLst>
                                          </p:cBhvr>
                                          <p:to>
                                            <p:strVal val="visible"/>
                                          </p:to>
                                        </p:set>
                                        <p:anim calcmode="lin" valueType="num">
                                          <p:cBhvr additive="base">
                                            <p:cTn id="31" dur="500" fill="hold"/>
                                            <p:tgtEl>
                                              <p:spTgt spid="111"/>
                                            </p:tgtEl>
                                            <p:attrNameLst>
                                              <p:attrName>ppt_x</p:attrName>
                                            </p:attrNameLst>
                                          </p:cBhvr>
                                          <p:tavLst>
                                            <p:tav tm="0">
                                              <p:val>
                                                <p:strVal val="0-#ppt_w/2"/>
                                              </p:val>
                                            </p:tav>
                                            <p:tav tm="100000">
                                              <p:val>
                                                <p:strVal val="#ppt_x"/>
                                              </p:val>
                                            </p:tav>
                                          </p:tavLst>
                                        </p:anim>
                                        <p:anim calcmode="lin" valueType="num">
                                          <p:cBhvr additive="base">
                                            <p:cTn id="32" dur="500" fill="hold"/>
                                            <p:tgtEl>
                                              <p:spTgt spid="111"/>
                                            </p:tgtEl>
                                            <p:attrNameLst>
                                              <p:attrName>ppt_y</p:attrName>
                                            </p:attrNameLst>
                                          </p:cBhvr>
                                          <p:tavLst>
                                            <p:tav tm="0">
                                              <p:val>
                                                <p:strVal val="#ppt_y"/>
                                              </p:val>
                                            </p:tav>
                                            <p:tav tm="100000">
                                              <p:val>
                                                <p:strVal val="#ppt_y"/>
                                              </p:val>
                                            </p:tav>
                                          </p:tavLst>
                                        </p:anim>
                                      </p:childTnLst>
                                    </p:cTn>
                                  </p:par>
                                  <p:par>
                                    <p:cTn id="33" presetID="12" presetClass="entr" presetSubtype="2" fill="hold" grpId="0" nodeType="withEffect">
                                      <p:stCondLst>
                                        <p:cond delay="300"/>
                                      </p:stCondLst>
                                      <p:childTnLst>
                                        <p:set>
                                          <p:cBhvr>
                                            <p:cTn id="34" dur="1" fill="hold">
                                              <p:stCondLst>
                                                <p:cond delay="0"/>
                                              </p:stCondLst>
                                            </p:cTn>
                                            <p:tgtEl>
                                              <p:spTgt spid="116"/>
                                            </p:tgtEl>
                                            <p:attrNameLst>
                                              <p:attrName>style.visibility</p:attrName>
                                            </p:attrNameLst>
                                          </p:cBhvr>
                                          <p:to>
                                            <p:strVal val="visible"/>
                                          </p:to>
                                        </p:set>
                                        <p:anim calcmode="lin" valueType="num">
                                          <p:cBhvr additive="base">
                                            <p:cTn id="35" dur="500"/>
                                            <p:tgtEl>
                                              <p:spTgt spid="116"/>
                                            </p:tgtEl>
                                            <p:attrNameLst>
                                              <p:attrName>ppt_x</p:attrName>
                                            </p:attrNameLst>
                                          </p:cBhvr>
                                          <p:tavLst>
                                            <p:tav tm="0">
                                              <p:val>
                                                <p:strVal val="#ppt_x+#ppt_w*1.125000"/>
                                              </p:val>
                                            </p:tav>
                                            <p:tav tm="100000">
                                              <p:val>
                                                <p:strVal val="#ppt_x"/>
                                              </p:val>
                                            </p:tav>
                                          </p:tavLst>
                                        </p:anim>
                                        <p:animEffect transition="in" filter="wipe(left)">
                                          <p:cBhvr>
                                            <p:cTn id="36" dur="500"/>
                                            <p:tgtEl>
                                              <p:spTgt spid="116"/>
                                            </p:tgtEl>
                                          </p:cBhvr>
                                        </p:animEffect>
                                      </p:childTnLst>
                                    </p:cTn>
                                  </p:par>
                                  <p:par>
                                    <p:cTn id="37" presetID="12" presetClass="entr" presetSubtype="2" fill="hold" grpId="0" nodeType="withEffect">
                                      <p:stCondLst>
                                        <p:cond delay="600"/>
                                      </p:stCondLst>
                                      <p:childTnLst>
                                        <p:set>
                                          <p:cBhvr>
                                            <p:cTn id="38" dur="1" fill="hold">
                                              <p:stCondLst>
                                                <p:cond delay="0"/>
                                              </p:stCondLst>
                                            </p:cTn>
                                            <p:tgtEl>
                                              <p:spTgt spid="117"/>
                                            </p:tgtEl>
                                            <p:attrNameLst>
                                              <p:attrName>style.visibility</p:attrName>
                                            </p:attrNameLst>
                                          </p:cBhvr>
                                          <p:to>
                                            <p:strVal val="visible"/>
                                          </p:to>
                                        </p:set>
                                        <p:anim calcmode="lin" valueType="num">
                                          <p:cBhvr additive="base">
                                            <p:cTn id="39" dur="500"/>
                                            <p:tgtEl>
                                              <p:spTgt spid="117"/>
                                            </p:tgtEl>
                                            <p:attrNameLst>
                                              <p:attrName>ppt_x</p:attrName>
                                            </p:attrNameLst>
                                          </p:cBhvr>
                                          <p:tavLst>
                                            <p:tav tm="0">
                                              <p:val>
                                                <p:strVal val="#ppt_x+#ppt_w*1.125000"/>
                                              </p:val>
                                            </p:tav>
                                            <p:tav tm="100000">
                                              <p:val>
                                                <p:strVal val="#ppt_x"/>
                                              </p:val>
                                            </p:tav>
                                          </p:tavLst>
                                        </p:anim>
                                        <p:animEffect transition="in" filter="wipe(left)">
                                          <p:cBhvr>
                                            <p:cTn id="40" dur="500"/>
                                            <p:tgtEl>
                                              <p:spTgt spid="117"/>
                                            </p:tgtEl>
                                          </p:cBhvr>
                                        </p:animEffect>
                                      </p:childTnLst>
                                    </p:cTn>
                                  </p:par>
                                  <p:par>
                                    <p:cTn id="41" presetID="12" presetClass="entr" presetSubtype="2" fill="hold" grpId="0" nodeType="withEffect">
                                      <p:stCondLst>
                                        <p:cond delay="90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ppt_x</p:attrName>
                                            </p:attrNameLst>
                                          </p:cBhvr>
                                          <p:tavLst>
                                            <p:tav tm="0">
                                              <p:val>
                                                <p:strVal val="#ppt_x+#ppt_w*1.125000"/>
                                              </p:val>
                                            </p:tav>
                                            <p:tav tm="100000">
                                              <p:val>
                                                <p:strVal val="#ppt_x"/>
                                              </p:val>
                                            </p:tav>
                                          </p:tavLst>
                                        </p:anim>
                                        <p:animEffect transition="in" filter="wipe(left)">
                                          <p:cBhvr>
                                            <p:cTn id="44" dur="500"/>
                                            <p:tgtEl>
                                              <p:spTgt spid="118"/>
                                            </p:tgtEl>
                                          </p:cBhvr>
                                        </p:animEffect>
                                      </p:childTnLst>
                                    </p:cTn>
                                  </p:par>
                                  <p:par>
                                    <p:cTn id="45" presetID="12" presetClass="entr" presetSubtype="2" fill="hold" grpId="0" nodeType="withEffect">
                                      <p:stCondLst>
                                        <p:cond delay="1200"/>
                                      </p:stCondLst>
                                      <p:childTnLst>
                                        <p:set>
                                          <p:cBhvr>
                                            <p:cTn id="46" dur="1" fill="hold">
                                              <p:stCondLst>
                                                <p:cond delay="0"/>
                                              </p:stCondLst>
                                            </p:cTn>
                                            <p:tgtEl>
                                              <p:spTgt spid="119"/>
                                            </p:tgtEl>
                                            <p:attrNameLst>
                                              <p:attrName>style.visibility</p:attrName>
                                            </p:attrNameLst>
                                          </p:cBhvr>
                                          <p:to>
                                            <p:strVal val="visible"/>
                                          </p:to>
                                        </p:set>
                                        <p:anim calcmode="lin" valueType="num">
                                          <p:cBhvr additive="base">
                                            <p:cTn id="47" dur="500"/>
                                            <p:tgtEl>
                                              <p:spTgt spid="119"/>
                                            </p:tgtEl>
                                            <p:attrNameLst>
                                              <p:attrName>ppt_x</p:attrName>
                                            </p:attrNameLst>
                                          </p:cBhvr>
                                          <p:tavLst>
                                            <p:tav tm="0">
                                              <p:val>
                                                <p:strVal val="#ppt_x+#ppt_w*1.125000"/>
                                              </p:val>
                                            </p:tav>
                                            <p:tav tm="100000">
                                              <p:val>
                                                <p:strVal val="#ppt_x"/>
                                              </p:val>
                                            </p:tav>
                                          </p:tavLst>
                                        </p:anim>
                                        <p:animEffect transition="in" filter="wipe(left)">
                                          <p:cBhvr>
                                            <p:cTn id="48" dur="500"/>
                                            <p:tgtEl>
                                              <p:spTgt spid="119"/>
                                            </p:tgtEl>
                                          </p:cBhvr>
                                        </p:animEffect>
                                      </p:childTnLst>
                                    </p:cTn>
                                  </p:par>
                                  <p:par>
                                    <p:cTn id="49" presetID="12" presetClass="entr" presetSubtype="2" fill="hold" grpId="0" nodeType="withEffect">
                                      <p:stCondLst>
                                        <p:cond delay="1500"/>
                                      </p:stCondLst>
                                      <p:childTnLst>
                                        <p:set>
                                          <p:cBhvr>
                                            <p:cTn id="50" dur="1" fill="hold">
                                              <p:stCondLst>
                                                <p:cond delay="0"/>
                                              </p:stCondLst>
                                            </p:cTn>
                                            <p:tgtEl>
                                              <p:spTgt spid="120"/>
                                            </p:tgtEl>
                                            <p:attrNameLst>
                                              <p:attrName>style.visibility</p:attrName>
                                            </p:attrNameLst>
                                          </p:cBhvr>
                                          <p:to>
                                            <p:strVal val="visible"/>
                                          </p:to>
                                        </p:set>
                                        <p:anim calcmode="lin" valueType="num">
                                          <p:cBhvr additive="base">
                                            <p:cTn id="51" dur="500"/>
                                            <p:tgtEl>
                                              <p:spTgt spid="120"/>
                                            </p:tgtEl>
                                            <p:attrNameLst>
                                              <p:attrName>ppt_x</p:attrName>
                                            </p:attrNameLst>
                                          </p:cBhvr>
                                          <p:tavLst>
                                            <p:tav tm="0">
                                              <p:val>
                                                <p:strVal val="#ppt_x+#ppt_w*1.125000"/>
                                              </p:val>
                                            </p:tav>
                                            <p:tav tm="100000">
                                              <p:val>
                                                <p:strVal val="#ppt_x"/>
                                              </p:val>
                                            </p:tav>
                                          </p:tavLst>
                                        </p:anim>
                                        <p:animEffect transition="in" filter="wipe(left)">
                                          <p:cBhvr>
                                            <p:cTn id="52" dur="500"/>
                                            <p:tgtEl>
                                              <p:spTgt spid="120"/>
                                            </p:tgtEl>
                                          </p:cBhvr>
                                        </p:animEffect>
                                      </p:childTnLst>
                                    </p:cTn>
                                  </p:par>
                                </p:childTnLst>
                              </p:cTn>
                            </p:par>
                            <p:par>
                              <p:cTn id="53" fill="hold">
                                <p:stCondLst>
                                  <p:cond delay="3000"/>
                                </p:stCondLst>
                                <p:childTnLst>
                                  <p:par>
                                    <p:cTn id="54" presetID="53" presetClass="entr" presetSubtype="16" fill="hold" nodeType="afterEffect">
                                      <p:stCondLst>
                                        <p:cond delay="0"/>
                                      </p:stCondLst>
                                      <p:childTnLst>
                                        <p:set>
                                          <p:cBhvr>
                                            <p:cTn id="55" dur="1" fill="hold">
                                              <p:stCondLst>
                                                <p:cond delay="0"/>
                                              </p:stCondLst>
                                            </p:cTn>
                                            <p:tgtEl>
                                              <p:spTgt spid="121"/>
                                            </p:tgtEl>
                                            <p:attrNameLst>
                                              <p:attrName>style.visibility</p:attrName>
                                            </p:attrNameLst>
                                          </p:cBhvr>
                                          <p:to>
                                            <p:strVal val="visible"/>
                                          </p:to>
                                        </p:set>
                                        <p:anim calcmode="lin" valueType="num">
                                          <p:cBhvr>
                                            <p:cTn id="56" dur="500" fill="hold"/>
                                            <p:tgtEl>
                                              <p:spTgt spid="121"/>
                                            </p:tgtEl>
                                            <p:attrNameLst>
                                              <p:attrName>ppt_w</p:attrName>
                                            </p:attrNameLst>
                                          </p:cBhvr>
                                          <p:tavLst>
                                            <p:tav tm="0">
                                              <p:val>
                                                <p:fltVal val="0"/>
                                              </p:val>
                                            </p:tav>
                                            <p:tav tm="100000">
                                              <p:val>
                                                <p:strVal val="#ppt_w"/>
                                              </p:val>
                                            </p:tav>
                                          </p:tavLst>
                                        </p:anim>
                                        <p:anim calcmode="lin" valueType="num">
                                          <p:cBhvr>
                                            <p:cTn id="57" dur="500" fill="hold"/>
                                            <p:tgtEl>
                                              <p:spTgt spid="121"/>
                                            </p:tgtEl>
                                            <p:attrNameLst>
                                              <p:attrName>ppt_h</p:attrName>
                                            </p:attrNameLst>
                                          </p:cBhvr>
                                          <p:tavLst>
                                            <p:tav tm="0">
                                              <p:val>
                                                <p:fltVal val="0"/>
                                              </p:val>
                                            </p:tav>
                                            <p:tav tm="100000">
                                              <p:val>
                                                <p:strVal val="#ppt_h"/>
                                              </p:val>
                                            </p:tav>
                                          </p:tavLst>
                                        </p:anim>
                                        <p:animEffect transition="in" filter="fade">
                                          <p:cBhvr>
                                            <p:cTn id="58" dur="500"/>
                                            <p:tgtEl>
                                              <p:spTgt spid="12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4"/>
                                            </p:tgtEl>
                                            <p:attrNameLst>
                                              <p:attrName>style.visibility</p:attrName>
                                            </p:attrNameLst>
                                          </p:cBhvr>
                                          <p:to>
                                            <p:strVal val="visible"/>
                                          </p:to>
                                        </p:set>
                                        <p:anim calcmode="lin" valueType="num">
                                          <p:cBhvr>
                                            <p:cTn id="61" dur="500" fill="hold"/>
                                            <p:tgtEl>
                                              <p:spTgt spid="124"/>
                                            </p:tgtEl>
                                            <p:attrNameLst>
                                              <p:attrName>ppt_w</p:attrName>
                                            </p:attrNameLst>
                                          </p:cBhvr>
                                          <p:tavLst>
                                            <p:tav tm="0">
                                              <p:val>
                                                <p:fltVal val="0"/>
                                              </p:val>
                                            </p:tav>
                                            <p:tav tm="100000">
                                              <p:val>
                                                <p:strVal val="#ppt_w"/>
                                              </p:val>
                                            </p:tav>
                                          </p:tavLst>
                                        </p:anim>
                                        <p:anim calcmode="lin" valueType="num">
                                          <p:cBhvr>
                                            <p:cTn id="62" dur="500" fill="hold"/>
                                            <p:tgtEl>
                                              <p:spTgt spid="124"/>
                                            </p:tgtEl>
                                            <p:attrNameLst>
                                              <p:attrName>ppt_h</p:attrName>
                                            </p:attrNameLst>
                                          </p:cBhvr>
                                          <p:tavLst>
                                            <p:tav tm="0">
                                              <p:val>
                                                <p:fltVal val="0"/>
                                              </p:val>
                                            </p:tav>
                                            <p:tav tm="100000">
                                              <p:val>
                                                <p:strVal val="#ppt_h"/>
                                              </p:val>
                                            </p:tav>
                                          </p:tavLst>
                                        </p:anim>
                                        <p:animEffect transition="in" filter="fade">
                                          <p:cBhvr>
                                            <p:cTn id="63" dur="500"/>
                                            <p:tgtEl>
                                              <p:spTgt spid="124"/>
                                            </p:tgtEl>
                                          </p:cBhvr>
                                        </p:animEffect>
                                      </p:childTnLst>
                                    </p:cTn>
                                  </p:par>
                                  <p:par>
                                    <p:cTn id="64" presetID="53" presetClass="entr" presetSubtype="16" fill="hold" grpId="0" nodeType="withEffect">
                                      <p:stCondLst>
                                        <p:cond delay="400"/>
                                      </p:stCondLst>
                                      <p:childTnLst>
                                        <p:set>
                                          <p:cBhvr>
                                            <p:cTn id="65" dur="1" fill="hold">
                                              <p:stCondLst>
                                                <p:cond delay="0"/>
                                              </p:stCondLst>
                                            </p:cTn>
                                            <p:tgtEl>
                                              <p:spTgt spid="125"/>
                                            </p:tgtEl>
                                            <p:attrNameLst>
                                              <p:attrName>style.visibility</p:attrName>
                                            </p:attrNameLst>
                                          </p:cBhvr>
                                          <p:to>
                                            <p:strVal val="visible"/>
                                          </p:to>
                                        </p:set>
                                        <p:anim calcmode="lin" valueType="num">
                                          <p:cBhvr>
                                            <p:cTn id="66" dur="500" fill="hold"/>
                                            <p:tgtEl>
                                              <p:spTgt spid="125"/>
                                            </p:tgtEl>
                                            <p:attrNameLst>
                                              <p:attrName>ppt_w</p:attrName>
                                            </p:attrNameLst>
                                          </p:cBhvr>
                                          <p:tavLst>
                                            <p:tav tm="0">
                                              <p:val>
                                                <p:fltVal val="0"/>
                                              </p:val>
                                            </p:tav>
                                            <p:tav tm="100000">
                                              <p:val>
                                                <p:strVal val="#ppt_w"/>
                                              </p:val>
                                            </p:tav>
                                          </p:tavLst>
                                        </p:anim>
                                        <p:anim calcmode="lin" valueType="num">
                                          <p:cBhvr>
                                            <p:cTn id="67" dur="500" fill="hold"/>
                                            <p:tgtEl>
                                              <p:spTgt spid="125"/>
                                            </p:tgtEl>
                                            <p:attrNameLst>
                                              <p:attrName>ppt_h</p:attrName>
                                            </p:attrNameLst>
                                          </p:cBhvr>
                                          <p:tavLst>
                                            <p:tav tm="0">
                                              <p:val>
                                                <p:fltVal val="0"/>
                                              </p:val>
                                            </p:tav>
                                            <p:tav tm="100000">
                                              <p:val>
                                                <p:strVal val="#ppt_h"/>
                                              </p:val>
                                            </p:tav>
                                          </p:tavLst>
                                        </p:anim>
                                        <p:animEffect transition="in" filter="fade">
                                          <p:cBhvr>
                                            <p:cTn id="68" dur="500"/>
                                            <p:tgtEl>
                                              <p:spTgt spid="125"/>
                                            </p:tgtEl>
                                          </p:cBhvr>
                                        </p:animEffect>
                                      </p:childTnLst>
                                    </p:cTn>
                                  </p:par>
                                  <p:par>
                                    <p:cTn id="69" presetID="53" presetClass="entr" presetSubtype="16" fill="hold" nodeType="with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p:cTn id="71" dur="500" fill="hold"/>
                                            <p:tgtEl>
                                              <p:spTgt spid="126"/>
                                            </p:tgtEl>
                                            <p:attrNameLst>
                                              <p:attrName>ppt_w</p:attrName>
                                            </p:attrNameLst>
                                          </p:cBhvr>
                                          <p:tavLst>
                                            <p:tav tm="0">
                                              <p:val>
                                                <p:fltVal val="0"/>
                                              </p:val>
                                            </p:tav>
                                            <p:tav tm="100000">
                                              <p:val>
                                                <p:strVal val="#ppt_w"/>
                                              </p:val>
                                            </p:tav>
                                          </p:tavLst>
                                        </p:anim>
                                        <p:anim calcmode="lin" valueType="num">
                                          <p:cBhvr>
                                            <p:cTn id="72" dur="500" fill="hold"/>
                                            <p:tgtEl>
                                              <p:spTgt spid="126"/>
                                            </p:tgtEl>
                                            <p:attrNameLst>
                                              <p:attrName>ppt_h</p:attrName>
                                            </p:attrNameLst>
                                          </p:cBhvr>
                                          <p:tavLst>
                                            <p:tav tm="0">
                                              <p:val>
                                                <p:fltVal val="0"/>
                                              </p:val>
                                            </p:tav>
                                            <p:tav tm="100000">
                                              <p:val>
                                                <p:strVal val="#ppt_h"/>
                                              </p:val>
                                            </p:tav>
                                          </p:tavLst>
                                        </p:anim>
                                        <p:animEffect transition="in" filter="fade">
                                          <p:cBhvr>
                                            <p:cTn id="73" dur="500"/>
                                            <p:tgtEl>
                                              <p:spTgt spid="126"/>
                                            </p:tgtEl>
                                          </p:cBhvr>
                                        </p:animEffect>
                                      </p:childTnLst>
                                    </p:cTn>
                                  </p:par>
                                  <p:par>
                                    <p:cTn id="74" presetID="53" presetClass="entr" presetSubtype="16" fill="hold" nodeType="withEffect">
                                      <p:stCondLst>
                                        <p:cond delay="400"/>
                                      </p:stCondLst>
                                      <p:childTnLst>
                                        <p:set>
                                          <p:cBhvr>
                                            <p:cTn id="75" dur="1" fill="hold">
                                              <p:stCondLst>
                                                <p:cond delay="0"/>
                                              </p:stCondLst>
                                            </p:cTn>
                                            <p:tgtEl>
                                              <p:spTgt spid="129"/>
                                            </p:tgtEl>
                                            <p:attrNameLst>
                                              <p:attrName>style.visibility</p:attrName>
                                            </p:attrNameLst>
                                          </p:cBhvr>
                                          <p:to>
                                            <p:strVal val="visible"/>
                                          </p:to>
                                        </p:set>
                                        <p:anim calcmode="lin" valueType="num">
                                          <p:cBhvr>
                                            <p:cTn id="76" dur="500" fill="hold"/>
                                            <p:tgtEl>
                                              <p:spTgt spid="129"/>
                                            </p:tgtEl>
                                            <p:attrNameLst>
                                              <p:attrName>ppt_w</p:attrName>
                                            </p:attrNameLst>
                                          </p:cBhvr>
                                          <p:tavLst>
                                            <p:tav tm="0">
                                              <p:val>
                                                <p:fltVal val="0"/>
                                              </p:val>
                                            </p:tav>
                                            <p:tav tm="100000">
                                              <p:val>
                                                <p:strVal val="#ppt_w"/>
                                              </p:val>
                                            </p:tav>
                                          </p:tavLst>
                                        </p:anim>
                                        <p:anim calcmode="lin" valueType="num">
                                          <p:cBhvr>
                                            <p:cTn id="77" dur="500" fill="hold"/>
                                            <p:tgtEl>
                                              <p:spTgt spid="129"/>
                                            </p:tgtEl>
                                            <p:attrNameLst>
                                              <p:attrName>ppt_h</p:attrName>
                                            </p:attrNameLst>
                                          </p:cBhvr>
                                          <p:tavLst>
                                            <p:tav tm="0">
                                              <p:val>
                                                <p:fltVal val="0"/>
                                              </p:val>
                                            </p:tav>
                                            <p:tav tm="100000">
                                              <p:val>
                                                <p:strVal val="#ppt_h"/>
                                              </p:val>
                                            </p:tav>
                                          </p:tavLst>
                                        </p:anim>
                                        <p:animEffect transition="in" filter="fade">
                                          <p:cBhvr>
                                            <p:cTn id="78" dur="500"/>
                                            <p:tgtEl>
                                              <p:spTgt spid="129"/>
                                            </p:tgtEl>
                                          </p:cBhvr>
                                        </p:animEffect>
                                      </p:childTnLst>
                                    </p:cTn>
                                  </p:par>
                                  <p:par>
                                    <p:cTn id="79" presetID="53" presetClass="entr" presetSubtype="16" fill="hold" nodeType="withEffect">
                                      <p:stCondLst>
                                        <p:cond delay="200"/>
                                      </p:stCondLst>
                                      <p:childTnLst>
                                        <p:set>
                                          <p:cBhvr>
                                            <p:cTn id="80" dur="1" fill="hold">
                                              <p:stCondLst>
                                                <p:cond delay="0"/>
                                              </p:stCondLst>
                                            </p:cTn>
                                            <p:tgtEl>
                                              <p:spTgt spid="132"/>
                                            </p:tgtEl>
                                            <p:attrNameLst>
                                              <p:attrName>style.visibility</p:attrName>
                                            </p:attrNameLst>
                                          </p:cBhvr>
                                          <p:to>
                                            <p:strVal val="visible"/>
                                          </p:to>
                                        </p:set>
                                        <p:anim calcmode="lin" valueType="num">
                                          <p:cBhvr>
                                            <p:cTn id="81" dur="500" fill="hold"/>
                                            <p:tgtEl>
                                              <p:spTgt spid="132"/>
                                            </p:tgtEl>
                                            <p:attrNameLst>
                                              <p:attrName>ppt_w</p:attrName>
                                            </p:attrNameLst>
                                          </p:cBhvr>
                                          <p:tavLst>
                                            <p:tav tm="0">
                                              <p:val>
                                                <p:fltVal val="0"/>
                                              </p:val>
                                            </p:tav>
                                            <p:tav tm="100000">
                                              <p:val>
                                                <p:strVal val="#ppt_w"/>
                                              </p:val>
                                            </p:tav>
                                          </p:tavLst>
                                        </p:anim>
                                        <p:anim calcmode="lin" valueType="num">
                                          <p:cBhvr>
                                            <p:cTn id="82" dur="500" fill="hold"/>
                                            <p:tgtEl>
                                              <p:spTgt spid="132"/>
                                            </p:tgtEl>
                                            <p:attrNameLst>
                                              <p:attrName>ppt_h</p:attrName>
                                            </p:attrNameLst>
                                          </p:cBhvr>
                                          <p:tavLst>
                                            <p:tav tm="0">
                                              <p:val>
                                                <p:fltVal val="0"/>
                                              </p:val>
                                            </p:tav>
                                            <p:tav tm="100000">
                                              <p:val>
                                                <p:strVal val="#ppt_h"/>
                                              </p:val>
                                            </p:tav>
                                          </p:tavLst>
                                        </p:anim>
                                        <p:animEffect transition="in" filter="fade">
                                          <p:cBhvr>
                                            <p:cTn id="83" dur="500"/>
                                            <p:tgtEl>
                                              <p:spTgt spid="132"/>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135"/>
                                            </p:tgtEl>
                                            <p:attrNameLst>
                                              <p:attrName>style.visibility</p:attrName>
                                            </p:attrNameLst>
                                          </p:cBhvr>
                                          <p:to>
                                            <p:strVal val="visible"/>
                                          </p:to>
                                        </p:set>
                                        <p:anim calcmode="lin" valueType="num">
                                          <p:cBhvr>
                                            <p:cTn id="86" dur="500" fill="hold"/>
                                            <p:tgtEl>
                                              <p:spTgt spid="135"/>
                                            </p:tgtEl>
                                            <p:attrNameLst>
                                              <p:attrName>ppt_w</p:attrName>
                                            </p:attrNameLst>
                                          </p:cBhvr>
                                          <p:tavLst>
                                            <p:tav tm="0">
                                              <p:val>
                                                <p:fltVal val="0"/>
                                              </p:val>
                                            </p:tav>
                                            <p:tav tm="100000">
                                              <p:val>
                                                <p:strVal val="#ppt_w"/>
                                              </p:val>
                                            </p:tav>
                                          </p:tavLst>
                                        </p:anim>
                                        <p:anim calcmode="lin" valueType="num">
                                          <p:cBhvr>
                                            <p:cTn id="87" dur="500" fill="hold"/>
                                            <p:tgtEl>
                                              <p:spTgt spid="135"/>
                                            </p:tgtEl>
                                            <p:attrNameLst>
                                              <p:attrName>ppt_h</p:attrName>
                                            </p:attrNameLst>
                                          </p:cBhvr>
                                          <p:tavLst>
                                            <p:tav tm="0">
                                              <p:val>
                                                <p:fltVal val="0"/>
                                              </p:val>
                                            </p:tav>
                                            <p:tav tm="100000">
                                              <p:val>
                                                <p:strVal val="#ppt_h"/>
                                              </p:val>
                                            </p:tav>
                                          </p:tavLst>
                                        </p:anim>
                                        <p:animEffect transition="in" filter="fade">
                                          <p:cBhvr>
                                            <p:cTn id="88" dur="500"/>
                                            <p:tgtEl>
                                              <p:spTgt spid="135"/>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36"/>
                                            </p:tgtEl>
                                            <p:attrNameLst>
                                              <p:attrName>style.visibility</p:attrName>
                                            </p:attrNameLst>
                                          </p:cBhvr>
                                          <p:to>
                                            <p:strVal val="visible"/>
                                          </p:to>
                                        </p:set>
                                        <p:anim calcmode="lin" valueType="num">
                                          <p:cBhvr>
                                            <p:cTn id="91" dur="500" fill="hold"/>
                                            <p:tgtEl>
                                              <p:spTgt spid="136"/>
                                            </p:tgtEl>
                                            <p:attrNameLst>
                                              <p:attrName>ppt_w</p:attrName>
                                            </p:attrNameLst>
                                          </p:cBhvr>
                                          <p:tavLst>
                                            <p:tav tm="0">
                                              <p:val>
                                                <p:fltVal val="0"/>
                                              </p:val>
                                            </p:tav>
                                            <p:tav tm="100000">
                                              <p:val>
                                                <p:strVal val="#ppt_w"/>
                                              </p:val>
                                            </p:tav>
                                          </p:tavLst>
                                        </p:anim>
                                        <p:anim calcmode="lin" valueType="num">
                                          <p:cBhvr>
                                            <p:cTn id="92" dur="500" fill="hold"/>
                                            <p:tgtEl>
                                              <p:spTgt spid="136"/>
                                            </p:tgtEl>
                                            <p:attrNameLst>
                                              <p:attrName>ppt_h</p:attrName>
                                            </p:attrNameLst>
                                          </p:cBhvr>
                                          <p:tavLst>
                                            <p:tav tm="0">
                                              <p:val>
                                                <p:fltVal val="0"/>
                                              </p:val>
                                            </p:tav>
                                            <p:tav tm="100000">
                                              <p:val>
                                                <p:strVal val="#ppt_h"/>
                                              </p:val>
                                            </p:tav>
                                          </p:tavLst>
                                        </p:anim>
                                        <p:animEffect transition="in" filter="fade">
                                          <p:cBhvr>
                                            <p:cTn id="93" dur="500"/>
                                            <p:tgtEl>
                                              <p:spTgt spid="136"/>
                                            </p:tgtEl>
                                          </p:cBhvr>
                                        </p:animEffect>
                                      </p:childTnLst>
                                    </p:cTn>
                                  </p:par>
                                  <p:par>
                                    <p:cTn id="94" presetID="53" presetClass="entr" presetSubtype="16" fill="hold" nodeType="withEffect">
                                      <p:stCondLst>
                                        <p:cond delay="400"/>
                                      </p:stCondLst>
                                      <p:childTnLst>
                                        <p:set>
                                          <p:cBhvr>
                                            <p:cTn id="95" dur="1" fill="hold">
                                              <p:stCondLst>
                                                <p:cond delay="0"/>
                                              </p:stCondLst>
                                            </p:cTn>
                                            <p:tgtEl>
                                              <p:spTgt spid="137"/>
                                            </p:tgtEl>
                                            <p:attrNameLst>
                                              <p:attrName>style.visibility</p:attrName>
                                            </p:attrNameLst>
                                          </p:cBhvr>
                                          <p:to>
                                            <p:strVal val="visible"/>
                                          </p:to>
                                        </p:set>
                                        <p:anim calcmode="lin" valueType="num">
                                          <p:cBhvr>
                                            <p:cTn id="96" dur="500" fill="hold"/>
                                            <p:tgtEl>
                                              <p:spTgt spid="137"/>
                                            </p:tgtEl>
                                            <p:attrNameLst>
                                              <p:attrName>ppt_w</p:attrName>
                                            </p:attrNameLst>
                                          </p:cBhvr>
                                          <p:tavLst>
                                            <p:tav tm="0">
                                              <p:val>
                                                <p:fltVal val="0"/>
                                              </p:val>
                                            </p:tav>
                                            <p:tav tm="100000">
                                              <p:val>
                                                <p:strVal val="#ppt_w"/>
                                              </p:val>
                                            </p:tav>
                                          </p:tavLst>
                                        </p:anim>
                                        <p:anim calcmode="lin" valueType="num">
                                          <p:cBhvr>
                                            <p:cTn id="97" dur="500" fill="hold"/>
                                            <p:tgtEl>
                                              <p:spTgt spid="137"/>
                                            </p:tgtEl>
                                            <p:attrNameLst>
                                              <p:attrName>ppt_h</p:attrName>
                                            </p:attrNameLst>
                                          </p:cBhvr>
                                          <p:tavLst>
                                            <p:tav tm="0">
                                              <p:val>
                                                <p:fltVal val="0"/>
                                              </p:val>
                                            </p:tav>
                                            <p:tav tm="100000">
                                              <p:val>
                                                <p:strVal val="#ppt_h"/>
                                              </p:val>
                                            </p:tav>
                                          </p:tavLst>
                                        </p:anim>
                                        <p:animEffect transition="in" filter="fade">
                                          <p:cBhvr>
                                            <p:cTn id="98" dur="500"/>
                                            <p:tgtEl>
                                              <p:spTgt spid="137"/>
                                            </p:tgtEl>
                                          </p:cBhvr>
                                        </p:animEffect>
                                      </p:childTnLst>
                                    </p:cTn>
                                  </p:par>
                                  <p:par>
                                    <p:cTn id="99" presetID="53" presetClass="entr" presetSubtype="16" fill="hold" grpId="0" nodeType="withEffect">
                                      <p:stCondLst>
                                        <p:cond delay="400"/>
                                      </p:stCondLst>
                                      <p:childTnLst>
                                        <p:set>
                                          <p:cBhvr>
                                            <p:cTn id="100" dur="1" fill="hold">
                                              <p:stCondLst>
                                                <p:cond delay="0"/>
                                              </p:stCondLst>
                                            </p:cTn>
                                            <p:tgtEl>
                                              <p:spTgt spid="140"/>
                                            </p:tgtEl>
                                            <p:attrNameLst>
                                              <p:attrName>style.visibility</p:attrName>
                                            </p:attrNameLst>
                                          </p:cBhvr>
                                          <p:to>
                                            <p:strVal val="visible"/>
                                          </p:to>
                                        </p:set>
                                        <p:anim calcmode="lin" valueType="num">
                                          <p:cBhvr>
                                            <p:cTn id="101" dur="500" fill="hold"/>
                                            <p:tgtEl>
                                              <p:spTgt spid="140"/>
                                            </p:tgtEl>
                                            <p:attrNameLst>
                                              <p:attrName>ppt_w</p:attrName>
                                            </p:attrNameLst>
                                          </p:cBhvr>
                                          <p:tavLst>
                                            <p:tav tm="0">
                                              <p:val>
                                                <p:fltVal val="0"/>
                                              </p:val>
                                            </p:tav>
                                            <p:tav tm="100000">
                                              <p:val>
                                                <p:strVal val="#ppt_w"/>
                                              </p:val>
                                            </p:tav>
                                          </p:tavLst>
                                        </p:anim>
                                        <p:anim calcmode="lin" valueType="num">
                                          <p:cBhvr>
                                            <p:cTn id="102" dur="500" fill="hold"/>
                                            <p:tgtEl>
                                              <p:spTgt spid="140"/>
                                            </p:tgtEl>
                                            <p:attrNameLst>
                                              <p:attrName>ppt_h</p:attrName>
                                            </p:attrNameLst>
                                          </p:cBhvr>
                                          <p:tavLst>
                                            <p:tav tm="0">
                                              <p:val>
                                                <p:fltVal val="0"/>
                                              </p:val>
                                            </p:tav>
                                            <p:tav tm="100000">
                                              <p:val>
                                                <p:strVal val="#ppt_h"/>
                                              </p:val>
                                            </p:tav>
                                          </p:tavLst>
                                        </p:anim>
                                        <p:animEffect transition="in" filter="fade">
                                          <p:cBhvr>
                                            <p:cTn id="103" dur="500"/>
                                            <p:tgtEl>
                                              <p:spTgt spid="140"/>
                                            </p:tgtEl>
                                          </p:cBhvr>
                                        </p:animEffect>
                                      </p:childTnLst>
                                    </p:cTn>
                                  </p:par>
                                  <p:par>
                                    <p:cTn id="104" presetID="53" presetClass="entr" presetSubtype="16" fill="hold" grpId="0" nodeType="withEffect">
                                      <p:stCondLst>
                                        <p:cond delay="200"/>
                                      </p:stCondLst>
                                      <p:childTnLst>
                                        <p:set>
                                          <p:cBhvr>
                                            <p:cTn id="105" dur="1" fill="hold">
                                              <p:stCondLst>
                                                <p:cond delay="0"/>
                                              </p:stCondLst>
                                            </p:cTn>
                                            <p:tgtEl>
                                              <p:spTgt spid="141"/>
                                            </p:tgtEl>
                                            <p:attrNameLst>
                                              <p:attrName>style.visibility</p:attrName>
                                            </p:attrNameLst>
                                          </p:cBhvr>
                                          <p:to>
                                            <p:strVal val="visible"/>
                                          </p:to>
                                        </p:set>
                                        <p:anim calcmode="lin" valueType="num">
                                          <p:cBhvr>
                                            <p:cTn id="106" dur="500" fill="hold"/>
                                            <p:tgtEl>
                                              <p:spTgt spid="141"/>
                                            </p:tgtEl>
                                            <p:attrNameLst>
                                              <p:attrName>ppt_w</p:attrName>
                                            </p:attrNameLst>
                                          </p:cBhvr>
                                          <p:tavLst>
                                            <p:tav tm="0">
                                              <p:val>
                                                <p:fltVal val="0"/>
                                              </p:val>
                                            </p:tav>
                                            <p:tav tm="100000">
                                              <p:val>
                                                <p:strVal val="#ppt_w"/>
                                              </p:val>
                                            </p:tav>
                                          </p:tavLst>
                                        </p:anim>
                                        <p:anim calcmode="lin" valueType="num">
                                          <p:cBhvr>
                                            <p:cTn id="107" dur="500" fill="hold"/>
                                            <p:tgtEl>
                                              <p:spTgt spid="141"/>
                                            </p:tgtEl>
                                            <p:attrNameLst>
                                              <p:attrName>ppt_h</p:attrName>
                                            </p:attrNameLst>
                                          </p:cBhvr>
                                          <p:tavLst>
                                            <p:tav tm="0">
                                              <p:val>
                                                <p:fltVal val="0"/>
                                              </p:val>
                                            </p:tav>
                                            <p:tav tm="100000">
                                              <p:val>
                                                <p:strVal val="#ppt_h"/>
                                              </p:val>
                                            </p:tav>
                                          </p:tavLst>
                                        </p:anim>
                                        <p:animEffect transition="in" filter="fade">
                                          <p:cBhvr>
                                            <p:cTn id="108" dur="500"/>
                                            <p:tgtEl>
                                              <p:spTgt spid="141"/>
                                            </p:tgtEl>
                                          </p:cBhvr>
                                        </p:animEffect>
                                      </p:childTnLst>
                                    </p:cTn>
                                  </p:par>
                                  <p:par>
                                    <p:cTn id="109" presetID="53" presetClass="entr" presetSubtype="16" fill="hold" nodeType="withEffect">
                                      <p:stCondLst>
                                        <p:cond delay="400"/>
                                      </p:stCondLst>
                                      <p:childTnLst>
                                        <p:set>
                                          <p:cBhvr>
                                            <p:cTn id="110" dur="1" fill="hold">
                                              <p:stCondLst>
                                                <p:cond delay="0"/>
                                              </p:stCondLst>
                                            </p:cTn>
                                            <p:tgtEl>
                                              <p:spTgt spid="142"/>
                                            </p:tgtEl>
                                            <p:attrNameLst>
                                              <p:attrName>style.visibility</p:attrName>
                                            </p:attrNameLst>
                                          </p:cBhvr>
                                          <p:to>
                                            <p:strVal val="visible"/>
                                          </p:to>
                                        </p:set>
                                        <p:anim calcmode="lin" valueType="num">
                                          <p:cBhvr>
                                            <p:cTn id="111" dur="500" fill="hold"/>
                                            <p:tgtEl>
                                              <p:spTgt spid="142"/>
                                            </p:tgtEl>
                                            <p:attrNameLst>
                                              <p:attrName>ppt_w</p:attrName>
                                            </p:attrNameLst>
                                          </p:cBhvr>
                                          <p:tavLst>
                                            <p:tav tm="0">
                                              <p:val>
                                                <p:fltVal val="0"/>
                                              </p:val>
                                            </p:tav>
                                            <p:tav tm="100000">
                                              <p:val>
                                                <p:strVal val="#ppt_w"/>
                                              </p:val>
                                            </p:tav>
                                          </p:tavLst>
                                        </p:anim>
                                        <p:anim calcmode="lin" valueType="num">
                                          <p:cBhvr>
                                            <p:cTn id="112" dur="500" fill="hold"/>
                                            <p:tgtEl>
                                              <p:spTgt spid="142"/>
                                            </p:tgtEl>
                                            <p:attrNameLst>
                                              <p:attrName>ppt_h</p:attrName>
                                            </p:attrNameLst>
                                          </p:cBhvr>
                                          <p:tavLst>
                                            <p:tav tm="0">
                                              <p:val>
                                                <p:fltVal val="0"/>
                                              </p:val>
                                            </p:tav>
                                            <p:tav tm="100000">
                                              <p:val>
                                                <p:strVal val="#ppt_h"/>
                                              </p:val>
                                            </p:tav>
                                          </p:tavLst>
                                        </p:anim>
                                        <p:animEffect transition="in" filter="fade">
                                          <p:cBhvr>
                                            <p:cTn id="113" dur="500"/>
                                            <p:tgtEl>
                                              <p:spTgt spid="142"/>
                                            </p:tgtEl>
                                          </p:cBhvr>
                                        </p:animEffect>
                                      </p:childTnLst>
                                    </p:cTn>
                                  </p:par>
                                  <p:par>
                                    <p:cTn id="114" presetID="53" presetClass="entr" presetSubtype="16" fill="hold" grpId="0" nodeType="withEffect">
                                      <p:stCondLst>
                                        <p:cond delay="200"/>
                                      </p:stCondLst>
                                      <p:childTnLst>
                                        <p:set>
                                          <p:cBhvr>
                                            <p:cTn id="115" dur="1" fill="hold">
                                              <p:stCondLst>
                                                <p:cond delay="0"/>
                                              </p:stCondLst>
                                            </p:cTn>
                                            <p:tgtEl>
                                              <p:spTgt spid="145"/>
                                            </p:tgtEl>
                                            <p:attrNameLst>
                                              <p:attrName>style.visibility</p:attrName>
                                            </p:attrNameLst>
                                          </p:cBhvr>
                                          <p:to>
                                            <p:strVal val="visible"/>
                                          </p:to>
                                        </p:set>
                                        <p:anim calcmode="lin" valueType="num">
                                          <p:cBhvr>
                                            <p:cTn id="116" dur="500" fill="hold"/>
                                            <p:tgtEl>
                                              <p:spTgt spid="145"/>
                                            </p:tgtEl>
                                            <p:attrNameLst>
                                              <p:attrName>ppt_w</p:attrName>
                                            </p:attrNameLst>
                                          </p:cBhvr>
                                          <p:tavLst>
                                            <p:tav tm="0">
                                              <p:val>
                                                <p:fltVal val="0"/>
                                              </p:val>
                                            </p:tav>
                                            <p:tav tm="100000">
                                              <p:val>
                                                <p:strVal val="#ppt_w"/>
                                              </p:val>
                                            </p:tav>
                                          </p:tavLst>
                                        </p:anim>
                                        <p:anim calcmode="lin" valueType="num">
                                          <p:cBhvr>
                                            <p:cTn id="117" dur="500" fill="hold"/>
                                            <p:tgtEl>
                                              <p:spTgt spid="145"/>
                                            </p:tgtEl>
                                            <p:attrNameLst>
                                              <p:attrName>ppt_h</p:attrName>
                                            </p:attrNameLst>
                                          </p:cBhvr>
                                          <p:tavLst>
                                            <p:tav tm="0">
                                              <p:val>
                                                <p:fltVal val="0"/>
                                              </p:val>
                                            </p:tav>
                                            <p:tav tm="100000">
                                              <p:val>
                                                <p:strVal val="#ppt_h"/>
                                              </p:val>
                                            </p:tav>
                                          </p:tavLst>
                                        </p:anim>
                                        <p:animEffect transition="in" filter="fade">
                                          <p:cBhvr>
                                            <p:cTn id="118"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0" grpId="0"/>
          <p:bldP spid="116" grpId="0"/>
          <p:bldP spid="117" grpId="0"/>
          <p:bldP spid="118" grpId="0"/>
          <p:bldP spid="119" grpId="0"/>
          <p:bldP spid="120" grpId="0"/>
          <p:bldP spid="124" grpId="0" animBg="1"/>
          <p:bldP spid="125" grpId="0" animBg="1"/>
          <p:bldP spid="135" grpId="0" animBg="1"/>
          <p:bldP spid="136" grpId="0" animBg="1"/>
          <p:bldP spid="140" grpId="0" animBg="1"/>
          <p:bldP spid="141" grpId="0" animBg="1"/>
          <p:bldP spid="14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明年工作计划</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3" name="组合 2"/>
          <p:cNvGrpSpPr/>
          <p:nvPr/>
        </p:nvGrpSpPr>
        <p:grpSpPr>
          <a:xfrm>
            <a:off x="1870469" y="2115029"/>
            <a:ext cx="4906883" cy="1725311"/>
            <a:chOff x="1980253" y="2205769"/>
            <a:chExt cx="5194887" cy="1826048"/>
          </a:xfrm>
        </p:grpSpPr>
        <p:sp>
          <p:nvSpPr>
            <p:cNvPr id="4" name="圆角矩形 3"/>
            <p:cNvSpPr/>
            <p:nvPr/>
          </p:nvSpPr>
          <p:spPr>
            <a:xfrm>
              <a:off x="1980253" y="3815867"/>
              <a:ext cx="5194887" cy="215950"/>
            </a:xfrm>
            <a:prstGeom prst="roundRect">
              <a:avLst>
                <a:gd name="adj" fmla="val 50000"/>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sp>
          <p:nvSpPr>
            <p:cNvPr id="5" name="圆角矩形 4"/>
            <p:cNvSpPr/>
            <p:nvPr/>
          </p:nvSpPr>
          <p:spPr>
            <a:xfrm>
              <a:off x="1980253" y="3287108"/>
              <a:ext cx="5194887" cy="215950"/>
            </a:xfrm>
            <a:prstGeom prst="roundRect">
              <a:avLst>
                <a:gd name="adj" fmla="val 50000"/>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sp>
          <p:nvSpPr>
            <p:cNvPr id="6" name="圆角矩形 5"/>
            <p:cNvSpPr/>
            <p:nvPr/>
          </p:nvSpPr>
          <p:spPr>
            <a:xfrm>
              <a:off x="1980253" y="2737706"/>
              <a:ext cx="5194887" cy="217537"/>
            </a:xfrm>
            <a:prstGeom prst="roundRect">
              <a:avLst>
                <a:gd name="adj" fmla="val 50000"/>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sp>
          <p:nvSpPr>
            <p:cNvPr id="7" name="圆角矩形 6"/>
            <p:cNvSpPr/>
            <p:nvPr/>
          </p:nvSpPr>
          <p:spPr>
            <a:xfrm>
              <a:off x="1980253" y="2205769"/>
              <a:ext cx="5194887" cy="215950"/>
            </a:xfrm>
            <a:prstGeom prst="roundRect">
              <a:avLst>
                <a:gd name="adj" fmla="val 50000"/>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grpSp>
      <p:sp>
        <p:nvSpPr>
          <p:cNvPr id="8" name="文本框 8"/>
          <p:cNvSpPr txBox="1">
            <a:spLocks noChangeArrowheads="1"/>
          </p:cNvSpPr>
          <p:nvPr/>
        </p:nvSpPr>
        <p:spPr bwMode="auto">
          <a:xfrm>
            <a:off x="540226" y="2004009"/>
            <a:ext cx="1152208" cy="3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7" tIns="51428" rIns="102857" bIns="5142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764" dirty="0">
                <a:latin typeface="微软雅黑" pitchFamily="34" charset="-122"/>
                <a:ea typeface="微软雅黑" pitchFamily="34" charset="-122"/>
              </a:rPr>
              <a:t>输入标题</a:t>
            </a:r>
          </a:p>
        </p:txBody>
      </p:sp>
      <p:sp>
        <p:nvSpPr>
          <p:cNvPr id="9" name="文本框 9"/>
          <p:cNvSpPr txBox="1">
            <a:spLocks noChangeArrowheads="1"/>
          </p:cNvSpPr>
          <p:nvPr/>
        </p:nvSpPr>
        <p:spPr bwMode="auto">
          <a:xfrm>
            <a:off x="7303447" y="2029514"/>
            <a:ext cx="906163" cy="33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772" dirty="0">
                <a:ea typeface="微软雅黑" pitchFamily="34" charset="-122"/>
              </a:rPr>
              <a:t>40</a:t>
            </a:r>
            <a:r>
              <a:rPr lang="en-US" altLang="zh-CN" sz="1764" dirty="0">
                <a:ea typeface="微软雅黑" pitchFamily="34" charset="-122"/>
              </a:rPr>
              <a:t>%</a:t>
            </a:r>
            <a:endParaRPr lang="zh-CN" altLang="en-US" sz="1764" dirty="0">
              <a:ea typeface="微软雅黑" pitchFamily="34" charset="-122"/>
            </a:endParaRPr>
          </a:p>
        </p:txBody>
      </p:sp>
      <p:sp>
        <p:nvSpPr>
          <p:cNvPr id="10" name="文本框 23"/>
          <p:cNvSpPr txBox="1">
            <a:spLocks noChangeArrowheads="1"/>
          </p:cNvSpPr>
          <p:nvPr/>
        </p:nvSpPr>
        <p:spPr bwMode="auto">
          <a:xfrm>
            <a:off x="540226" y="2511100"/>
            <a:ext cx="1152208" cy="3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7" tIns="51428" rIns="102857" bIns="5142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764" dirty="0">
                <a:latin typeface="微软雅黑" pitchFamily="34" charset="-122"/>
                <a:ea typeface="微软雅黑" pitchFamily="34" charset="-122"/>
              </a:rPr>
              <a:t>输入标题</a:t>
            </a:r>
          </a:p>
        </p:txBody>
      </p:sp>
      <p:sp>
        <p:nvSpPr>
          <p:cNvPr id="11" name="文本框 24"/>
          <p:cNvSpPr txBox="1">
            <a:spLocks noChangeArrowheads="1"/>
          </p:cNvSpPr>
          <p:nvPr/>
        </p:nvSpPr>
        <p:spPr bwMode="auto">
          <a:xfrm>
            <a:off x="7303447" y="2536605"/>
            <a:ext cx="906163" cy="33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772">
                <a:ea typeface="微软雅黑" pitchFamily="34" charset="-122"/>
              </a:rPr>
              <a:t>50</a:t>
            </a:r>
            <a:r>
              <a:rPr lang="en-US" altLang="zh-CN" sz="1764">
                <a:ea typeface="微软雅黑" pitchFamily="34" charset="-122"/>
              </a:rPr>
              <a:t>%</a:t>
            </a:r>
            <a:endParaRPr lang="zh-CN" altLang="en-US" sz="1764">
              <a:ea typeface="微软雅黑" pitchFamily="34" charset="-122"/>
            </a:endParaRPr>
          </a:p>
        </p:txBody>
      </p:sp>
      <p:sp>
        <p:nvSpPr>
          <p:cNvPr id="13" name="文本框 27"/>
          <p:cNvSpPr txBox="1">
            <a:spLocks noChangeArrowheads="1"/>
          </p:cNvSpPr>
          <p:nvPr/>
        </p:nvSpPr>
        <p:spPr bwMode="auto">
          <a:xfrm>
            <a:off x="540226" y="3018193"/>
            <a:ext cx="1152208" cy="3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7" tIns="51428" rIns="102857" bIns="5142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764" dirty="0">
                <a:latin typeface="微软雅黑" pitchFamily="34" charset="-122"/>
                <a:ea typeface="微软雅黑" pitchFamily="34" charset="-122"/>
              </a:rPr>
              <a:t>输入标题</a:t>
            </a:r>
          </a:p>
        </p:txBody>
      </p:sp>
      <p:sp>
        <p:nvSpPr>
          <p:cNvPr id="14" name="文本框 28"/>
          <p:cNvSpPr txBox="1">
            <a:spLocks noChangeArrowheads="1"/>
          </p:cNvSpPr>
          <p:nvPr/>
        </p:nvSpPr>
        <p:spPr bwMode="auto">
          <a:xfrm>
            <a:off x="7303447" y="3045197"/>
            <a:ext cx="906163" cy="33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772">
                <a:ea typeface="微软雅黑" pitchFamily="34" charset="-122"/>
              </a:rPr>
              <a:t>80</a:t>
            </a:r>
            <a:r>
              <a:rPr lang="en-US" altLang="zh-CN" sz="1764">
                <a:ea typeface="微软雅黑" pitchFamily="34" charset="-122"/>
              </a:rPr>
              <a:t>%</a:t>
            </a:r>
            <a:endParaRPr lang="zh-CN" altLang="en-US" sz="1764">
              <a:ea typeface="微软雅黑" pitchFamily="34" charset="-122"/>
            </a:endParaRPr>
          </a:p>
        </p:txBody>
      </p:sp>
      <p:sp>
        <p:nvSpPr>
          <p:cNvPr id="15" name="文本框 31"/>
          <p:cNvSpPr txBox="1">
            <a:spLocks noChangeArrowheads="1"/>
          </p:cNvSpPr>
          <p:nvPr/>
        </p:nvSpPr>
        <p:spPr bwMode="auto">
          <a:xfrm>
            <a:off x="540226" y="3525284"/>
            <a:ext cx="1152208" cy="34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857" tIns="51428" rIns="102857" bIns="5142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764" dirty="0">
                <a:latin typeface="微软雅黑" pitchFamily="34" charset="-122"/>
                <a:ea typeface="微软雅黑" pitchFamily="34" charset="-122"/>
              </a:rPr>
              <a:t>输入标题</a:t>
            </a:r>
          </a:p>
        </p:txBody>
      </p:sp>
      <p:sp>
        <p:nvSpPr>
          <p:cNvPr id="16" name="文本框 32"/>
          <p:cNvSpPr txBox="1">
            <a:spLocks noChangeArrowheads="1"/>
          </p:cNvSpPr>
          <p:nvPr/>
        </p:nvSpPr>
        <p:spPr bwMode="auto">
          <a:xfrm>
            <a:off x="7303447" y="3552289"/>
            <a:ext cx="906163" cy="33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772">
                <a:ea typeface="微软雅黑" pitchFamily="34" charset="-122"/>
              </a:rPr>
              <a:t>20</a:t>
            </a:r>
            <a:r>
              <a:rPr lang="en-US" altLang="zh-CN" sz="1764">
                <a:ea typeface="微软雅黑" pitchFamily="34" charset="-122"/>
              </a:rPr>
              <a:t>%</a:t>
            </a:r>
            <a:endParaRPr lang="zh-CN" altLang="en-US" sz="1764">
              <a:ea typeface="微软雅黑" pitchFamily="34" charset="-122"/>
            </a:endParaRPr>
          </a:p>
        </p:txBody>
      </p:sp>
      <p:sp>
        <p:nvSpPr>
          <p:cNvPr id="17" name="矩形 16"/>
          <p:cNvSpPr/>
          <p:nvPr/>
        </p:nvSpPr>
        <p:spPr>
          <a:xfrm>
            <a:off x="503313" y="4292062"/>
            <a:ext cx="7549360" cy="1197215"/>
          </a:xfrm>
          <a:prstGeom prst="rect">
            <a:avLst/>
          </a:prstGeom>
        </p:spPr>
        <p:txBody>
          <a:bodyPr lIns="102857" tIns="51428" rIns="102857" bIns="51428"/>
          <a:lstStyle/>
          <a:p>
            <a:pPr algn="just">
              <a:lnSpc>
                <a:spcPct val="130000"/>
              </a:lnSpc>
              <a:spcBef>
                <a:spcPts val="675"/>
              </a:spcBef>
              <a:spcAft>
                <a:spcPts val="675"/>
              </a:spcAft>
              <a:buClr>
                <a:srgbClr val="00B050"/>
              </a:buClr>
              <a:buSzPct val="80000"/>
              <a:defRPr/>
            </a:pPr>
            <a:r>
              <a:rPr lang="zh-CN" altLang="en-US" sz="1764"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18" name="组合 17"/>
          <p:cNvGrpSpPr/>
          <p:nvPr/>
        </p:nvGrpSpPr>
        <p:grpSpPr>
          <a:xfrm>
            <a:off x="1870467" y="2115029"/>
            <a:ext cx="4216759" cy="1725311"/>
            <a:chOff x="1980252" y="2205769"/>
            <a:chExt cx="4464257" cy="1826048"/>
          </a:xfrm>
        </p:grpSpPr>
        <p:sp>
          <p:nvSpPr>
            <p:cNvPr id="19" name="圆角矩形 18"/>
            <p:cNvSpPr/>
            <p:nvPr/>
          </p:nvSpPr>
          <p:spPr>
            <a:xfrm>
              <a:off x="1980253" y="2737706"/>
              <a:ext cx="2551911" cy="217537"/>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sp>
          <p:nvSpPr>
            <p:cNvPr id="20" name="圆角矩形 19"/>
            <p:cNvSpPr/>
            <p:nvPr/>
          </p:nvSpPr>
          <p:spPr>
            <a:xfrm>
              <a:off x="1980252" y="3287108"/>
              <a:ext cx="4464257" cy="21595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sp>
          <p:nvSpPr>
            <p:cNvPr id="21" name="圆角矩形 20"/>
            <p:cNvSpPr/>
            <p:nvPr/>
          </p:nvSpPr>
          <p:spPr>
            <a:xfrm>
              <a:off x="1980253" y="3815867"/>
              <a:ext cx="1274897" cy="21595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sp>
          <p:nvSpPr>
            <p:cNvPr id="22" name="圆角矩形 21"/>
            <p:cNvSpPr/>
            <p:nvPr/>
          </p:nvSpPr>
          <p:spPr>
            <a:xfrm>
              <a:off x="1980252" y="2205769"/>
              <a:ext cx="1912345" cy="21595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7217" tIns="68608" rIns="137217" bIns="68608" anchor="ctr"/>
            <a:lstStyle/>
            <a:p>
              <a:pPr algn="ctr">
                <a:defRPr/>
              </a:pPr>
              <a:endParaRPr lang="zh-CN" altLang="en-US" sz="2394">
                <a:solidFill>
                  <a:schemeClr val="tx1"/>
                </a:solidFill>
                <a:latin typeface="微软雅黑" pitchFamily="34" charset="-122"/>
                <a:ea typeface="微软雅黑" pitchFamily="34" charset="-122"/>
              </a:endParaRPr>
            </a:p>
          </p:txBody>
        </p:sp>
      </p:grpSp>
      <p:sp>
        <p:nvSpPr>
          <p:cNvPr id="23" name="圆角矩形 22"/>
          <p:cNvSpPr>
            <a:spLocks noChangeAspect="1"/>
          </p:cNvSpPr>
          <p:nvPr/>
        </p:nvSpPr>
        <p:spPr>
          <a:xfrm>
            <a:off x="8345640" y="1804815"/>
            <a:ext cx="2622260" cy="3711886"/>
          </a:xfrm>
          <a:prstGeom prst="roundRect">
            <a:avLst>
              <a:gd name="adj" fmla="val 1429"/>
            </a:avLst>
          </a:prstGeom>
          <a:noFill/>
          <a:ln w="3175">
            <a:solidFill>
              <a:srgbClr val="0070C0"/>
            </a:solidFill>
            <a:prstDash val="solid"/>
          </a:ln>
        </p:spPr>
        <p:style>
          <a:lnRef idx="1">
            <a:schemeClr val="accent6"/>
          </a:lnRef>
          <a:fillRef idx="0">
            <a:schemeClr val="accent6"/>
          </a:fillRef>
          <a:effectRef idx="0">
            <a:schemeClr val="accent6"/>
          </a:effectRef>
          <a:fontRef idx="minor">
            <a:schemeClr val="tx1"/>
          </a:fontRef>
        </p:style>
        <p:txBody>
          <a:bodyPr lIns="323960" tIns="809901" rIns="323960" bIns="404951" anchor="ctr"/>
          <a:lstStyle/>
          <a:p>
            <a:pPr algn="just">
              <a:lnSpc>
                <a:spcPct val="120000"/>
              </a:lnSpc>
              <a:spcBef>
                <a:spcPts val="675"/>
              </a:spcBef>
              <a:spcAft>
                <a:spcPts val="675"/>
              </a:spcAft>
              <a:defRPr/>
            </a:pPr>
            <a:endParaRPr lang="zh-CN" altLang="en-US" sz="1764" dirty="0">
              <a:solidFill>
                <a:srgbClr val="454545"/>
              </a:solidFill>
              <a:latin typeface="微软雅黑" panose="020B0503020204020204" pitchFamily="34" charset="-122"/>
            </a:endParaRPr>
          </a:p>
        </p:txBody>
      </p:sp>
      <p:sp>
        <p:nvSpPr>
          <p:cNvPr id="24" name="任意多边形 23"/>
          <p:cNvSpPr/>
          <p:nvPr/>
        </p:nvSpPr>
        <p:spPr>
          <a:xfrm>
            <a:off x="8762157" y="1727751"/>
            <a:ext cx="194822" cy="77065"/>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394" dirty="0">
              <a:latin typeface="微软雅黑" panose="020B0503020204020204" pitchFamily="34" charset="-122"/>
            </a:endParaRPr>
          </a:p>
        </p:txBody>
      </p:sp>
      <p:sp>
        <p:nvSpPr>
          <p:cNvPr id="25" name="任意多边形 24"/>
          <p:cNvSpPr/>
          <p:nvPr/>
        </p:nvSpPr>
        <p:spPr>
          <a:xfrm>
            <a:off x="10403588" y="1727751"/>
            <a:ext cx="184745" cy="77065"/>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rgbClr val="157E9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2394" dirty="0">
              <a:latin typeface="微软雅黑" panose="020B0503020204020204" pitchFamily="34" charset="-122"/>
            </a:endParaRPr>
          </a:p>
        </p:txBody>
      </p:sp>
      <p:sp>
        <p:nvSpPr>
          <p:cNvPr id="26" name="任意多边形 25"/>
          <p:cNvSpPr/>
          <p:nvPr/>
        </p:nvSpPr>
        <p:spPr>
          <a:xfrm>
            <a:off x="8860689" y="1727751"/>
            <a:ext cx="1627996" cy="414727"/>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rgbClr val="0070C0"/>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02857" tIns="51428" rIns="102857" bIns="51428" anchor="ctr"/>
          <a:lstStyle/>
          <a:p>
            <a:pPr algn="ctr">
              <a:defRPr/>
            </a:pPr>
            <a:r>
              <a:rPr lang="zh-CN" altLang="en-US" sz="1890" dirty="0">
                <a:solidFill>
                  <a:schemeClr val="bg1"/>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8549689" y="2238932"/>
            <a:ext cx="2312137" cy="3141698"/>
          </a:xfrm>
          <a:prstGeom prst="rect">
            <a:avLst/>
          </a:prstGeom>
        </p:spPr>
        <p:txBody>
          <a:bodyPr lIns="102857" tIns="51428" rIns="102857" bIns="51428"/>
          <a:lstStyle/>
          <a:p>
            <a:pPr algn="just">
              <a:lnSpc>
                <a:spcPct val="130000"/>
              </a:lnSpc>
              <a:spcBef>
                <a:spcPts val="675"/>
              </a:spcBef>
              <a:spcAft>
                <a:spcPts val="675"/>
              </a:spcAft>
              <a:buClr>
                <a:srgbClr val="00B050"/>
              </a:buClr>
              <a:buSzPct val="80000"/>
              <a:defRPr/>
            </a:pPr>
            <a:r>
              <a:rPr lang="zh-CN" altLang="en-US" sz="1764"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207197910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1250"/>
                                        <p:tgtEl>
                                          <p:spTgt spid="3"/>
                                        </p:tgtEl>
                                      </p:cBhvr>
                                    </p:animEffect>
                                  </p:childTnLst>
                                </p:cTn>
                              </p:par>
                              <p:par>
                                <p:cTn id="29" presetID="22" presetClass="entr" presetSubtype="8" fill="hold" nodeType="withEffect">
                                  <p:stCondLst>
                                    <p:cond delay="25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1250"/>
                                        <p:tgtEl>
                                          <p:spTgt spid="18"/>
                                        </p:tgtEl>
                                      </p:cBhvr>
                                    </p:animEffect>
                                  </p:childTnLst>
                                </p:cTn>
                              </p:par>
                            </p:childTnLst>
                          </p:cTn>
                        </p:par>
                        <p:par>
                          <p:cTn id="32" fill="hold">
                            <p:stCondLst>
                              <p:cond delay="2500"/>
                            </p:stCondLst>
                            <p:childTnLst>
                              <p:par>
                                <p:cTn id="33" presetID="22" presetClass="entr" presetSubtype="4"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down)">
                                      <p:cBhvr>
                                        <p:cTn id="44" dur="500"/>
                                        <p:tgtEl>
                                          <p:spTgt spid="16"/>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14" presetClass="entr" presetSubtype="10"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randombar(horizontal)">
                                      <p:cBhvr>
                                        <p:cTn id="54" dur="500"/>
                                        <p:tgtEl>
                                          <p:spTgt spid="24"/>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randombar(horizontal)">
                                      <p:cBhvr>
                                        <p:cTn id="57" dur="500"/>
                                        <p:tgtEl>
                                          <p:spTgt spid="25"/>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randombar(horizontal)">
                                      <p:cBhvr>
                                        <p:cTn id="60" dur="500"/>
                                        <p:tgtEl>
                                          <p:spTgt spid="26"/>
                                        </p:tgtEl>
                                      </p:cBhvr>
                                    </p:animEffect>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up)">
                                      <p:cBhvr>
                                        <p:cTn id="64" dur="500"/>
                                        <p:tgtEl>
                                          <p:spTgt spid="23"/>
                                        </p:tgtEl>
                                      </p:cBhvr>
                                    </p:animEffect>
                                  </p:childTnLst>
                                </p:cTn>
                              </p:par>
                            </p:childTnLst>
                          </p:cTn>
                        </p:par>
                        <p:par>
                          <p:cTn id="65" fill="hold">
                            <p:stCondLst>
                              <p:cond delay="5000"/>
                            </p:stCondLst>
                            <p:childTnLst>
                              <p:par>
                                <p:cTn id="66" presetID="42" presetClass="entr" presetSubtype="0"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p:bldP spid="9" grpId="0"/>
      <p:bldP spid="10" grpId="0"/>
      <p:bldP spid="11" grpId="0"/>
      <p:bldP spid="13" grpId="0"/>
      <p:bldP spid="14" grpId="0"/>
      <p:bldP spid="15" grpId="0"/>
      <p:bldP spid="16" grpId="0"/>
      <p:bldP spid="17" grpId="0"/>
      <p:bldP spid="23" grpId="0" animBg="1"/>
      <p:bldP spid="24" grpId="0" animBg="1"/>
      <p:bldP spid="25" grpId="0" animBg="1"/>
      <p:bldP spid="26" grpId="0" animBg="1"/>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明年工作计划</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51" name="AutoShape 4"/>
          <p:cNvSpPr>
            <a:spLocks noChangeAspect="1" noChangeArrowheads="1" noTextEdit="1"/>
          </p:cNvSpPr>
          <p:nvPr/>
        </p:nvSpPr>
        <p:spPr bwMode="auto">
          <a:xfrm>
            <a:off x="4281443" y="2069729"/>
            <a:ext cx="3149748" cy="33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6393" tIns="43196" rIns="86393" bIns="43196" numCol="1" anchor="t" anchorCtr="0" compatLnSpc="1">
            <a:prstTxWarp prst="textNoShape">
              <a:avLst/>
            </a:prstTxWarp>
          </a:bodyPr>
          <a:lstStyle/>
          <a:p>
            <a:endParaRPr lang="zh-CN" altLang="en-US" sz="2268" b="1" dirty="0">
              <a:solidFill>
                <a:srgbClr val="0070C0"/>
              </a:solidFill>
              <a:latin typeface="微软雅黑" pitchFamily="34" charset="-122"/>
              <a:ea typeface="微软雅黑" pitchFamily="34" charset="-122"/>
            </a:endParaRPr>
          </a:p>
        </p:txBody>
      </p:sp>
      <p:grpSp>
        <p:nvGrpSpPr>
          <p:cNvPr id="52" name="组合 51"/>
          <p:cNvGrpSpPr/>
          <p:nvPr/>
        </p:nvGrpSpPr>
        <p:grpSpPr>
          <a:xfrm>
            <a:off x="7314441" y="2602393"/>
            <a:ext cx="2187497" cy="790473"/>
            <a:chOff x="7453632" y="2631237"/>
            <a:chExt cx="2315287" cy="836433"/>
          </a:xfrm>
        </p:grpSpPr>
        <p:sp>
          <p:nvSpPr>
            <p:cNvPr id="53" name="TextBox 52"/>
            <p:cNvSpPr txBox="1"/>
            <p:nvPr/>
          </p:nvSpPr>
          <p:spPr>
            <a:xfrm>
              <a:off x="7896711" y="2631237"/>
              <a:ext cx="1872208" cy="836433"/>
            </a:xfrm>
            <a:prstGeom prst="rect">
              <a:avLst/>
            </a:prstGeom>
            <a:noFill/>
            <a:ln>
              <a:solidFill>
                <a:srgbClr val="0070C0"/>
              </a:solidFill>
              <a:prstDash val="dash"/>
            </a:ln>
          </p:spPr>
          <p:txBody>
            <a:bodyPr wrap="square" rtlCol="0">
              <a:spAutoFit/>
            </a:bodyPr>
            <a:lstStyle/>
            <a:p>
              <a:pPr algn="just"/>
              <a:r>
                <a:rPr lang="zh-CN" altLang="en-US" sz="1134" dirty="0">
                  <a:latin typeface="微软雅黑" pitchFamily="34" charset="-122"/>
                  <a:ea typeface="微软雅黑" pitchFamily="34" charset="-122"/>
                </a:rPr>
                <a:t>点击此处添加文字内容</a:t>
              </a:r>
              <a:endParaRPr lang="en-US" altLang="zh-CN" sz="1134" dirty="0">
                <a:latin typeface="微软雅黑" pitchFamily="34" charset="-122"/>
                <a:ea typeface="微软雅黑" pitchFamily="34" charset="-122"/>
              </a:endParaRPr>
            </a:p>
            <a:p>
              <a:pPr algn="just"/>
              <a:r>
                <a:rPr lang="zh-CN" altLang="en-US" sz="1134" dirty="0">
                  <a:latin typeface="微软雅黑" pitchFamily="34" charset="-122"/>
                  <a:ea typeface="微软雅黑" pitchFamily="34" charset="-122"/>
                </a:rPr>
                <a:t>点击此处添加文字内容</a:t>
              </a:r>
            </a:p>
            <a:p>
              <a:pPr algn="just"/>
              <a:r>
                <a:rPr lang="zh-CN" altLang="en-US" sz="1134" dirty="0">
                  <a:latin typeface="微软雅黑" pitchFamily="34" charset="-122"/>
                  <a:ea typeface="微软雅黑" pitchFamily="34" charset="-122"/>
                </a:rPr>
                <a:t>点击此处添加文字内容</a:t>
              </a:r>
            </a:p>
            <a:p>
              <a:pPr algn="just"/>
              <a:r>
                <a:rPr lang="zh-CN" altLang="en-US" sz="1134" dirty="0">
                  <a:latin typeface="微软雅黑" pitchFamily="34" charset="-122"/>
                  <a:ea typeface="微软雅黑" pitchFamily="34" charset="-122"/>
                </a:rPr>
                <a:t>点击此处添加文字内容</a:t>
              </a:r>
            </a:p>
          </p:txBody>
        </p:sp>
        <p:cxnSp>
          <p:nvCxnSpPr>
            <p:cNvPr id="54" name="肘形连接符 53"/>
            <p:cNvCxnSpPr/>
            <p:nvPr/>
          </p:nvCxnSpPr>
          <p:spPr>
            <a:xfrm flipV="1">
              <a:off x="7453632" y="2913869"/>
              <a:ext cx="371071" cy="108724"/>
            </a:xfrm>
            <a:prstGeom prst="bentConnector3">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5" name="组合 54"/>
          <p:cNvGrpSpPr/>
          <p:nvPr/>
        </p:nvGrpSpPr>
        <p:grpSpPr>
          <a:xfrm>
            <a:off x="5963269" y="1524357"/>
            <a:ext cx="2360691" cy="615938"/>
            <a:chOff x="6023532" y="1490522"/>
            <a:chExt cx="2498600" cy="651751"/>
          </a:xfrm>
        </p:grpSpPr>
        <p:sp>
          <p:nvSpPr>
            <p:cNvPr id="56" name="TextBox 55"/>
            <p:cNvSpPr txBox="1"/>
            <p:nvPr/>
          </p:nvSpPr>
          <p:spPr>
            <a:xfrm>
              <a:off x="6371924" y="1490522"/>
              <a:ext cx="2150208" cy="651751"/>
            </a:xfrm>
            <a:prstGeom prst="rect">
              <a:avLst/>
            </a:prstGeom>
            <a:noFill/>
            <a:ln>
              <a:solidFill>
                <a:srgbClr val="0070C0"/>
              </a:solidFill>
              <a:prstDash val="dash"/>
            </a:ln>
          </p:spPr>
          <p:txBody>
            <a:bodyPr wrap="square" rtlCol="0">
              <a:spAutoFit/>
            </a:bodyPr>
            <a:lstStyle/>
            <a:p>
              <a:pPr algn="just"/>
              <a:r>
                <a:rPr lang="zh-CN" altLang="en-US" sz="1134" dirty="0">
                  <a:latin typeface="微软雅黑" pitchFamily="34" charset="-122"/>
                  <a:ea typeface="微软雅黑" pitchFamily="34" charset="-122"/>
                </a:rPr>
                <a:t>点击文字内容</a:t>
              </a:r>
              <a:r>
                <a:rPr lang="en-US" altLang="zh-CN" sz="1134" dirty="0">
                  <a:latin typeface="微软雅黑" pitchFamily="34" charset="-122"/>
                  <a:ea typeface="微软雅黑" pitchFamily="34" charset="-122"/>
                </a:rPr>
                <a:t>,</a:t>
              </a:r>
              <a:r>
                <a:rPr lang="zh-CN" altLang="en-US" sz="1134" dirty="0">
                  <a:latin typeface="微软雅黑" pitchFamily="34" charset="-122"/>
                  <a:ea typeface="微软雅黑" pitchFamily="34" charset="-122"/>
                </a:rPr>
                <a:t>点击文字内容</a:t>
              </a:r>
              <a:endParaRPr lang="en-US" altLang="zh-CN" sz="1134" dirty="0">
                <a:latin typeface="微软雅黑" pitchFamily="34" charset="-122"/>
                <a:ea typeface="微软雅黑" pitchFamily="34" charset="-122"/>
              </a:endParaRPr>
            </a:p>
            <a:p>
              <a:pPr algn="just"/>
              <a:r>
                <a:rPr lang="zh-CN" altLang="en-US" sz="1134" dirty="0">
                  <a:latin typeface="微软雅黑" pitchFamily="34" charset="-122"/>
                  <a:ea typeface="微软雅黑" pitchFamily="34" charset="-122"/>
                </a:rPr>
                <a:t>点击文字内容</a:t>
              </a:r>
              <a:r>
                <a:rPr lang="en-US" altLang="zh-CN" sz="1134" dirty="0">
                  <a:latin typeface="微软雅黑" pitchFamily="34" charset="-122"/>
                  <a:ea typeface="微软雅黑" pitchFamily="34" charset="-122"/>
                </a:rPr>
                <a:t>,</a:t>
              </a:r>
              <a:r>
                <a:rPr lang="zh-CN" altLang="en-US" sz="1134" dirty="0">
                  <a:latin typeface="微软雅黑" pitchFamily="34" charset="-122"/>
                  <a:ea typeface="微软雅黑" pitchFamily="34" charset="-122"/>
                </a:rPr>
                <a:t>点击文字内容</a:t>
              </a:r>
            </a:p>
            <a:p>
              <a:pPr algn="just"/>
              <a:r>
                <a:rPr lang="zh-CN" altLang="en-US" sz="1134" dirty="0">
                  <a:latin typeface="微软雅黑" pitchFamily="34" charset="-122"/>
                  <a:ea typeface="微软雅黑" pitchFamily="34" charset="-122"/>
                </a:rPr>
                <a:t>点击文字内容</a:t>
              </a:r>
              <a:r>
                <a:rPr lang="en-US" altLang="zh-CN" sz="1134" dirty="0">
                  <a:latin typeface="微软雅黑" pitchFamily="34" charset="-122"/>
                  <a:ea typeface="微软雅黑" pitchFamily="34" charset="-122"/>
                </a:rPr>
                <a:t>,</a:t>
              </a:r>
              <a:r>
                <a:rPr lang="zh-CN" altLang="en-US" sz="1134" dirty="0">
                  <a:latin typeface="微软雅黑" pitchFamily="34" charset="-122"/>
                  <a:ea typeface="微软雅黑" pitchFamily="34" charset="-122"/>
                </a:rPr>
                <a:t>点击文字内容</a:t>
              </a:r>
            </a:p>
          </p:txBody>
        </p:sp>
        <p:cxnSp>
          <p:nvCxnSpPr>
            <p:cNvPr id="57" name="肘形连接符 56"/>
            <p:cNvCxnSpPr/>
            <p:nvPr/>
          </p:nvCxnSpPr>
          <p:spPr>
            <a:xfrm flipV="1">
              <a:off x="6023532" y="1847714"/>
              <a:ext cx="360833" cy="249260"/>
            </a:xfrm>
            <a:prstGeom prst="bentConnector5">
              <a:avLst>
                <a:gd name="adj1" fmla="val 63353"/>
                <a:gd name="adj2" fmla="val 56553"/>
                <a:gd name="adj3" fmla="val 36647"/>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7324296" y="4382511"/>
            <a:ext cx="2177641" cy="615938"/>
            <a:chOff x="7464064" y="4514858"/>
            <a:chExt cx="2304855" cy="651751"/>
          </a:xfrm>
        </p:grpSpPr>
        <p:sp>
          <p:nvSpPr>
            <p:cNvPr id="59" name="TextBox 58"/>
            <p:cNvSpPr txBox="1"/>
            <p:nvPr/>
          </p:nvSpPr>
          <p:spPr>
            <a:xfrm>
              <a:off x="7896712" y="4514858"/>
              <a:ext cx="1872207" cy="651751"/>
            </a:xfrm>
            <a:prstGeom prst="rect">
              <a:avLst/>
            </a:prstGeom>
            <a:noFill/>
            <a:ln>
              <a:solidFill>
                <a:srgbClr val="0070C0"/>
              </a:solidFill>
              <a:prstDash val="dash"/>
            </a:ln>
          </p:spPr>
          <p:txBody>
            <a:bodyPr wrap="square" rtlCol="0">
              <a:spAutoFit/>
            </a:bodyPr>
            <a:lstStyle/>
            <a:p>
              <a:pPr algn="just"/>
              <a:r>
                <a:rPr lang="zh-CN" altLang="en-US" sz="1134" dirty="0">
                  <a:latin typeface="微软雅黑" pitchFamily="34" charset="-122"/>
                  <a:ea typeface="微软雅黑" pitchFamily="34" charset="-122"/>
                </a:rPr>
                <a:t>点击此处添加文字内容</a:t>
              </a:r>
              <a:endParaRPr lang="en-US" altLang="zh-CN" sz="1134" dirty="0">
                <a:latin typeface="微软雅黑" pitchFamily="34" charset="-122"/>
                <a:ea typeface="微软雅黑" pitchFamily="34" charset="-122"/>
              </a:endParaRPr>
            </a:p>
            <a:p>
              <a:pPr algn="just"/>
              <a:r>
                <a:rPr lang="zh-CN" altLang="en-US" sz="1134" dirty="0">
                  <a:latin typeface="微软雅黑" pitchFamily="34" charset="-122"/>
                  <a:ea typeface="微软雅黑" pitchFamily="34" charset="-122"/>
                </a:rPr>
                <a:t>点击此处添加文字内容</a:t>
              </a:r>
            </a:p>
            <a:p>
              <a:pPr algn="just"/>
              <a:r>
                <a:rPr lang="zh-CN" altLang="en-US" sz="1134" dirty="0">
                  <a:latin typeface="微软雅黑" pitchFamily="34" charset="-122"/>
                  <a:ea typeface="微软雅黑" pitchFamily="34" charset="-122"/>
                </a:rPr>
                <a:t>点击此处添加文字内容</a:t>
              </a:r>
            </a:p>
          </p:txBody>
        </p:sp>
        <p:cxnSp>
          <p:nvCxnSpPr>
            <p:cNvPr id="60" name="肘形连接符 59"/>
            <p:cNvCxnSpPr/>
            <p:nvPr/>
          </p:nvCxnSpPr>
          <p:spPr>
            <a:xfrm>
              <a:off x="7464064" y="4831919"/>
              <a:ext cx="377674" cy="131479"/>
            </a:xfrm>
            <a:prstGeom prst="bentConnector3">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5091417" y="5363946"/>
            <a:ext cx="2087833" cy="701896"/>
            <a:chOff x="5100742" y="5553360"/>
            <a:chExt cx="2209801" cy="742706"/>
          </a:xfrm>
        </p:grpSpPr>
        <p:sp>
          <p:nvSpPr>
            <p:cNvPr id="62" name="TextBox 61"/>
            <p:cNvSpPr txBox="1"/>
            <p:nvPr/>
          </p:nvSpPr>
          <p:spPr>
            <a:xfrm>
              <a:off x="5100742" y="5828999"/>
              <a:ext cx="2209801" cy="467067"/>
            </a:xfrm>
            <a:prstGeom prst="rect">
              <a:avLst/>
            </a:prstGeom>
            <a:noFill/>
            <a:ln>
              <a:solidFill>
                <a:srgbClr val="0070C0"/>
              </a:solidFill>
              <a:prstDash val="dash"/>
            </a:ln>
          </p:spPr>
          <p:txBody>
            <a:bodyPr wrap="square" rtlCol="0">
              <a:spAutoFit/>
            </a:bodyPr>
            <a:lstStyle/>
            <a:p>
              <a:pPr algn="just"/>
              <a:r>
                <a:rPr lang="zh-CN" altLang="en-US" sz="1134" dirty="0">
                  <a:latin typeface="微软雅黑" pitchFamily="34" charset="-122"/>
                  <a:ea typeface="微软雅黑" pitchFamily="34" charset="-122"/>
                </a:rPr>
                <a:t>点击文字内容</a:t>
              </a:r>
              <a:r>
                <a:rPr lang="en-US" altLang="zh-CN" sz="1134" dirty="0">
                  <a:latin typeface="微软雅黑" pitchFamily="34" charset="-122"/>
                  <a:ea typeface="微软雅黑" pitchFamily="34" charset="-122"/>
                </a:rPr>
                <a:t>,</a:t>
              </a:r>
              <a:r>
                <a:rPr lang="zh-CN" altLang="en-US" sz="1134" dirty="0">
                  <a:latin typeface="微软雅黑" pitchFamily="34" charset="-122"/>
                  <a:ea typeface="微软雅黑" pitchFamily="34" charset="-122"/>
                </a:rPr>
                <a:t>点击文字内容</a:t>
              </a:r>
            </a:p>
            <a:p>
              <a:pPr algn="just"/>
              <a:r>
                <a:rPr lang="zh-CN" altLang="en-US" sz="1134" dirty="0">
                  <a:latin typeface="微软雅黑" pitchFamily="34" charset="-122"/>
                  <a:ea typeface="微软雅黑" pitchFamily="34" charset="-122"/>
                </a:rPr>
                <a:t>点击文字内容</a:t>
              </a:r>
              <a:r>
                <a:rPr lang="en-US" altLang="zh-CN" sz="1134" dirty="0">
                  <a:latin typeface="微软雅黑" pitchFamily="34" charset="-122"/>
                  <a:ea typeface="微软雅黑" pitchFamily="34" charset="-122"/>
                </a:rPr>
                <a:t>,</a:t>
              </a:r>
              <a:r>
                <a:rPr lang="zh-CN" altLang="en-US" sz="1134" dirty="0">
                  <a:latin typeface="微软雅黑" pitchFamily="34" charset="-122"/>
                  <a:ea typeface="微软雅黑" pitchFamily="34" charset="-122"/>
                </a:rPr>
                <a:t>点击文字内容</a:t>
              </a:r>
            </a:p>
          </p:txBody>
        </p:sp>
        <p:cxnSp>
          <p:nvCxnSpPr>
            <p:cNvPr id="63" name="肘形连接符 62"/>
            <p:cNvCxnSpPr/>
            <p:nvPr/>
          </p:nvCxnSpPr>
          <p:spPr>
            <a:xfrm>
              <a:off x="5639385" y="5553360"/>
              <a:ext cx="12701" cy="199045"/>
            </a:xfrm>
            <a:prstGeom prst="bentConnector4">
              <a:avLst>
                <a:gd name="adj1" fmla="val -1800000"/>
                <a:gd name="adj2" fmla="val 50000"/>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64" name="组合 63"/>
          <p:cNvGrpSpPr/>
          <p:nvPr/>
        </p:nvGrpSpPr>
        <p:grpSpPr>
          <a:xfrm>
            <a:off x="2040898" y="4255046"/>
            <a:ext cx="2370181" cy="615938"/>
            <a:chOff x="1872018" y="4379982"/>
            <a:chExt cx="2508642" cy="651751"/>
          </a:xfrm>
        </p:grpSpPr>
        <p:sp>
          <p:nvSpPr>
            <p:cNvPr id="65" name="TextBox 64"/>
            <p:cNvSpPr txBox="1"/>
            <p:nvPr/>
          </p:nvSpPr>
          <p:spPr>
            <a:xfrm>
              <a:off x="1872018" y="4379982"/>
              <a:ext cx="2064254" cy="651751"/>
            </a:xfrm>
            <a:prstGeom prst="rect">
              <a:avLst/>
            </a:prstGeom>
            <a:noFill/>
            <a:ln>
              <a:solidFill>
                <a:srgbClr val="0070C0"/>
              </a:solidFill>
              <a:prstDash val="dash"/>
            </a:ln>
          </p:spPr>
          <p:txBody>
            <a:bodyPr wrap="square" rtlCol="0">
              <a:spAutoFit/>
            </a:bodyPr>
            <a:lstStyle/>
            <a:p>
              <a:pPr algn="just"/>
              <a:r>
                <a:rPr lang="zh-CN" altLang="en-US" sz="1134" dirty="0">
                  <a:latin typeface="微软雅黑" pitchFamily="34" charset="-122"/>
                  <a:ea typeface="微软雅黑" pitchFamily="34" charset="-122"/>
                </a:rPr>
                <a:t>点击添加文字内容点击添</a:t>
              </a:r>
              <a:endParaRPr lang="en-US" altLang="zh-CN" sz="1134" dirty="0">
                <a:latin typeface="微软雅黑" pitchFamily="34" charset="-122"/>
                <a:ea typeface="微软雅黑" pitchFamily="34" charset="-122"/>
              </a:endParaRPr>
            </a:p>
            <a:p>
              <a:pPr algn="just"/>
              <a:r>
                <a:rPr lang="zh-CN" altLang="en-US" sz="1134" dirty="0">
                  <a:latin typeface="微软雅黑" pitchFamily="34" charset="-122"/>
                  <a:ea typeface="微软雅黑" pitchFamily="34" charset="-122"/>
                </a:rPr>
                <a:t>加文字内容点击添加文字</a:t>
              </a:r>
              <a:endParaRPr lang="en-US" altLang="zh-CN" sz="1134" dirty="0">
                <a:latin typeface="微软雅黑" pitchFamily="34" charset="-122"/>
                <a:ea typeface="微软雅黑" pitchFamily="34" charset="-122"/>
              </a:endParaRPr>
            </a:p>
            <a:p>
              <a:pPr algn="just"/>
              <a:r>
                <a:rPr lang="zh-CN" altLang="en-US" sz="1134" dirty="0">
                  <a:latin typeface="微软雅黑" pitchFamily="34" charset="-122"/>
                  <a:ea typeface="微软雅黑" pitchFamily="34" charset="-122"/>
                </a:rPr>
                <a:t>内容点击添加文字内容</a:t>
              </a:r>
            </a:p>
          </p:txBody>
        </p:sp>
        <p:cxnSp>
          <p:nvCxnSpPr>
            <p:cNvPr id="66" name="肘形连接符 65"/>
            <p:cNvCxnSpPr/>
            <p:nvPr/>
          </p:nvCxnSpPr>
          <p:spPr>
            <a:xfrm>
              <a:off x="4036395" y="4556133"/>
              <a:ext cx="344265" cy="63197"/>
            </a:xfrm>
            <a:prstGeom prst="bentConnector3">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2426444" y="2493615"/>
            <a:ext cx="1991067" cy="790473"/>
            <a:chOff x="2280087" y="2516134"/>
            <a:chExt cx="2107382" cy="836433"/>
          </a:xfrm>
        </p:grpSpPr>
        <p:sp>
          <p:nvSpPr>
            <p:cNvPr id="68" name="TextBox 67"/>
            <p:cNvSpPr txBox="1"/>
            <p:nvPr/>
          </p:nvSpPr>
          <p:spPr>
            <a:xfrm>
              <a:off x="2280087" y="2516134"/>
              <a:ext cx="1872207" cy="836433"/>
            </a:xfrm>
            <a:prstGeom prst="rect">
              <a:avLst/>
            </a:prstGeom>
            <a:noFill/>
            <a:ln>
              <a:solidFill>
                <a:srgbClr val="0070C0"/>
              </a:solidFill>
              <a:prstDash val="dash"/>
            </a:ln>
          </p:spPr>
          <p:txBody>
            <a:bodyPr wrap="square" rtlCol="0">
              <a:spAutoFit/>
            </a:bodyPr>
            <a:lstStyle/>
            <a:p>
              <a:pPr algn="just"/>
              <a:r>
                <a:rPr lang="zh-CN" altLang="en-US" sz="1134" dirty="0">
                  <a:latin typeface="微软雅黑" pitchFamily="34" charset="-122"/>
                  <a:ea typeface="微软雅黑" pitchFamily="34" charset="-122"/>
                </a:rPr>
                <a:t>点击此处添加文字内容</a:t>
              </a:r>
              <a:endParaRPr lang="en-US" altLang="zh-CN" sz="1134" dirty="0">
                <a:latin typeface="微软雅黑" pitchFamily="34" charset="-122"/>
                <a:ea typeface="微软雅黑" pitchFamily="34" charset="-122"/>
              </a:endParaRPr>
            </a:p>
            <a:p>
              <a:pPr algn="just"/>
              <a:r>
                <a:rPr lang="zh-CN" altLang="en-US" sz="1134" dirty="0">
                  <a:latin typeface="微软雅黑" pitchFamily="34" charset="-122"/>
                  <a:ea typeface="微软雅黑" pitchFamily="34" charset="-122"/>
                </a:rPr>
                <a:t>点击此处添加文字内容</a:t>
              </a:r>
            </a:p>
            <a:p>
              <a:pPr algn="just"/>
              <a:r>
                <a:rPr lang="zh-CN" altLang="en-US" sz="1134" dirty="0">
                  <a:latin typeface="微软雅黑" pitchFamily="34" charset="-122"/>
                  <a:ea typeface="微软雅黑" pitchFamily="34" charset="-122"/>
                </a:rPr>
                <a:t>点击此处添加文字内容</a:t>
              </a:r>
            </a:p>
            <a:p>
              <a:pPr algn="just"/>
              <a:r>
                <a:rPr lang="zh-CN" altLang="en-US" sz="1134" dirty="0">
                  <a:latin typeface="微软雅黑" pitchFamily="34" charset="-122"/>
                  <a:ea typeface="微软雅黑" pitchFamily="34" charset="-122"/>
                </a:rPr>
                <a:t>点击此处添加文字内容</a:t>
              </a:r>
            </a:p>
          </p:txBody>
        </p:sp>
        <p:cxnSp>
          <p:nvCxnSpPr>
            <p:cNvPr id="69" name="肘形连接符 68"/>
            <p:cNvCxnSpPr/>
            <p:nvPr/>
          </p:nvCxnSpPr>
          <p:spPr>
            <a:xfrm rot="10800000">
              <a:off x="4243453" y="2808405"/>
              <a:ext cx="144016" cy="100655"/>
            </a:xfrm>
            <a:prstGeom prst="bentConnector3">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5329861" y="2071229"/>
            <a:ext cx="1051416" cy="3365105"/>
            <a:chOff x="5353116" y="2069190"/>
            <a:chExt cx="1112838" cy="3560763"/>
          </a:xfrm>
        </p:grpSpPr>
        <p:sp>
          <p:nvSpPr>
            <p:cNvPr id="71" name="Freeform 6"/>
            <p:cNvSpPr>
              <a:spLocks noEditPoints="1"/>
            </p:cNvSpPr>
            <p:nvPr/>
          </p:nvSpPr>
          <p:spPr bwMode="auto">
            <a:xfrm>
              <a:off x="5353116" y="2069190"/>
              <a:ext cx="1112838" cy="1698625"/>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268" b="1">
                <a:solidFill>
                  <a:srgbClr val="0070C0"/>
                </a:solidFill>
                <a:latin typeface="微软雅黑" pitchFamily="34" charset="-122"/>
                <a:ea typeface="微软雅黑" pitchFamily="34" charset="-122"/>
              </a:endParaRPr>
            </a:p>
          </p:txBody>
        </p:sp>
        <p:sp>
          <p:nvSpPr>
            <p:cNvPr id="72" name="Freeform 7"/>
            <p:cNvSpPr>
              <a:spLocks noEditPoints="1"/>
            </p:cNvSpPr>
            <p:nvPr/>
          </p:nvSpPr>
          <p:spPr bwMode="auto">
            <a:xfrm>
              <a:off x="5353116" y="3931328"/>
              <a:ext cx="1112838" cy="1698625"/>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268" b="1">
                <a:solidFill>
                  <a:srgbClr val="0070C0"/>
                </a:solidFill>
                <a:latin typeface="微软雅黑" pitchFamily="34" charset="-122"/>
                <a:ea typeface="微软雅黑" pitchFamily="34" charset="-122"/>
              </a:endParaRPr>
            </a:p>
          </p:txBody>
        </p:sp>
        <p:sp>
          <p:nvSpPr>
            <p:cNvPr id="73" name="TextBox 72"/>
            <p:cNvSpPr txBox="1"/>
            <p:nvPr/>
          </p:nvSpPr>
          <p:spPr>
            <a:xfrm>
              <a:off x="5622650" y="2259273"/>
              <a:ext cx="575503" cy="467000"/>
            </a:xfrm>
            <a:prstGeom prst="rect">
              <a:avLst/>
            </a:prstGeom>
            <a:noFill/>
          </p:spPr>
          <p:txBody>
            <a:bodyPr wrap="none" rtlCol="0">
              <a:spAutoFit/>
            </a:bodyPr>
            <a:lstStyle/>
            <a:p>
              <a:r>
                <a:rPr lang="en-US" altLang="zh-CN" sz="2268" b="1" dirty="0">
                  <a:solidFill>
                    <a:srgbClr val="0070C0"/>
                  </a:solidFill>
                  <a:latin typeface="微软雅黑" pitchFamily="34" charset="-122"/>
                  <a:ea typeface="微软雅黑" pitchFamily="34" charset="-122"/>
                </a:rPr>
                <a:t>01</a:t>
              </a:r>
              <a:endParaRPr lang="zh-CN" altLang="en-US" sz="2268" b="1" dirty="0">
                <a:solidFill>
                  <a:srgbClr val="0070C0"/>
                </a:solidFill>
                <a:latin typeface="微软雅黑" pitchFamily="34" charset="-122"/>
                <a:ea typeface="微软雅黑" pitchFamily="34" charset="-122"/>
              </a:endParaRPr>
            </a:p>
          </p:txBody>
        </p:sp>
        <p:sp>
          <p:nvSpPr>
            <p:cNvPr id="74" name="TextBox 73"/>
            <p:cNvSpPr txBox="1"/>
            <p:nvPr/>
          </p:nvSpPr>
          <p:spPr>
            <a:xfrm>
              <a:off x="5665539" y="4653136"/>
              <a:ext cx="575503" cy="467000"/>
            </a:xfrm>
            <a:prstGeom prst="rect">
              <a:avLst/>
            </a:prstGeom>
            <a:noFill/>
          </p:spPr>
          <p:txBody>
            <a:bodyPr wrap="none" rtlCol="0">
              <a:spAutoFit/>
            </a:bodyPr>
            <a:lstStyle/>
            <a:p>
              <a:r>
                <a:rPr lang="en-US" altLang="zh-CN" sz="2268" b="1" dirty="0">
                  <a:solidFill>
                    <a:srgbClr val="0070C0"/>
                  </a:solidFill>
                  <a:latin typeface="微软雅黑" pitchFamily="34" charset="-122"/>
                  <a:ea typeface="微软雅黑" pitchFamily="34" charset="-122"/>
                </a:rPr>
                <a:t>04</a:t>
              </a:r>
              <a:endParaRPr lang="zh-CN" altLang="en-US" sz="2268" b="1" dirty="0">
                <a:solidFill>
                  <a:srgbClr val="0070C0"/>
                </a:solidFill>
                <a:latin typeface="微软雅黑" pitchFamily="34" charset="-122"/>
                <a:ea typeface="微软雅黑" pitchFamily="34" charset="-122"/>
              </a:endParaRPr>
            </a:p>
          </p:txBody>
        </p:sp>
        <p:sp>
          <p:nvSpPr>
            <p:cNvPr id="75" name="TextBox 74"/>
            <p:cNvSpPr txBox="1"/>
            <p:nvPr/>
          </p:nvSpPr>
          <p:spPr>
            <a:xfrm>
              <a:off x="5459814" y="2660454"/>
              <a:ext cx="924837" cy="302874"/>
            </a:xfrm>
            <a:prstGeom prst="rect">
              <a:avLst/>
            </a:prstGeom>
            <a:noFill/>
          </p:spPr>
          <p:txBody>
            <a:bodyPr wrap="square" rtlCol="0">
              <a:spAutoFit/>
            </a:bodyPr>
            <a:lstStyle>
              <a:defPPr>
                <a:defRPr lang="zh-CN"/>
              </a:defPPr>
              <a:lvl1pPr algn="ctr">
                <a:defRPr sz="1050">
                  <a:latin typeface="黑体" pitchFamily="49" charset="-122"/>
                  <a:ea typeface="黑体" pitchFamily="49" charset="-122"/>
                </a:defRPr>
              </a:lvl1pPr>
            </a:lstStyle>
            <a:p>
              <a:r>
                <a:rPr lang="zh-CN" altLang="en-US" sz="1260" b="1" dirty="0">
                  <a:solidFill>
                    <a:srgbClr val="0070C0"/>
                  </a:solidFill>
                  <a:latin typeface="微软雅黑" pitchFamily="34" charset="-122"/>
                  <a:ea typeface="微软雅黑" pitchFamily="34" charset="-122"/>
                </a:rPr>
                <a:t>文字标题</a:t>
              </a:r>
            </a:p>
          </p:txBody>
        </p:sp>
        <p:sp>
          <p:nvSpPr>
            <p:cNvPr id="76" name="TextBox 75"/>
            <p:cNvSpPr txBox="1"/>
            <p:nvPr/>
          </p:nvSpPr>
          <p:spPr>
            <a:xfrm>
              <a:off x="5460780" y="5065440"/>
              <a:ext cx="924837" cy="302874"/>
            </a:xfrm>
            <a:prstGeom prst="rect">
              <a:avLst/>
            </a:prstGeom>
            <a:noFill/>
          </p:spPr>
          <p:txBody>
            <a:bodyPr wrap="square" rtlCol="0">
              <a:spAutoFit/>
            </a:bodyPr>
            <a:lstStyle>
              <a:defPPr>
                <a:defRPr lang="zh-CN"/>
              </a:defPPr>
              <a:lvl1pPr algn="ctr">
                <a:defRPr sz="1050">
                  <a:latin typeface="黑体" pitchFamily="49" charset="-122"/>
                  <a:ea typeface="黑体" pitchFamily="49" charset="-122"/>
                </a:defRPr>
              </a:lvl1pPr>
            </a:lstStyle>
            <a:p>
              <a:r>
                <a:rPr lang="zh-CN" altLang="en-US" sz="1260" b="1" dirty="0">
                  <a:solidFill>
                    <a:srgbClr val="0070C0"/>
                  </a:solidFill>
                  <a:latin typeface="微软雅黑" pitchFamily="34" charset="-122"/>
                  <a:ea typeface="微软雅黑" pitchFamily="34" charset="-122"/>
                </a:rPr>
                <a:t>文字标题</a:t>
              </a:r>
            </a:p>
          </p:txBody>
        </p:sp>
      </p:grpSp>
      <p:grpSp>
        <p:nvGrpSpPr>
          <p:cNvPr id="77" name="组合 76"/>
          <p:cNvGrpSpPr/>
          <p:nvPr/>
        </p:nvGrpSpPr>
        <p:grpSpPr>
          <a:xfrm>
            <a:off x="4248448" y="2594823"/>
            <a:ext cx="3214242" cy="2347923"/>
            <a:chOff x="4208528" y="2623228"/>
            <a:chExt cx="3402013" cy="2484437"/>
          </a:xfrm>
        </p:grpSpPr>
        <p:sp>
          <p:nvSpPr>
            <p:cNvPr id="78" name="Freeform 9"/>
            <p:cNvSpPr>
              <a:spLocks noEditPoints="1"/>
            </p:cNvSpPr>
            <p:nvPr/>
          </p:nvSpPr>
          <p:spPr bwMode="auto">
            <a:xfrm>
              <a:off x="5975416" y="3897990"/>
              <a:ext cx="1635125" cy="1209675"/>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268" b="1">
                <a:solidFill>
                  <a:srgbClr val="0070C0"/>
                </a:solidFill>
                <a:latin typeface="微软雅黑" pitchFamily="34" charset="-122"/>
                <a:ea typeface="微软雅黑" pitchFamily="34" charset="-122"/>
              </a:endParaRPr>
            </a:p>
          </p:txBody>
        </p:sp>
        <p:sp>
          <p:nvSpPr>
            <p:cNvPr id="79" name="TextBox 78"/>
            <p:cNvSpPr txBox="1"/>
            <p:nvPr/>
          </p:nvSpPr>
          <p:spPr>
            <a:xfrm>
              <a:off x="6673652" y="4077072"/>
              <a:ext cx="575503" cy="467000"/>
            </a:xfrm>
            <a:prstGeom prst="rect">
              <a:avLst/>
            </a:prstGeom>
            <a:noFill/>
          </p:spPr>
          <p:txBody>
            <a:bodyPr wrap="none" rtlCol="0">
              <a:spAutoFit/>
            </a:bodyPr>
            <a:lstStyle/>
            <a:p>
              <a:r>
                <a:rPr lang="en-US" altLang="zh-CN" sz="2268" b="1" dirty="0">
                  <a:solidFill>
                    <a:srgbClr val="0070C0"/>
                  </a:solidFill>
                  <a:latin typeface="微软雅黑" pitchFamily="34" charset="-122"/>
                  <a:ea typeface="微软雅黑" pitchFamily="34" charset="-122"/>
                </a:rPr>
                <a:t>03</a:t>
              </a:r>
              <a:endParaRPr lang="zh-CN" altLang="en-US" sz="2268" b="1" dirty="0">
                <a:solidFill>
                  <a:srgbClr val="0070C0"/>
                </a:solidFill>
                <a:latin typeface="微软雅黑" pitchFamily="34" charset="-122"/>
                <a:ea typeface="微软雅黑" pitchFamily="34" charset="-122"/>
              </a:endParaRPr>
            </a:p>
          </p:txBody>
        </p:sp>
        <p:grpSp>
          <p:nvGrpSpPr>
            <p:cNvPr id="80" name="组合 79"/>
            <p:cNvGrpSpPr/>
            <p:nvPr/>
          </p:nvGrpSpPr>
          <p:grpSpPr>
            <a:xfrm>
              <a:off x="4208528" y="2623228"/>
              <a:ext cx="1635125" cy="1209675"/>
              <a:chOff x="4208528" y="2623228"/>
              <a:chExt cx="1635125" cy="1209675"/>
            </a:xfrm>
          </p:grpSpPr>
          <p:sp>
            <p:nvSpPr>
              <p:cNvPr id="82" name="Freeform 8"/>
              <p:cNvSpPr>
                <a:spLocks noEditPoints="1"/>
              </p:cNvSpPr>
              <p:nvPr/>
            </p:nvSpPr>
            <p:spPr bwMode="auto">
              <a:xfrm>
                <a:off x="4208528" y="2623228"/>
                <a:ext cx="1635125" cy="1209675"/>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268" b="1">
                  <a:solidFill>
                    <a:srgbClr val="0070C0"/>
                  </a:solidFill>
                  <a:latin typeface="微软雅黑" pitchFamily="34" charset="-122"/>
                  <a:ea typeface="微软雅黑" pitchFamily="34" charset="-122"/>
                </a:endParaRPr>
              </a:p>
            </p:txBody>
          </p:sp>
          <p:sp>
            <p:nvSpPr>
              <p:cNvPr id="83" name="TextBox 82"/>
              <p:cNvSpPr txBox="1"/>
              <p:nvPr/>
            </p:nvSpPr>
            <p:spPr>
              <a:xfrm>
                <a:off x="4542530" y="2780928"/>
                <a:ext cx="575503" cy="466999"/>
              </a:xfrm>
              <a:prstGeom prst="rect">
                <a:avLst/>
              </a:prstGeom>
              <a:noFill/>
            </p:spPr>
            <p:txBody>
              <a:bodyPr wrap="none" rtlCol="0">
                <a:spAutoFit/>
              </a:bodyPr>
              <a:lstStyle/>
              <a:p>
                <a:r>
                  <a:rPr lang="en-US" altLang="zh-CN" sz="2268" b="1" dirty="0">
                    <a:solidFill>
                      <a:srgbClr val="0070C0"/>
                    </a:solidFill>
                    <a:latin typeface="微软雅黑" pitchFamily="34" charset="-122"/>
                    <a:ea typeface="微软雅黑" pitchFamily="34" charset="-122"/>
                  </a:rPr>
                  <a:t>06</a:t>
                </a:r>
                <a:endParaRPr lang="zh-CN" altLang="en-US" sz="2268" b="1" dirty="0">
                  <a:solidFill>
                    <a:srgbClr val="0070C0"/>
                  </a:solidFill>
                  <a:latin typeface="微软雅黑" pitchFamily="34" charset="-122"/>
                  <a:ea typeface="微软雅黑" pitchFamily="34" charset="-122"/>
                </a:endParaRPr>
              </a:p>
            </p:txBody>
          </p:sp>
          <p:sp>
            <p:nvSpPr>
              <p:cNvPr id="84" name="TextBox 83"/>
              <p:cNvSpPr txBox="1"/>
              <p:nvPr/>
            </p:nvSpPr>
            <p:spPr>
              <a:xfrm>
                <a:off x="4380660" y="3212976"/>
                <a:ext cx="924838" cy="302874"/>
              </a:xfrm>
              <a:prstGeom prst="rect">
                <a:avLst/>
              </a:prstGeom>
              <a:noFill/>
            </p:spPr>
            <p:txBody>
              <a:bodyPr wrap="square" rtlCol="0">
                <a:spAutoFit/>
              </a:bodyPr>
              <a:lstStyle>
                <a:defPPr>
                  <a:defRPr lang="zh-CN"/>
                </a:defPPr>
                <a:lvl1pPr algn="ctr">
                  <a:defRPr sz="1050">
                    <a:latin typeface="黑体" pitchFamily="49" charset="-122"/>
                    <a:ea typeface="黑体" pitchFamily="49" charset="-122"/>
                  </a:defRPr>
                </a:lvl1pPr>
              </a:lstStyle>
              <a:p>
                <a:r>
                  <a:rPr lang="zh-CN" altLang="en-US" sz="1260" b="1" dirty="0">
                    <a:solidFill>
                      <a:srgbClr val="0070C0"/>
                    </a:solidFill>
                    <a:latin typeface="微软雅黑" pitchFamily="34" charset="-122"/>
                    <a:ea typeface="微软雅黑" pitchFamily="34" charset="-122"/>
                  </a:rPr>
                  <a:t>文字标题</a:t>
                </a:r>
              </a:p>
            </p:txBody>
          </p:sp>
        </p:grpSp>
        <p:sp>
          <p:nvSpPr>
            <p:cNvPr id="81" name="TextBox 80"/>
            <p:cNvSpPr txBox="1"/>
            <p:nvPr/>
          </p:nvSpPr>
          <p:spPr>
            <a:xfrm>
              <a:off x="6513822" y="4440254"/>
              <a:ext cx="924840" cy="302874"/>
            </a:xfrm>
            <a:prstGeom prst="rect">
              <a:avLst/>
            </a:prstGeom>
            <a:noFill/>
          </p:spPr>
          <p:txBody>
            <a:bodyPr wrap="square" rtlCol="0">
              <a:spAutoFit/>
            </a:bodyPr>
            <a:lstStyle>
              <a:defPPr>
                <a:defRPr lang="zh-CN"/>
              </a:defPPr>
              <a:lvl1pPr algn="ctr">
                <a:defRPr sz="1050">
                  <a:latin typeface="黑体" pitchFamily="49" charset="-122"/>
                  <a:ea typeface="黑体" pitchFamily="49" charset="-122"/>
                </a:defRPr>
              </a:lvl1pPr>
            </a:lstStyle>
            <a:p>
              <a:r>
                <a:rPr lang="zh-CN" altLang="en-US" sz="1260" b="1" dirty="0">
                  <a:solidFill>
                    <a:srgbClr val="0070C0"/>
                  </a:solidFill>
                  <a:latin typeface="微软雅黑" pitchFamily="34" charset="-122"/>
                  <a:ea typeface="微软雅黑" pitchFamily="34" charset="-122"/>
                </a:rPr>
                <a:t>文字标题</a:t>
              </a:r>
            </a:p>
          </p:txBody>
        </p:sp>
      </p:grpSp>
      <p:grpSp>
        <p:nvGrpSpPr>
          <p:cNvPr id="85" name="组合 84"/>
          <p:cNvGrpSpPr/>
          <p:nvPr/>
        </p:nvGrpSpPr>
        <p:grpSpPr>
          <a:xfrm>
            <a:off x="4248448" y="2594823"/>
            <a:ext cx="3214242" cy="2347923"/>
            <a:chOff x="4208528" y="2623228"/>
            <a:chExt cx="3402013" cy="2484437"/>
          </a:xfrm>
        </p:grpSpPr>
        <p:sp>
          <p:nvSpPr>
            <p:cNvPr id="86" name="Freeform 10"/>
            <p:cNvSpPr>
              <a:spLocks noEditPoints="1"/>
            </p:cNvSpPr>
            <p:nvPr/>
          </p:nvSpPr>
          <p:spPr bwMode="auto">
            <a:xfrm>
              <a:off x="4208528" y="3897990"/>
              <a:ext cx="1635125" cy="1209675"/>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268" b="1">
                <a:solidFill>
                  <a:srgbClr val="0070C0"/>
                </a:solidFill>
                <a:latin typeface="微软雅黑" pitchFamily="34" charset="-122"/>
                <a:ea typeface="微软雅黑" pitchFamily="34" charset="-122"/>
              </a:endParaRPr>
            </a:p>
          </p:txBody>
        </p:sp>
        <p:sp>
          <p:nvSpPr>
            <p:cNvPr id="87" name="Freeform 11"/>
            <p:cNvSpPr>
              <a:spLocks noEditPoints="1"/>
            </p:cNvSpPr>
            <p:nvPr/>
          </p:nvSpPr>
          <p:spPr bwMode="auto">
            <a:xfrm>
              <a:off x="5975416" y="2623228"/>
              <a:ext cx="1635125" cy="1209675"/>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15221" tIns="57610" rIns="115221" bIns="57610" numCol="1" anchor="t" anchorCtr="0" compatLnSpc="1">
              <a:prstTxWarp prst="textNoShape">
                <a:avLst/>
              </a:prstTxWarp>
            </a:bodyPr>
            <a:lstStyle/>
            <a:p>
              <a:endParaRPr lang="zh-CN" altLang="en-US" sz="2268" b="1">
                <a:solidFill>
                  <a:srgbClr val="0070C0"/>
                </a:solidFill>
                <a:latin typeface="微软雅黑" pitchFamily="34" charset="-122"/>
                <a:ea typeface="微软雅黑" pitchFamily="34" charset="-122"/>
              </a:endParaRPr>
            </a:p>
          </p:txBody>
        </p:sp>
        <p:sp>
          <p:nvSpPr>
            <p:cNvPr id="88" name="TextBox 87"/>
            <p:cNvSpPr txBox="1"/>
            <p:nvPr/>
          </p:nvSpPr>
          <p:spPr>
            <a:xfrm>
              <a:off x="6702770" y="2852936"/>
              <a:ext cx="575503" cy="467000"/>
            </a:xfrm>
            <a:prstGeom prst="rect">
              <a:avLst/>
            </a:prstGeom>
            <a:noFill/>
          </p:spPr>
          <p:txBody>
            <a:bodyPr wrap="none" rtlCol="0">
              <a:spAutoFit/>
            </a:bodyPr>
            <a:lstStyle/>
            <a:p>
              <a:r>
                <a:rPr lang="en-US" altLang="zh-CN" sz="2268" b="1" dirty="0">
                  <a:solidFill>
                    <a:srgbClr val="0070C0"/>
                  </a:solidFill>
                  <a:latin typeface="微软雅黑" pitchFamily="34" charset="-122"/>
                  <a:ea typeface="微软雅黑" pitchFamily="34" charset="-122"/>
                </a:rPr>
                <a:t>02</a:t>
              </a:r>
              <a:endParaRPr lang="zh-CN" altLang="en-US" sz="2268" b="1" dirty="0">
                <a:solidFill>
                  <a:srgbClr val="0070C0"/>
                </a:solidFill>
                <a:latin typeface="微软雅黑" pitchFamily="34" charset="-122"/>
                <a:ea typeface="微软雅黑" pitchFamily="34" charset="-122"/>
              </a:endParaRPr>
            </a:p>
          </p:txBody>
        </p:sp>
        <p:sp>
          <p:nvSpPr>
            <p:cNvPr id="89" name="TextBox 88"/>
            <p:cNvSpPr txBox="1"/>
            <p:nvPr/>
          </p:nvSpPr>
          <p:spPr>
            <a:xfrm>
              <a:off x="4614538" y="4038217"/>
              <a:ext cx="575503" cy="467000"/>
            </a:xfrm>
            <a:prstGeom prst="rect">
              <a:avLst/>
            </a:prstGeom>
            <a:noFill/>
          </p:spPr>
          <p:txBody>
            <a:bodyPr wrap="none" rtlCol="0">
              <a:spAutoFit/>
            </a:bodyPr>
            <a:lstStyle/>
            <a:p>
              <a:r>
                <a:rPr lang="en-US" altLang="zh-CN" sz="2268" b="1" dirty="0">
                  <a:solidFill>
                    <a:srgbClr val="0070C0"/>
                  </a:solidFill>
                  <a:latin typeface="微软雅黑" pitchFamily="34" charset="-122"/>
                  <a:ea typeface="微软雅黑" pitchFamily="34" charset="-122"/>
                </a:rPr>
                <a:t>05</a:t>
              </a:r>
              <a:endParaRPr lang="zh-CN" altLang="en-US" sz="2268" b="1" dirty="0">
                <a:solidFill>
                  <a:srgbClr val="0070C0"/>
                </a:solidFill>
                <a:latin typeface="微软雅黑" pitchFamily="34" charset="-122"/>
                <a:ea typeface="微软雅黑" pitchFamily="34" charset="-122"/>
              </a:endParaRPr>
            </a:p>
          </p:txBody>
        </p:sp>
        <p:sp>
          <p:nvSpPr>
            <p:cNvPr id="90" name="TextBox 89"/>
            <p:cNvSpPr txBox="1"/>
            <p:nvPr/>
          </p:nvSpPr>
          <p:spPr>
            <a:xfrm>
              <a:off x="6497128" y="3247092"/>
              <a:ext cx="924840" cy="302874"/>
            </a:xfrm>
            <a:prstGeom prst="rect">
              <a:avLst/>
            </a:prstGeom>
            <a:noFill/>
          </p:spPr>
          <p:txBody>
            <a:bodyPr wrap="square" rtlCol="0">
              <a:spAutoFit/>
            </a:bodyPr>
            <a:lstStyle>
              <a:defPPr>
                <a:defRPr lang="zh-CN"/>
              </a:defPPr>
              <a:lvl1pPr algn="ctr">
                <a:defRPr sz="1050">
                  <a:latin typeface="黑体" pitchFamily="49" charset="-122"/>
                  <a:ea typeface="黑体" pitchFamily="49" charset="-122"/>
                </a:defRPr>
              </a:lvl1pPr>
            </a:lstStyle>
            <a:p>
              <a:r>
                <a:rPr lang="zh-CN" altLang="en-US" sz="1260" b="1" dirty="0">
                  <a:solidFill>
                    <a:srgbClr val="0070C0"/>
                  </a:solidFill>
                  <a:latin typeface="微软雅黑" pitchFamily="34" charset="-122"/>
                  <a:ea typeface="微软雅黑" pitchFamily="34" charset="-122"/>
                </a:rPr>
                <a:t>文字标题</a:t>
              </a:r>
            </a:p>
          </p:txBody>
        </p:sp>
        <p:sp>
          <p:nvSpPr>
            <p:cNvPr id="91" name="TextBox 90"/>
            <p:cNvSpPr txBox="1"/>
            <p:nvPr/>
          </p:nvSpPr>
          <p:spPr>
            <a:xfrm>
              <a:off x="4405573" y="4402244"/>
              <a:ext cx="924840" cy="302874"/>
            </a:xfrm>
            <a:prstGeom prst="rect">
              <a:avLst/>
            </a:prstGeom>
            <a:noFill/>
          </p:spPr>
          <p:txBody>
            <a:bodyPr wrap="square" rtlCol="0">
              <a:spAutoFit/>
            </a:bodyPr>
            <a:lstStyle>
              <a:defPPr>
                <a:defRPr lang="zh-CN"/>
              </a:defPPr>
              <a:lvl1pPr algn="ctr">
                <a:defRPr sz="1050">
                  <a:latin typeface="黑体" pitchFamily="49" charset="-122"/>
                  <a:ea typeface="黑体" pitchFamily="49" charset="-122"/>
                </a:defRPr>
              </a:lvl1pPr>
            </a:lstStyle>
            <a:p>
              <a:r>
                <a:rPr lang="zh-CN" altLang="en-US" sz="1260" b="1" dirty="0">
                  <a:solidFill>
                    <a:srgbClr val="0070C0"/>
                  </a:solidFill>
                  <a:latin typeface="微软雅黑" pitchFamily="34" charset="-122"/>
                  <a:ea typeface="微软雅黑" pitchFamily="34" charset="-122"/>
                </a:rPr>
                <a:t>文字标题</a:t>
              </a:r>
            </a:p>
          </p:txBody>
        </p:sp>
      </p:grpSp>
    </p:spTree>
    <p:extLst>
      <p:ext uri="{BB962C8B-B14F-4D97-AF65-F5344CB8AC3E}">
        <p14:creationId xmlns:p14="http://schemas.microsoft.com/office/powerpoint/2010/main" val="2054139798"/>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3" presetClass="entr" presetSubtype="16"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 calcmode="lin" valueType="num">
                                          <p:cBhvr>
                                            <p:cTn id="10" dur="750" fill="hold"/>
                                            <p:tgtEl>
                                              <p:spTgt spid="77"/>
                                            </p:tgtEl>
                                            <p:attrNameLst>
                                              <p:attrName>ppt_w</p:attrName>
                                            </p:attrNameLst>
                                          </p:cBhvr>
                                          <p:tavLst>
                                            <p:tav tm="0">
                                              <p:val>
                                                <p:fltVal val="0"/>
                                              </p:val>
                                            </p:tav>
                                            <p:tav tm="100000">
                                              <p:val>
                                                <p:strVal val="#ppt_w"/>
                                              </p:val>
                                            </p:tav>
                                          </p:tavLst>
                                        </p:anim>
                                        <p:anim calcmode="lin" valueType="num">
                                          <p:cBhvr>
                                            <p:cTn id="11" dur="750" fill="hold"/>
                                            <p:tgtEl>
                                              <p:spTgt spid="77"/>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14:presetBounceEnd="64000">
                                      <p:stCondLst>
                                        <p:cond delay="750"/>
                                      </p:stCondLst>
                                      <p:childTnLst>
                                        <p:animScale p14:bounceEnd="64000">
                                          <p:cBhvr>
                                            <p:cTn id="13" dur="500" fill="hold"/>
                                            <p:tgtEl>
                                              <p:spTgt spid="77"/>
                                            </p:tgtEl>
                                          </p:cBhvr>
                                          <p:by x="105000" y="105000"/>
                                        </p:animScale>
                                      </p:childTnLst>
                                    </p:cTn>
                                  </p:par>
                                  <p:par>
                                    <p:cTn id="14" presetID="23" presetClass="entr" presetSubtype="16" fill="hold" nodeType="withEffect">
                                      <p:stCondLst>
                                        <p:cond delay="150"/>
                                      </p:stCondLst>
                                      <p:childTnLst>
                                        <p:set>
                                          <p:cBhvr>
                                            <p:cTn id="15" dur="1" fill="hold">
                                              <p:stCondLst>
                                                <p:cond delay="0"/>
                                              </p:stCondLst>
                                            </p:cTn>
                                            <p:tgtEl>
                                              <p:spTgt spid="70"/>
                                            </p:tgtEl>
                                            <p:attrNameLst>
                                              <p:attrName>style.visibility</p:attrName>
                                            </p:attrNameLst>
                                          </p:cBhvr>
                                          <p:to>
                                            <p:strVal val="visible"/>
                                          </p:to>
                                        </p:set>
                                        <p:anim calcmode="lin" valueType="num">
                                          <p:cBhvr>
                                            <p:cTn id="16" dur="750" fill="hold"/>
                                            <p:tgtEl>
                                              <p:spTgt spid="70"/>
                                            </p:tgtEl>
                                            <p:attrNameLst>
                                              <p:attrName>ppt_w</p:attrName>
                                            </p:attrNameLst>
                                          </p:cBhvr>
                                          <p:tavLst>
                                            <p:tav tm="0">
                                              <p:val>
                                                <p:fltVal val="0"/>
                                              </p:val>
                                            </p:tav>
                                            <p:tav tm="100000">
                                              <p:val>
                                                <p:strVal val="#ppt_w"/>
                                              </p:val>
                                            </p:tav>
                                          </p:tavLst>
                                        </p:anim>
                                        <p:anim calcmode="lin" valueType="num">
                                          <p:cBhvr>
                                            <p:cTn id="17" dur="750" fill="hold"/>
                                            <p:tgtEl>
                                              <p:spTgt spid="70"/>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14:presetBounceEnd="62000">
                                      <p:stCondLst>
                                        <p:cond delay="900"/>
                                      </p:stCondLst>
                                      <p:childTnLst>
                                        <p:animScale p14:bounceEnd="62000">
                                          <p:cBhvr>
                                            <p:cTn id="19" dur="500" fill="hold"/>
                                            <p:tgtEl>
                                              <p:spTgt spid="70"/>
                                            </p:tgtEl>
                                          </p:cBhvr>
                                          <p:by x="105000" y="105000"/>
                                        </p:animScale>
                                      </p:childTnLst>
                                    </p:cTn>
                                  </p:par>
                                  <p:par>
                                    <p:cTn id="20" presetID="23" presetClass="entr" presetSubtype="16" fill="hold" nodeType="withEffect">
                                      <p:stCondLst>
                                        <p:cond delay="3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750" fill="hold"/>
                                            <p:tgtEl>
                                              <p:spTgt spid="85"/>
                                            </p:tgtEl>
                                            <p:attrNameLst>
                                              <p:attrName>ppt_w</p:attrName>
                                            </p:attrNameLst>
                                          </p:cBhvr>
                                          <p:tavLst>
                                            <p:tav tm="0">
                                              <p:val>
                                                <p:fltVal val="0"/>
                                              </p:val>
                                            </p:tav>
                                            <p:tav tm="100000">
                                              <p:val>
                                                <p:strVal val="#ppt_w"/>
                                              </p:val>
                                            </p:tav>
                                          </p:tavLst>
                                        </p:anim>
                                        <p:anim calcmode="lin" valueType="num">
                                          <p:cBhvr>
                                            <p:cTn id="23" dur="75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14:presetBounceEnd="62000">
                                      <p:stCondLst>
                                        <p:cond delay="1050"/>
                                      </p:stCondLst>
                                      <p:childTnLst>
                                        <p:animScale p14:bounceEnd="62000">
                                          <p:cBhvr>
                                            <p:cTn id="25" dur="500" fill="hold"/>
                                            <p:tgtEl>
                                              <p:spTgt spid="85"/>
                                            </p:tgtEl>
                                          </p:cBhvr>
                                          <p:by x="105000" y="105000"/>
                                        </p:animScale>
                                      </p:childTnLst>
                                    </p:cTn>
                                  </p:par>
                                </p:childTnLst>
                              </p:cTn>
                            </p:par>
                            <p:par>
                              <p:cTn id="26" fill="hold">
                                <p:stCondLst>
                                  <p:cond delay="2050"/>
                                </p:stCondLst>
                                <p:childTnLst>
                                  <p:par>
                                    <p:cTn id="27" presetID="22" presetClass="entr" presetSubtype="2"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right)">
                                          <p:cBhvr>
                                            <p:cTn id="29" dur="500"/>
                                            <p:tgtEl>
                                              <p:spTgt spid="67"/>
                                            </p:tgtEl>
                                          </p:cBhvr>
                                        </p:animEffect>
                                      </p:childTnLst>
                                    </p:cTn>
                                  </p:par>
                                  <p:par>
                                    <p:cTn id="30" presetID="22" presetClass="entr" presetSubtype="2"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wipe(right)">
                                          <p:cBhvr>
                                            <p:cTn id="32" dur="500"/>
                                            <p:tgtEl>
                                              <p:spTgt spid="64"/>
                                            </p:tgtEl>
                                          </p:cBhvr>
                                        </p:animEffect>
                                      </p:childTnLst>
                                    </p:cTn>
                                  </p:par>
                                  <p:par>
                                    <p:cTn id="33" presetID="22" presetClass="entr" presetSubtype="1"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up)">
                                          <p:cBhvr>
                                            <p:cTn id="35" dur="500"/>
                                            <p:tgtEl>
                                              <p:spTgt spid="61"/>
                                            </p:tgtEl>
                                          </p:cBhvr>
                                        </p:animEffect>
                                      </p:childTnLst>
                                    </p:cTn>
                                  </p:par>
                                  <p:par>
                                    <p:cTn id="36" presetID="22" presetClass="entr" presetSubtype="8"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par>
                                    <p:cTn id="39" presetID="22" presetClass="entr" presetSubtype="8"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left)">
                                          <p:cBhvr>
                                            <p:cTn id="41" dur="500"/>
                                            <p:tgtEl>
                                              <p:spTgt spid="52"/>
                                            </p:tgtEl>
                                          </p:cBhvr>
                                        </p:animEffect>
                                      </p:childTnLst>
                                    </p:cTn>
                                  </p:par>
                                  <p:par>
                                    <p:cTn id="42" presetID="22" presetClass="entr" presetSubtype="8"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3" presetClass="entr" presetSubtype="16" fill="hold" nodeType="withEffect">
                                      <p:stCondLst>
                                        <p:cond delay="0"/>
                                      </p:stCondLst>
                                      <p:childTnLst>
                                        <p:set>
                                          <p:cBhvr>
                                            <p:cTn id="9" dur="1" fill="hold">
                                              <p:stCondLst>
                                                <p:cond delay="0"/>
                                              </p:stCondLst>
                                            </p:cTn>
                                            <p:tgtEl>
                                              <p:spTgt spid="77"/>
                                            </p:tgtEl>
                                            <p:attrNameLst>
                                              <p:attrName>style.visibility</p:attrName>
                                            </p:attrNameLst>
                                          </p:cBhvr>
                                          <p:to>
                                            <p:strVal val="visible"/>
                                          </p:to>
                                        </p:set>
                                        <p:anim calcmode="lin" valueType="num">
                                          <p:cBhvr>
                                            <p:cTn id="10" dur="750" fill="hold"/>
                                            <p:tgtEl>
                                              <p:spTgt spid="77"/>
                                            </p:tgtEl>
                                            <p:attrNameLst>
                                              <p:attrName>ppt_w</p:attrName>
                                            </p:attrNameLst>
                                          </p:cBhvr>
                                          <p:tavLst>
                                            <p:tav tm="0">
                                              <p:val>
                                                <p:fltVal val="0"/>
                                              </p:val>
                                            </p:tav>
                                            <p:tav tm="100000">
                                              <p:val>
                                                <p:strVal val="#ppt_w"/>
                                              </p:val>
                                            </p:tav>
                                          </p:tavLst>
                                        </p:anim>
                                        <p:anim calcmode="lin" valueType="num">
                                          <p:cBhvr>
                                            <p:cTn id="11" dur="750" fill="hold"/>
                                            <p:tgtEl>
                                              <p:spTgt spid="77"/>
                                            </p:tgtEl>
                                            <p:attrNameLst>
                                              <p:attrName>ppt_h</p:attrName>
                                            </p:attrNameLst>
                                          </p:cBhvr>
                                          <p:tavLst>
                                            <p:tav tm="0">
                                              <p:val>
                                                <p:fltVal val="0"/>
                                              </p:val>
                                            </p:tav>
                                            <p:tav tm="100000">
                                              <p:val>
                                                <p:strVal val="#ppt_h"/>
                                              </p:val>
                                            </p:tav>
                                          </p:tavLst>
                                        </p:anim>
                                      </p:childTnLst>
                                    </p:cTn>
                                  </p:par>
                                  <p:par>
                                    <p:cTn id="12" presetID="6" presetClass="emph" presetSubtype="0" autoRev="1" fill="hold" nodeType="withEffect">
                                      <p:stCondLst>
                                        <p:cond delay="750"/>
                                      </p:stCondLst>
                                      <p:childTnLst>
                                        <p:animScale>
                                          <p:cBhvr>
                                            <p:cTn id="13" dur="500" fill="hold"/>
                                            <p:tgtEl>
                                              <p:spTgt spid="77"/>
                                            </p:tgtEl>
                                          </p:cBhvr>
                                          <p:by x="105000" y="105000"/>
                                        </p:animScale>
                                      </p:childTnLst>
                                    </p:cTn>
                                  </p:par>
                                  <p:par>
                                    <p:cTn id="14" presetID="23" presetClass="entr" presetSubtype="16" fill="hold" nodeType="withEffect">
                                      <p:stCondLst>
                                        <p:cond delay="150"/>
                                      </p:stCondLst>
                                      <p:childTnLst>
                                        <p:set>
                                          <p:cBhvr>
                                            <p:cTn id="15" dur="1" fill="hold">
                                              <p:stCondLst>
                                                <p:cond delay="0"/>
                                              </p:stCondLst>
                                            </p:cTn>
                                            <p:tgtEl>
                                              <p:spTgt spid="70"/>
                                            </p:tgtEl>
                                            <p:attrNameLst>
                                              <p:attrName>style.visibility</p:attrName>
                                            </p:attrNameLst>
                                          </p:cBhvr>
                                          <p:to>
                                            <p:strVal val="visible"/>
                                          </p:to>
                                        </p:set>
                                        <p:anim calcmode="lin" valueType="num">
                                          <p:cBhvr>
                                            <p:cTn id="16" dur="750" fill="hold"/>
                                            <p:tgtEl>
                                              <p:spTgt spid="70"/>
                                            </p:tgtEl>
                                            <p:attrNameLst>
                                              <p:attrName>ppt_w</p:attrName>
                                            </p:attrNameLst>
                                          </p:cBhvr>
                                          <p:tavLst>
                                            <p:tav tm="0">
                                              <p:val>
                                                <p:fltVal val="0"/>
                                              </p:val>
                                            </p:tav>
                                            <p:tav tm="100000">
                                              <p:val>
                                                <p:strVal val="#ppt_w"/>
                                              </p:val>
                                            </p:tav>
                                          </p:tavLst>
                                        </p:anim>
                                        <p:anim calcmode="lin" valueType="num">
                                          <p:cBhvr>
                                            <p:cTn id="17" dur="750" fill="hold"/>
                                            <p:tgtEl>
                                              <p:spTgt spid="70"/>
                                            </p:tgtEl>
                                            <p:attrNameLst>
                                              <p:attrName>ppt_h</p:attrName>
                                            </p:attrNameLst>
                                          </p:cBhvr>
                                          <p:tavLst>
                                            <p:tav tm="0">
                                              <p:val>
                                                <p:fltVal val="0"/>
                                              </p:val>
                                            </p:tav>
                                            <p:tav tm="100000">
                                              <p:val>
                                                <p:strVal val="#ppt_h"/>
                                              </p:val>
                                            </p:tav>
                                          </p:tavLst>
                                        </p:anim>
                                      </p:childTnLst>
                                    </p:cTn>
                                  </p:par>
                                  <p:par>
                                    <p:cTn id="18" presetID="6" presetClass="emph" presetSubtype="0" autoRev="1" fill="hold" nodeType="withEffect">
                                      <p:stCondLst>
                                        <p:cond delay="900"/>
                                      </p:stCondLst>
                                      <p:childTnLst>
                                        <p:animScale>
                                          <p:cBhvr>
                                            <p:cTn id="19" dur="500" fill="hold"/>
                                            <p:tgtEl>
                                              <p:spTgt spid="70"/>
                                            </p:tgtEl>
                                          </p:cBhvr>
                                          <p:by x="105000" y="105000"/>
                                        </p:animScale>
                                      </p:childTnLst>
                                    </p:cTn>
                                  </p:par>
                                  <p:par>
                                    <p:cTn id="20" presetID="23" presetClass="entr" presetSubtype="16" fill="hold" nodeType="withEffect">
                                      <p:stCondLst>
                                        <p:cond delay="300"/>
                                      </p:stCondLst>
                                      <p:childTnLst>
                                        <p:set>
                                          <p:cBhvr>
                                            <p:cTn id="21" dur="1" fill="hold">
                                              <p:stCondLst>
                                                <p:cond delay="0"/>
                                              </p:stCondLst>
                                            </p:cTn>
                                            <p:tgtEl>
                                              <p:spTgt spid="85"/>
                                            </p:tgtEl>
                                            <p:attrNameLst>
                                              <p:attrName>style.visibility</p:attrName>
                                            </p:attrNameLst>
                                          </p:cBhvr>
                                          <p:to>
                                            <p:strVal val="visible"/>
                                          </p:to>
                                        </p:set>
                                        <p:anim calcmode="lin" valueType="num">
                                          <p:cBhvr>
                                            <p:cTn id="22" dur="750" fill="hold"/>
                                            <p:tgtEl>
                                              <p:spTgt spid="85"/>
                                            </p:tgtEl>
                                            <p:attrNameLst>
                                              <p:attrName>ppt_w</p:attrName>
                                            </p:attrNameLst>
                                          </p:cBhvr>
                                          <p:tavLst>
                                            <p:tav tm="0">
                                              <p:val>
                                                <p:fltVal val="0"/>
                                              </p:val>
                                            </p:tav>
                                            <p:tav tm="100000">
                                              <p:val>
                                                <p:strVal val="#ppt_w"/>
                                              </p:val>
                                            </p:tav>
                                          </p:tavLst>
                                        </p:anim>
                                        <p:anim calcmode="lin" valueType="num">
                                          <p:cBhvr>
                                            <p:cTn id="23" dur="750" fill="hold"/>
                                            <p:tgtEl>
                                              <p:spTgt spid="85"/>
                                            </p:tgtEl>
                                            <p:attrNameLst>
                                              <p:attrName>ppt_h</p:attrName>
                                            </p:attrNameLst>
                                          </p:cBhvr>
                                          <p:tavLst>
                                            <p:tav tm="0">
                                              <p:val>
                                                <p:fltVal val="0"/>
                                              </p:val>
                                            </p:tav>
                                            <p:tav tm="100000">
                                              <p:val>
                                                <p:strVal val="#ppt_h"/>
                                              </p:val>
                                            </p:tav>
                                          </p:tavLst>
                                        </p:anim>
                                      </p:childTnLst>
                                    </p:cTn>
                                  </p:par>
                                  <p:par>
                                    <p:cTn id="24" presetID="6" presetClass="emph" presetSubtype="0" autoRev="1" fill="hold" nodeType="withEffect">
                                      <p:stCondLst>
                                        <p:cond delay="1050"/>
                                      </p:stCondLst>
                                      <p:childTnLst>
                                        <p:animScale>
                                          <p:cBhvr>
                                            <p:cTn id="25" dur="500" fill="hold"/>
                                            <p:tgtEl>
                                              <p:spTgt spid="85"/>
                                            </p:tgtEl>
                                          </p:cBhvr>
                                          <p:by x="105000" y="105000"/>
                                        </p:animScale>
                                      </p:childTnLst>
                                    </p:cTn>
                                  </p:par>
                                </p:childTnLst>
                              </p:cTn>
                            </p:par>
                            <p:par>
                              <p:cTn id="26" fill="hold">
                                <p:stCondLst>
                                  <p:cond delay="2050"/>
                                </p:stCondLst>
                                <p:childTnLst>
                                  <p:par>
                                    <p:cTn id="27" presetID="22" presetClass="entr" presetSubtype="2"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wipe(right)">
                                          <p:cBhvr>
                                            <p:cTn id="29" dur="500"/>
                                            <p:tgtEl>
                                              <p:spTgt spid="67"/>
                                            </p:tgtEl>
                                          </p:cBhvr>
                                        </p:animEffect>
                                      </p:childTnLst>
                                    </p:cTn>
                                  </p:par>
                                  <p:par>
                                    <p:cTn id="30" presetID="22" presetClass="entr" presetSubtype="2"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wipe(right)">
                                          <p:cBhvr>
                                            <p:cTn id="32" dur="500"/>
                                            <p:tgtEl>
                                              <p:spTgt spid="64"/>
                                            </p:tgtEl>
                                          </p:cBhvr>
                                        </p:animEffect>
                                      </p:childTnLst>
                                    </p:cTn>
                                  </p:par>
                                  <p:par>
                                    <p:cTn id="33" presetID="22" presetClass="entr" presetSubtype="1" fill="hold"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up)">
                                          <p:cBhvr>
                                            <p:cTn id="35" dur="500"/>
                                            <p:tgtEl>
                                              <p:spTgt spid="61"/>
                                            </p:tgtEl>
                                          </p:cBhvr>
                                        </p:animEffect>
                                      </p:childTnLst>
                                    </p:cTn>
                                  </p:par>
                                  <p:par>
                                    <p:cTn id="36" presetID="22" presetClass="entr" presetSubtype="8"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ipe(left)">
                                          <p:cBhvr>
                                            <p:cTn id="38" dur="500"/>
                                            <p:tgtEl>
                                              <p:spTgt spid="58"/>
                                            </p:tgtEl>
                                          </p:cBhvr>
                                        </p:animEffect>
                                      </p:childTnLst>
                                    </p:cTn>
                                  </p:par>
                                  <p:par>
                                    <p:cTn id="39" presetID="22" presetClass="entr" presetSubtype="8"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wipe(left)">
                                          <p:cBhvr>
                                            <p:cTn id="41" dur="500"/>
                                            <p:tgtEl>
                                              <p:spTgt spid="52"/>
                                            </p:tgtEl>
                                          </p:cBhvr>
                                        </p:animEffect>
                                      </p:childTnLst>
                                    </p:cTn>
                                  </p:par>
                                  <p:par>
                                    <p:cTn id="42" presetID="22" presetClass="entr" presetSubtype="8"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p:nvPr/>
        </p:nvSpPr>
        <p:spPr>
          <a:xfrm>
            <a:off x="1920325" y="1092539"/>
            <a:ext cx="4272760" cy="4272760"/>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1" name="椭圆 50"/>
          <p:cNvSpPr/>
          <p:nvPr/>
        </p:nvSpPr>
        <p:spPr>
          <a:xfrm>
            <a:off x="2277023" y="1462009"/>
            <a:ext cx="3575167" cy="3575167"/>
          </a:xfrm>
          <a:prstGeom prst="ellipse">
            <a:avLst/>
          </a:prstGeom>
          <a:blipFill dpi="0" rotWithShape="1">
            <a:blip r:embed="rId3"/>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98586" y="3451301"/>
            <a:ext cx="725700" cy="725700"/>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4" name="椭圆 113"/>
          <p:cNvSpPr/>
          <p:nvPr/>
        </p:nvSpPr>
        <p:spPr>
          <a:xfrm>
            <a:off x="861432" y="1485578"/>
            <a:ext cx="1558125" cy="1558125"/>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2" name="组合 1"/>
          <p:cNvGrpSpPr/>
          <p:nvPr/>
        </p:nvGrpSpPr>
        <p:grpSpPr>
          <a:xfrm>
            <a:off x="805468" y="1829573"/>
            <a:ext cx="1787217" cy="914619"/>
            <a:chOff x="736517" y="2781721"/>
            <a:chExt cx="1787217" cy="914619"/>
          </a:xfrm>
        </p:grpSpPr>
        <p:sp>
          <p:nvSpPr>
            <p:cNvPr id="115" name="文本框 5"/>
            <p:cNvSpPr txBox="1"/>
            <p:nvPr/>
          </p:nvSpPr>
          <p:spPr>
            <a:xfrm>
              <a:off x="736517" y="2781721"/>
              <a:ext cx="1787217" cy="707886"/>
            </a:xfrm>
            <a:prstGeom prst="rect">
              <a:avLst/>
            </a:prstGeom>
            <a:noFill/>
          </p:spPr>
          <p:txBody>
            <a:bodyPr wrap="square" rtlCol="0">
              <a:spAutoFit/>
            </a:bodyPr>
            <a:lstStyle/>
            <a:p>
              <a:pPr algn="ctr"/>
              <a:r>
                <a:rPr lang="zh-CN" altLang="en-US" sz="4000" dirty="0" smtClean="0">
                  <a:solidFill>
                    <a:srgbClr val="0066CC"/>
                  </a:solidFill>
                  <a:effectLst>
                    <a:innerShdw blurRad="63500" dist="38100" dir="13500000">
                      <a:prstClr val="black">
                        <a:alpha val="50000"/>
                      </a:prstClr>
                    </a:innerShdw>
                  </a:effectLst>
                  <a:latin typeface="微软雅黑" pitchFamily="34" charset="-122"/>
                  <a:ea typeface="微软雅黑" pitchFamily="34" charset="-122"/>
                </a:rPr>
                <a:t>目录</a:t>
              </a:r>
              <a:endParaRPr lang="zh-CN" altLang="en-US" sz="4000" dirty="0">
                <a:solidFill>
                  <a:srgbClr val="0066CC"/>
                </a:solidFill>
                <a:effectLst>
                  <a:innerShdw blurRad="63500" dist="38100" dir="13500000">
                    <a:prstClr val="black">
                      <a:alpha val="50000"/>
                    </a:prstClr>
                  </a:innerShdw>
                </a:effectLst>
                <a:latin typeface="微软雅黑" pitchFamily="34" charset="-122"/>
                <a:ea typeface="微软雅黑" pitchFamily="34" charset="-122"/>
              </a:endParaRPr>
            </a:p>
          </p:txBody>
        </p:sp>
        <p:sp>
          <p:nvSpPr>
            <p:cNvPr id="141" name="矩形 140"/>
            <p:cNvSpPr/>
            <p:nvPr/>
          </p:nvSpPr>
          <p:spPr>
            <a:xfrm>
              <a:off x="936501" y="3357786"/>
              <a:ext cx="1381356" cy="338554"/>
            </a:xfrm>
            <a:prstGeom prst="rect">
              <a:avLst/>
            </a:prstGeom>
          </p:spPr>
          <p:txBody>
            <a:bodyPr wrap="square">
              <a:spAutoFit/>
            </a:bodyPr>
            <a:lstStyle/>
            <a:p>
              <a:pPr algn="ctr" fontAlgn="auto">
                <a:spcBef>
                  <a:spcPts val="0"/>
                </a:spcBef>
                <a:spcAft>
                  <a:spcPts val="0"/>
                </a:spcAft>
                <a:defRPr/>
              </a:pPr>
              <a:r>
                <a:rPr lang="en-US" altLang="zh-CN" sz="1600" dirty="0">
                  <a:solidFill>
                    <a:srgbClr val="0066CC"/>
                  </a:solidFill>
                </a:rPr>
                <a:t>CONTENTS</a:t>
              </a:r>
              <a:endParaRPr lang="zh-CN" altLang="en-US" sz="1600" dirty="0">
                <a:solidFill>
                  <a:srgbClr val="0066CC"/>
                </a:solidFill>
              </a:endParaRPr>
            </a:p>
          </p:txBody>
        </p:sp>
      </p:grpSp>
      <p:sp>
        <p:nvSpPr>
          <p:cNvPr id="3" name="弧形 2"/>
          <p:cNvSpPr/>
          <p:nvPr/>
        </p:nvSpPr>
        <p:spPr>
          <a:xfrm rot="847703">
            <a:off x="1593767" y="473861"/>
            <a:ext cx="5551461" cy="5551461"/>
          </a:xfrm>
          <a:prstGeom prst="arc">
            <a:avLst>
              <a:gd name="adj1" fmla="val 16684310"/>
              <a:gd name="adj2" fmla="val 334278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6" name="组合 115"/>
          <p:cNvGrpSpPr/>
          <p:nvPr/>
        </p:nvGrpSpPr>
        <p:grpSpPr>
          <a:xfrm>
            <a:off x="5905053" y="808449"/>
            <a:ext cx="802098" cy="802096"/>
            <a:chOff x="7414667" y="3750265"/>
            <a:chExt cx="871129" cy="871129"/>
          </a:xfrm>
        </p:grpSpPr>
        <p:sp>
          <p:nvSpPr>
            <p:cNvPr id="117" name="椭圆 116"/>
            <p:cNvSpPr/>
            <p:nvPr/>
          </p:nvSpPr>
          <p:spPr>
            <a:xfrm>
              <a:off x="7414667" y="3750265"/>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18" name="文本框 20"/>
            <p:cNvSpPr txBox="1"/>
            <p:nvPr/>
          </p:nvSpPr>
          <p:spPr>
            <a:xfrm>
              <a:off x="7468849" y="3843910"/>
              <a:ext cx="792991" cy="701958"/>
            </a:xfrm>
            <a:prstGeom prst="rect">
              <a:avLst/>
            </a:prstGeom>
            <a:noFill/>
          </p:spPr>
          <p:txBody>
            <a:bodyPr wrap="square" rtlCol="0">
              <a:spAutoFit/>
            </a:bodyPr>
            <a:lstStyle/>
            <a:p>
              <a:pPr algn="ctr"/>
              <a:r>
                <a:rPr lang="en-US" altLang="zh-CN" sz="3600" dirty="0" smtClean="0">
                  <a:solidFill>
                    <a:srgbClr val="0066CC"/>
                  </a:solidFill>
                  <a:effectLst>
                    <a:innerShdw blurRad="63500" dist="38100" dir="13500000">
                      <a:prstClr val="black">
                        <a:alpha val="50000"/>
                      </a:prstClr>
                    </a:innerShdw>
                  </a:effectLst>
                  <a:latin typeface="微软雅黑" pitchFamily="34" charset="-122"/>
                  <a:ea typeface="微软雅黑" pitchFamily="34" charset="-122"/>
                </a:rPr>
                <a:t>01</a:t>
              </a:r>
              <a:endParaRPr lang="zh-CN" altLang="en-US" sz="3600" dirty="0">
                <a:solidFill>
                  <a:srgbClr val="0066CC"/>
                </a:solidFill>
                <a:effectLst>
                  <a:innerShdw blurRad="63500" dist="38100" dir="13500000">
                    <a:prstClr val="black">
                      <a:alpha val="50000"/>
                    </a:prstClr>
                  </a:innerShdw>
                </a:effectLst>
                <a:latin typeface="微软雅黑" pitchFamily="34" charset="-122"/>
                <a:ea typeface="微软雅黑" pitchFamily="34" charset="-122"/>
              </a:endParaRPr>
            </a:p>
          </p:txBody>
        </p:sp>
      </p:grpSp>
      <p:grpSp>
        <p:nvGrpSpPr>
          <p:cNvPr id="119" name="组合 118"/>
          <p:cNvGrpSpPr/>
          <p:nvPr/>
        </p:nvGrpSpPr>
        <p:grpSpPr>
          <a:xfrm>
            <a:off x="6625133" y="2843723"/>
            <a:ext cx="802098" cy="802096"/>
            <a:chOff x="7414667" y="3750264"/>
            <a:chExt cx="871129" cy="871129"/>
          </a:xfrm>
        </p:grpSpPr>
        <p:sp>
          <p:nvSpPr>
            <p:cNvPr id="120" name="椭圆 11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1" name="文本框 23"/>
            <p:cNvSpPr txBox="1"/>
            <p:nvPr/>
          </p:nvSpPr>
          <p:spPr>
            <a:xfrm>
              <a:off x="7451426" y="3843910"/>
              <a:ext cx="792991" cy="701958"/>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a:t>03</a:t>
              </a:r>
              <a:endParaRPr lang="zh-CN" altLang="en-US" dirty="0"/>
            </a:p>
          </p:txBody>
        </p:sp>
      </p:grpSp>
      <p:grpSp>
        <p:nvGrpSpPr>
          <p:cNvPr id="122" name="组合 121"/>
          <p:cNvGrpSpPr/>
          <p:nvPr/>
        </p:nvGrpSpPr>
        <p:grpSpPr>
          <a:xfrm>
            <a:off x="6481117" y="3913836"/>
            <a:ext cx="802098" cy="802096"/>
            <a:chOff x="7414667" y="3750264"/>
            <a:chExt cx="871129" cy="871129"/>
          </a:xfrm>
        </p:grpSpPr>
        <p:sp>
          <p:nvSpPr>
            <p:cNvPr id="123" name="椭圆 1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4" name="文本框 29"/>
            <p:cNvSpPr txBox="1"/>
            <p:nvPr/>
          </p:nvSpPr>
          <p:spPr>
            <a:xfrm>
              <a:off x="7451426" y="3818460"/>
              <a:ext cx="792991" cy="701958"/>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a:t>04</a:t>
              </a:r>
              <a:endParaRPr lang="zh-CN" altLang="en-US" dirty="0"/>
            </a:p>
          </p:txBody>
        </p:sp>
      </p:grpSp>
      <p:grpSp>
        <p:nvGrpSpPr>
          <p:cNvPr id="125" name="组合 124"/>
          <p:cNvGrpSpPr/>
          <p:nvPr/>
        </p:nvGrpSpPr>
        <p:grpSpPr>
          <a:xfrm>
            <a:off x="6481117" y="1773610"/>
            <a:ext cx="802098" cy="802096"/>
            <a:chOff x="7414667" y="3750264"/>
            <a:chExt cx="871129" cy="871129"/>
          </a:xfrm>
        </p:grpSpPr>
        <p:sp>
          <p:nvSpPr>
            <p:cNvPr id="126" name="椭圆 12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27" name="文本框 32"/>
            <p:cNvSpPr txBox="1"/>
            <p:nvPr/>
          </p:nvSpPr>
          <p:spPr>
            <a:xfrm>
              <a:off x="7451426" y="3820353"/>
              <a:ext cx="792991" cy="701958"/>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a:t>02</a:t>
              </a:r>
              <a:endParaRPr lang="zh-CN" altLang="en-US" dirty="0"/>
            </a:p>
          </p:txBody>
        </p:sp>
      </p:grpSp>
      <p:grpSp>
        <p:nvGrpSpPr>
          <p:cNvPr id="4" name="组合 3"/>
          <p:cNvGrpSpPr/>
          <p:nvPr/>
        </p:nvGrpSpPr>
        <p:grpSpPr>
          <a:xfrm>
            <a:off x="5833045" y="4869954"/>
            <a:ext cx="802098" cy="802095"/>
            <a:chOff x="9136697" y="1907619"/>
            <a:chExt cx="802098" cy="802095"/>
          </a:xfrm>
        </p:grpSpPr>
        <p:sp>
          <p:nvSpPr>
            <p:cNvPr id="136" name="椭圆 135"/>
            <p:cNvSpPr/>
            <p:nvPr/>
          </p:nvSpPr>
          <p:spPr>
            <a:xfrm>
              <a:off x="9136697" y="1907619"/>
              <a:ext cx="802098" cy="802095"/>
            </a:xfrm>
            <a:prstGeom prst="ellipse">
              <a:avLst/>
            </a:prstGeom>
            <a:gradFill flip="none" rotWithShape="1">
              <a:gsLst>
                <a:gs pos="0">
                  <a:schemeClr val="bg1">
                    <a:lumMod val="85000"/>
                  </a:schemeClr>
                </a:gs>
                <a:gs pos="100000">
                  <a:schemeClr val="bg1"/>
                </a:gs>
              </a:gsLst>
              <a:lin ang="2700000" scaled="1"/>
              <a:tileRect/>
            </a:gradFill>
            <a:ln w="25400">
              <a:gradFill flip="none" rotWithShape="1">
                <a:gsLst>
                  <a:gs pos="0">
                    <a:schemeClr val="bg1"/>
                  </a:gs>
                  <a:gs pos="100000">
                    <a:schemeClr val="bg1">
                      <a:lumMod val="85000"/>
                    </a:schemeClr>
                  </a:gs>
                </a:gsLst>
                <a:lin ang="2700000" scaled="1"/>
                <a:tileRect/>
              </a:gradFill>
            </a:ln>
            <a:effectLst>
              <a:outerShdw blurRad="889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p>
          </p:txBody>
        </p:sp>
        <p:sp>
          <p:nvSpPr>
            <p:cNvPr id="137" name="文本框 29"/>
            <p:cNvSpPr txBox="1"/>
            <p:nvPr/>
          </p:nvSpPr>
          <p:spPr>
            <a:xfrm>
              <a:off x="9174285" y="1991375"/>
              <a:ext cx="730152" cy="646331"/>
            </a:xfrm>
            <a:prstGeom prst="rect">
              <a:avLst/>
            </a:prstGeom>
            <a:noFill/>
          </p:spPr>
          <p:txBody>
            <a:bodyPr wrap="square" rtlCol="0">
              <a:spAutoFit/>
            </a:bodyPr>
            <a:lstStyle>
              <a:defPPr>
                <a:defRPr lang="zh-CN"/>
              </a:defPPr>
              <a:lvl1pPr algn="ctr">
                <a:defRPr sz="3600">
                  <a:solidFill>
                    <a:srgbClr val="0066CC"/>
                  </a:solidFill>
                  <a:effectLst>
                    <a:innerShdw blurRad="63500" dist="38100" dir="13500000">
                      <a:prstClr val="black">
                        <a:alpha val="50000"/>
                      </a:prstClr>
                    </a:innerShdw>
                  </a:effectLst>
                  <a:latin typeface="微软雅黑" pitchFamily="34" charset="-122"/>
                  <a:ea typeface="微软雅黑" pitchFamily="34" charset="-122"/>
                </a:defRPr>
              </a:lvl1pPr>
            </a:lstStyle>
            <a:p>
              <a:r>
                <a:rPr lang="en-US" altLang="zh-CN" dirty="0"/>
                <a:t>05</a:t>
              </a:r>
              <a:endParaRPr lang="zh-CN" altLang="en-US" dirty="0"/>
            </a:p>
          </p:txBody>
        </p:sp>
      </p:grpSp>
      <p:sp>
        <p:nvSpPr>
          <p:cNvPr id="128" name="文本框 33"/>
          <p:cNvSpPr txBox="1"/>
          <p:nvPr/>
        </p:nvSpPr>
        <p:spPr>
          <a:xfrm>
            <a:off x="6801574" y="941898"/>
            <a:ext cx="2424885" cy="430887"/>
          </a:xfrm>
          <a:prstGeom prst="rect">
            <a:avLst/>
          </a:prstGeom>
          <a:noFill/>
        </p:spPr>
        <p:txBody>
          <a:bodyPr wrap="square" rtlCol="0">
            <a:spAutoFit/>
          </a:bodyPr>
          <a:lstStyle/>
          <a:p>
            <a:pPr algn="ctr"/>
            <a:r>
              <a:rPr lang="zh-CN" altLang="en-US" sz="2200" dirty="0" smtClean="0">
                <a:solidFill>
                  <a:schemeClr val="tx1">
                    <a:lumMod val="65000"/>
                    <a:lumOff val="35000"/>
                  </a:schemeClr>
                </a:solidFill>
                <a:latin typeface="微软雅黑" pitchFamily="34" charset="-122"/>
                <a:ea typeface="微软雅黑" pitchFamily="34" charset="-122"/>
              </a:rPr>
              <a:t>年度工作概述</a:t>
            </a:r>
            <a:endParaRPr lang="zh-CN" altLang="en-US" sz="2200" dirty="0">
              <a:solidFill>
                <a:schemeClr val="tx1">
                  <a:lumMod val="65000"/>
                  <a:lumOff val="35000"/>
                </a:schemeClr>
              </a:solidFill>
              <a:latin typeface="微软雅黑" pitchFamily="34" charset="-122"/>
              <a:ea typeface="微软雅黑" pitchFamily="34" charset="-122"/>
            </a:endParaRPr>
          </a:p>
        </p:txBody>
      </p:sp>
      <p:sp>
        <p:nvSpPr>
          <p:cNvPr id="142" name="TextBox 141"/>
          <p:cNvSpPr txBox="1"/>
          <p:nvPr/>
        </p:nvSpPr>
        <p:spPr>
          <a:xfrm>
            <a:off x="7089606" y="1365671"/>
            <a:ext cx="2016224" cy="253916"/>
          </a:xfrm>
          <a:prstGeom prst="rect">
            <a:avLst/>
          </a:prstGeom>
          <a:noFill/>
        </p:spPr>
        <p:txBody>
          <a:bodyPr wrap="square" rtlCol="0">
            <a:spAutoFit/>
          </a:bodyPr>
          <a:lstStyle/>
          <a:p>
            <a:r>
              <a:rPr lang="zh-CN" altLang="zh-CN" sz="1050" dirty="0">
                <a:solidFill>
                  <a:schemeClr val="tx1">
                    <a:lumMod val="65000"/>
                    <a:lumOff val="35000"/>
                  </a:schemeClr>
                </a:solidFill>
                <a:latin typeface="微软雅黑" pitchFamily="34" charset="-122"/>
                <a:ea typeface="微软雅黑" pitchFamily="34" charset="-122"/>
              </a:rPr>
              <a:t>本季度工作叙述 整体工作总结</a:t>
            </a:r>
            <a:endParaRPr lang="zh-CN" altLang="en-US" sz="1050" dirty="0">
              <a:solidFill>
                <a:schemeClr val="tx1">
                  <a:lumMod val="65000"/>
                  <a:lumOff val="35000"/>
                </a:schemeClr>
              </a:solidFill>
              <a:latin typeface="微软雅黑" pitchFamily="34" charset="-122"/>
              <a:ea typeface="微软雅黑" pitchFamily="34" charset="-122"/>
            </a:endParaRPr>
          </a:p>
        </p:txBody>
      </p:sp>
      <p:sp>
        <p:nvSpPr>
          <p:cNvPr id="129" name="文本框 34"/>
          <p:cNvSpPr txBox="1"/>
          <p:nvPr/>
        </p:nvSpPr>
        <p:spPr>
          <a:xfrm>
            <a:off x="7201197" y="1905052"/>
            <a:ext cx="2696969"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zh-CN" altLang="zh-CN" dirty="0">
                <a:solidFill>
                  <a:schemeClr val="tx1">
                    <a:lumMod val="65000"/>
                    <a:lumOff val="35000"/>
                  </a:schemeClr>
                </a:solidFill>
              </a:rPr>
              <a:t>工作完成情况</a:t>
            </a:r>
            <a:endParaRPr lang="zh-CN" altLang="en-US" dirty="0">
              <a:solidFill>
                <a:schemeClr val="tx1">
                  <a:lumMod val="65000"/>
                  <a:lumOff val="35000"/>
                </a:schemeClr>
              </a:solidFill>
            </a:endParaRPr>
          </a:p>
        </p:txBody>
      </p:sp>
      <p:sp>
        <p:nvSpPr>
          <p:cNvPr id="143" name="TextBox 142"/>
          <p:cNvSpPr txBox="1"/>
          <p:nvPr/>
        </p:nvSpPr>
        <p:spPr>
          <a:xfrm>
            <a:off x="7561237" y="2308072"/>
            <a:ext cx="2430231"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zh-CN" dirty="0">
                <a:solidFill>
                  <a:schemeClr val="tx1">
                    <a:lumMod val="65000"/>
                    <a:lumOff val="35000"/>
                  </a:schemeClr>
                </a:solidFill>
              </a:rPr>
              <a:t>完成的项目 存在的问题 改进方法措施</a:t>
            </a:r>
            <a:endParaRPr lang="zh-CN" altLang="en-US" dirty="0">
              <a:solidFill>
                <a:schemeClr val="tx1">
                  <a:lumMod val="65000"/>
                  <a:lumOff val="35000"/>
                </a:schemeClr>
              </a:solidFill>
            </a:endParaRPr>
          </a:p>
        </p:txBody>
      </p:sp>
      <p:sp>
        <p:nvSpPr>
          <p:cNvPr id="144" name="文本框 33"/>
          <p:cNvSpPr txBox="1"/>
          <p:nvPr/>
        </p:nvSpPr>
        <p:spPr>
          <a:xfrm>
            <a:off x="7139199" y="2997746"/>
            <a:ext cx="3144592"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zh-CN" altLang="en-US" dirty="0" smtClean="0">
                <a:solidFill>
                  <a:schemeClr val="tx1">
                    <a:lumMod val="65000"/>
                    <a:lumOff val="35000"/>
                  </a:schemeClr>
                </a:solidFill>
              </a:rPr>
              <a:t>项目成果展示</a:t>
            </a:r>
            <a:endParaRPr lang="zh-CN" altLang="en-US" dirty="0">
              <a:solidFill>
                <a:schemeClr val="tx1">
                  <a:lumMod val="65000"/>
                  <a:lumOff val="35000"/>
                </a:schemeClr>
              </a:solidFill>
            </a:endParaRPr>
          </a:p>
        </p:txBody>
      </p:sp>
      <p:sp>
        <p:nvSpPr>
          <p:cNvPr id="145" name="文本框 33"/>
          <p:cNvSpPr txBox="1"/>
          <p:nvPr/>
        </p:nvSpPr>
        <p:spPr>
          <a:xfrm>
            <a:off x="7787271" y="3401328"/>
            <a:ext cx="2388199"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zh-CN" dirty="0">
                <a:solidFill>
                  <a:schemeClr val="tx1">
                    <a:lumMod val="65000"/>
                    <a:lumOff val="35000"/>
                  </a:schemeClr>
                </a:solidFill>
              </a:rPr>
              <a:t>项目展示一 项目展示二</a:t>
            </a:r>
            <a:r>
              <a:rPr lang="en-US" altLang="zh-CN" dirty="0">
                <a:solidFill>
                  <a:schemeClr val="tx1">
                    <a:lumMod val="65000"/>
                    <a:lumOff val="35000"/>
                  </a:schemeClr>
                </a:solidFill>
              </a:rPr>
              <a:t>  </a:t>
            </a:r>
            <a:r>
              <a:rPr lang="zh-CN" altLang="zh-CN" dirty="0">
                <a:solidFill>
                  <a:schemeClr val="tx1">
                    <a:lumMod val="65000"/>
                    <a:lumOff val="35000"/>
                  </a:schemeClr>
                </a:solidFill>
              </a:rPr>
              <a:t>项目展示三</a:t>
            </a:r>
            <a:endParaRPr lang="zh-CN" altLang="en-US" dirty="0">
              <a:solidFill>
                <a:schemeClr val="tx1">
                  <a:lumMod val="65000"/>
                  <a:lumOff val="35000"/>
                </a:schemeClr>
              </a:solidFill>
            </a:endParaRPr>
          </a:p>
        </p:txBody>
      </p:sp>
      <p:sp>
        <p:nvSpPr>
          <p:cNvPr id="146" name="文本框 33"/>
          <p:cNvSpPr txBox="1"/>
          <p:nvPr/>
        </p:nvSpPr>
        <p:spPr>
          <a:xfrm>
            <a:off x="7359586" y="4067859"/>
            <a:ext cx="2875957"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zh-CN" altLang="zh-CN" dirty="0">
                <a:solidFill>
                  <a:schemeClr val="tx1">
                    <a:lumMod val="65000"/>
                    <a:lumOff val="35000"/>
                  </a:schemeClr>
                </a:solidFill>
              </a:rPr>
              <a:t>工作中存在的不足</a:t>
            </a:r>
            <a:endParaRPr lang="zh-CN" altLang="en-US" dirty="0">
              <a:solidFill>
                <a:schemeClr val="tx1">
                  <a:lumMod val="65000"/>
                  <a:lumOff val="35000"/>
                </a:schemeClr>
              </a:solidFill>
            </a:endParaRPr>
          </a:p>
        </p:txBody>
      </p:sp>
      <p:sp>
        <p:nvSpPr>
          <p:cNvPr id="147" name="文本框 33"/>
          <p:cNvSpPr txBox="1"/>
          <p:nvPr/>
        </p:nvSpPr>
        <p:spPr>
          <a:xfrm>
            <a:off x="7571247" y="4460854"/>
            <a:ext cx="2424512"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zh-CN" altLang="zh-CN" dirty="0">
                <a:solidFill>
                  <a:schemeClr val="tx1">
                    <a:lumMod val="65000"/>
                    <a:lumOff val="35000"/>
                  </a:schemeClr>
                </a:solidFill>
              </a:rPr>
              <a:t>项目展示一 项目展示二</a:t>
            </a:r>
            <a:r>
              <a:rPr lang="en-US" altLang="zh-CN" dirty="0">
                <a:solidFill>
                  <a:schemeClr val="tx1">
                    <a:lumMod val="65000"/>
                    <a:lumOff val="35000"/>
                  </a:schemeClr>
                </a:solidFill>
              </a:rPr>
              <a:t>  </a:t>
            </a:r>
            <a:r>
              <a:rPr lang="zh-CN" altLang="zh-CN" dirty="0">
                <a:solidFill>
                  <a:schemeClr val="tx1">
                    <a:lumMod val="65000"/>
                    <a:lumOff val="35000"/>
                  </a:schemeClr>
                </a:solidFill>
              </a:rPr>
              <a:t>项目展示三</a:t>
            </a:r>
            <a:endParaRPr lang="zh-CN" altLang="en-US" dirty="0">
              <a:solidFill>
                <a:schemeClr val="tx1">
                  <a:lumMod val="65000"/>
                  <a:lumOff val="35000"/>
                </a:schemeClr>
              </a:solidFill>
            </a:endParaRPr>
          </a:p>
        </p:txBody>
      </p:sp>
      <p:sp>
        <p:nvSpPr>
          <p:cNvPr id="148" name="文本框 33"/>
          <p:cNvSpPr txBox="1"/>
          <p:nvPr/>
        </p:nvSpPr>
        <p:spPr>
          <a:xfrm>
            <a:off x="6491127" y="5013970"/>
            <a:ext cx="3144592" cy="430887"/>
          </a:xfrm>
          <a:prstGeom prst="rect">
            <a:avLst/>
          </a:prstGeom>
          <a:noFill/>
        </p:spPr>
        <p:txBody>
          <a:bodyPr wrap="square" rtlCol="0">
            <a:spAutoFit/>
          </a:bodyPr>
          <a:lstStyle>
            <a:defPPr>
              <a:defRPr lang="zh-CN"/>
            </a:defPPr>
            <a:lvl1pPr algn="ctr">
              <a:defRPr sz="2200">
                <a:solidFill>
                  <a:schemeClr val="bg1"/>
                </a:solidFill>
                <a:latin typeface="微软雅黑" pitchFamily="34" charset="-122"/>
                <a:ea typeface="微软雅黑" pitchFamily="34" charset="-122"/>
              </a:defRPr>
            </a:lvl1pPr>
          </a:lstStyle>
          <a:p>
            <a:r>
              <a:rPr lang="en-US" altLang="zh-CN" dirty="0">
                <a:solidFill>
                  <a:schemeClr val="tx1">
                    <a:lumMod val="65000"/>
                    <a:lumOff val="35000"/>
                  </a:schemeClr>
                </a:solidFill>
              </a:rPr>
              <a:t>2016</a:t>
            </a:r>
            <a:r>
              <a:rPr lang="zh-CN" altLang="zh-CN" dirty="0">
                <a:solidFill>
                  <a:schemeClr val="tx1">
                    <a:lumMod val="65000"/>
                    <a:lumOff val="35000"/>
                  </a:schemeClr>
                </a:solidFill>
              </a:rPr>
              <a:t>年工作计划</a:t>
            </a:r>
            <a:endParaRPr lang="zh-CN" altLang="en-US" dirty="0">
              <a:solidFill>
                <a:schemeClr val="tx1">
                  <a:lumMod val="65000"/>
                  <a:lumOff val="35000"/>
                </a:schemeClr>
              </a:solidFill>
            </a:endParaRPr>
          </a:p>
        </p:txBody>
      </p:sp>
      <p:sp>
        <p:nvSpPr>
          <p:cNvPr id="149" name="文本框 33"/>
          <p:cNvSpPr txBox="1"/>
          <p:nvPr/>
        </p:nvSpPr>
        <p:spPr>
          <a:xfrm>
            <a:off x="6946935" y="5417035"/>
            <a:ext cx="2136480" cy="253916"/>
          </a:xfrm>
          <a:prstGeom prst="rect">
            <a:avLst/>
          </a:prstGeom>
          <a:noFill/>
        </p:spPr>
        <p:txBody>
          <a:bodyPr wrap="square" rtlCol="0">
            <a:spAutoFit/>
          </a:bodyPr>
          <a:lstStyle>
            <a:defPPr>
              <a:defRPr lang="zh-CN"/>
            </a:defPPr>
            <a:lvl1pPr>
              <a:defRPr sz="1050">
                <a:solidFill>
                  <a:schemeClr val="bg1"/>
                </a:solidFill>
                <a:latin typeface="微软雅黑" pitchFamily="34" charset="-122"/>
                <a:ea typeface="微软雅黑" pitchFamily="34" charset="-122"/>
              </a:defRPr>
            </a:lvl1pPr>
          </a:lstStyle>
          <a:p>
            <a:r>
              <a:rPr lang="en-US" altLang="zh-CN" dirty="0">
                <a:solidFill>
                  <a:schemeClr val="tx1">
                    <a:lumMod val="65000"/>
                    <a:lumOff val="35000"/>
                  </a:schemeClr>
                </a:solidFill>
              </a:rPr>
              <a:t>2016</a:t>
            </a:r>
            <a:r>
              <a:rPr lang="zh-CN" altLang="zh-CN" dirty="0">
                <a:solidFill>
                  <a:schemeClr val="tx1">
                    <a:lumMod val="65000"/>
                    <a:lumOff val="35000"/>
                  </a:schemeClr>
                </a:solidFill>
              </a:rPr>
              <a:t>年工作计划 工作目标 其他</a:t>
            </a:r>
            <a:endParaRPr lang="zh-CN" altLang="en-US" dirty="0">
              <a:solidFill>
                <a:schemeClr val="tx1">
                  <a:lumMod val="65000"/>
                  <a:lumOff val="35000"/>
                </a:schemeClr>
              </a:solidFill>
            </a:endParaRPr>
          </a:p>
        </p:txBody>
      </p:sp>
    </p:spTree>
    <p:extLst>
      <p:ext uri="{BB962C8B-B14F-4D97-AF65-F5344CB8AC3E}">
        <p14:creationId xmlns:p14="http://schemas.microsoft.com/office/powerpoint/2010/main" val="27378894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500"/>
                                        <p:tgtEl>
                                          <p:spTgt spid="50"/>
                                        </p:tgtEl>
                                      </p:cBhvr>
                                    </p:animEffect>
                                    <p:anim calcmode="lin" valueType="num">
                                      <p:cBhvr>
                                        <p:cTn id="13" dur="500" fill="hold"/>
                                        <p:tgtEl>
                                          <p:spTgt spid="50"/>
                                        </p:tgtEl>
                                        <p:attrNameLst>
                                          <p:attrName>ppt_x</p:attrName>
                                        </p:attrNameLst>
                                      </p:cBhvr>
                                      <p:tavLst>
                                        <p:tav tm="0">
                                          <p:val>
                                            <p:strVal val="#ppt_x"/>
                                          </p:val>
                                        </p:tav>
                                        <p:tav tm="100000">
                                          <p:val>
                                            <p:strVal val="#ppt_x"/>
                                          </p:val>
                                        </p:tav>
                                      </p:tavLst>
                                    </p:anim>
                                    <p:anim calcmode="lin" valueType="num">
                                      <p:cBhvr>
                                        <p:cTn id="14" dur="500" fill="hold"/>
                                        <p:tgtEl>
                                          <p:spTgt spid="50"/>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14"/>
                                        </p:tgtEl>
                                        <p:attrNameLst>
                                          <p:attrName>style.visibility</p:attrName>
                                        </p:attrNameLst>
                                      </p:cBhvr>
                                      <p:to>
                                        <p:strVal val="visible"/>
                                      </p:to>
                                    </p:set>
                                    <p:animEffect transition="in" filter="fade">
                                      <p:cBhvr>
                                        <p:cTn id="18" dur="500"/>
                                        <p:tgtEl>
                                          <p:spTgt spid="114"/>
                                        </p:tgtEl>
                                      </p:cBhvr>
                                    </p:animEffect>
                                    <p:anim calcmode="lin" valueType="num">
                                      <p:cBhvr>
                                        <p:cTn id="19" dur="500" fill="hold"/>
                                        <p:tgtEl>
                                          <p:spTgt spid="114"/>
                                        </p:tgtEl>
                                        <p:attrNameLst>
                                          <p:attrName>ppt_x</p:attrName>
                                        </p:attrNameLst>
                                      </p:cBhvr>
                                      <p:tavLst>
                                        <p:tav tm="0">
                                          <p:val>
                                            <p:strVal val="#ppt_x"/>
                                          </p:val>
                                        </p:tav>
                                        <p:tav tm="100000">
                                          <p:val>
                                            <p:strVal val="#ppt_x"/>
                                          </p:val>
                                        </p:tav>
                                      </p:tavLst>
                                    </p:anim>
                                    <p:anim calcmode="lin" valueType="num">
                                      <p:cBhvr>
                                        <p:cTn id="20" dur="500" fill="hold"/>
                                        <p:tgtEl>
                                          <p:spTgt spid="11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16" presetClass="entr" presetSubtype="21"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fade">
                                      <p:cBhvr>
                                        <p:cTn id="28" dur="500"/>
                                        <p:tgtEl>
                                          <p:spTgt spid="52"/>
                                        </p:tgtEl>
                                      </p:cBhvr>
                                    </p:animEffect>
                                    <p:anim calcmode="lin" valueType="num">
                                      <p:cBhvr>
                                        <p:cTn id="29" dur="500" fill="hold"/>
                                        <p:tgtEl>
                                          <p:spTgt spid="52"/>
                                        </p:tgtEl>
                                        <p:attrNameLst>
                                          <p:attrName>ppt_x</p:attrName>
                                        </p:attrNameLst>
                                      </p:cBhvr>
                                      <p:tavLst>
                                        <p:tav tm="0">
                                          <p:val>
                                            <p:strVal val="#ppt_x"/>
                                          </p:val>
                                        </p:tav>
                                        <p:tav tm="100000">
                                          <p:val>
                                            <p:strVal val="#ppt_x"/>
                                          </p:val>
                                        </p:tav>
                                      </p:tavLst>
                                    </p:anim>
                                    <p:anim calcmode="lin" valueType="num">
                                      <p:cBhvr>
                                        <p:cTn id="30" dur="500" fill="hold"/>
                                        <p:tgtEl>
                                          <p:spTgt spid="52"/>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par>
                          <p:cTn id="35" fill="hold">
                            <p:stCondLst>
                              <p:cond delay="2500"/>
                            </p:stCondLst>
                            <p:childTnLst>
                              <p:par>
                                <p:cTn id="36" presetID="31" presetClass="entr" presetSubtype="0" fill="hold" nodeType="afterEffect">
                                  <p:stCondLst>
                                    <p:cond delay="0"/>
                                  </p:stCondLst>
                                  <p:childTnLst>
                                    <p:set>
                                      <p:cBhvr>
                                        <p:cTn id="37" dur="1" fill="hold">
                                          <p:stCondLst>
                                            <p:cond delay="0"/>
                                          </p:stCondLst>
                                        </p:cTn>
                                        <p:tgtEl>
                                          <p:spTgt spid="116"/>
                                        </p:tgtEl>
                                        <p:attrNameLst>
                                          <p:attrName>style.visibility</p:attrName>
                                        </p:attrNameLst>
                                      </p:cBhvr>
                                      <p:to>
                                        <p:strVal val="visible"/>
                                      </p:to>
                                    </p:set>
                                    <p:anim calcmode="lin" valueType="num">
                                      <p:cBhvr>
                                        <p:cTn id="38" dur="500" fill="hold"/>
                                        <p:tgtEl>
                                          <p:spTgt spid="116"/>
                                        </p:tgtEl>
                                        <p:attrNameLst>
                                          <p:attrName>ppt_w</p:attrName>
                                        </p:attrNameLst>
                                      </p:cBhvr>
                                      <p:tavLst>
                                        <p:tav tm="0">
                                          <p:val>
                                            <p:fltVal val="0"/>
                                          </p:val>
                                        </p:tav>
                                        <p:tav tm="100000">
                                          <p:val>
                                            <p:strVal val="#ppt_w"/>
                                          </p:val>
                                        </p:tav>
                                      </p:tavLst>
                                    </p:anim>
                                    <p:anim calcmode="lin" valueType="num">
                                      <p:cBhvr>
                                        <p:cTn id="39" dur="500" fill="hold"/>
                                        <p:tgtEl>
                                          <p:spTgt spid="116"/>
                                        </p:tgtEl>
                                        <p:attrNameLst>
                                          <p:attrName>ppt_h</p:attrName>
                                        </p:attrNameLst>
                                      </p:cBhvr>
                                      <p:tavLst>
                                        <p:tav tm="0">
                                          <p:val>
                                            <p:fltVal val="0"/>
                                          </p:val>
                                        </p:tav>
                                        <p:tav tm="100000">
                                          <p:val>
                                            <p:strVal val="#ppt_h"/>
                                          </p:val>
                                        </p:tav>
                                      </p:tavLst>
                                    </p:anim>
                                    <p:anim calcmode="lin" valueType="num">
                                      <p:cBhvr>
                                        <p:cTn id="40" dur="500" fill="hold"/>
                                        <p:tgtEl>
                                          <p:spTgt spid="116"/>
                                        </p:tgtEl>
                                        <p:attrNameLst>
                                          <p:attrName>style.rotation</p:attrName>
                                        </p:attrNameLst>
                                      </p:cBhvr>
                                      <p:tavLst>
                                        <p:tav tm="0">
                                          <p:val>
                                            <p:fltVal val="90"/>
                                          </p:val>
                                        </p:tav>
                                        <p:tav tm="100000">
                                          <p:val>
                                            <p:fltVal val="0"/>
                                          </p:val>
                                        </p:tav>
                                      </p:tavLst>
                                    </p:anim>
                                    <p:animEffect transition="in" filter="fade">
                                      <p:cBhvr>
                                        <p:cTn id="41" dur="500"/>
                                        <p:tgtEl>
                                          <p:spTgt spid="116"/>
                                        </p:tgtEl>
                                      </p:cBhvr>
                                    </p:animEffect>
                                  </p:childTnLst>
                                </p:cTn>
                              </p:par>
                            </p:childTnLst>
                          </p:cTn>
                        </p:par>
                        <p:par>
                          <p:cTn id="42" fill="hold">
                            <p:stCondLst>
                              <p:cond delay="3000"/>
                            </p:stCondLst>
                            <p:childTnLst>
                              <p:par>
                                <p:cTn id="43" presetID="41" presetClass="entr" presetSubtype="0" fill="hold" grpId="0" nodeType="afterEffect">
                                  <p:stCondLst>
                                    <p:cond delay="0"/>
                                  </p:stCondLst>
                                  <p:iterate type="lt">
                                    <p:tmPct val="8000"/>
                                  </p:iterate>
                                  <p:childTnLst>
                                    <p:set>
                                      <p:cBhvr>
                                        <p:cTn id="44" dur="1" fill="hold">
                                          <p:stCondLst>
                                            <p:cond delay="0"/>
                                          </p:stCondLst>
                                        </p:cTn>
                                        <p:tgtEl>
                                          <p:spTgt spid="128"/>
                                        </p:tgtEl>
                                        <p:attrNameLst>
                                          <p:attrName>style.visibility</p:attrName>
                                        </p:attrNameLst>
                                      </p:cBhvr>
                                      <p:to>
                                        <p:strVal val="visible"/>
                                      </p:to>
                                    </p:set>
                                    <p:anim calcmode="lin" valueType="num">
                                      <p:cBhvr>
                                        <p:cTn id="45" dur="400" fill="hold"/>
                                        <p:tgtEl>
                                          <p:spTgt spid="128"/>
                                        </p:tgtEl>
                                        <p:attrNameLst>
                                          <p:attrName>ppt_x</p:attrName>
                                        </p:attrNameLst>
                                      </p:cBhvr>
                                      <p:tavLst>
                                        <p:tav tm="0">
                                          <p:val>
                                            <p:strVal val="#ppt_x"/>
                                          </p:val>
                                        </p:tav>
                                        <p:tav tm="50000">
                                          <p:val>
                                            <p:strVal val="#ppt_x+.1"/>
                                          </p:val>
                                        </p:tav>
                                        <p:tav tm="100000">
                                          <p:val>
                                            <p:strVal val="#ppt_x"/>
                                          </p:val>
                                        </p:tav>
                                      </p:tavLst>
                                    </p:anim>
                                    <p:anim calcmode="lin" valueType="num">
                                      <p:cBhvr>
                                        <p:cTn id="46" dur="400" fill="hold"/>
                                        <p:tgtEl>
                                          <p:spTgt spid="128"/>
                                        </p:tgtEl>
                                        <p:attrNameLst>
                                          <p:attrName>ppt_y</p:attrName>
                                        </p:attrNameLst>
                                      </p:cBhvr>
                                      <p:tavLst>
                                        <p:tav tm="0">
                                          <p:val>
                                            <p:strVal val="#ppt_y"/>
                                          </p:val>
                                        </p:tav>
                                        <p:tav tm="100000">
                                          <p:val>
                                            <p:strVal val="#ppt_y"/>
                                          </p:val>
                                        </p:tav>
                                      </p:tavLst>
                                    </p:anim>
                                    <p:anim calcmode="lin" valueType="num">
                                      <p:cBhvr>
                                        <p:cTn id="47" dur="400" fill="hold"/>
                                        <p:tgtEl>
                                          <p:spTgt spid="128"/>
                                        </p:tgtEl>
                                        <p:attrNameLst>
                                          <p:attrName>ppt_h</p:attrName>
                                        </p:attrNameLst>
                                      </p:cBhvr>
                                      <p:tavLst>
                                        <p:tav tm="0">
                                          <p:val>
                                            <p:strVal val="#ppt_h/10"/>
                                          </p:val>
                                        </p:tav>
                                        <p:tav tm="50000">
                                          <p:val>
                                            <p:strVal val="#ppt_h+.01"/>
                                          </p:val>
                                        </p:tav>
                                        <p:tav tm="100000">
                                          <p:val>
                                            <p:strVal val="#ppt_h"/>
                                          </p:val>
                                        </p:tav>
                                      </p:tavLst>
                                    </p:anim>
                                    <p:anim calcmode="lin" valueType="num">
                                      <p:cBhvr>
                                        <p:cTn id="48" dur="400" fill="hold"/>
                                        <p:tgtEl>
                                          <p:spTgt spid="12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400" tmFilter="0,0; .5, 1; 1, 1"/>
                                        <p:tgtEl>
                                          <p:spTgt spid="128"/>
                                        </p:tgtEl>
                                      </p:cBhvr>
                                    </p:animEffect>
                                  </p:childTnLst>
                                </p:cTn>
                              </p:par>
                            </p:childTnLst>
                          </p:cTn>
                        </p:par>
                        <p:par>
                          <p:cTn id="50" fill="hold">
                            <p:stCondLst>
                              <p:cond delay="3560"/>
                            </p:stCondLst>
                            <p:childTnLst>
                              <p:par>
                                <p:cTn id="51" presetID="41" presetClass="entr" presetSubtype="0" fill="hold" grpId="0" nodeType="afterEffect">
                                  <p:stCondLst>
                                    <p:cond delay="0"/>
                                  </p:stCondLst>
                                  <p:iterate type="lt">
                                    <p:tmPct val="8000"/>
                                  </p:iterate>
                                  <p:childTnLst>
                                    <p:set>
                                      <p:cBhvr>
                                        <p:cTn id="52" dur="1" fill="hold">
                                          <p:stCondLst>
                                            <p:cond delay="0"/>
                                          </p:stCondLst>
                                        </p:cTn>
                                        <p:tgtEl>
                                          <p:spTgt spid="142"/>
                                        </p:tgtEl>
                                        <p:attrNameLst>
                                          <p:attrName>style.visibility</p:attrName>
                                        </p:attrNameLst>
                                      </p:cBhvr>
                                      <p:to>
                                        <p:strVal val="visible"/>
                                      </p:to>
                                    </p:set>
                                    <p:anim calcmode="lin" valueType="num">
                                      <p:cBhvr>
                                        <p:cTn id="53" dur="400" fill="hold"/>
                                        <p:tgtEl>
                                          <p:spTgt spid="142"/>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142"/>
                                        </p:tgtEl>
                                        <p:attrNameLst>
                                          <p:attrName>ppt_y</p:attrName>
                                        </p:attrNameLst>
                                      </p:cBhvr>
                                      <p:tavLst>
                                        <p:tav tm="0">
                                          <p:val>
                                            <p:strVal val="#ppt_y"/>
                                          </p:val>
                                        </p:tav>
                                        <p:tav tm="100000">
                                          <p:val>
                                            <p:strVal val="#ppt_y"/>
                                          </p:val>
                                        </p:tav>
                                      </p:tavLst>
                                    </p:anim>
                                    <p:anim calcmode="lin" valueType="num">
                                      <p:cBhvr>
                                        <p:cTn id="55" dur="400" fill="hold"/>
                                        <p:tgtEl>
                                          <p:spTgt spid="142"/>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142"/>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142"/>
                                        </p:tgtEl>
                                      </p:cBhvr>
                                    </p:animEffect>
                                  </p:childTnLst>
                                </p:cTn>
                              </p:par>
                            </p:childTnLst>
                          </p:cTn>
                        </p:par>
                        <p:par>
                          <p:cTn id="58" fill="hold">
                            <p:stCondLst>
                              <p:cond delay="4344"/>
                            </p:stCondLst>
                            <p:childTnLst>
                              <p:par>
                                <p:cTn id="59" presetID="31" presetClass="entr" presetSubtype="0" fill="hold" nodeType="afterEffect">
                                  <p:stCondLst>
                                    <p:cond delay="0"/>
                                  </p:stCondLst>
                                  <p:childTnLst>
                                    <p:set>
                                      <p:cBhvr>
                                        <p:cTn id="60" dur="1" fill="hold">
                                          <p:stCondLst>
                                            <p:cond delay="0"/>
                                          </p:stCondLst>
                                        </p:cTn>
                                        <p:tgtEl>
                                          <p:spTgt spid="125"/>
                                        </p:tgtEl>
                                        <p:attrNameLst>
                                          <p:attrName>style.visibility</p:attrName>
                                        </p:attrNameLst>
                                      </p:cBhvr>
                                      <p:to>
                                        <p:strVal val="visible"/>
                                      </p:to>
                                    </p:set>
                                    <p:anim calcmode="lin" valueType="num">
                                      <p:cBhvr>
                                        <p:cTn id="61" dur="500" fill="hold"/>
                                        <p:tgtEl>
                                          <p:spTgt spid="125"/>
                                        </p:tgtEl>
                                        <p:attrNameLst>
                                          <p:attrName>ppt_w</p:attrName>
                                        </p:attrNameLst>
                                      </p:cBhvr>
                                      <p:tavLst>
                                        <p:tav tm="0">
                                          <p:val>
                                            <p:fltVal val="0"/>
                                          </p:val>
                                        </p:tav>
                                        <p:tav tm="100000">
                                          <p:val>
                                            <p:strVal val="#ppt_w"/>
                                          </p:val>
                                        </p:tav>
                                      </p:tavLst>
                                    </p:anim>
                                    <p:anim calcmode="lin" valueType="num">
                                      <p:cBhvr>
                                        <p:cTn id="62" dur="500" fill="hold"/>
                                        <p:tgtEl>
                                          <p:spTgt spid="125"/>
                                        </p:tgtEl>
                                        <p:attrNameLst>
                                          <p:attrName>ppt_h</p:attrName>
                                        </p:attrNameLst>
                                      </p:cBhvr>
                                      <p:tavLst>
                                        <p:tav tm="0">
                                          <p:val>
                                            <p:fltVal val="0"/>
                                          </p:val>
                                        </p:tav>
                                        <p:tav tm="100000">
                                          <p:val>
                                            <p:strVal val="#ppt_h"/>
                                          </p:val>
                                        </p:tav>
                                      </p:tavLst>
                                    </p:anim>
                                    <p:anim calcmode="lin" valueType="num">
                                      <p:cBhvr>
                                        <p:cTn id="63" dur="500" fill="hold"/>
                                        <p:tgtEl>
                                          <p:spTgt spid="125"/>
                                        </p:tgtEl>
                                        <p:attrNameLst>
                                          <p:attrName>style.rotation</p:attrName>
                                        </p:attrNameLst>
                                      </p:cBhvr>
                                      <p:tavLst>
                                        <p:tav tm="0">
                                          <p:val>
                                            <p:fltVal val="90"/>
                                          </p:val>
                                        </p:tav>
                                        <p:tav tm="100000">
                                          <p:val>
                                            <p:fltVal val="0"/>
                                          </p:val>
                                        </p:tav>
                                      </p:tavLst>
                                    </p:anim>
                                    <p:animEffect transition="in" filter="fade">
                                      <p:cBhvr>
                                        <p:cTn id="64" dur="500"/>
                                        <p:tgtEl>
                                          <p:spTgt spid="125"/>
                                        </p:tgtEl>
                                      </p:cBhvr>
                                    </p:animEffect>
                                  </p:childTnLst>
                                </p:cTn>
                              </p:par>
                            </p:childTnLst>
                          </p:cTn>
                        </p:par>
                        <p:par>
                          <p:cTn id="65" fill="hold">
                            <p:stCondLst>
                              <p:cond delay="4844"/>
                            </p:stCondLst>
                            <p:childTnLst>
                              <p:par>
                                <p:cTn id="66" presetID="41" presetClass="entr" presetSubtype="0" fill="hold" grpId="0" nodeType="afterEffect">
                                  <p:stCondLst>
                                    <p:cond delay="0"/>
                                  </p:stCondLst>
                                  <p:iterate type="lt">
                                    <p:tmPct val="8000"/>
                                  </p:iterate>
                                  <p:childTnLst>
                                    <p:set>
                                      <p:cBhvr>
                                        <p:cTn id="67" dur="1" fill="hold">
                                          <p:stCondLst>
                                            <p:cond delay="0"/>
                                          </p:stCondLst>
                                        </p:cTn>
                                        <p:tgtEl>
                                          <p:spTgt spid="129"/>
                                        </p:tgtEl>
                                        <p:attrNameLst>
                                          <p:attrName>style.visibility</p:attrName>
                                        </p:attrNameLst>
                                      </p:cBhvr>
                                      <p:to>
                                        <p:strVal val="visible"/>
                                      </p:to>
                                    </p:set>
                                    <p:anim calcmode="lin" valueType="num">
                                      <p:cBhvr>
                                        <p:cTn id="68" dur="400" fill="hold"/>
                                        <p:tgtEl>
                                          <p:spTgt spid="129"/>
                                        </p:tgtEl>
                                        <p:attrNameLst>
                                          <p:attrName>ppt_x</p:attrName>
                                        </p:attrNameLst>
                                      </p:cBhvr>
                                      <p:tavLst>
                                        <p:tav tm="0">
                                          <p:val>
                                            <p:strVal val="#ppt_x"/>
                                          </p:val>
                                        </p:tav>
                                        <p:tav tm="50000">
                                          <p:val>
                                            <p:strVal val="#ppt_x+.1"/>
                                          </p:val>
                                        </p:tav>
                                        <p:tav tm="100000">
                                          <p:val>
                                            <p:strVal val="#ppt_x"/>
                                          </p:val>
                                        </p:tav>
                                      </p:tavLst>
                                    </p:anim>
                                    <p:anim calcmode="lin" valueType="num">
                                      <p:cBhvr>
                                        <p:cTn id="69" dur="400" fill="hold"/>
                                        <p:tgtEl>
                                          <p:spTgt spid="129"/>
                                        </p:tgtEl>
                                        <p:attrNameLst>
                                          <p:attrName>ppt_y</p:attrName>
                                        </p:attrNameLst>
                                      </p:cBhvr>
                                      <p:tavLst>
                                        <p:tav tm="0">
                                          <p:val>
                                            <p:strVal val="#ppt_y"/>
                                          </p:val>
                                        </p:tav>
                                        <p:tav tm="100000">
                                          <p:val>
                                            <p:strVal val="#ppt_y"/>
                                          </p:val>
                                        </p:tav>
                                      </p:tavLst>
                                    </p:anim>
                                    <p:anim calcmode="lin" valueType="num">
                                      <p:cBhvr>
                                        <p:cTn id="70" dur="400" fill="hold"/>
                                        <p:tgtEl>
                                          <p:spTgt spid="129"/>
                                        </p:tgtEl>
                                        <p:attrNameLst>
                                          <p:attrName>ppt_h</p:attrName>
                                        </p:attrNameLst>
                                      </p:cBhvr>
                                      <p:tavLst>
                                        <p:tav tm="0">
                                          <p:val>
                                            <p:strVal val="#ppt_h/10"/>
                                          </p:val>
                                        </p:tav>
                                        <p:tav tm="50000">
                                          <p:val>
                                            <p:strVal val="#ppt_h+.01"/>
                                          </p:val>
                                        </p:tav>
                                        <p:tav tm="100000">
                                          <p:val>
                                            <p:strVal val="#ppt_h"/>
                                          </p:val>
                                        </p:tav>
                                      </p:tavLst>
                                    </p:anim>
                                    <p:anim calcmode="lin" valueType="num">
                                      <p:cBhvr>
                                        <p:cTn id="71" dur="400" fill="hold"/>
                                        <p:tgtEl>
                                          <p:spTgt spid="129"/>
                                        </p:tgtEl>
                                        <p:attrNameLst>
                                          <p:attrName>ppt_w</p:attrName>
                                        </p:attrNameLst>
                                      </p:cBhvr>
                                      <p:tavLst>
                                        <p:tav tm="0">
                                          <p:val>
                                            <p:strVal val="#ppt_w/10"/>
                                          </p:val>
                                        </p:tav>
                                        <p:tav tm="50000">
                                          <p:val>
                                            <p:strVal val="#ppt_w+.01"/>
                                          </p:val>
                                        </p:tav>
                                        <p:tav tm="100000">
                                          <p:val>
                                            <p:strVal val="#ppt_w"/>
                                          </p:val>
                                        </p:tav>
                                      </p:tavLst>
                                    </p:anim>
                                    <p:animEffect transition="in" filter="fade">
                                      <p:cBhvr>
                                        <p:cTn id="72" dur="400" tmFilter="0,0; .5, 1; 1, 1"/>
                                        <p:tgtEl>
                                          <p:spTgt spid="129"/>
                                        </p:tgtEl>
                                      </p:cBhvr>
                                    </p:animEffect>
                                  </p:childTnLst>
                                </p:cTn>
                              </p:par>
                            </p:childTnLst>
                          </p:cTn>
                        </p:par>
                        <p:par>
                          <p:cTn id="73" fill="hold">
                            <p:stCondLst>
                              <p:cond delay="5404"/>
                            </p:stCondLst>
                            <p:childTnLst>
                              <p:par>
                                <p:cTn id="74" presetID="41" presetClass="entr" presetSubtype="0" fill="hold" grpId="0" nodeType="afterEffect">
                                  <p:stCondLst>
                                    <p:cond delay="0"/>
                                  </p:stCondLst>
                                  <p:iterate type="lt">
                                    <p:tmPct val="8000"/>
                                  </p:iterate>
                                  <p:childTnLst>
                                    <p:set>
                                      <p:cBhvr>
                                        <p:cTn id="75" dur="1" fill="hold">
                                          <p:stCondLst>
                                            <p:cond delay="0"/>
                                          </p:stCondLst>
                                        </p:cTn>
                                        <p:tgtEl>
                                          <p:spTgt spid="143"/>
                                        </p:tgtEl>
                                        <p:attrNameLst>
                                          <p:attrName>style.visibility</p:attrName>
                                        </p:attrNameLst>
                                      </p:cBhvr>
                                      <p:to>
                                        <p:strVal val="visible"/>
                                      </p:to>
                                    </p:set>
                                    <p:anim calcmode="lin" valueType="num">
                                      <p:cBhvr>
                                        <p:cTn id="76" dur="400" fill="hold"/>
                                        <p:tgtEl>
                                          <p:spTgt spid="143"/>
                                        </p:tgtEl>
                                        <p:attrNameLst>
                                          <p:attrName>ppt_x</p:attrName>
                                        </p:attrNameLst>
                                      </p:cBhvr>
                                      <p:tavLst>
                                        <p:tav tm="0">
                                          <p:val>
                                            <p:strVal val="#ppt_x"/>
                                          </p:val>
                                        </p:tav>
                                        <p:tav tm="50000">
                                          <p:val>
                                            <p:strVal val="#ppt_x+.1"/>
                                          </p:val>
                                        </p:tav>
                                        <p:tav tm="100000">
                                          <p:val>
                                            <p:strVal val="#ppt_x"/>
                                          </p:val>
                                        </p:tav>
                                      </p:tavLst>
                                    </p:anim>
                                    <p:anim calcmode="lin" valueType="num">
                                      <p:cBhvr>
                                        <p:cTn id="77" dur="400" fill="hold"/>
                                        <p:tgtEl>
                                          <p:spTgt spid="143"/>
                                        </p:tgtEl>
                                        <p:attrNameLst>
                                          <p:attrName>ppt_y</p:attrName>
                                        </p:attrNameLst>
                                      </p:cBhvr>
                                      <p:tavLst>
                                        <p:tav tm="0">
                                          <p:val>
                                            <p:strVal val="#ppt_y"/>
                                          </p:val>
                                        </p:tav>
                                        <p:tav tm="100000">
                                          <p:val>
                                            <p:strVal val="#ppt_y"/>
                                          </p:val>
                                        </p:tav>
                                      </p:tavLst>
                                    </p:anim>
                                    <p:anim calcmode="lin" valueType="num">
                                      <p:cBhvr>
                                        <p:cTn id="78" dur="400" fill="hold"/>
                                        <p:tgtEl>
                                          <p:spTgt spid="143"/>
                                        </p:tgtEl>
                                        <p:attrNameLst>
                                          <p:attrName>ppt_h</p:attrName>
                                        </p:attrNameLst>
                                      </p:cBhvr>
                                      <p:tavLst>
                                        <p:tav tm="0">
                                          <p:val>
                                            <p:strVal val="#ppt_h/10"/>
                                          </p:val>
                                        </p:tav>
                                        <p:tav tm="50000">
                                          <p:val>
                                            <p:strVal val="#ppt_h+.01"/>
                                          </p:val>
                                        </p:tav>
                                        <p:tav tm="100000">
                                          <p:val>
                                            <p:strVal val="#ppt_h"/>
                                          </p:val>
                                        </p:tav>
                                      </p:tavLst>
                                    </p:anim>
                                    <p:anim calcmode="lin" valueType="num">
                                      <p:cBhvr>
                                        <p:cTn id="79" dur="400" fill="hold"/>
                                        <p:tgtEl>
                                          <p:spTgt spid="143"/>
                                        </p:tgtEl>
                                        <p:attrNameLst>
                                          <p:attrName>ppt_w</p:attrName>
                                        </p:attrNameLst>
                                      </p:cBhvr>
                                      <p:tavLst>
                                        <p:tav tm="0">
                                          <p:val>
                                            <p:strVal val="#ppt_w/10"/>
                                          </p:val>
                                        </p:tav>
                                        <p:tav tm="50000">
                                          <p:val>
                                            <p:strVal val="#ppt_w+.01"/>
                                          </p:val>
                                        </p:tav>
                                        <p:tav tm="100000">
                                          <p:val>
                                            <p:strVal val="#ppt_w"/>
                                          </p:val>
                                        </p:tav>
                                      </p:tavLst>
                                    </p:anim>
                                    <p:animEffect transition="in" filter="fade">
                                      <p:cBhvr>
                                        <p:cTn id="80" dur="400" tmFilter="0,0; .5, 1; 1, 1"/>
                                        <p:tgtEl>
                                          <p:spTgt spid="143"/>
                                        </p:tgtEl>
                                      </p:cBhvr>
                                    </p:animEffect>
                                  </p:childTnLst>
                                </p:cTn>
                              </p:par>
                            </p:childTnLst>
                          </p:cTn>
                        </p:par>
                        <p:par>
                          <p:cTn id="81" fill="hold">
                            <p:stCondLst>
                              <p:cond delay="6284"/>
                            </p:stCondLst>
                            <p:childTnLst>
                              <p:par>
                                <p:cTn id="82" presetID="31" presetClass="entr" presetSubtype="0" fill="hold" nodeType="afterEffect">
                                  <p:stCondLst>
                                    <p:cond delay="0"/>
                                  </p:stCondLst>
                                  <p:childTnLst>
                                    <p:set>
                                      <p:cBhvr>
                                        <p:cTn id="83" dur="1" fill="hold">
                                          <p:stCondLst>
                                            <p:cond delay="0"/>
                                          </p:stCondLst>
                                        </p:cTn>
                                        <p:tgtEl>
                                          <p:spTgt spid="119"/>
                                        </p:tgtEl>
                                        <p:attrNameLst>
                                          <p:attrName>style.visibility</p:attrName>
                                        </p:attrNameLst>
                                      </p:cBhvr>
                                      <p:to>
                                        <p:strVal val="visible"/>
                                      </p:to>
                                    </p:set>
                                    <p:anim calcmode="lin" valueType="num">
                                      <p:cBhvr>
                                        <p:cTn id="84" dur="500" fill="hold"/>
                                        <p:tgtEl>
                                          <p:spTgt spid="119"/>
                                        </p:tgtEl>
                                        <p:attrNameLst>
                                          <p:attrName>ppt_w</p:attrName>
                                        </p:attrNameLst>
                                      </p:cBhvr>
                                      <p:tavLst>
                                        <p:tav tm="0">
                                          <p:val>
                                            <p:fltVal val="0"/>
                                          </p:val>
                                        </p:tav>
                                        <p:tav tm="100000">
                                          <p:val>
                                            <p:strVal val="#ppt_w"/>
                                          </p:val>
                                        </p:tav>
                                      </p:tavLst>
                                    </p:anim>
                                    <p:anim calcmode="lin" valueType="num">
                                      <p:cBhvr>
                                        <p:cTn id="85" dur="500" fill="hold"/>
                                        <p:tgtEl>
                                          <p:spTgt spid="119"/>
                                        </p:tgtEl>
                                        <p:attrNameLst>
                                          <p:attrName>ppt_h</p:attrName>
                                        </p:attrNameLst>
                                      </p:cBhvr>
                                      <p:tavLst>
                                        <p:tav tm="0">
                                          <p:val>
                                            <p:fltVal val="0"/>
                                          </p:val>
                                        </p:tav>
                                        <p:tav tm="100000">
                                          <p:val>
                                            <p:strVal val="#ppt_h"/>
                                          </p:val>
                                        </p:tav>
                                      </p:tavLst>
                                    </p:anim>
                                    <p:anim calcmode="lin" valueType="num">
                                      <p:cBhvr>
                                        <p:cTn id="86" dur="500" fill="hold"/>
                                        <p:tgtEl>
                                          <p:spTgt spid="119"/>
                                        </p:tgtEl>
                                        <p:attrNameLst>
                                          <p:attrName>style.rotation</p:attrName>
                                        </p:attrNameLst>
                                      </p:cBhvr>
                                      <p:tavLst>
                                        <p:tav tm="0">
                                          <p:val>
                                            <p:fltVal val="90"/>
                                          </p:val>
                                        </p:tav>
                                        <p:tav tm="100000">
                                          <p:val>
                                            <p:fltVal val="0"/>
                                          </p:val>
                                        </p:tav>
                                      </p:tavLst>
                                    </p:anim>
                                    <p:animEffect transition="in" filter="fade">
                                      <p:cBhvr>
                                        <p:cTn id="87" dur="500"/>
                                        <p:tgtEl>
                                          <p:spTgt spid="119"/>
                                        </p:tgtEl>
                                      </p:cBhvr>
                                    </p:animEffect>
                                  </p:childTnLst>
                                </p:cTn>
                              </p:par>
                            </p:childTnLst>
                          </p:cTn>
                        </p:par>
                        <p:par>
                          <p:cTn id="88" fill="hold">
                            <p:stCondLst>
                              <p:cond delay="6784"/>
                            </p:stCondLst>
                            <p:childTnLst>
                              <p:par>
                                <p:cTn id="89" presetID="41" presetClass="entr" presetSubtype="0" fill="hold" grpId="0" nodeType="afterEffect">
                                  <p:stCondLst>
                                    <p:cond delay="0"/>
                                  </p:stCondLst>
                                  <p:iterate type="lt">
                                    <p:tmPct val="8000"/>
                                  </p:iterate>
                                  <p:childTnLst>
                                    <p:set>
                                      <p:cBhvr>
                                        <p:cTn id="90" dur="1" fill="hold">
                                          <p:stCondLst>
                                            <p:cond delay="0"/>
                                          </p:stCondLst>
                                        </p:cTn>
                                        <p:tgtEl>
                                          <p:spTgt spid="144"/>
                                        </p:tgtEl>
                                        <p:attrNameLst>
                                          <p:attrName>style.visibility</p:attrName>
                                        </p:attrNameLst>
                                      </p:cBhvr>
                                      <p:to>
                                        <p:strVal val="visible"/>
                                      </p:to>
                                    </p:set>
                                    <p:anim calcmode="lin" valueType="num">
                                      <p:cBhvr>
                                        <p:cTn id="91" dur="400" fill="hold"/>
                                        <p:tgtEl>
                                          <p:spTgt spid="144"/>
                                        </p:tgtEl>
                                        <p:attrNameLst>
                                          <p:attrName>ppt_x</p:attrName>
                                        </p:attrNameLst>
                                      </p:cBhvr>
                                      <p:tavLst>
                                        <p:tav tm="0">
                                          <p:val>
                                            <p:strVal val="#ppt_x"/>
                                          </p:val>
                                        </p:tav>
                                        <p:tav tm="50000">
                                          <p:val>
                                            <p:strVal val="#ppt_x+.1"/>
                                          </p:val>
                                        </p:tav>
                                        <p:tav tm="100000">
                                          <p:val>
                                            <p:strVal val="#ppt_x"/>
                                          </p:val>
                                        </p:tav>
                                      </p:tavLst>
                                    </p:anim>
                                    <p:anim calcmode="lin" valueType="num">
                                      <p:cBhvr>
                                        <p:cTn id="92" dur="400" fill="hold"/>
                                        <p:tgtEl>
                                          <p:spTgt spid="144"/>
                                        </p:tgtEl>
                                        <p:attrNameLst>
                                          <p:attrName>ppt_y</p:attrName>
                                        </p:attrNameLst>
                                      </p:cBhvr>
                                      <p:tavLst>
                                        <p:tav tm="0">
                                          <p:val>
                                            <p:strVal val="#ppt_y"/>
                                          </p:val>
                                        </p:tav>
                                        <p:tav tm="100000">
                                          <p:val>
                                            <p:strVal val="#ppt_y"/>
                                          </p:val>
                                        </p:tav>
                                      </p:tavLst>
                                    </p:anim>
                                    <p:anim calcmode="lin" valueType="num">
                                      <p:cBhvr>
                                        <p:cTn id="93" dur="400" fill="hold"/>
                                        <p:tgtEl>
                                          <p:spTgt spid="144"/>
                                        </p:tgtEl>
                                        <p:attrNameLst>
                                          <p:attrName>ppt_h</p:attrName>
                                        </p:attrNameLst>
                                      </p:cBhvr>
                                      <p:tavLst>
                                        <p:tav tm="0">
                                          <p:val>
                                            <p:strVal val="#ppt_h/10"/>
                                          </p:val>
                                        </p:tav>
                                        <p:tav tm="50000">
                                          <p:val>
                                            <p:strVal val="#ppt_h+.01"/>
                                          </p:val>
                                        </p:tav>
                                        <p:tav tm="100000">
                                          <p:val>
                                            <p:strVal val="#ppt_h"/>
                                          </p:val>
                                        </p:tav>
                                      </p:tavLst>
                                    </p:anim>
                                    <p:anim calcmode="lin" valueType="num">
                                      <p:cBhvr>
                                        <p:cTn id="94" dur="400" fill="hold"/>
                                        <p:tgtEl>
                                          <p:spTgt spid="144"/>
                                        </p:tgtEl>
                                        <p:attrNameLst>
                                          <p:attrName>ppt_w</p:attrName>
                                        </p:attrNameLst>
                                      </p:cBhvr>
                                      <p:tavLst>
                                        <p:tav tm="0">
                                          <p:val>
                                            <p:strVal val="#ppt_w/10"/>
                                          </p:val>
                                        </p:tav>
                                        <p:tav tm="50000">
                                          <p:val>
                                            <p:strVal val="#ppt_w+.01"/>
                                          </p:val>
                                        </p:tav>
                                        <p:tav tm="100000">
                                          <p:val>
                                            <p:strVal val="#ppt_w"/>
                                          </p:val>
                                        </p:tav>
                                      </p:tavLst>
                                    </p:anim>
                                    <p:animEffect transition="in" filter="fade">
                                      <p:cBhvr>
                                        <p:cTn id="95" dur="400" tmFilter="0,0; .5, 1; 1, 1"/>
                                        <p:tgtEl>
                                          <p:spTgt spid="144"/>
                                        </p:tgtEl>
                                      </p:cBhvr>
                                    </p:animEffect>
                                  </p:childTnLst>
                                </p:cTn>
                              </p:par>
                            </p:childTnLst>
                          </p:cTn>
                        </p:par>
                        <p:par>
                          <p:cTn id="96" fill="hold">
                            <p:stCondLst>
                              <p:cond delay="7344"/>
                            </p:stCondLst>
                            <p:childTnLst>
                              <p:par>
                                <p:cTn id="97" presetID="41" presetClass="entr" presetSubtype="0" fill="hold" grpId="0" nodeType="afterEffect">
                                  <p:stCondLst>
                                    <p:cond delay="0"/>
                                  </p:stCondLst>
                                  <p:iterate type="lt">
                                    <p:tmPct val="8000"/>
                                  </p:iterate>
                                  <p:childTnLst>
                                    <p:set>
                                      <p:cBhvr>
                                        <p:cTn id="98" dur="1" fill="hold">
                                          <p:stCondLst>
                                            <p:cond delay="0"/>
                                          </p:stCondLst>
                                        </p:cTn>
                                        <p:tgtEl>
                                          <p:spTgt spid="145"/>
                                        </p:tgtEl>
                                        <p:attrNameLst>
                                          <p:attrName>style.visibility</p:attrName>
                                        </p:attrNameLst>
                                      </p:cBhvr>
                                      <p:to>
                                        <p:strVal val="visible"/>
                                      </p:to>
                                    </p:set>
                                    <p:anim calcmode="lin" valueType="num">
                                      <p:cBhvr>
                                        <p:cTn id="99" dur="400" fill="hold"/>
                                        <p:tgtEl>
                                          <p:spTgt spid="145"/>
                                        </p:tgtEl>
                                        <p:attrNameLst>
                                          <p:attrName>ppt_x</p:attrName>
                                        </p:attrNameLst>
                                      </p:cBhvr>
                                      <p:tavLst>
                                        <p:tav tm="0">
                                          <p:val>
                                            <p:strVal val="#ppt_x"/>
                                          </p:val>
                                        </p:tav>
                                        <p:tav tm="50000">
                                          <p:val>
                                            <p:strVal val="#ppt_x+.1"/>
                                          </p:val>
                                        </p:tav>
                                        <p:tav tm="100000">
                                          <p:val>
                                            <p:strVal val="#ppt_x"/>
                                          </p:val>
                                        </p:tav>
                                      </p:tavLst>
                                    </p:anim>
                                    <p:anim calcmode="lin" valueType="num">
                                      <p:cBhvr>
                                        <p:cTn id="100" dur="400" fill="hold"/>
                                        <p:tgtEl>
                                          <p:spTgt spid="145"/>
                                        </p:tgtEl>
                                        <p:attrNameLst>
                                          <p:attrName>ppt_y</p:attrName>
                                        </p:attrNameLst>
                                      </p:cBhvr>
                                      <p:tavLst>
                                        <p:tav tm="0">
                                          <p:val>
                                            <p:strVal val="#ppt_y"/>
                                          </p:val>
                                        </p:tav>
                                        <p:tav tm="100000">
                                          <p:val>
                                            <p:strVal val="#ppt_y"/>
                                          </p:val>
                                        </p:tav>
                                      </p:tavLst>
                                    </p:anim>
                                    <p:anim calcmode="lin" valueType="num">
                                      <p:cBhvr>
                                        <p:cTn id="101" dur="400" fill="hold"/>
                                        <p:tgtEl>
                                          <p:spTgt spid="145"/>
                                        </p:tgtEl>
                                        <p:attrNameLst>
                                          <p:attrName>ppt_h</p:attrName>
                                        </p:attrNameLst>
                                      </p:cBhvr>
                                      <p:tavLst>
                                        <p:tav tm="0">
                                          <p:val>
                                            <p:strVal val="#ppt_h/10"/>
                                          </p:val>
                                        </p:tav>
                                        <p:tav tm="50000">
                                          <p:val>
                                            <p:strVal val="#ppt_h+.01"/>
                                          </p:val>
                                        </p:tav>
                                        <p:tav tm="100000">
                                          <p:val>
                                            <p:strVal val="#ppt_h"/>
                                          </p:val>
                                        </p:tav>
                                      </p:tavLst>
                                    </p:anim>
                                    <p:anim calcmode="lin" valueType="num">
                                      <p:cBhvr>
                                        <p:cTn id="102" dur="400" fill="hold"/>
                                        <p:tgtEl>
                                          <p:spTgt spid="145"/>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400" tmFilter="0,0; .5, 1; 1, 1"/>
                                        <p:tgtEl>
                                          <p:spTgt spid="145"/>
                                        </p:tgtEl>
                                      </p:cBhvr>
                                    </p:animEffect>
                                  </p:childTnLst>
                                </p:cTn>
                              </p:par>
                            </p:childTnLst>
                          </p:cTn>
                        </p:par>
                        <p:par>
                          <p:cTn id="104" fill="hold">
                            <p:stCondLst>
                              <p:cond delay="8192"/>
                            </p:stCondLst>
                            <p:childTnLst>
                              <p:par>
                                <p:cTn id="105" presetID="31" presetClass="entr" presetSubtype="0" fill="hold" nodeType="afterEffect">
                                  <p:stCondLst>
                                    <p:cond delay="0"/>
                                  </p:stCondLst>
                                  <p:childTnLst>
                                    <p:set>
                                      <p:cBhvr>
                                        <p:cTn id="106" dur="1" fill="hold">
                                          <p:stCondLst>
                                            <p:cond delay="0"/>
                                          </p:stCondLst>
                                        </p:cTn>
                                        <p:tgtEl>
                                          <p:spTgt spid="122"/>
                                        </p:tgtEl>
                                        <p:attrNameLst>
                                          <p:attrName>style.visibility</p:attrName>
                                        </p:attrNameLst>
                                      </p:cBhvr>
                                      <p:to>
                                        <p:strVal val="visible"/>
                                      </p:to>
                                    </p:set>
                                    <p:anim calcmode="lin" valueType="num">
                                      <p:cBhvr>
                                        <p:cTn id="107" dur="500" fill="hold"/>
                                        <p:tgtEl>
                                          <p:spTgt spid="122"/>
                                        </p:tgtEl>
                                        <p:attrNameLst>
                                          <p:attrName>ppt_w</p:attrName>
                                        </p:attrNameLst>
                                      </p:cBhvr>
                                      <p:tavLst>
                                        <p:tav tm="0">
                                          <p:val>
                                            <p:fltVal val="0"/>
                                          </p:val>
                                        </p:tav>
                                        <p:tav tm="100000">
                                          <p:val>
                                            <p:strVal val="#ppt_w"/>
                                          </p:val>
                                        </p:tav>
                                      </p:tavLst>
                                    </p:anim>
                                    <p:anim calcmode="lin" valueType="num">
                                      <p:cBhvr>
                                        <p:cTn id="108" dur="500" fill="hold"/>
                                        <p:tgtEl>
                                          <p:spTgt spid="122"/>
                                        </p:tgtEl>
                                        <p:attrNameLst>
                                          <p:attrName>ppt_h</p:attrName>
                                        </p:attrNameLst>
                                      </p:cBhvr>
                                      <p:tavLst>
                                        <p:tav tm="0">
                                          <p:val>
                                            <p:fltVal val="0"/>
                                          </p:val>
                                        </p:tav>
                                        <p:tav tm="100000">
                                          <p:val>
                                            <p:strVal val="#ppt_h"/>
                                          </p:val>
                                        </p:tav>
                                      </p:tavLst>
                                    </p:anim>
                                    <p:anim calcmode="lin" valueType="num">
                                      <p:cBhvr>
                                        <p:cTn id="109" dur="500" fill="hold"/>
                                        <p:tgtEl>
                                          <p:spTgt spid="122"/>
                                        </p:tgtEl>
                                        <p:attrNameLst>
                                          <p:attrName>style.rotation</p:attrName>
                                        </p:attrNameLst>
                                      </p:cBhvr>
                                      <p:tavLst>
                                        <p:tav tm="0">
                                          <p:val>
                                            <p:fltVal val="90"/>
                                          </p:val>
                                        </p:tav>
                                        <p:tav tm="100000">
                                          <p:val>
                                            <p:fltVal val="0"/>
                                          </p:val>
                                        </p:tav>
                                      </p:tavLst>
                                    </p:anim>
                                    <p:animEffect transition="in" filter="fade">
                                      <p:cBhvr>
                                        <p:cTn id="110" dur="500"/>
                                        <p:tgtEl>
                                          <p:spTgt spid="122"/>
                                        </p:tgtEl>
                                      </p:cBhvr>
                                    </p:animEffect>
                                  </p:childTnLst>
                                </p:cTn>
                              </p:par>
                            </p:childTnLst>
                          </p:cTn>
                        </p:par>
                        <p:par>
                          <p:cTn id="111" fill="hold">
                            <p:stCondLst>
                              <p:cond delay="8692"/>
                            </p:stCondLst>
                            <p:childTnLst>
                              <p:par>
                                <p:cTn id="112" presetID="41" presetClass="entr" presetSubtype="0" fill="hold" grpId="0" nodeType="afterEffect">
                                  <p:stCondLst>
                                    <p:cond delay="0"/>
                                  </p:stCondLst>
                                  <p:iterate type="lt">
                                    <p:tmPct val="8000"/>
                                  </p:iterate>
                                  <p:childTnLst>
                                    <p:set>
                                      <p:cBhvr>
                                        <p:cTn id="113" dur="1" fill="hold">
                                          <p:stCondLst>
                                            <p:cond delay="0"/>
                                          </p:stCondLst>
                                        </p:cTn>
                                        <p:tgtEl>
                                          <p:spTgt spid="146"/>
                                        </p:tgtEl>
                                        <p:attrNameLst>
                                          <p:attrName>style.visibility</p:attrName>
                                        </p:attrNameLst>
                                      </p:cBhvr>
                                      <p:to>
                                        <p:strVal val="visible"/>
                                      </p:to>
                                    </p:set>
                                    <p:anim calcmode="lin" valueType="num">
                                      <p:cBhvr>
                                        <p:cTn id="114" dur="400" fill="hold"/>
                                        <p:tgtEl>
                                          <p:spTgt spid="146"/>
                                        </p:tgtEl>
                                        <p:attrNameLst>
                                          <p:attrName>ppt_x</p:attrName>
                                        </p:attrNameLst>
                                      </p:cBhvr>
                                      <p:tavLst>
                                        <p:tav tm="0">
                                          <p:val>
                                            <p:strVal val="#ppt_x"/>
                                          </p:val>
                                        </p:tav>
                                        <p:tav tm="50000">
                                          <p:val>
                                            <p:strVal val="#ppt_x+.1"/>
                                          </p:val>
                                        </p:tav>
                                        <p:tav tm="100000">
                                          <p:val>
                                            <p:strVal val="#ppt_x"/>
                                          </p:val>
                                        </p:tav>
                                      </p:tavLst>
                                    </p:anim>
                                    <p:anim calcmode="lin" valueType="num">
                                      <p:cBhvr>
                                        <p:cTn id="115" dur="400" fill="hold"/>
                                        <p:tgtEl>
                                          <p:spTgt spid="146"/>
                                        </p:tgtEl>
                                        <p:attrNameLst>
                                          <p:attrName>ppt_y</p:attrName>
                                        </p:attrNameLst>
                                      </p:cBhvr>
                                      <p:tavLst>
                                        <p:tav tm="0">
                                          <p:val>
                                            <p:strVal val="#ppt_y"/>
                                          </p:val>
                                        </p:tav>
                                        <p:tav tm="100000">
                                          <p:val>
                                            <p:strVal val="#ppt_y"/>
                                          </p:val>
                                        </p:tav>
                                      </p:tavLst>
                                    </p:anim>
                                    <p:anim calcmode="lin" valueType="num">
                                      <p:cBhvr>
                                        <p:cTn id="116" dur="400" fill="hold"/>
                                        <p:tgtEl>
                                          <p:spTgt spid="146"/>
                                        </p:tgtEl>
                                        <p:attrNameLst>
                                          <p:attrName>ppt_h</p:attrName>
                                        </p:attrNameLst>
                                      </p:cBhvr>
                                      <p:tavLst>
                                        <p:tav tm="0">
                                          <p:val>
                                            <p:strVal val="#ppt_h/10"/>
                                          </p:val>
                                        </p:tav>
                                        <p:tav tm="50000">
                                          <p:val>
                                            <p:strVal val="#ppt_h+.01"/>
                                          </p:val>
                                        </p:tav>
                                        <p:tav tm="100000">
                                          <p:val>
                                            <p:strVal val="#ppt_h"/>
                                          </p:val>
                                        </p:tav>
                                      </p:tavLst>
                                    </p:anim>
                                    <p:anim calcmode="lin" valueType="num">
                                      <p:cBhvr>
                                        <p:cTn id="117" dur="400" fill="hold"/>
                                        <p:tgtEl>
                                          <p:spTgt spid="146"/>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400" tmFilter="0,0; .5, 1; 1, 1"/>
                                        <p:tgtEl>
                                          <p:spTgt spid="146"/>
                                        </p:tgtEl>
                                      </p:cBhvr>
                                    </p:animEffect>
                                  </p:childTnLst>
                                </p:cTn>
                              </p:par>
                            </p:childTnLst>
                          </p:cTn>
                        </p:par>
                        <p:par>
                          <p:cTn id="119" fill="hold">
                            <p:stCondLst>
                              <p:cond delay="9316"/>
                            </p:stCondLst>
                            <p:childTnLst>
                              <p:par>
                                <p:cTn id="120" presetID="41" presetClass="entr" presetSubtype="0" fill="hold" grpId="0" nodeType="afterEffect">
                                  <p:stCondLst>
                                    <p:cond delay="0"/>
                                  </p:stCondLst>
                                  <p:iterate type="lt">
                                    <p:tmPct val="8000"/>
                                  </p:iterate>
                                  <p:childTnLst>
                                    <p:set>
                                      <p:cBhvr>
                                        <p:cTn id="121" dur="1" fill="hold">
                                          <p:stCondLst>
                                            <p:cond delay="0"/>
                                          </p:stCondLst>
                                        </p:cTn>
                                        <p:tgtEl>
                                          <p:spTgt spid="147"/>
                                        </p:tgtEl>
                                        <p:attrNameLst>
                                          <p:attrName>style.visibility</p:attrName>
                                        </p:attrNameLst>
                                      </p:cBhvr>
                                      <p:to>
                                        <p:strVal val="visible"/>
                                      </p:to>
                                    </p:set>
                                    <p:anim calcmode="lin" valueType="num">
                                      <p:cBhvr>
                                        <p:cTn id="122" dur="400" fill="hold"/>
                                        <p:tgtEl>
                                          <p:spTgt spid="147"/>
                                        </p:tgtEl>
                                        <p:attrNameLst>
                                          <p:attrName>ppt_x</p:attrName>
                                        </p:attrNameLst>
                                      </p:cBhvr>
                                      <p:tavLst>
                                        <p:tav tm="0">
                                          <p:val>
                                            <p:strVal val="#ppt_x"/>
                                          </p:val>
                                        </p:tav>
                                        <p:tav tm="50000">
                                          <p:val>
                                            <p:strVal val="#ppt_x+.1"/>
                                          </p:val>
                                        </p:tav>
                                        <p:tav tm="100000">
                                          <p:val>
                                            <p:strVal val="#ppt_x"/>
                                          </p:val>
                                        </p:tav>
                                      </p:tavLst>
                                    </p:anim>
                                    <p:anim calcmode="lin" valueType="num">
                                      <p:cBhvr>
                                        <p:cTn id="123" dur="400" fill="hold"/>
                                        <p:tgtEl>
                                          <p:spTgt spid="147"/>
                                        </p:tgtEl>
                                        <p:attrNameLst>
                                          <p:attrName>ppt_y</p:attrName>
                                        </p:attrNameLst>
                                      </p:cBhvr>
                                      <p:tavLst>
                                        <p:tav tm="0">
                                          <p:val>
                                            <p:strVal val="#ppt_y"/>
                                          </p:val>
                                        </p:tav>
                                        <p:tav tm="100000">
                                          <p:val>
                                            <p:strVal val="#ppt_y"/>
                                          </p:val>
                                        </p:tav>
                                      </p:tavLst>
                                    </p:anim>
                                    <p:anim calcmode="lin" valueType="num">
                                      <p:cBhvr>
                                        <p:cTn id="124" dur="400" fill="hold"/>
                                        <p:tgtEl>
                                          <p:spTgt spid="147"/>
                                        </p:tgtEl>
                                        <p:attrNameLst>
                                          <p:attrName>ppt_h</p:attrName>
                                        </p:attrNameLst>
                                      </p:cBhvr>
                                      <p:tavLst>
                                        <p:tav tm="0">
                                          <p:val>
                                            <p:strVal val="#ppt_h/10"/>
                                          </p:val>
                                        </p:tav>
                                        <p:tav tm="50000">
                                          <p:val>
                                            <p:strVal val="#ppt_h+.01"/>
                                          </p:val>
                                        </p:tav>
                                        <p:tav tm="100000">
                                          <p:val>
                                            <p:strVal val="#ppt_h"/>
                                          </p:val>
                                        </p:tav>
                                      </p:tavLst>
                                    </p:anim>
                                    <p:anim calcmode="lin" valueType="num">
                                      <p:cBhvr>
                                        <p:cTn id="125" dur="400" fill="hold"/>
                                        <p:tgtEl>
                                          <p:spTgt spid="147"/>
                                        </p:tgtEl>
                                        <p:attrNameLst>
                                          <p:attrName>ppt_w</p:attrName>
                                        </p:attrNameLst>
                                      </p:cBhvr>
                                      <p:tavLst>
                                        <p:tav tm="0">
                                          <p:val>
                                            <p:strVal val="#ppt_w/10"/>
                                          </p:val>
                                        </p:tav>
                                        <p:tav tm="50000">
                                          <p:val>
                                            <p:strVal val="#ppt_w+.01"/>
                                          </p:val>
                                        </p:tav>
                                        <p:tav tm="100000">
                                          <p:val>
                                            <p:strVal val="#ppt_w"/>
                                          </p:val>
                                        </p:tav>
                                      </p:tavLst>
                                    </p:anim>
                                    <p:animEffect transition="in" filter="fade">
                                      <p:cBhvr>
                                        <p:cTn id="126" dur="400" tmFilter="0,0; .5, 1; 1, 1"/>
                                        <p:tgtEl>
                                          <p:spTgt spid="147"/>
                                        </p:tgtEl>
                                      </p:cBhvr>
                                    </p:animEffect>
                                  </p:childTnLst>
                                </p:cTn>
                              </p:par>
                            </p:childTnLst>
                          </p:cTn>
                        </p:par>
                        <p:par>
                          <p:cTn id="127" fill="hold">
                            <p:stCondLst>
                              <p:cond delay="10164"/>
                            </p:stCondLst>
                            <p:childTnLst>
                              <p:par>
                                <p:cTn id="128" presetID="31"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 calcmode="lin" valueType="num">
                                      <p:cBhvr>
                                        <p:cTn id="130" dur="500" fill="hold"/>
                                        <p:tgtEl>
                                          <p:spTgt spid="4"/>
                                        </p:tgtEl>
                                        <p:attrNameLst>
                                          <p:attrName>ppt_w</p:attrName>
                                        </p:attrNameLst>
                                      </p:cBhvr>
                                      <p:tavLst>
                                        <p:tav tm="0">
                                          <p:val>
                                            <p:fltVal val="0"/>
                                          </p:val>
                                        </p:tav>
                                        <p:tav tm="100000">
                                          <p:val>
                                            <p:strVal val="#ppt_w"/>
                                          </p:val>
                                        </p:tav>
                                      </p:tavLst>
                                    </p:anim>
                                    <p:anim calcmode="lin" valueType="num">
                                      <p:cBhvr>
                                        <p:cTn id="131" dur="500" fill="hold"/>
                                        <p:tgtEl>
                                          <p:spTgt spid="4"/>
                                        </p:tgtEl>
                                        <p:attrNameLst>
                                          <p:attrName>ppt_h</p:attrName>
                                        </p:attrNameLst>
                                      </p:cBhvr>
                                      <p:tavLst>
                                        <p:tav tm="0">
                                          <p:val>
                                            <p:fltVal val="0"/>
                                          </p:val>
                                        </p:tav>
                                        <p:tav tm="100000">
                                          <p:val>
                                            <p:strVal val="#ppt_h"/>
                                          </p:val>
                                        </p:tav>
                                      </p:tavLst>
                                    </p:anim>
                                    <p:anim calcmode="lin" valueType="num">
                                      <p:cBhvr>
                                        <p:cTn id="132" dur="500" fill="hold"/>
                                        <p:tgtEl>
                                          <p:spTgt spid="4"/>
                                        </p:tgtEl>
                                        <p:attrNameLst>
                                          <p:attrName>style.rotation</p:attrName>
                                        </p:attrNameLst>
                                      </p:cBhvr>
                                      <p:tavLst>
                                        <p:tav tm="0">
                                          <p:val>
                                            <p:fltVal val="90"/>
                                          </p:val>
                                        </p:tav>
                                        <p:tav tm="100000">
                                          <p:val>
                                            <p:fltVal val="0"/>
                                          </p:val>
                                        </p:tav>
                                      </p:tavLst>
                                    </p:anim>
                                    <p:animEffect transition="in" filter="fade">
                                      <p:cBhvr>
                                        <p:cTn id="133" dur="500"/>
                                        <p:tgtEl>
                                          <p:spTgt spid="4"/>
                                        </p:tgtEl>
                                      </p:cBhvr>
                                    </p:animEffect>
                                  </p:childTnLst>
                                </p:cTn>
                              </p:par>
                            </p:childTnLst>
                          </p:cTn>
                        </p:par>
                        <p:par>
                          <p:cTn id="134" fill="hold">
                            <p:stCondLst>
                              <p:cond delay="10664"/>
                            </p:stCondLst>
                            <p:childTnLst>
                              <p:par>
                                <p:cTn id="135" presetID="41" presetClass="entr" presetSubtype="0" fill="hold" grpId="0" nodeType="afterEffect">
                                  <p:stCondLst>
                                    <p:cond delay="0"/>
                                  </p:stCondLst>
                                  <p:iterate type="lt">
                                    <p:tmPct val="8000"/>
                                  </p:iterate>
                                  <p:childTnLst>
                                    <p:set>
                                      <p:cBhvr>
                                        <p:cTn id="136" dur="1" fill="hold">
                                          <p:stCondLst>
                                            <p:cond delay="0"/>
                                          </p:stCondLst>
                                        </p:cTn>
                                        <p:tgtEl>
                                          <p:spTgt spid="148"/>
                                        </p:tgtEl>
                                        <p:attrNameLst>
                                          <p:attrName>style.visibility</p:attrName>
                                        </p:attrNameLst>
                                      </p:cBhvr>
                                      <p:to>
                                        <p:strVal val="visible"/>
                                      </p:to>
                                    </p:set>
                                    <p:anim calcmode="lin" valueType="num">
                                      <p:cBhvr>
                                        <p:cTn id="137" dur="400" fill="hold"/>
                                        <p:tgtEl>
                                          <p:spTgt spid="148"/>
                                        </p:tgtEl>
                                        <p:attrNameLst>
                                          <p:attrName>ppt_x</p:attrName>
                                        </p:attrNameLst>
                                      </p:cBhvr>
                                      <p:tavLst>
                                        <p:tav tm="0">
                                          <p:val>
                                            <p:strVal val="#ppt_x"/>
                                          </p:val>
                                        </p:tav>
                                        <p:tav tm="50000">
                                          <p:val>
                                            <p:strVal val="#ppt_x+.1"/>
                                          </p:val>
                                        </p:tav>
                                        <p:tav tm="100000">
                                          <p:val>
                                            <p:strVal val="#ppt_x"/>
                                          </p:val>
                                        </p:tav>
                                      </p:tavLst>
                                    </p:anim>
                                    <p:anim calcmode="lin" valueType="num">
                                      <p:cBhvr>
                                        <p:cTn id="138" dur="400" fill="hold"/>
                                        <p:tgtEl>
                                          <p:spTgt spid="148"/>
                                        </p:tgtEl>
                                        <p:attrNameLst>
                                          <p:attrName>ppt_y</p:attrName>
                                        </p:attrNameLst>
                                      </p:cBhvr>
                                      <p:tavLst>
                                        <p:tav tm="0">
                                          <p:val>
                                            <p:strVal val="#ppt_y"/>
                                          </p:val>
                                        </p:tav>
                                        <p:tav tm="100000">
                                          <p:val>
                                            <p:strVal val="#ppt_y"/>
                                          </p:val>
                                        </p:tav>
                                      </p:tavLst>
                                    </p:anim>
                                    <p:anim calcmode="lin" valueType="num">
                                      <p:cBhvr>
                                        <p:cTn id="139" dur="400" fill="hold"/>
                                        <p:tgtEl>
                                          <p:spTgt spid="148"/>
                                        </p:tgtEl>
                                        <p:attrNameLst>
                                          <p:attrName>ppt_h</p:attrName>
                                        </p:attrNameLst>
                                      </p:cBhvr>
                                      <p:tavLst>
                                        <p:tav tm="0">
                                          <p:val>
                                            <p:strVal val="#ppt_h/10"/>
                                          </p:val>
                                        </p:tav>
                                        <p:tav tm="50000">
                                          <p:val>
                                            <p:strVal val="#ppt_h+.01"/>
                                          </p:val>
                                        </p:tav>
                                        <p:tav tm="100000">
                                          <p:val>
                                            <p:strVal val="#ppt_h"/>
                                          </p:val>
                                        </p:tav>
                                      </p:tavLst>
                                    </p:anim>
                                    <p:anim calcmode="lin" valueType="num">
                                      <p:cBhvr>
                                        <p:cTn id="140" dur="400" fill="hold"/>
                                        <p:tgtEl>
                                          <p:spTgt spid="148"/>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400" tmFilter="0,0; .5, 1; 1, 1"/>
                                        <p:tgtEl>
                                          <p:spTgt spid="148"/>
                                        </p:tgtEl>
                                      </p:cBhvr>
                                    </p:animEffect>
                                  </p:childTnLst>
                                </p:cTn>
                              </p:par>
                            </p:childTnLst>
                          </p:cTn>
                        </p:par>
                        <p:par>
                          <p:cTn id="142" fill="hold">
                            <p:stCondLst>
                              <p:cond delay="11320"/>
                            </p:stCondLst>
                            <p:childTnLst>
                              <p:par>
                                <p:cTn id="143" presetID="41" presetClass="entr" presetSubtype="0" fill="hold" grpId="0" nodeType="afterEffect">
                                  <p:stCondLst>
                                    <p:cond delay="0"/>
                                  </p:stCondLst>
                                  <p:iterate type="lt">
                                    <p:tmPct val="8000"/>
                                  </p:iterate>
                                  <p:childTnLst>
                                    <p:set>
                                      <p:cBhvr>
                                        <p:cTn id="144" dur="1" fill="hold">
                                          <p:stCondLst>
                                            <p:cond delay="0"/>
                                          </p:stCondLst>
                                        </p:cTn>
                                        <p:tgtEl>
                                          <p:spTgt spid="149"/>
                                        </p:tgtEl>
                                        <p:attrNameLst>
                                          <p:attrName>style.visibility</p:attrName>
                                        </p:attrNameLst>
                                      </p:cBhvr>
                                      <p:to>
                                        <p:strVal val="visible"/>
                                      </p:to>
                                    </p:set>
                                    <p:anim calcmode="lin" valueType="num">
                                      <p:cBhvr>
                                        <p:cTn id="145" dur="400" fill="hold"/>
                                        <p:tgtEl>
                                          <p:spTgt spid="149"/>
                                        </p:tgtEl>
                                        <p:attrNameLst>
                                          <p:attrName>ppt_x</p:attrName>
                                        </p:attrNameLst>
                                      </p:cBhvr>
                                      <p:tavLst>
                                        <p:tav tm="0">
                                          <p:val>
                                            <p:strVal val="#ppt_x"/>
                                          </p:val>
                                        </p:tav>
                                        <p:tav tm="50000">
                                          <p:val>
                                            <p:strVal val="#ppt_x+.1"/>
                                          </p:val>
                                        </p:tav>
                                        <p:tav tm="100000">
                                          <p:val>
                                            <p:strVal val="#ppt_x"/>
                                          </p:val>
                                        </p:tav>
                                      </p:tavLst>
                                    </p:anim>
                                    <p:anim calcmode="lin" valueType="num">
                                      <p:cBhvr>
                                        <p:cTn id="146" dur="400" fill="hold"/>
                                        <p:tgtEl>
                                          <p:spTgt spid="149"/>
                                        </p:tgtEl>
                                        <p:attrNameLst>
                                          <p:attrName>ppt_y</p:attrName>
                                        </p:attrNameLst>
                                      </p:cBhvr>
                                      <p:tavLst>
                                        <p:tav tm="0">
                                          <p:val>
                                            <p:strVal val="#ppt_y"/>
                                          </p:val>
                                        </p:tav>
                                        <p:tav tm="100000">
                                          <p:val>
                                            <p:strVal val="#ppt_y"/>
                                          </p:val>
                                        </p:tav>
                                      </p:tavLst>
                                    </p:anim>
                                    <p:anim calcmode="lin" valueType="num">
                                      <p:cBhvr>
                                        <p:cTn id="147" dur="400" fill="hold"/>
                                        <p:tgtEl>
                                          <p:spTgt spid="149"/>
                                        </p:tgtEl>
                                        <p:attrNameLst>
                                          <p:attrName>ppt_h</p:attrName>
                                        </p:attrNameLst>
                                      </p:cBhvr>
                                      <p:tavLst>
                                        <p:tav tm="0">
                                          <p:val>
                                            <p:strVal val="#ppt_h/10"/>
                                          </p:val>
                                        </p:tav>
                                        <p:tav tm="50000">
                                          <p:val>
                                            <p:strVal val="#ppt_h+.01"/>
                                          </p:val>
                                        </p:tav>
                                        <p:tav tm="100000">
                                          <p:val>
                                            <p:strVal val="#ppt_h"/>
                                          </p:val>
                                        </p:tav>
                                      </p:tavLst>
                                    </p:anim>
                                    <p:anim calcmode="lin" valueType="num">
                                      <p:cBhvr>
                                        <p:cTn id="148" dur="400" fill="hold"/>
                                        <p:tgtEl>
                                          <p:spTgt spid="149"/>
                                        </p:tgtEl>
                                        <p:attrNameLst>
                                          <p:attrName>ppt_w</p:attrName>
                                        </p:attrNameLst>
                                      </p:cBhvr>
                                      <p:tavLst>
                                        <p:tav tm="0">
                                          <p:val>
                                            <p:strVal val="#ppt_w/10"/>
                                          </p:val>
                                        </p:tav>
                                        <p:tav tm="50000">
                                          <p:val>
                                            <p:strVal val="#ppt_w+.01"/>
                                          </p:val>
                                        </p:tav>
                                        <p:tav tm="100000">
                                          <p:val>
                                            <p:strVal val="#ppt_w"/>
                                          </p:val>
                                        </p:tav>
                                      </p:tavLst>
                                    </p:anim>
                                    <p:animEffect transition="in" filter="fade">
                                      <p:cBhvr>
                                        <p:cTn id="149" dur="400" tmFilter="0,0; .5, 1; 1, 1"/>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114" grpId="0" animBg="1"/>
      <p:bldP spid="3" grpId="0" animBg="1"/>
      <p:bldP spid="128" grpId="0"/>
      <p:bldP spid="142" grpId="0"/>
      <p:bldP spid="129" grpId="0"/>
      <p:bldP spid="143" grpId="0"/>
      <p:bldP spid="144" grpId="0"/>
      <p:bldP spid="145" grpId="0"/>
      <p:bldP spid="146" grpId="0"/>
      <p:bldP spid="147" grpId="0"/>
      <p:bldP spid="148" grpId="0"/>
      <p:bldP spid="14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02400" y="3107513"/>
            <a:ext cx="5766949" cy="677108"/>
          </a:xfrm>
          <a:prstGeom prst="rect">
            <a:avLst/>
          </a:prstGeom>
          <a:noFill/>
        </p:spPr>
        <p:txBody>
          <a:bodyPr wrap="square" rtlCol="0">
            <a:spAutoFit/>
          </a:bodyPr>
          <a:lstStyle/>
          <a:p>
            <a:pPr algn="dist"/>
            <a:r>
              <a:rPr lang="zh-CN" altLang="zh-CN" dirty="0">
                <a:solidFill>
                  <a:schemeClr val="tx1">
                    <a:lumMod val="75000"/>
                    <a:lumOff val="25000"/>
                  </a:schemeClr>
                </a:solidFill>
                <a:latin typeface="微软雅黑" pitchFamily="34" charset="-122"/>
                <a:ea typeface="微软雅黑" pitchFamily="34" charset="-122"/>
              </a:rPr>
              <a:t>年终总结</a:t>
            </a:r>
            <a:r>
              <a:rPr lang="en-US" altLang="zh-CN" dirty="0">
                <a:solidFill>
                  <a:schemeClr val="tx1">
                    <a:lumMod val="75000"/>
                    <a:lumOff val="25000"/>
                  </a:schemeClr>
                </a:solidFill>
                <a:latin typeface="微软雅黑" pitchFamily="34" charset="-122"/>
                <a:ea typeface="微软雅黑" pitchFamily="34" charset="-122"/>
              </a:rPr>
              <a:t>  </a:t>
            </a:r>
            <a:r>
              <a:rPr lang="zh-CN" altLang="zh-CN" dirty="0">
                <a:solidFill>
                  <a:schemeClr val="tx1">
                    <a:lumMod val="75000"/>
                    <a:lumOff val="25000"/>
                  </a:schemeClr>
                </a:solidFill>
                <a:latin typeface="微软雅黑" pitchFamily="34" charset="-122"/>
                <a:ea typeface="微软雅黑" pitchFamily="34" charset="-122"/>
              </a:rPr>
              <a:t>新年计划</a:t>
            </a:r>
            <a:r>
              <a:rPr lang="en-US" altLang="zh-CN" dirty="0">
                <a:solidFill>
                  <a:schemeClr val="tx1">
                    <a:lumMod val="75000"/>
                    <a:lumOff val="25000"/>
                  </a:schemeClr>
                </a:solidFill>
                <a:latin typeface="微软雅黑" pitchFamily="34" charset="-122"/>
                <a:ea typeface="微软雅黑" pitchFamily="34" charset="-122"/>
              </a:rPr>
              <a:t>  </a:t>
            </a:r>
            <a:r>
              <a:rPr lang="zh-CN" altLang="zh-CN" dirty="0">
                <a:solidFill>
                  <a:schemeClr val="tx1">
                    <a:lumMod val="75000"/>
                    <a:lumOff val="25000"/>
                  </a:schemeClr>
                </a:solidFill>
                <a:latin typeface="微软雅黑" pitchFamily="34" charset="-122"/>
                <a:ea typeface="微软雅黑" pitchFamily="34" charset="-122"/>
              </a:rPr>
              <a:t>述职报告</a:t>
            </a:r>
            <a:r>
              <a:rPr lang="en-US" altLang="zh-CN" dirty="0">
                <a:solidFill>
                  <a:schemeClr val="tx1">
                    <a:lumMod val="75000"/>
                    <a:lumOff val="25000"/>
                  </a:schemeClr>
                </a:solidFill>
                <a:latin typeface="微软雅黑" pitchFamily="34" charset="-122"/>
                <a:ea typeface="微软雅黑" pitchFamily="34" charset="-122"/>
              </a:rPr>
              <a:t>  </a:t>
            </a:r>
            <a:r>
              <a:rPr lang="zh-CN" altLang="zh-CN" dirty="0">
                <a:solidFill>
                  <a:schemeClr val="tx1">
                    <a:lumMod val="75000"/>
                    <a:lumOff val="25000"/>
                  </a:schemeClr>
                </a:solidFill>
                <a:latin typeface="微软雅黑" pitchFamily="34" charset="-122"/>
                <a:ea typeface="微软雅黑" pitchFamily="34" charset="-122"/>
              </a:rPr>
              <a:t>工作汇报</a:t>
            </a:r>
          </a:p>
          <a:p>
            <a:endParaRPr lang="zh-CN" altLang="en-US" dirty="0">
              <a:solidFill>
                <a:schemeClr val="tx1">
                  <a:lumMod val="75000"/>
                  <a:lumOff val="25000"/>
                </a:schemeClr>
              </a:solidFill>
            </a:endParaRPr>
          </a:p>
        </p:txBody>
      </p:sp>
      <p:sp>
        <p:nvSpPr>
          <p:cNvPr id="29" name="文本框 33"/>
          <p:cNvSpPr txBox="1"/>
          <p:nvPr/>
        </p:nvSpPr>
        <p:spPr>
          <a:xfrm>
            <a:off x="2902308" y="2061642"/>
            <a:ext cx="5401824" cy="1015663"/>
          </a:xfrm>
          <a:prstGeom prst="rect">
            <a:avLst/>
          </a:prstGeom>
          <a:noFill/>
        </p:spPr>
        <p:txBody>
          <a:bodyPr wrap="square" rtlCol="0">
            <a:spAutoFit/>
          </a:bodyPr>
          <a:lstStyle>
            <a:defPPr>
              <a:defRPr lang="zh-CN"/>
            </a:defPPr>
            <a:lvl1pPr algn="ctr">
              <a:defRPr sz="2600">
                <a:solidFill>
                  <a:srgbClr val="FF0000"/>
                </a:solidFill>
                <a:latin typeface="微软雅黑" pitchFamily="34" charset="-122"/>
                <a:ea typeface="微软雅黑" pitchFamily="34" charset="-122"/>
              </a:defRPr>
            </a:lvl1pPr>
          </a:lstStyle>
          <a:p>
            <a:r>
              <a:rPr lang="zh-CN" altLang="en-US" sz="6000" dirty="0" smtClean="0">
                <a:solidFill>
                  <a:srgbClr val="0066CC"/>
                </a:solidFill>
              </a:rPr>
              <a:t>谢谢观赏</a:t>
            </a:r>
            <a:endParaRPr lang="zh-CN" altLang="zh-CN" sz="6000" dirty="0">
              <a:solidFill>
                <a:srgbClr val="0066CC"/>
              </a:solidFill>
            </a:endParaRPr>
          </a:p>
        </p:txBody>
      </p:sp>
      <p:sp>
        <p:nvSpPr>
          <p:cNvPr id="30" name="文本框 33"/>
          <p:cNvSpPr txBox="1"/>
          <p:nvPr/>
        </p:nvSpPr>
        <p:spPr>
          <a:xfrm>
            <a:off x="3528789" y="3827593"/>
            <a:ext cx="4248472" cy="477054"/>
          </a:xfrm>
          <a:prstGeom prst="rect">
            <a:avLst/>
          </a:prstGeom>
          <a:noFill/>
        </p:spPr>
        <p:txBody>
          <a:bodyPr wrap="square" rtlCol="0">
            <a:spAutoFit/>
          </a:bodyPr>
          <a:lstStyle>
            <a:defPPr>
              <a:defRPr lang="zh-CN"/>
            </a:defPPr>
            <a:lvl1pPr algn="ctr">
              <a:defRPr sz="2600">
                <a:solidFill>
                  <a:srgbClr val="FF0000"/>
                </a:solidFill>
                <a:latin typeface="微软雅黑" pitchFamily="34" charset="-122"/>
                <a:ea typeface="微软雅黑" pitchFamily="34" charset="-122"/>
              </a:defRPr>
            </a:lvl1pPr>
          </a:lstStyle>
          <a:p>
            <a:pPr algn="dist"/>
            <a:r>
              <a:rPr lang="en-US" altLang="zh-CN" sz="2500" dirty="0" smtClean="0">
                <a:solidFill>
                  <a:schemeClr val="tx1">
                    <a:lumMod val="50000"/>
                    <a:lumOff val="50000"/>
                  </a:schemeClr>
                </a:solidFill>
              </a:rPr>
              <a:t>THANKS</a:t>
            </a:r>
            <a:endParaRPr lang="zh-CN" altLang="zh-CN" sz="2500" dirty="0">
              <a:solidFill>
                <a:schemeClr val="tx1">
                  <a:lumMod val="50000"/>
                  <a:lumOff val="50000"/>
                </a:schemeClr>
              </a:solidFill>
            </a:endParaRPr>
          </a:p>
        </p:txBody>
      </p:sp>
    </p:spTree>
    <p:extLst>
      <p:ext uri="{BB962C8B-B14F-4D97-AF65-F5344CB8AC3E}">
        <p14:creationId xmlns:p14="http://schemas.microsoft.com/office/powerpoint/2010/main" val="335806830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29"/>
                                        </p:tgtEl>
                                        <p:attrNameLst>
                                          <p:attrName>ppt_y</p:attrName>
                                        </p:attrNameLst>
                                      </p:cBhvr>
                                      <p:tavLst>
                                        <p:tav tm="0">
                                          <p:val>
                                            <p:strVal val="#ppt_y"/>
                                          </p:val>
                                        </p:tav>
                                        <p:tav tm="100000">
                                          <p:val>
                                            <p:strVal val="#ppt_y"/>
                                          </p:val>
                                        </p:tav>
                                      </p:tavLst>
                                    </p:anim>
                                    <p:anim calcmode="lin" valueType="num">
                                      <p:cBhvr>
                                        <p:cTn id="9"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29"/>
                                        </p:tgtEl>
                                      </p:cBhvr>
                                    </p:animEffect>
                                  </p:childTnLst>
                                </p:cTn>
                              </p:par>
                            </p:childTnLst>
                          </p:cTn>
                        </p:par>
                        <p:par>
                          <p:cTn id="12" fill="hold">
                            <p:stCondLst>
                              <p:cond delay="13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par>
                          <p:cTn id="20" fill="hold">
                            <p:stCondLst>
                              <p:cond delay="2550"/>
                            </p:stCondLst>
                            <p:childTnLst>
                              <p:par>
                                <p:cTn id="21" presetID="53" presetClass="entr" presetSubtype="16"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450" fill="hold"/>
                                        <p:tgtEl>
                                          <p:spTgt spid="30"/>
                                        </p:tgtEl>
                                        <p:attrNameLst>
                                          <p:attrName>ppt_w</p:attrName>
                                        </p:attrNameLst>
                                      </p:cBhvr>
                                      <p:tavLst>
                                        <p:tav tm="0">
                                          <p:val>
                                            <p:fltVal val="0"/>
                                          </p:val>
                                        </p:tav>
                                        <p:tav tm="100000">
                                          <p:val>
                                            <p:strVal val="#ppt_w"/>
                                          </p:val>
                                        </p:tav>
                                      </p:tavLst>
                                    </p:anim>
                                    <p:anim calcmode="lin" valueType="num">
                                      <p:cBhvr>
                                        <p:cTn id="24" dur="450" fill="hold"/>
                                        <p:tgtEl>
                                          <p:spTgt spid="30"/>
                                        </p:tgtEl>
                                        <p:attrNameLst>
                                          <p:attrName>ppt_h</p:attrName>
                                        </p:attrNameLst>
                                      </p:cBhvr>
                                      <p:tavLst>
                                        <p:tav tm="0">
                                          <p:val>
                                            <p:fltVal val="0"/>
                                          </p:val>
                                        </p:tav>
                                        <p:tav tm="100000">
                                          <p:val>
                                            <p:strVal val="#ppt_h"/>
                                          </p:val>
                                        </p:tav>
                                      </p:tavLst>
                                    </p:anim>
                                    <p:animEffect transition="in" filter="fade">
                                      <p:cBhvr>
                                        <p:cTn id="25" dur="4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1"/>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5905053" y="2157601"/>
            <a:ext cx="3672408" cy="2208297"/>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500" b="1" dirty="0" smtClean="0">
                <a:latin typeface="微软雅黑" pitchFamily="34" charset="-122"/>
                <a:ea typeface="微软雅黑" pitchFamily="34" charset="-122"/>
              </a:rPr>
              <a:t>  </a:t>
            </a:r>
            <a:r>
              <a:rPr lang="zh-CN" altLang="zh-CN" sz="2500" b="1" dirty="0" smtClean="0">
                <a:latin typeface="微软雅黑" pitchFamily="34" charset="-122"/>
                <a:ea typeface="微软雅黑" pitchFamily="34" charset="-122"/>
              </a:rPr>
              <a:t>前</a:t>
            </a:r>
            <a:r>
              <a:rPr lang="zh-CN" altLang="zh-CN" sz="2500" b="1" dirty="0">
                <a:latin typeface="微软雅黑" pitchFamily="34" charset="-122"/>
                <a:ea typeface="微软雅黑" pitchFamily="34" charset="-122"/>
              </a:rPr>
              <a:t>阶段概述</a:t>
            </a:r>
          </a:p>
          <a:p>
            <a:pPr marL="342900" indent="-342900">
              <a:lnSpc>
                <a:spcPct val="150000"/>
              </a:lnSpc>
              <a:buFont typeface="Wingdings" pitchFamily="2" charset="2"/>
              <a:buChar char="n"/>
            </a:pPr>
            <a:r>
              <a:rPr lang="en-US" altLang="zh-CN" sz="2500" b="1" dirty="0">
                <a:latin typeface="微软雅黑" pitchFamily="34" charset="-122"/>
                <a:ea typeface="微软雅黑" pitchFamily="34" charset="-122"/>
              </a:rPr>
              <a:t>  </a:t>
            </a:r>
            <a:r>
              <a:rPr lang="zh-CN" altLang="zh-CN" sz="2500" b="1" dirty="0">
                <a:latin typeface="微软雅黑" pitchFamily="34" charset="-122"/>
                <a:ea typeface="微软雅黑" pitchFamily="34" charset="-122"/>
              </a:rPr>
              <a:t>各项计划完成情况</a:t>
            </a:r>
          </a:p>
          <a:p>
            <a:pPr marL="342900" indent="-342900">
              <a:lnSpc>
                <a:spcPct val="150000"/>
              </a:lnSpc>
              <a:buFont typeface="Wingdings" pitchFamily="2" charset="2"/>
              <a:buChar char="n"/>
            </a:pPr>
            <a:r>
              <a:rPr lang="en-US" altLang="zh-CN" sz="2500" b="1" dirty="0">
                <a:latin typeface="微软雅黑" pitchFamily="34" charset="-122"/>
                <a:ea typeface="微软雅黑" pitchFamily="34" charset="-122"/>
              </a:rPr>
              <a:t>  </a:t>
            </a:r>
            <a:r>
              <a:rPr lang="zh-CN" altLang="zh-CN" sz="2500" b="1" dirty="0">
                <a:latin typeface="微软雅黑" pitchFamily="34" charset="-122"/>
                <a:ea typeface="微软雅黑" pitchFamily="34" charset="-122"/>
              </a:rPr>
              <a:t>与去年同期比较</a:t>
            </a:r>
          </a:p>
          <a:p>
            <a:pPr marL="342900" indent="-342900">
              <a:buFont typeface="Wingdings" pitchFamily="2" charset="2"/>
              <a:buChar char="n"/>
            </a:pPr>
            <a:endParaRPr lang="zh-CN" altLang="en-US" sz="2500" b="1" dirty="0">
              <a:latin typeface="微软雅黑" pitchFamily="34" charset="-122"/>
              <a:ea typeface="微软雅黑" pitchFamily="34" charset="-122"/>
            </a:endParaRPr>
          </a:p>
        </p:txBody>
      </p:sp>
      <p:grpSp>
        <p:nvGrpSpPr>
          <p:cNvPr id="44" name="组合 24"/>
          <p:cNvGrpSpPr>
            <a:grpSpLocks/>
          </p:cNvGrpSpPr>
          <p:nvPr/>
        </p:nvGrpSpPr>
        <p:grpSpPr bwMode="auto">
          <a:xfrm>
            <a:off x="2498781" y="1773610"/>
            <a:ext cx="2518237" cy="2520280"/>
            <a:chOff x="2848131" y="1860029"/>
            <a:chExt cx="3807502" cy="3807502"/>
          </a:xfrm>
        </p:grpSpPr>
        <p:sp>
          <p:nvSpPr>
            <p:cNvPr id="45" name="椭圆 44"/>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6" name="椭圆 45"/>
            <p:cNvSpPr/>
            <p:nvPr/>
          </p:nvSpPr>
          <p:spPr>
            <a:xfrm>
              <a:off x="2937682" y="1968815"/>
              <a:ext cx="3628400" cy="362854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47" name="文本框 29"/>
          <p:cNvSpPr txBox="1">
            <a:spLocks noChangeArrowheads="1"/>
          </p:cNvSpPr>
          <p:nvPr/>
        </p:nvSpPr>
        <p:spPr bwMode="auto">
          <a:xfrm>
            <a:off x="3084995" y="1983244"/>
            <a:ext cx="121860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8800" dirty="0" smtClean="0">
                <a:solidFill>
                  <a:srgbClr val="0066CC"/>
                </a:solidFill>
                <a:latin typeface="Impact" pitchFamily="34" charset="0"/>
                <a:ea typeface="微软雅黑" pitchFamily="34" charset="-122"/>
              </a:rPr>
              <a:t>01</a:t>
            </a:r>
            <a:endParaRPr lang="zh-CN" altLang="en-US" sz="8800" dirty="0">
              <a:solidFill>
                <a:srgbClr val="0066CC"/>
              </a:solidFill>
              <a:latin typeface="Impact" pitchFamily="34" charset="0"/>
              <a:ea typeface="微软雅黑" pitchFamily="34" charset="-122"/>
            </a:endParaRPr>
          </a:p>
        </p:txBody>
      </p:sp>
      <p:sp>
        <p:nvSpPr>
          <p:cNvPr id="48" name="文本框 33"/>
          <p:cNvSpPr txBox="1"/>
          <p:nvPr/>
        </p:nvSpPr>
        <p:spPr>
          <a:xfrm>
            <a:off x="2435867" y="3225383"/>
            <a:ext cx="2605090" cy="492443"/>
          </a:xfrm>
          <a:prstGeom prst="rect">
            <a:avLst/>
          </a:prstGeom>
          <a:noFill/>
        </p:spPr>
        <p:txBody>
          <a:bodyPr wrap="square" rtlCol="0">
            <a:spAutoFit/>
          </a:bodyPr>
          <a:lstStyle/>
          <a:p>
            <a:pPr algn="ctr"/>
            <a:r>
              <a:rPr lang="zh-CN" altLang="en-US" sz="2600" dirty="0" smtClean="0">
                <a:solidFill>
                  <a:srgbClr val="0066CC"/>
                </a:solidFill>
                <a:latin typeface="微软雅黑" pitchFamily="34" charset="-122"/>
                <a:ea typeface="微软雅黑" pitchFamily="34" charset="-122"/>
              </a:rPr>
              <a:t>年度工作概述</a:t>
            </a:r>
            <a:endParaRPr lang="zh-CN" altLang="en-US" sz="2600" dirty="0">
              <a:solidFill>
                <a:srgbClr val="0066CC"/>
              </a:solidFill>
              <a:latin typeface="微软雅黑" pitchFamily="34" charset="-122"/>
              <a:ea typeface="微软雅黑" pitchFamily="34" charset="-122"/>
            </a:endParaRPr>
          </a:p>
        </p:txBody>
      </p:sp>
      <p:cxnSp>
        <p:nvCxnSpPr>
          <p:cNvPr id="50" name="直接连接符 49"/>
          <p:cNvCxnSpPr/>
          <p:nvPr/>
        </p:nvCxnSpPr>
        <p:spPr>
          <a:xfrm>
            <a:off x="5473005" y="1629594"/>
            <a:ext cx="0" cy="2808312"/>
          </a:xfrm>
          <a:prstGeom prst="line">
            <a:avLst/>
          </a:prstGeom>
          <a:ln w="19050">
            <a:solidFill>
              <a:srgbClr val="0066CC"/>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2913346"/>
      </p:ext>
    </p:extLst>
  </p:cSld>
  <p:clrMapOvr>
    <a:masterClrMapping/>
  </p:clrMapOvr>
  <mc:AlternateContent xmlns:mc="http://schemas.openxmlformats.org/markup-compatibility/2006" xmlns:p14="http://schemas.microsoft.com/office/powerpoint/2010/main">
    <mc:Choice Requires="p14">
      <p:transition spd="slow" p14:dur="1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par>
                          <p:cTn id="14" fill="hold">
                            <p:stCondLst>
                              <p:cond delay="1000"/>
                            </p:stCondLst>
                            <p:childTnLst>
                              <p:par>
                                <p:cTn id="15" presetID="26" presetClass="emph" presetSubtype="0" fill="hold" grpId="1" nodeType="afterEffect">
                                  <p:stCondLst>
                                    <p:cond delay="0"/>
                                  </p:stCondLst>
                                  <p:childTnLst>
                                    <p:animEffect transition="out" filter="fade">
                                      <p:cBhvr>
                                        <p:cTn id="16" dur="500" tmFilter="0, 0; .2, .5; .8, .5; 1, 0"/>
                                        <p:tgtEl>
                                          <p:spTgt spid="47"/>
                                        </p:tgtEl>
                                      </p:cBhvr>
                                    </p:animEffect>
                                    <p:animScale>
                                      <p:cBhvr>
                                        <p:cTn id="17" dur="250" autoRev="1" fill="hold"/>
                                        <p:tgtEl>
                                          <p:spTgt spid="47"/>
                                        </p:tgtEl>
                                      </p:cBhvr>
                                      <p:by x="105000" y="105000"/>
                                    </p:animScale>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48"/>
                                        </p:tgtEl>
                                        <p:attrNameLst>
                                          <p:attrName>style.visibility</p:attrName>
                                        </p:attrNameLst>
                                      </p:cBhvr>
                                      <p:to>
                                        <p:strVal val="visible"/>
                                      </p:to>
                                    </p:set>
                                    <p:anim by="(-#ppt_w*2)" calcmode="lin" valueType="num">
                                      <p:cBhvr rctx="PPT">
                                        <p:cTn id="21" dur="250" autoRev="1" fill="hold">
                                          <p:stCondLst>
                                            <p:cond delay="0"/>
                                          </p:stCondLst>
                                        </p:cTn>
                                        <p:tgtEl>
                                          <p:spTgt spid="48"/>
                                        </p:tgtEl>
                                        <p:attrNameLst>
                                          <p:attrName>ppt_w</p:attrName>
                                        </p:attrNameLst>
                                      </p:cBhvr>
                                    </p:anim>
                                    <p:anim by="(#ppt_w*0.50)" calcmode="lin" valueType="num">
                                      <p:cBhvr>
                                        <p:cTn id="22" dur="250" decel="50000" autoRev="1" fill="hold">
                                          <p:stCondLst>
                                            <p:cond delay="0"/>
                                          </p:stCondLst>
                                        </p:cTn>
                                        <p:tgtEl>
                                          <p:spTgt spid="48"/>
                                        </p:tgtEl>
                                        <p:attrNameLst>
                                          <p:attrName>ppt_x</p:attrName>
                                        </p:attrNameLst>
                                      </p:cBhvr>
                                    </p:anim>
                                    <p:anim from="(-#ppt_h/2)" to="(#ppt_y)" calcmode="lin" valueType="num">
                                      <p:cBhvr>
                                        <p:cTn id="23" dur="500" fill="hold">
                                          <p:stCondLst>
                                            <p:cond delay="0"/>
                                          </p:stCondLst>
                                        </p:cTn>
                                        <p:tgtEl>
                                          <p:spTgt spid="48"/>
                                        </p:tgtEl>
                                        <p:attrNameLst>
                                          <p:attrName>ppt_y</p:attrName>
                                        </p:attrNameLst>
                                      </p:cBhvr>
                                    </p:anim>
                                    <p:animRot by="21600000">
                                      <p:cBhvr>
                                        <p:cTn id="24" dur="500" fill="hold">
                                          <p:stCondLst>
                                            <p:cond delay="0"/>
                                          </p:stCondLst>
                                        </p:cTn>
                                        <p:tgtEl>
                                          <p:spTgt spid="48"/>
                                        </p:tgtEl>
                                        <p:attrNameLst>
                                          <p:attrName>r</p:attrName>
                                        </p:attrNameLst>
                                      </p:cBhvr>
                                    </p:animRot>
                                  </p:childTnLst>
                                </p:cTn>
                              </p:par>
                            </p:childTnLst>
                          </p:cTn>
                        </p:par>
                        <p:par>
                          <p:cTn id="25" fill="hold">
                            <p:stCondLst>
                              <p:cond delay="2250"/>
                            </p:stCondLst>
                            <p:childTnLst>
                              <p:par>
                                <p:cTn id="26" presetID="22" presetClass="entr" presetSubtype="1"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up)">
                                      <p:cBhvr>
                                        <p:cTn id="28" dur="500"/>
                                        <p:tgtEl>
                                          <p:spTgt spid="50"/>
                                        </p:tgtEl>
                                      </p:cBhvr>
                                    </p:animEffect>
                                  </p:childTnLst>
                                </p:cTn>
                              </p:par>
                            </p:childTnLst>
                          </p:cTn>
                        </p:par>
                        <p:par>
                          <p:cTn id="29" fill="hold">
                            <p:stCondLst>
                              <p:cond delay="2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43"/>
                                        </p:tgtEl>
                                        <p:attrNameLst>
                                          <p:attrName>ppt_y</p:attrName>
                                        </p:attrNameLst>
                                      </p:cBhvr>
                                      <p:tavLst>
                                        <p:tav tm="0">
                                          <p:val>
                                            <p:strVal val="#ppt_y"/>
                                          </p:val>
                                        </p:tav>
                                        <p:tav tm="100000">
                                          <p:val>
                                            <p:strVal val="#ppt_y"/>
                                          </p:val>
                                        </p:tav>
                                      </p:tavLst>
                                    </p:anim>
                                    <p:anim calcmode="lin" valueType="num">
                                      <p:cBhvr>
                                        <p:cTn id="34"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7" grpId="0"/>
      <p:bldP spid="47" grpId="1"/>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年度工作概述</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3" name="组合 2"/>
          <p:cNvGrpSpPr/>
          <p:nvPr/>
        </p:nvGrpSpPr>
        <p:grpSpPr>
          <a:xfrm>
            <a:off x="2201246" y="2499727"/>
            <a:ext cx="7483949" cy="2162912"/>
            <a:chOff x="2347913" y="2421930"/>
            <a:chExt cx="7923212" cy="2289200"/>
          </a:xfrm>
        </p:grpSpPr>
        <p:sp>
          <p:nvSpPr>
            <p:cNvPr id="4"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394">
                <a:solidFill>
                  <a:srgbClr val="0070C0"/>
                </a:solidFill>
              </a:endParaRPr>
            </a:p>
          </p:txBody>
        </p:sp>
        <p:sp>
          <p:nvSpPr>
            <p:cNvPr id="5"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394">
                <a:solidFill>
                  <a:srgbClr val="0070C0"/>
                </a:solidFill>
              </a:endParaRPr>
            </a:p>
          </p:txBody>
        </p:sp>
        <p:sp>
          <p:nvSpPr>
            <p:cNvPr id="6"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394">
                <a:solidFill>
                  <a:srgbClr val="0070C0"/>
                </a:solidFill>
              </a:endParaRPr>
            </a:p>
          </p:txBody>
        </p:sp>
        <p:sp>
          <p:nvSpPr>
            <p:cNvPr id="7"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394">
                <a:solidFill>
                  <a:srgbClr val="0070C0"/>
                </a:solidFill>
              </a:endParaRPr>
            </a:p>
          </p:txBody>
        </p:sp>
        <p:sp>
          <p:nvSpPr>
            <p:cNvPr id="8"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394">
                <a:solidFill>
                  <a:srgbClr val="0070C0"/>
                </a:solidFill>
              </a:endParaRPr>
            </a:p>
          </p:txBody>
        </p:sp>
        <p:sp>
          <p:nvSpPr>
            <p:cNvPr id="9"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394">
                <a:solidFill>
                  <a:srgbClr val="0070C0"/>
                </a:solidFill>
              </a:endParaRPr>
            </a:p>
          </p:txBody>
        </p:sp>
      </p:grpSp>
      <p:sp>
        <p:nvSpPr>
          <p:cNvPr id="10" name="Line 12"/>
          <p:cNvSpPr>
            <a:spLocks noChangeShapeType="1"/>
          </p:cNvSpPr>
          <p:nvPr/>
        </p:nvSpPr>
        <p:spPr bwMode="auto">
          <a:xfrm rot="16200000" flipV="1">
            <a:off x="1085948" y="3401950"/>
            <a:ext cx="2950348"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58" tIns="43179" rIns="86358" bIns="43179"/>
          <a:lstStyle/>
          <a:p>
            <a:endParaRPr lang="zh-CN" altLang="en-US" sz="2394">
              <a:solidFill>
                <a:srgbClr val="0070C0"/>
              </a:solidFill>
            </a:endParaRPr>
          </a:p>
        </p:txBody>
      </p:sp>
      <p:sp>
        <p:nvSpPr>
          <p:cNvPr id="11" name="Rectangle 13"/>
          <p:cNvSpPr>
            <a:spLocks noChangeArrowheads="1"/>
          </p:cNvSpPr>
          <p:nvPr/>
        </p:nvSpPr>
        <p:spPr bwMode="auto">
          <a:xfrm>
            <a:off x="3258380" y="3078720"/>
            <a:ext cx="503829" cy="1583919"/>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wrap="none" lIns="86358" tIns="43179" rIns="86358" bIns="4317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528">
              <a:solidFill>
                <a:srgbClr val="0070C0"/>
              </a:solidFill>
            </a:endParaRPr>
          </a:p>
        </p:txBody>
      </p:sp>
      <p:sp>
        <p:nvSpPr>
          <p:cNvPr id="13" name="Rectangle 14"/>
          <p:cNvSpPr>
            <a:spLocks noChangeArrowheads="1"/>
          </p:cNvSpPr>
          <p:nvPr/>
        </p:nvSpPr>
        <p:spPr bwMode="auto">
          <a:xfrm>
            <a:off x="4279533" y="2790732"/>
            <a:ext cx="503829" cy="1871904"/>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wrap="none" lIns="86358" tIns="43179" rIns="86358" bIns="4317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528">
              <a:solidFill>
                <a:srgbClr val="0070C0"/>
              </a:solidFill>
            </a:endParaRPr>
          </a:p>
        </p:txBody>
      </p:sp>
      <p:sp>
        <p:nvSpPr>
          <p:cNvPr id="14" name="Rectangle 15"/>
          <p:cNvSpPr>
            <a:spLocks noChangeArrowheads="1"/>
          </p:cNvSpPr>
          <p:nvPr/>
        </p:nvSpPr>
        <p:spPr bwMode="auto">
          <a:xfrm>
            <a:off x="5300686" y="3438698"/>
            <a:ext cx="503829" cy="1223938"/>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wrap="none" lIns="86358" tIns="43179" rIns="86358" bIns="4317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528">
              <a:solidFill>
                <a:srgbClr val="0070C0"/>
              </a:solidFill>
            </a:endParaRPr>
          </a:p>
        </p:txBody>
      </p:sp>
      <p:sp>
        <p:nvSpPr>
          <p:cNvPr id="15" name="Rectangle 16"/>
          <p:cNvSpPr>
            <a:spLocks noChangeArrowheads="1"/>
          </p:cNvSpPr>
          <p:nvPr/>
        </p:nvSpPr>
        <p:spPr bwMode="auto">
          <a:xfrm>
            <a:off x="6323338" y="2430752"/>
            <a:ext cx="503829" cy="2231885"/>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wrap="none" lIns="86358" tIns="43179" rIns="86358" bIns="4317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528">
              <a:solidFill>
                <a:srgbClr val="0070C0"/>
              </a:solidFill>
            </a:endParaRPr>
          </a:p>
        </p:txBody>
      </p:sp>
      <p:sp>
        <p:nvSpPr>
          <p:cNvPr id="16" name="Rectangle 17"/>
          <p:cNvSpPr>
            <a:spLocks noChangeArrowheads="1"/>
          </p:cNvSpPr>
          <p:nvPr/>
        </p:nvSpPr>
        <p:spPr bwMode="auto">
          <a:xfrm>
            <a:off x="7344491" y="3078720"/>
            <a:ext cx="503829" cy="1583919"/>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wrap="none" lIns="86358" tIns="43179" rIns="86358" bIns="4317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528">
              <a:solidFill>
                <a:srgbClr val="0070C0"/>
              </a:solidFill>
            </a:endParaRPr>
          </a:p>
        </p:txBody>
      </p:sp>
      <p:sp>
        <p:nvSpPr>
          <p:cNvPr id="17" name="Rectangle 18"/>
          <p:cNvSpPr>
            <a:spLocks noChangeArrowheads="1"/>
          </p:cNvSpPr>
          <p:nvPr/>
        </p:nvSpPr>
        <p:spPr bwMode="auto">
          <a:xfrm>
            <a:off x="8367141" y="1710789"/>
            <a:ext cx="503829" cy="2951850"/>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a:extLst/>
        </p:spPr>
        <p:txBody>
          <a:bodyPr wrap="none" lIns="86358" tIns="43179" rIns="86358" bIns="43179"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528">
              <a:solidFill>
                <a:srgbClr val="0070C0"/>
              </a:solidFill>
            </a:endParaRPr>
          </a:p>
        </p:txBody>
      </p:sp>
      <p:sp>
        <p:nvSpPr>
          <p:cNvPr id="18" name="未知"/>
          <p:cNvSpPr>
            <a:spLocks/>
          </p:cNvSpPr>
          <p:nvPr/>
        </p:nvSpPr>
        <p:spPr bwMode="auto">
          <a:xfrm>
            <a:off x="3274876" y="1342888"/>
            <a:ext cx="5284200" cy="1735833"/>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58" tIns="43179" rIns="86358" bIns="43179"/>
          <a:lstStyle/>
          <a:p>
            <a:endParaRPr lang="zh-CN" altLang="en-US" sz="2394">
              <a:solidFill>
                <a:srgbClr val="0070C0"/>
              </a:solidFill>
            </a:endParaRPr>
          </a:p>
        </p:txBody>
      </p:sp>
      <p:grpSp>
        <p:nvGrpSpPr>
          <p:cNvPr id="19" name="组合 18"/>
          <p:cNvGrpSpPr/>
          <p:nvPr/>
        </p:nvGrpSpPr>
        <p:grpSpPr>
          <a:xfrm>
            <a:off x="1799611" y="2360646"/>
            <a:ext cx="870751" cy="2150805"/>
            <a:chOff x="1922711" y="2214181"/>
            <a:chExt cx="921858" cy="2276386"/>
          </a:xfrm>
        </p:grpSpPr>
        <p:sp>
          <p:nvSpPr>
            <p:cNvPr id="20" name="TextBox 19"/>
            <p:cNvSpPr txBox="1"/>
            <p:nvPr/>
          </p:nvSpPr>
          <p:spPr>
            <a:xfrm>
              <a:off x="2079374" y="4002897"/>
              <a:ext cx="757241" cy="487670"/>
            </a:xfrm>
            <a:prstGeom prst="rect">
              <a:avLst/>
            </a:prstGeom>
            <a:noFill/>
          </p:spPr>
          <p:txBody>
            <a:bodyPr wrap="none" rtlCol="0">
              <a:spAutoFit/>
            </a:bodyPr>
            <a:lstStyle/>
            <a:p>
              <a:r>
                <a:rPr lang="en-US" altLang="zh-CN" sz="2394" dirty="0">
                  <a:solidFill>
                    <a:srgbClr val="0070C0"/>
                  </a:solidFill>
                </a:rPr>
                <a:t>20%</a:t>
              </a:r>
              <a:endParaRPr lang="zh-CN" altLang="en-US" sz="2394" dirty="0">
                <a:solidFill>
                  <a:srgbClr val="0070C0"/>
                </a:solidFill>
              </a:endParaRPr>
            </a:p>
          </p:txBody>
        </p:sp>
        <p:sp>
          <p:nvSpPr>
            <p:cNvPr id="21" name="TextBox 20"/>
            <p:cNvSpPr txBox="1"/>
            <p:nvPr/>
          </p:nvSpPr>
          <p:spPr>
            <a:xfrm>
              <a:off x="2079374" y="3501295"/>
              <a:ext cx="757241" cy="487670"/>
            </a:xfrm>
            <a:prstGeom prst="rect">
              <a:avLst/>
            </a:prstGeom>
            <a:noFill/>
          </p:spPr>
          <p:txBody>
            <a:bodyPr wrap="none" rtlCol="0">
              <a:spAutoFit/>
            </a:bodyPr>
            <a:lstStyle/>
            <a:p>
              <a:r>
                <a:rPr lang="en-US" altLang="zh-CN" sz="2394" dirty="0">
                  <a:solidFill>
                    <a:srgbClr val="0070C0"/>
                  </a:solidFill>
                </a:rPr>
                <a:t>40%</a:t>
              </a:r>
              <a:endParaRPr lang="zh-CN" altLang="en-US" sz="2394" dirty="0">
                <a:solidFill>
                  <a:srgbClr val="0070C0"/>
                </a:solidFill>
              </a:endParaRPr>
            </a:p>
          </p:txBody>
        </p:sp>
        <p:sp>
          <p:nvSpPr>
            <p:cNvPr id="22" name="TextBox 21"/>
            <p:cNvSpPr txBox="1"/>
            <p:nvPr/>
          </p:nvSpPr>
          <p:spPr>
            <a:xfrm>
              <a:off x="2079374" y="3074416"/>
              <a:ext cx="757241" cy="487670"/>
            </a:xfrm>
            <a:prstGeom prst="rect">
              <a:avLst/>
            </a:prstGeom>
            <a:noFill/>
          </p:spPr>
          <p:txBody>
            <a:bodyPr wrap="none" rtlCol="0">
              <a:spAutoFit/>
            </a:bodyPr>
            <a:lstStyle/>
            <a:p>
              <a:r>
                <a:rPr lang="en-US" altLang="zh-CN" sz="2394" dirty="0">
                  <a:solidFill>
                    <a:srgbClr val="0070C0"/>
                  </a:solidFill>
                </a:rPr>
                <a:t>60%</a:t>
              </a:r>
              <a:endParaRPr lang="zh-CN" altLang="en-US" sz="2394" dirty="0">
                <a:solidFill>
                  <a:srgbClr val="0070C0"/>
                </a:solidFill>
              </a:endParaRPr>
            </a:p>
          </p:txBody>
        </p:sp>
        <p:sp>
          <p:nvSpPr>
            <p:cNvPr id="23" name="TextBox 22"/>
            <p:cNvSpPr txBox="1"/>
            <p:nvPr/>
          </p:nvSpPr>
          <p:spPr>
            <a:xfrm>
              <a:off x="2079374" y="2646229"/>
              <a:ext cx="757241" cy="487670"/>
            </a:xfrm>
            <a:prstGeom prst="rect">
              <a:avLst/>
            </a:prstGeom>
            <a:noFill/>
          </p:spPr>
          <p:txBody>
            <a:bodyPr wrap="none" rtlCol="0">
              <a:spAutoFit/>
            </a:bodyPr>
            <a:lstStyle/>
            <a:p>
              <a:r>
                <a:rPr lang="en-US" altLang="zh-CN" sz="2394" dirty="0">
                  <a:solidFill>
                    <a:srgbClr val="0070C0"/>
                  </a:solidFill>
                </a:rPr>
                <a:t>80%</a:t>
              </a:r>
              <a:endParaRPr lang="zh-CN" altLang="en-US" sz="2394" dirty="0">
                <a:solidFill>
                  <a:srgbClr val="0070C0"/>
                </a:solidFill>
              </a:endParaRPr>
            </a:p>
          </p:txBody>
        </p:sp>
        <p:sp>
          <p:nvSpPr>
            <p:cNvPr id="24" name="TextBox 23"/>
            <p:cNvSpPr txBox="1"/>
            <p:nvPr/>
          </p:nvSpPr>
          <p:spPr>
            <a:xfrm>
              <a:off x="1922711" y="2214181"/>
              <a:ext cx="921858" cy="487670"/>
            </a:xfrm>
            <a:prstGeom prst="rect">
              <a:avLst/>
            </a:prstGeom>
            <a:noFill/>
          </p:spPr>
          <p:txBody>
            <a:bodyPr wrap="none" rtlCol="0">
              <a:spAutoFit/>
            </a:bodyPr>
            <a:lstStyle/>
            <a:p>
              <a:r>
                <a:rPr lang="en-US" altLang="zh-CN" sz="2394" dirty="0">
                  <a:solidFill>
                    <a:srgbClr val="0070C0"/>
                  </a:solidFill>
                </a:rPr>
                <a:t>100%</a:t>
              </a:r>
              <a:endParaRPr lang="zh-CN" altLang="en-US" sz="2394" dirty="0">
                <a:solidFill>
                  <a:srgbClr val="0070C0"/>
                </a:solidFill>
              </a:endParaRPr>
            </a:p>
          </p:txBody>
        </p:sp>
      </p:grpSp>
      <p:grpSp>
        <p:nvGrpSpPr>
          <p:cNvPr id="25" name="组合 24"/>
          <p:cNvGrpSpPr/>
          <p:nvPr/>
        </p:nvGrpSpPr>
        <p:grpSpPr>
          <a:xfrm>
            <a:off x="3018580" y="4758510"/>
            <a:ext cx="6180125" cy="465739"/>
            <a:chOff x="3213221" y="4752074"/>
            <a:chExt cx="6542860" cy="492936"/>
          </a:xfrm>
        </p:grpSpPr>
        <p:sp>
          <p:nvSpPr>
            <p:cNvPr id="26" name="TextBox 25"/>
            <p:cNvSpPr txBox="1"/>
            <p:nvPr/>
          </p:nvSpPr>
          <p:spPr>
            <a:xfrm>
              <a:off x="3409029" y="4752074"/>
              <a:ext cx="195574" cy="487673"/>
            </a:xfrm>
            <a:prstGeom prst="rect">
              <a:avLst/>
            </a:prstGeom>
            <a:noFill/>
          </p:spPr>
          <p:txBody>
            <a:bodyPr wrap="none" rtlCol="0">
              <a:spAutoFit/>
            </a:bodyPr>
            <a:lstStyle/>
            <a:p>
              <a:endParaRPr lang="zh-CN" altLang="en-US" sz="2394" dirty="0">
                <a:solidFill>
                  <a:srgbClr val="0070C0"/>
                </a:solidFill>
              </a:endParaRPr>
            </a:p>
          </p:txBody>
        </p:sp>
        <p:sp>
          <p:nvSpPr>
            <p:cNvPr id="27" name="TextBox 26"/>
            <p:cNvSpPr txBox="1"/>
            <p:nvPr/>
          </p:nvSpPr>
          <p:spPr>
            <a:xfrm>
              <a:off x="3213221" y="4752074"/>
              <a:ext cx="1037261" cy="487673"/>
            </a:xfrm>
            <a:prstGeom prst="rect">
              <a:avLst/>
            </a:prstGeom>
            <a:noFill/>
          </p:spPr>
          <p:txBody>
            <a:bodyPr wrap="none" rtlCol="0">
              <a:spAutoFit/>
            </a:bodyPr>
            <a:lstStyle/>
            <a:p>
              <a:pPr algn="ctr"/>
              <a:r>
                <a:rPr lang="en-US" altLang="zh-CN" sz="2394" dirty="0">
                  <a:solidFill>
                    <a:srgbClr val="0070C0"/>
                  </a:solidFill>
                  <a:latin typeface="微软雅黑" panose="020B0503020204020204" pitchFamily="34" charset="-122"/>
                  <a:ea typeface="微软雅黑" panose="020B0503020204020204" pitchFamily="34" charset="-122"/>
                </a:rPr>
                <a:t>2</a:t>
              </a:r>
              <a:r>
                <a:rPr lang="zh-CN" altLang="en-US" sz="2394" dirty="0">
                  <a:solidFill>
                    <a:srgbClr val="0070C0"/>
                  </a:solidFill>
                  <a:latin typeface="微软雅黑" panose="020B0503020204020204" pitchFamily="34" charset="-122"/>
                  <a:ea typeface="微软雅黑" panose="020B0503020204020204" pitchFamily="34" charset="-122"/>
                </a:rPr>
                <a:t>月份</a:t>
              </a:r>
            </a:p>
          </p:txBody>
        </p:sp>
        <p:sp>
          <p:nvSpPr>
            <p:cNvPr id="28" name="TextBox 27"/>
            <p:cNvSpPr txBox="1"/>
            <p:nvPr/>
          </p:nvSpPr>
          <p:spPr>
            <a:xfrm>
              <a:off x="4296257" y="4757337"/>
              <a:ext cx="1037261" cy="487673"/>
            </a:xfrm>
            <a:prstGeom prst="rect">
              <a:avLst/>
            </a:prstGeom>
            <a:noFill/>
          </p:spPr>
          <p:txBody>
            <a:bodyPr wrap="none" rtlCol="0">
              <a:spAutoFit/>
            </a:bodyPr>
            <a:lstStyle/>
            <a:p>
              <a:pPr algn="ctr"/>
              <a:r>
                <a:rPr lang="en-US" altLang="zh-CN" sz="2394" dirty="0">
                  <a:solidFill>
                    <a:srgbClr val="0070C0"/>
                  </a:solidFill>
                  <a:latin typeface="微软雅黑" panose="020B0503020204020204" pitchFamily="34" charset="-122"/>
                  <a:ea typeface="微软雅黑" panose="020B0503020204020204" pitchFamily="34" charset="-122"/>
                </a:rPr>
                <a:t>4</a:t>
              </a:r>
              <a:r>
                <a:rPr lang="zh-CN" altLang="en-US" sz="2394" dirty="0">
                  <a:solidFill>
                    <a:srgbClr val="0070C0"/>
                  </a:solidFill>
                  <a:latin typeface="微软雅黑" panose="020B0503020204020204" pitchFamily="34" charset="-122"/>
                  <a:ea typeface="微软雅黑" panose="020B0503020204020204" pitchFamily="34" charset="-122"/>
                </a:rPr>
                <a:t>月份</a:t>
              </a:r>
            </a:p>
          </p:txBody>
        </p:sp>
        <p:sp>
          <p:nvSpPr>
            <p:cNvPr id="29" name="TextBox 28"/>
            <p:cNvSpPr txBox="1"/>
            <p:nvPr/>
          </p:nvSpPr>
          <p:spPr>
            <a:xfrm>
              <a:off x="5349904" y="4757337"/>
              <a:ext cx="1037261" cy="487673"/>
            </a:xfrm>
            <a:prstGeom prst="rect">
              <a:avLst/>
            </a:prstGeom>
            <a:noFill/>
          </p:spPr>
          <p:txBody>
            <a:bodyPr wrap="none" rtlCol="0">
              <a:spAutoFit/>
            </a:bodyPr>
            <a:lstStyle/>
            <a:p>
              <a:pPr algn="ctr"/>
              <a:r>
                <a:rPr lang="en-US" altLang="zh-CN" sz="2394" dirty="0">
                  <a:solidFill>
                    <a:srgbClr val="0070C0"/>
                  </a:solidFill>
                  <a:latin typeface="微软雅黑" panose="020B0503020204020204" pitchFamily="34" charset="-122"/>
                  <a:ea typeface="微软雅黑" panose="020B0503020204020204" pitchFamily="34" charset="-122"/>
                </a:rPr>
                <a:t>6</a:t>
              </a:r>
              <a:r>
                <a:rPr lang="zh-CN" altLang="en-US" sz="2394" dirty="0">
                  <a:solidFill>
                    <a:srgbClr val="0070C0"/>
                  </a:solidFill>
                  <a:latin typeface="微软雅黑" panose="020B0503020204020204" pitchFamily="34" charset="-122"/>
                  <a:ea typeface="微软雅黑" panose="020B0503020204020204" pitchFamily="34" charset="-122"/>
                </a:rPr>
                <a:t>月份</a:t>
              </a:r>
            </a:p>
          </p:txBody>
        </p:sp>
        <p:sp>
          <p:nvSpPr>
            <p:cNvPr id="30" name="TextBox 29"/>
            <p:cNvSpPr txBox="1"/>
            <p:nvPr/>
          </p:nvSpPr>
          <p:spPr>
            <a:xfrm>
              <a:off x="6460019" y="4757337"/>
              <a:ext cx="1037261" cy="487673"/>
            </a:xfrm>
            <a:prstGeom prst="rect">
              <a:avLst/>
            </a:prstGeom>
            <a:noFill/>
          </p:spPr>
          <p:txBody>
            <a:bodyPr wrap="none" rtlCol="0">
              <a:spAutoFit/>
            </a:bodyPr>
            <a:lstStyle/>
            <a:p>
              <a:pPr algn="ctr"/>
              <a:r>
                <a:rPr lang="en-US" altLang="zh-CN" sz="2394" dirty="0">
                  <a:solidFill>
                    <a:srgbClr val="0070C0"/>
                  </a:solidFill>
                  <a:latin typeface="微软雅黑" panose="020B0503020204020204" pitchFamily="34" charset="-122"/>
                  <a:ea typeface="微软雅黑" panose="020B0503020204020204" pitchFamily="34" charset="-122"/>
                </a:rPr>
                <a:t>8</a:t>
              </a:r>
              <a:r>
                <a:rPr lang="zh-CN" altLang="en-US" sz="2394" dirty="0">
                  <a:solidFill>
                    <a:srgbClr val="0070C0"/>
                  </a:solidFill>
                  <a:latin typeface="微软雅黑" panose="020B0503020204020204" pitchFamily="34" charset="-122"/>
                  <a:ea typeface="微软雅黑" panose="020B0503020204020204" pitchFamily="34" charset="-122"/>
                </a:rPr>
                <a:t>月份</a:t>
              </a:r>
            </a:p>
          </p:txBody>
        </p:sp>
        <p:sp>
          <p:nvSpPr>
            <p:cNvPr id="31" name="TextBox 30"/>
            <p:cNvSpPr txBox="1"/>
            <p:nvPr/>
          </p:nvSpPr>
          <p:spPr>
            <a:xfrm>
              <a:off x="7446070" y="4757337"/>
              <a:ext cx="1227335" cy="487673"/>
            </a:xfrm>
            <a:prstGeom prst="rect">
              <a:avLst/>
            </a:prstGeom>
            <a:noFill/>
          </p:spPr>
          <p:txBody>
            <a:bodyPr wrap="none" rtlCol="0">
              <a:spAutoFit/>
            </a:bodyPr>
            <a:lstStyle/>
            <a:p>
              <a:pPr algn="ctr"/>
              <a:r>
                <a:rPr lang="en-US" altLang="zh-CN" sz="2394" dirty="0">
                  <a:solidFill>
                    <a:srgbClr val="0070C0"/>
                  </a:solidFill>
                  <a:latin typeface="微软雅黑" panose="020B0503020204020204" pitchFamily="34" charset="-122"/>
                  <a:ea typeface="微软雅黑" panose="020B0503020204020204" pitchFamily="34" charset="-122"/>
                </a:rPr>
                <a:t>10</a:t>
              </a:r>
              <a:r>
                <a:rPr lang="zh-CN" altLang="en-US" sz="2394" dirty="0">
                  <a:solidFill>
                    <a:srgbClr val="0070C0"/>
                  </a:solidFill>
                  <a:latin typeface="微软雅黑" panose="020B0503020204020204" pitchFamily="34" charset="-122"/>
                  <a:ea typeface="微软雅黑" panose="020B0503020204020204" pitchFamily="34" charset="-122"/>
                </a:rPr>
                <a:t>月份</a:t>
              </a:r>
            </a:p>
          </p:txBody>
        </p:sp>
        <p:sp>
          <p:nvSpPr>
            <p:cNvPr id="32" name="TextBox 31"/>
            <p:cNvSpPr txBox="1"/>
            <p:nvPr/>
          </p:nvSpPr>
          <p:spPr>
            <a:xfrm>
              <a:off x="8528746" y="4757337"/>
              <a:ext cx="1227335" cy="487673"/>
            </a:xfrm>
            <a:prstGeom prst="rect">
              <a:avLst/>
            </a:prstGeom>
            <a:noFill/>
          </p:spPr>
          <p:txBody>
            <a:bodyPr wrap="none" rtlCol="0">
              <a:spAutoFit/>
            </a:bodyPr>
            <a:lstStyle/>
            <a:p>
              <a:pPr algn="ctr"/>
              <a:r>
                <a:rPr lang="en-US" altLang="zh-CN" sz="2394" dirty="0">
                  <a:solidFill>
                    <a:srgbClr val="0070C0"/>
                  </a:solidFill>
                  <a:latin typeface="微软雅黑" panose="020B0503020204020204" pitchFamily="34" charset="-122"/>
                  <a:ea typeface="微软雅黑" panose="020B0503020204020204" pitchFamily="34" charset="-122"/>
                </a:rPr>
                <a:t>12</a:t>
              </a:r>
              <a:r>
                <a:rPr lang="zh-CN" altLang="en-US" sz="2394" dirty="0">
                  <a:solidFill>
                    <a:srgbClr val="0070C0"/>
                  </a:solidFill>
                  <a:latin typeface="微软雅黑" panose="020B0503020204020204" pitchFamily="34" charset="-122"/>
                  <a:ea typeface="微软雅黑" panose="020B0503020204020204" pitchFamily="34" charset="-122"/>
                </a:rPr>
                <a:t>月份</a:t>
              </a:r>
            </a:p>
          </p:txBody>
        </p:sp>
      </p:grpSp>
      <p:sp>
        <p:nvSpPr>
          <p:cNvPr id="33" name="矩形 32"/>
          <p:cNvSpPr/>
          <p:nvPr/>
        </p:nvSpPr>
        <p:spPr>
          <a:xfrm>
            <a:off x="2124326" y="5334095"/>
            <a:ext cx="7741802" cy="857544"/>
          </a:xfrm>
          <a:prstGeom prst="rect">
            <a:avLst/>
          </a:prstGeom>
        </p:spPr>
        <p:txBody>
          <a:bodyPr lIns="86358" tIns="43179" rIns="86358" bIns="43179"/>
          <a:lstStyle/>
          <a:p>
            <a:pPr algn="just">
              <a:spcAft>
                <a:spcPts val="567"/>
              </a:spcAft>
              <a:buClr>
                <a:srgbClr val="00B050"/>
              </a:buClr>
              <a:buSzPct val="80000"/>
              <a:defRPr/>
            </a:pPr>
            <a:r>
              <a:rPr lang="zh-CN" altLang="en-US" sz="1512" dirty="0">
                <a:latin typeface="Adobe 黑体 Std R" pitchFamily="34" charset="-122"/>
                <a:ea typeface="Adobe 黑体 Std R"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755997347"/>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42"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par>
                          <p:cTn id="48" fill="hold">
                            <p:stCondLst>
                              <p:cond delay="2500"/>
                            </p:stCondLst>
                            <p:childTnLst>
                              <p:par>
                                <p:cTn id="49" presetID="42" presetClass="entr" presetSubtype="0" fill="hold" grpId="0" nodeType="afterEffect">
                                  <p:stCondLst>
                                    <p:cond delay="0"/>
                                  </p:stCondLst>
                                  <p:iterate type="wd">
                                    <p:tmPct val="10000"/>
                                  </p:iterate>
                                  <p:childTnLst>
                                    <p:set>
                                      <p:cBhvr>
                                        <p:cTn id="50" dur="1" fill="hold">
                                          <p:stCondLst>
                                            <p:cond delay="0"/>
                                          </p:stCondLst>
                                        </p:cTn>
                                        <p:tgtEl>
                                          <p:spTgt spid="33"/>
                                        </p:tgtEl>
                                        <p:attrNameLst>
                                          <p:attrName>style.visibility</p:attrName>
                                        </p:attrNameLst>
                                      </p:cBhvr>
                                      <p:to>
                                        <p:strVal val="visible"/>
                                      </p:to>
                                    </p:set>
                                    <p:animEffect transition="in" filter="fade">
                                      <p:cBhvr>
                                        <p:cTn id="51" dur="250"/>
                                        <p:tgtEl>
                                          <p:spTgt spid="33"/>
                                        </p:tgtEl>
                                      </p:cBhvr>
                                    </p:animEffect>
                                    <p:anim calcmode="lin" valueType="num">
                                      <p:cBhvr>
                                        <p:cTn id="52" dur="250" fill="hold"/>
                                        <p:tgtEl>
                                          <p:spTgt spid="33"/>
                                        </p:tgtEl>
                                        <p:attrNameLst>
                                          <p:attrName>ppt_x</p:attrName>
                                        </p:attrNameLst>
                                      </p:cBhvr>
                                      <p:tavLst>
                                        <p:tav tm="0">
                                          <p:val>
                                            <p:strVal val="#ppt_x"/>
                                          </p:val>
                                        </p:tav>
                                        <p:tav tm="100000">
                                          <p:val>
                                            <p:strVal val="#ppt_x"/>
                                          </p:val>
                                        </p:tav>
                                      </p:tavLst>
                                    </p:anim>
                                    <p:anim calcmode="lin" valueType="num">
                                      <p:cBhvr>
                                        <p:cTn id="53" dur="250" fill="hold"/>
                                        <p:tgtEl>
                                          <p:spTgt spid="33"/>
                                        </p:tgtEl>
                                        <p:attrNameLst>
                                          <p:attrName>ppt_y</p:attrName>
                                        </p:attrNameLst>
                                      </p:cBhvr>
                                      <p:tavLst>
                                        <p:tav tm="0">
                                          <p:val>
                                            <p:strVal val="#ppt_y+.1"/>
                                          </p:val>
                                        </p:tav>
                                        <p:tav tm="100000">
                                          <p:val>
                                            <p:strVal val="#ppt_y"/>
                                          </p:val>
                                        </p:tav>
                                      </p:tavLst>
                                    </p:anim>
                                  </p:childTnLst>
                                </p:cTn>
                              </p:par>
                            </p:childTnLst>
                          </p:cTn>
                        </p:par>
                        <p:par>
                          <p:cTn id="54" fill="hold">
                            <p:stCondLst>
                              <p:cond delay="4325"/>
                            </p:stCondLst>
                            <p:childTnLst>
                              <p:par>
                                <p:cTn id="55" presetID="1" presetClass="entr" presetSubtype="0" fill="hold" grpId="1" nodeType="afterEffect">
                                  <p:stCondLst>
                                    <p:cond delay="0"/>
                                  </p:stCondLst>
                                  <p:iterate type="wd">
                                    <p:tmAbs val="0"/>
                                  </p:iterate>
                                  <p:childTnLst>
                                    <p:set>
                                      <p:cBhvr>
                                        <p:cTn id="56" dur="1" fill="hold">
                                          <p:stCondLst>
                                            <p:cond delay="999"/>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P spid="11" grpId="0" animBg="1" autoUpdateAnimBg="0"/>
      <p:bldP spid="13" grpId="0" animBg="1" autoUpdateAnimBg="0"/>
      <p:bldP spid="14" grpId="0" animBg="1" autoUpdateAnimBg="0"/>
      <p:bldP spid="15" grpId="0" animBg="1" autoUpdateAnimBg="0"/>
      <p:bldP spid="16" grpId="0" animBg="1" autoUpdateAnimBg="0"/>
      <p:bldP spid="17" grpId="0" animBg="1" autoUpdateAnimBg="0"/>
      <p:bldP spid="18" grpId="0" animBg="1"/>
      <p:bldP spid="33" grpId="0"/>
      <p:bldP spid="3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年度工作概述</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50" name="组合 20"/>
          <p:cNvGrpSpPr/>
          <p:nvPr/>
        </p:nvGrpSpPr>
        <p:grpSpPr>
          <a:xfrm>
            <a:off x="4816136" y="4618559"/>
            <a:ext cx="2574723" cy="1609940"/>
            <a:chOff x="2823691" y="3005532"/>
            <a:chExt cx="3116263" cy="1948051"/>
          </a:xfrm>
        </p:grpSpPr>
        <p:sp>
          <p:nvSpPr>
            <p:cNvPr id="51"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a:gsLst>
                <a:gs pos="0">
                  <a:schemeClr val="bg1">
                    <a:lumMod val="95000"/>
                  </a:schemeClr>
                </a:gs>
                <a:gs pos="50000">
                  <a:schemeClr val="bg1"/>
                </a:gs>
                <a:gs pos="100000">
                  <a:schemeClr val="bg1">
                    <a:lumMod val="75000"/>
                  </a:schemeClr>
                </a:gs>
              </a:gsLst>
              <a:lin ang="18900000" scaled="0"/>
            </a:gradFill>
            <a:ln>
              <a:noFill/>
            </a:ln>
            <a:effectLst>
              <a:outerShdw blurRad="444500" dist="63500" dir="8100000" algn="tr" rotWithShape="0">
                <a:prstClr val="black">
                  <a:alpha val="50000"/>
                </a:prst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2394" kern="0" dirty="0">
                <a:solidFill>
                  <a:srgbClr val="0070C0"/>
                </a:solidFill>
                <a:latin typeface="微软雅黑" pitchFamily="34" charset="-122"/>
                <a:ea typeface="微软雅黑" pitchFamily="34" charset="-122"/>
              </a:endParaRPr>
            </a:p>
          </p:txBody>
        </p:sp>
        <p:sp>
          <p:nvSpPr>
            <p:cNvPr id="52" name="Text Box 13"/>
            <p:cNvSpPr txBox="1">
              <a:spLocks noChangeArrowheads="1"/>
            </p:cNvSpPr>
            <p:nvPr/>
          </p:nvSpPr>
          <p:spPr bwMode="auto">
            <a:xfrm>
              <a:off x="3142428" y="3872712"/>
              <a:ext cx="2552351" cy="646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sz="2394" kern="0" dirty="0">
                  <a:solidFill>
                    <a:srgbClr val="0070C0"/>
                  </a:solidFill>
                  <a:latin typeface="微软雅黑" pitchFamily="34" charset="-122"/>
                </a:rPr>
                <a:t>添加标题文字</a:t>
              </a:r>
            </a:p>
          </p:txBody>
        </p:sp>
      </p:grpSp>
      <p:grpSp>
        <p:nvGrpSpPr>
          <p:cNvPr id="53" name="组合 52"/>
          <p:cNvGrpSpPr/>
          <p:nvPr/>
        </p:nvGrpSpPr>
        <p:grpSpPr>
          <a:xfrm>
            <a:off x="7378925" y="4141593"/>
            <a:ext cx="1646273" cy="1292039"/>
            <a:chOff x="7811526" y="4182183"/>
            <a:chExt cx="1742445" cy="1367161"/>
          </a:xfrm>
          <a:gradFill>
            <a:gsLst>
              <a:gs pos="0">
                <a:schemeClr val="bg1">
                  <a:lumMod val="95000"/>
                </a:schemeClr>
              </a:gs>
              <a:gs pos="50000">
                <a:schemeClr val="bg1"/>
              </a:gs>
              <a:gs pos="100000">
                <a:schemeClr val="bg1">
                  <a:lumMod val="85000"/>
                </a:schemeClr>
              </a:gs>
            </a:gsLst>
            <a:lin ang="16200000" scaled="0"/>
          </a:gradFill>
        </p:grpSpPr>
        <p:sp>
          <p:nvSpPr>
            <p:cNvPr id="54" name="AutoShape 15"/>
            <p:cNvSpPr>
              <a:spLocks noChangeArrowheads="1"/>
            </p:cNvSpPr>
            <p:nvPr/>
          </p:nvSpPr>
          <p:spPr bwMode="auto">
            <a:xfrm rot="3600000">
              <a:off x="7776473"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2016" b="1" kern="0">
                <a:solidFill>
                  <a:srgbClr val="0070C0"/>
                </a:solidFill>
                <a:latin typeface="微软雅黑" pitchFamily="34" charset="-122"/>
                <a:ea typeface="微软雅黑" pitchFamily="34" charset="-122"/>
              </a:endParaRPr>
            </a:p>
          </p:txBody>
        </p:sp>
        <p:sp>
          <p:nvSpPr>
            <p:cNvPr id="55" name="Oval 7"/>
            <p:cNvSpPr>
              <a:spLocks noChangeArrowheads="1"/>
            </p:cNvSpPr>
            <p:nvPr/>
          </p:nvSpPr>
          <p:spPr bwMode="gray">
            <a:xfrm>
              <a:off x="8146806" y="4182183"/>
              <a:ext cx="1407165" cy="1367161"/>
            </a:xfrm>
            <a:prstGeom prst="ellipse">
              <a:avLst/>
            </a:prstGeom>
            <a:gradFill>
              <a:gsLst>
                <a:gs pos="0">
                  <a:schemeClr val="bg1">
                    <a:lumMod val="95000"/>
                  </a:schemeClr>
                </a:gs>
                <a:gs pos="50000">
                  <a:schemeClr val="bg1"/>
                </a:gs>
                <a:gs pos="100000">
                  <a:schemeClr val="bg1">
                    <a:lumMod val="75000"/>
                  </a:schemeClr>
                </a:gs>
              </a:gsLst>
              <a:lin ang="18900000" scaled="0"/>
            </a:gradFill>
            <a:ln w="9525" cap="rnd">
              <a:noFill/>
              <a:prstDash val="solid"/>
              <a:round/>
              <a:headEnd/>
              <a:tailEnd/>
            </a:ln>
            <a:effectLst>
              <a:outerShdw blurRad="444500" dist="63500" dir="8100000" algn="tr" rotWithShape="0">
                <a:prstClr val="black">
                  <a:alpha val="50000"/>
                </a:prstClr>
              </a:outerShdw>
            </a:effectLst>
            <a:extLst/>
          </p:spPr>
          <p:txBody>
            <a:bodyPr wrap="none" anchor="ctr"/>
            <a:lstStyle/>
            <a:p>
              <a:pPr>
                <a:defRPr/>
              </a:pPr>
              <a:endParaRPr lang="zh-CN" altLang="en-US" sz="2016" kern="0">
                <a:solidFill>
                  <a:srgbClr val="0070C0"/>
                </a:solidFill>
                <a:latin typeface="微软雅黑" pitchFamily="34" charset="-122"/>
                <a:ea typeface="微软雅黑" pitchFamily="34" charset="-122"/>
              </a:endParaRPr>
            </a:p>
          </p:txBody>
        </p:sp>
        <p:sp>
          <p:nvSpPr>
            <p:cNvPr id="56" name="TextBox 55"/>
            <p:cNvSpPr txBox="1"/>
            <p:nvPr/>
          </p:nvSpPr>
          <p:spPr>
            <a:xfrm>
              <a:off x="8295596" y="4687591"/>
              <a:ext cx="1127965" cy="356346"/>
            </a:xfrm>
            <a:prstGeom prst="rect">
              <a:avLst/>
            </a:prstGeom>
            <a:noFill/>
            <a:ln w="9525" cap="rnd">
              <a:noFill/>
              <a:prstDash val="solid"/>
              <a:round/>
              <a:headEnd/>
              <a:tailEnd/>
            </a:ln>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2016" dirty="0">
                  <a:solidFill>
                    <a:srgbClr val="0070C0"/>
                  </a:solidFill>
                </a:rPr>
                <a:t>文字内容</a:t>
              </a:r>
            </a:p>
          </p:txBody>
        </p:sp>
      </p:grpSp>
      <p:grpSp>
        <p:nvGrpSpPr>
          <p:cNvPr id="57" name="组合 56"/>
          <p:cNvGrpSpPr/>
          <p:nvPr/>
        </p:nvGrpSpPr>
        <p:grpSpPr>
          <a:xfrm>
            <a:off x="6726464" y="3046794"/>
            <a:ext cx="1386137" cy="1647296"/>
            <a:chOff x="7120950"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58" name="AutoShape 15"/>
            <p:cNvSpPr>
              <a:spLocks noChangeArrowheads="1"/>
            </p:cNvSpPr>
            <p:nvPr/>
          </p:nvSpPr>
          <p:spPr bwMode="auto">
            <a:xfrm rot="1800000">
              <a:off x="7120950"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2016" b="1" kern="0">
                <a:solidFill>
                  <a:srgbClr val="0070C0"/>
                </a:solidFill>
                <a:latin typeface="微软雅黑" pitchFamily="34" charset="-122"/>
                <a:ea typeface="微软雅黑" pitchFamily="34" charset="-122"/>
              </a:endParaRPr>
            </a:p>
          </p:txBody>
        </p:sp>
        <p:sp>
          <p:nvSpPr>
            <p:cNvPr id="59" name="Oval 7"/>
            <p:cNvSpPr>
              <a:spLocks noChangeArrowheads="1"/>
            </p:cNvSpPr>
            <p:nvPr/>
          </p:nvSpPr>
          <p:spPr bwMode="gray">
            <a:xfrm>
              <a:off x="7180897" y="3023731"/>
              <a:ext cx="1407165" cy="1367161"/>
            </a:xfrm>
            <a:prstGeom prst="ellipse">
              <a:avLst/>
            </a:prstGeom>
            <a:gradFill>
              <a:gsLst>
                <a:gs pos="0">
                  <a:schemeClr val="bg1"/>
                </a:gs>
                <a:gs pos="51000">
                  <a:schemeClr val="bg1">
                    <a:lumMod val="95000"/>
                  </a:schemeClr>
                </a:gs>
                <a:gs pos="100000">
                  <a:schemeClr val="bg1">
                    <a:lumMod val="75000"/>
                  </a:schemeClr>
                </a:gs>
              </a:gsLst>
              <a:lin ang="18900000" scaled="0"/>
            </a:gradFill>
            <a:ln w="9525" cap="rnd">
              <a:noFill/>
              <a:prstDash val="solid"/>
              <a:round/>
              <a:headEnd/>
              <a:tailEnd/>
            </a:ln>
            <a:effectLst>
              <a:outerShdw blurRad="444500" dist="63500" dir="8100000" algn="tr" rotWithShape="0">
                <a:prstClr val="black">
                  <a:alpha val="50000"/>
                </a:prstClr>
              </a:outerShdw>
            </a:effectLst>
            <a:extLst/>
          </p:spPr>
          <p:txBody>
            <a:bodyPr wrap="none" anchor="ctr"/>
            <a:lstStyle/>
            <a:p>
              <a:pPr>
                <a:defRPr/>
              </a:pPr>
              <a:endParaRPr lang="zh-CN" altLang="en-US" sz="2016" kern="0">
                <a:solidFill>
                  <a:srgbClr val="0070C0"/>
                </a:solidFill>
                <a:latin typeface="微软雅黑" pitchFamily="34" charset="-122"/>
                <a:ea typeface="微软雅黑" pitchFamily="34" charset="-122"/>
              </a:endParaRPr>
            </a:p>
          </p:txBody>
        </p:sp>
        <p:sp>
          <p:nvSpPr>
            <p:cNvPr id="60" name="TextBox 59"/>
            <p:cNvSpPr txBox="1"/>
            <p:nvPr/>
          </p:nvSpPr>
          <p:spPr>
            <a:xfrm>
              <a:off x="7329687" y="3529139"/>
              <a:ext cx="1127965" cy="356346"/>
            </a:xfrm>
            <a:prstGeom prst="rect">
              <a:avLst/>
            </a:prstGeom>
            <a:noFill/>
            <a:ln w="9525" cap="rnd">
              <a:noFill/>
              <a:prstDash val="solid"/>
              <a:round/>
              <a:headEnd/>
              <a:tailEnd/>
            </a:ln>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2016" dirty="0">
                  <a:solidFill>
                    <a:srgbClr val="0070C0"/>
                  </a:solidFill>
                </a:rPr>
                <a:t>文字内容</a:t>
              </a:r>
            </a:p>
          </p:txBody>
        </p:sp>
      </p:grpSp>
      <p:grpSp>
        <p:nvGrpSpPr>
          <p:cNvPr id="61" name="组合 60"/>
          <p:cNvGrpSpPr/>
          <p:nvPr/>
        </p:nvGrpSpPr>
        <p:grpSpPr>
          <a:xfrm>
            <a:off x="5421136" y="2601232"/>
            <a:ext cx="1329498" cy="1763920"/>
            <a:chOff x="5739366" y="2552263"/>
            <a:chExt cx="1407165" cy="1866478"/>
          </a:xfrm>
          <a:gradFill>
            <a:gsLst>
              <a:gs pos="0">
                <a:schemeClr val="bg1">
                  <a:lumMod val="95000"/>
                </a:schemeClr>
              </a:gs>
              <a:gs pos="50000">
                <a:schemeClr val="bg1"/>
              </a:gs>
              <a:gs pos="100000">
                <a:schemeClr val="bg1">
                  <a:lumMod val="85000"/>
                </a:schemeClr>
              </a:gs>
            </a:gsLst>
            <a:lin ang="16200000" scaled="0"/>
          </a:gradFill>
        </p:grpSpPr>
        <p:sp>
          <p:nvSpPr>
            <p:cNvPr id="62" name="AutoShape 15"/>
            <p:cNvSpPr>
              <a:spLocks noChangeArrowheads="1"/>
            </p:cNvSpPr>
            <p:nvPr/>
          </p:nvSpPr>
          <p:spPr bwMode="auto">
            <a:xfrm>
              <a:off x="6278094" y="4089032"/>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2016" b="1" kern="0">
                <a:solidFill>
                  <a:srgbClr val="0070C0"/>
                </a:solidFill>
                <a:latin typeface="微软雅黑" pitchFamily="34" charset="-122"/>
                <a:ea typeface="微软雅黑" pitchFamily="34" charset="-122"/>
              </a:endParaRPr>
            </a:p>
          </p:txBody>
        </p:sp>
        <p:sp>
          <p:nvSpPr>
            <p:cNvPr id="63" name="Oval 7"/>
            <p:cNvSpPr>
              <a:spLocks noChangeArrowheads="1"/>
            </p:cNvSpPr>
            <p:nvPr/>
          </p:nvSpPr>
          <p:spPr bwMode="gray">
            <a:xfrm>
              <a:off x="5739366" y="2552263"/>
              <a:ext cx="1407165" cy="1367161"/>
            </a:xfrm>
            <a:prstGeom prst="ellipse">
              <a:avLst/>
            </a:prstGeom>
            <a:gradFill>
              <a:gsLst>
                <a:gs pos="0">
                  <a:schemeClr val="bg1"/>
                </a:gs>
                <a:gs pos="51000">
                  <a:schemeClr val="bg1">
                    <a:lumMod val="95000"/>
                  </a:schemeClr>
                </a:gs>
                <a:gs pos="100000">
                  <a:schemeClr val="bg1">
                    <a:lumMod val="75000"/>
                  </a:schemeClr>
                </a:gs>
              </a:gsLst>
              <a:lin ang="18900000" scaled="0"/>
            </a:gradFill>
            <a:ln w="9525" cap="rnd">
              <a:noFill/>
              <a:prstDash val="solid"/>
              <a:round/>
              <a:headEnd/>
              <a:tailEnd/>
            </a:ln>
            <a:effectLst>
              <a:outerShdw blurRad="444500" dist="63500" dir="8100000" algn="tr" rotWithShape="0">
                <a:prstClr val="black">
                  <a:alpha val="50000"/>
                </a:prstClr>
              </a:outerShdw>
            </a:effectLst>
            <a:extLst/>
          </p:spPr>
          <p:txBody>
            <a:bodyPr wrap="none" anchor="ctr"/>
            <a:lstStyle/>
            <a:p>
              <a:pPr>
                <a:defRPr/>
              </a:pPr>
              <a:endParaRPr lang="zh-CN" altLang="en-US" sz="2016" kern="0">
                <a:solidFill>
                  <a:srgbClr val="0070C0"/>
                </a:solidFill>
                <a:latin typeface="微软雅黑" pitchFamily="34" charset="-122"/>
                <a:ea typeface="微软雅黑" pitchFamily="34" charset="-122"/>
              </a:endParaRPr>
            </a:p>
          </p:txBody>
        </p:sp>
        <p:sp>
          <p:nvSpPr>
            <p:cNvPr id="64" name="TextBox 63"/>
            <p:cNvSpPr txBox="1"/>
            <p:nvPr/>
          </p:nvSpPr>
          <p:spPr>
            <a:xfrm>
              <a:off x="5888156" y="3057671"/>
              <a:ext cx="1127965" cy="356346"/>
            </a:xfrm>
            <a:prstGeom prst="rect">
              <a:avLst/>
            </a:prstGeom>
            <a:noFill/>
            <a:ln w="9525" cap="rnd">
              <a:noFill/>
              <a:prstDash val="solid"/>
              <a:round/>
              <a:headEnd/>
              <a:tailEnd/>
            </a:ln>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2016" dirty="0">
                  <a:solidFill>
                    <a:srgbClr val="0070C0"/>
                  </a:solidFill>
                </a:rPr>
                <a:t>文字内容</a:t>
              </a:r>
            </a:p>
          </p:txBody>
        </p:sp>
      </p:grpSp>
      <p:grpSp>
        <p:nvGrpSpPr>
          <p:cNvPr id="65" name="组合 64"/>
          <p:cNvGrpSpPr/>
          <p:nvPr/>
        </p:nvGrpSpPr>
        <p:grpSpPr>
          <a:xfrm>
            <a:off x="4059170" y="3046794"/>
            <a:ext cx="1386137" cy="1647296"/>
            <a:chOff x="4297836" y="3023731"/>
            <a:chExt cx="1467112" cy="1743074"/>
          </a:xfrm>
          <a:gradFill>
            <a:gsLst>
              <a:gs pos="0">
                <a:schemeClr val="bg1">
                  <a:lumMod val="95000"/>
                </a:schemeClr>
              </a:gs>
              <a:gs pos="50000">
                <a:schemeClr val="bg1"/>
              </a:gs>
              <a:gs pos="100000">
                <a:schemeClr val="bg1">
                  <a:lumMod val="85000"/>
                </a:schemeClr>
              </a:gs>
            </a:gsLst>
            <a:lin ang="16200000" scaled="0"/>
          </a:gradFill>
        </p:grpSpPr>
        <p:sp>
          <p:nvSpPr>
            <p:cNvPr id="66" name="AutoShape 15"/>
            <p:cNvSpPr>
              <a:spLocks noChangeArrowheads="1"/>
            </p:cNvSpPr>
            <p:nvPr/>
          </p:nvSpPr>
          <p:spPr bwMode="auto">
            <a:xfrm rot="19800000">
              <a:off x="5365132" y="4437096"/>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2016" b="1" kern="0">
                <a:solidFill>
                  <a:srgbClr val="0070C0"/>
                </a:solidFill>
                <a:latin typeface="微软雅黑" pitchFamily="34" charset="-122"/>
                <a:ea typeface="微软雅黑" pitchFamily="34" charset="-122"/>
              </a:endParaRPr>
            </a:p>
          </p:txBody>
        </p:sp>
        <p:grpSp>
          <p:nvGrpSpPr>
            <p:cNvPr id="67" name="组合 66"/>
            <p:cNvGrpSpPr/>
            <p:nvPr/>
          </p:nvGrpSpPr>
          <p:grpSpPr>
            <a:xfrm>
              <a:off x="4297836" y="3023731"/>
              <a:ext cx="1407165" cy="1367161"/>
              <a:chOff x="4297836" y="3023731"/>
              <a:chExt cx="1407165" cy="1367161"/>
            </a:xfrm>
            <a:grpFill/>
          </p:grpSpPr>
          <p:sp>
            <p:nvSpPr>
              <p:cNvPr id="68" name="Oval 7"/>
              <p:cNvSpPr>
                <a:spLocks noChangeArrowheads="1"/>
              </p:cNvSpPr>
              <p:nvPr/>
            </p:nvSpPr>
            <p:spPr bwMode="gray">
              <a:xfrm>
                <a:off x="4297836" y="3023731"/>
                <a:ext cx="1407165" cy="1367161"/>
              </a:xfrm>
              <a:prstGeom prst="ellipse">
                <a:avLst/>
              </a:prstGeom>
              <a:gradFill>
                <a:gsLst>
                  <a:gs pos="0">
                    <a:schemeClr val="bg1">
                      <a:lumMod val="95000"/>
                    </a:schemeClr>
                  </a:gs>
                  <a:gs pos="50000">
                    <a:schemeClr val="bg1"/>
                  </a:gs>
                  <a:gs pos="100000">
                    <a:schemeClr val="bg1">
                      <a:lumMod val="75000"/>
                    </a:schemeClr>
                  </a:gs>
                </a:gsLst>
                <a:lin ang="18900000" scaled="0"/>
              </a:gradFill>
              <a:ln w="9525" cap="rnd">
                <a:noFill/>
                <a:prstDash val="solid"/>
                <a:round/>
                <a:headEnd/>
                <a:tailEnd/>
              </a:ln>
              <a:effectLst>
                <a:outerShdw blurRad="444500" dist="63500" dir="8100000" algn="tr" rotWithShape="0">
                  <a:prstClr val="black">
                    <a:alpha val="50000"/>
                  </a:prstClr>
                </a:outerShdw>
              </a:effectLst>
              <a:extLst/>
            </p:spPr>
            <p:txBody>
              <a:bodyPr wrap="none" anchor="ctr"/>
              <a:lstStyle/>
              <a:p>
                <a:pPr>
                  <a:defRPr/>
                </a:pPr>
                <a:endParaRPr lang="zh-CN" altLang="en-US" sz="2016" kern="0">
                  <a:solidFill>
                    <a:srgbClr val="0070C0"/>
                  </a:solidFill>
                  <a:latin typeface="微软雅黑" pitchFamily="34" charset="-122"/>
                  <a:ea typeface="微软雅黑" pitchFamily="34" charset="-122"/>
                </a:endParaRPr>
              </a:p>
            </p:txBody>
          </p:sp>
          <p:sp>
            <p:nvSpPr>
              <p:cNvPr id="69" name="TextBox 68"/>
              <p:cNvSpPr txBox="1"/>
              <p:nvPr/>
            </p:nvSpPr>
            <p:spPr>
              <a:xfrm>
                <a:off x="4446626" y="3478536"/>
                <a:ext cx="1127965" cy="457549"/>
              </a:xfrm>
              <a:prstGeom prst="rect">
                <a:avLst/>
              </a:prstGeom>
              <a:noFill/>
              <a:ln w="9525" cap="rnd">
                <a:noFill/>
                <a:prstDash val="solid"/>
                <a:round/>
                <a:headEnd/>
                <a:tailEnd/>
              </a:ln>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2016" dirty="0">
                    <a:solidFill>
                      <a:srgbClr val="0070C0"/>
                    </a:solidFill>
                  </a:rPr>
                  <a:t>文字内容</a:t>
                </a:r>
              </a:p>
            </p:txBody>
          </p:sp>
        </p:grpSp>
      </p:grpSp>
      <p:grpSp>
        <p:nvGrpSpPr>
          <p:cNvPr id="70" name="组合 69"/>
          <p:cNvGrpSpPr/>
          <p:nvPr/>
        </p:nvGrpSpPr>
        <p:grpSpPr>
          <a:xfrm>
            <a:off x="3147041" y="4141593"/>
            <a:ext cx="1645803" cy="1292039"/>
            <a:chOff x="3332423" y="4182183"/>
            <a:chExt cx="1741948" cy="1367161"/>
          </a:xfrm>
          <a:gradFill>
            <a:gsLst>
              <a:gs pos="0">
                <a:schemeClr val="bg1">
                  <a:lumMod val="95000"/>
                </a:schemeClr>
              </a:gs>
              <a:gs pos="50000">
                <a:schemeClr val="bg1"/>
              </a:gs>
              <a:gs pos="100000">
                <a:schemeClr val="bg1">
                  <a:lumMod val="85000"/>
                </a:schemeClr>
              </a:gs>
            </a:gsLst>
            <a:lin ang="16200000" scaled="0"/>
          </a:gradFill>
        </p:grpSpPr>
        <p:sp>
          <p:nvSpPr>
            <p:cNvPr id="71" name="AutoShape 15"/>
            <p:cNvSpPr>
              <a:spLocks noChangeArrowheads="1"/>
            </p:cNvSpPr>
            <p:nvPr/>
          </p:nvSpPr>
          <p:spPr bwMode="auto">
            <a:xfrm rot="18000000">
              <a:off x="4709609" y="5116937"/>
              <a:ext cx="399816" cy="329709"/>
            </a:xfrm>
            <a:prstGeom prst="upArrow">
              <a:avLst>
                <a:gd name="adj1" fmla="val 52833"/>
                <a:gd name="adj2" fmla="val 45940"/>
              </a:avLst>
            </a:prstGeom>
            <a:solidFill>
              <a:srgbClr val="0070C0"/>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2016" b="1" kern="0">
                <a:solidFill>
                  <a:srgbClr val="0070C0"/>
                </a:solidFill>
                <a:latin typeface="微软雅黑" pitchFamily="34" charset="-122"/>
                <a:ea typeface="微软雅黑" pitchFamily="34" charset="-122"/>
              </a:endParaRPr>
            </a:p>
          </p:txBody>
        </p:sp>
        <p:grpSp>
          <p:nvGrpSpPr>
            <p:cNvPr id="72" name="组合 71"/>
            <p:cNvGrpSpPr/>
            <p:nvPr/>
          </p:nvGrpSpPr>
          <p:grpSpPr>
            <a:xfrm>
              <a:off x="3332423" y="4182183"/>
              <a:ext cx="1407165" cy="1367161"/>
              <a:chOff x="3332423" y="4182183"/>
              <a:chExt cx="1407165" cy="1367161"/>
            </a:xfrm>
            <a:grpFill/>
          </p:grpSpPr>
          <p:sp>
            <p:nvSpPr>
              <p:cNvPr id="73" name="Oval 7"/>
              <p:cNvSpPr>
                <a:spLocks noChangeArrowheads="1"/>
              </p:cNvSpPr>
              <p:nvPr/>
            </p:nvSpPr>
            <p:spPr bwMode="gray">
              <a:xfrm>
                <a:off x="3332423" y="4182183"/>
                <a:ext cx="1407165" cy="1367161"/>
              </a:xfrm>
              <a:prstGeom prst="ellipse">
                <a:avLst/>
              </a:prstGeom>
              <a:gradFill>
                <a:gsLst>
                  <a:gs pos="0">
                    <a:schemeClr val="bg1">
                      <a:lumMod val="95000"/>
                    </a:schemeClr>
                  </a:gs>
                  <a:gs pos="50000">
                    <a:schemeClr val="bg1"/>
                  </a:gs>
                  <a:gs pos="100000">
                    <a:schemeClr val="bg1">
                      <a:lumMod val="75000"/>
                    </a:schemeClr>
                  </a:gs>
                </a:gsLst>
                <a:lin ang="18900000" scaled="0"/>
              </a:gradFill>
              <a:ln w="9525" cap="rnd">
                <a:noFill/>
                <a:prstDash val="solid"/>
                <a:round/>
                <a:headEnd/>
                <a:tailEnd/>
              </a:ln>
              <a:effectLst>
                <a:outerShdw blurRad="444500" dist="63500" dir="8100000" algn="tr" rotWithShape="0">
                  <a:prstClr val="black">
                    <a:alpha val="50000"/>
                  </a:prstClr>
                </a:outerShdw>
              </a:effectLst>
              <a:extLst/>
            </p:spPr>
            <p:txBody>
              <a:bodyPr wrap="none" anchor="ctr"/>
              <a:lstStyle/>
              <a:p>
                <a:pPr>
                  <a:defRPr/>
                </a:pPr>
                <a:endParaRPr lang="zh-CN" altLang="en-US" sz="2016" kern="0">
                  <a:solidFill>
                    <a:srgbClr val="0070C0"/>
                  </a:solidFill>
                  <a:latin typeface="微软雅黑" pitchFamily="34" charset="-122"/>
                  <a:ea typeface="微软雅黑" pitchFamily="34" charset="-122"/>
                </a:endParaRPr>
              </a:p>
            </p:txBody>
          </p:sp>
          <p:sp>
            <p:nvSpPr>
              <p:cNvPr id="74" name="TextBox 73"/>
              <p:cNvSpPr txBox="1"/>
              <p:nvPr/>
            </p:nvSpPr>
            <p:spPr>
              <a:xfrm>
                <a:off x="3481213" y="4704275"/>
                <a:ext cx="1127965" cy="322976"/>
              </a:xfrm>
              <a:prstGeom prst="rect">
                <a:avLst/>
              </a:prstGeom>
              <a:noFill/>
              <a:ln w="9525" cap="rnd">
                <a:noFill/>
                <a:prstDash val="solid"/>
                <a:round/>
                <a:headEnd/>
                <a:tailEnd/>
              </a:ln>
              <a:effectLst/>
              <a:sp3d prstMaterial="metal">
                <a:bevelT w="38100" h="57150" prst="angle"/>
              </a:sp3d>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2016" dirty="0">
                    <a:solidFill>
                      <a:srgbClr val="0070C0"/>
                    </a:solidFill>
                  </a:rPr>
                  <a:t>文字内容</a:t>
                </a:r>
              </a:p>
            </p:txBody>
          </p:sp>
        </p:grpSp>
      </p:grpSp>
      <p:sp>
        <p:nvSpPr>
          <p:cNvPr id="75" name="Text Box 44"/>
          <p:cNvSpPr txBox="1">
            <a:spLocks noChangeArrowheads="1"/>
          </p:cNvSpPr>
          <p:nvPr/>
        </p:nvSpPr>
        <p:spPr bwMode="auto">
          <a:xfrm>
            <a:off x="1950164" y="1611493"/>
            <a:ext cx="7959931" cy="8202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86393" tIns="43196" rIns="86393" bIns="43196">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764" dirty="0">
                <a:solidFill>
                  <a:schemeClr val="tx1"/>
                </a:solidFill>
              </a:rPr>
              <a:t>单击此处添加文本内容单击此处添加文本内容单击此处添加文本内容单击此处添加文本内容单击此处添加文本内容</a:t>
            </a:r>
            <a:endParaRPr lang="en-US" altLang="zh-CN" sz="1764" dirty="0">
              <a:solidFill>
                <a:schemeClr val="tx1"/>
              </a:solidFill>
            </a:endParaRPr>
          </a:p>
        </p:txBody>
      </p:sp>
    </p:spTree>
    <p:extLst>
      <p:ext uri="{BB962C8B-B14F-4D97-AF65-F5344CB8AC3E}">
        <p14:creationId xmlns:p14="http://schemas.microsoft.com/office/powerpoint/2010/main" val="404332850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fade">
                                      <p:cBhvr>
                                        <p:cTn id="16" dur="500"/>
                                        <p:tgtEl>
                                          <p:spTgt spid="7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500"/>
                                        <p:tgtEl>
                                          <p:spTgt spid="61"/>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75"/>
                                        </p:tgtEl>
                                        <p:attrNameLst>
                                          <p:attrName>style.visibility</p:attrName>
                                        </p:attrNameLst>
                                      </p:cBhvr>
                                      <p:to>
                                        <p:strVal val="visible"/>
                                      </p:to>
                                    </p:set>
                                    <p:anim calcmode="lin" valueType="num">
                                      <p:cBhvr>
                                        <p:cTn id="36"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5"/>
                                        </p:tgtEl>
                                        <p:attrNameLst>
                                          <p:attrName>ppt_y</p:attrName>
                                        </p:attrNameLst>
                                      </p:cBhvr>
                                      <p:tavLst>
                                        <p:tav tm="0">
                                          <p:val>
                                            <p:strVal val="#ppt_y"/>
                                          </p:val>
                                        </p:tav>
                                        <p:tav tm="100000">
                                          <p:val>
                                            <p:strVal val="#ppt_y"/>
                                          </p:val>
                                        </p:tav>
                                      </p:tavLst>
                                    </p:anim>
                                    <p:anim calcmode="lin" valueType="num">
                                      <p:cBhvr>
                                        <p:cTn id="38"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年度工作概述</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椭圆 7"/>
          <p:cNvSpPr/>
          <p:nvPr/>
        </p:nvSpPr>
        <p:spPr>
          <a:xfrm>
            <a:off x="3309130" y="3651621"/>
            <a:ext cx="4858927" cy="1142226"/>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86416" tIns="43208" rIns="86416" bIns="43208"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268">
              <a:solidFill>
                <a:schemeClr val="tx1"/>
              </a:solidFill>
              <a:latin typeface="微软雅黑" pitchFamily="34" charset="-122"/>
              <a:ea typeface="微软雅黑" pitchFamily="34" charset="-122"/>
            </a:endParaRPr>
          </a:p>
        </p:txBody>
      </p:sp>
      <p:cxnSp>
        <p:nvCxnSpPr>
          <p:cNvPr id="4" name="直接连接符 3"/>
          <p:cNvCxnSpPr>
            <a:endCxn id="3" idx="1"/>
          </p:cNvCxnSpPr>
          <p:nvPr/>
        </p:nvCxnSpPr>
        <p:spPr>
          <a:xfrm>
            <a:off x="5735106" y="3085597"/>
            <a:ext cx="3488" cy="170825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2131634" y="4351412"/>
            <a:ext cx="1837385" cy="919026"/>
          </a:xfrm>
          <a:prstGeom prst="rect">
            <a:avLst/>
          </a:prstGeom>
          <a:noFill/>
        </p:spPr>
        <p:txBody>
          <a:bodyPr wrap="square" lIns="86416" tIns="43208" rIns="86416" bIns="4320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86" dirty="0">
                <a:latin typeface="微软雅黑" pitchFamily="34" charset="-122"/>
                <a:ea typeface="微软雅黑" pitchFamily="34" charset="-122"/>
              </a:rPr>
              <a:t>此处添加文本内容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p:txBody>
      </p:sp>
      <p:sp>
        <p:nvSpPr>
          <p:cNvPr id="6" name="TextBox 41"/>
          <p:cNvSpPr txBox="1"/>
          <p:nvPr/>
        </p:nvSpPr>
        <p:spPr>
          <a:xfrm>
            <a:off x="3742182" y="5323449"/>
            <a:ext cx="1837385" cy="919026"/>
          </a:xfrm>
          <a:prstGeom prst="rect">
            <a:avLst/>
          </a:prstGeom>
          <a:noFill/>
        </p:spPr>
        <p:txBody>
          <a:bodyPr wrap="square" lIns="86416" tIns="43208" rIns="86416" bIns="4320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p:txBody>
      </p:sp>
      <p:sp>
        <p:nvSpPr>
          <p:cNvPr id="7" name="TextBox 42"/>
          <p:cNvSpPr txBox="1"/>
          <p:nvPr/>
        </p:nvSpPr>
        <p:spPr>
          <a:xfrm>
            <a:off x="5959053" y="5323449"/>
            <a:ext cx="1837385" cy="919026"/>
          </a:xfrm>
          <a:prstGeom prst="rect">
            <a:avLst/>
          </a:prstGeom>
          <a:noFill/>
        </p:spPr>
        <p:txBody>
          <a:bodyPr wrap="square" lIns="86416" tIns="43208" rIns="86416" bIns="4320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p:txBody>
      </p:sp>
      <p:sp>
        <p:nvSpPr>
          <p:cNvPr id="8" name="TextBox 43"/>
          <p:cNvSpPr txBox="1"/>
          <p:nvPr/>
        </p:nvSpPr>
        <p:spPr>
          <a:xfrm>
            <a:off x="7553055" y="4409905"/>
            <a:ext cx="1837385" cy="919026"/>
          </a:xfrm>
          <a:prstGeom prst="rect">
            <a:avLst/>
          </a:prstGeom>
          <a:noFill/>
        </p:spPr>
        <p:txBody>
          <a:bodyPr wrap="square" lIns="86416" tIns="43208" rIns="86416" bIns="4320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a:p>
            <a:pPr algn="ctr">
              <a:lnSpc>
                <a:spcPct val="130000"/>
              </a:lnSpc>
            </a:pPr>
            <a:r>
              <a:rPr lang="zh-CN" altLang="en-US" sz="1386" dirty="0">
                <a:latin typeface="微软雅黑" pitchFamily="34" charset="-122"/>
                <a:ea typeface="微软雅黑" pitchFamily="34" charset="-122"/>
              </a:rPr>
              <a:t>此次添加文本内容</a:t>
            </a:r>
            <a:endParaRPr lang="en-US" altLang="zh-CN" sz="1386" dirty="0">
              <a:latin typeface="微软雅黑" pitchFamily="34" charset="-122"/>
              <a:ea typeface="微软雅黑" pitchFamily="34" charset="-122"/>
            </a:endParaRPr>
          </a:p>
        </p:txBody>
      </p:sp>
      <p:grpSp>
        <p:nvGrpSpPr>
          <p:cNvPr id="9" name="组合 8"/>
          <p:cNvGrpSpPr/>
          <p:nvPr/>
        </p:nvGrpSpPr>
        <p:grpSpPr>
          <a:xfrm>
            <a:off x="4746074" y="1460350"/>
            <a:ext cx="1969975" cy="1969975"/>
            <a:chOff x="2848131" y="1860029"/>
            <a:chExt cx="3807502" cy="3807502"/>
          </a:xfrm>
          <a:gradFill>
            <a:gsLst>
              <a:gs pos="0">
                <a:schemeClr val="bg1"/>
              </a:gs>
              <a:gs pos="51000">
                <a:schemeClr val="bg1">
                  <a:lumMod val="95000"/>
                </a:schemeClr>
              </a:gs>
              <a:gs pos="100000">
                <a:schemeClr val="bg1">
                  <a:lumMod val="75000"/>
                </a:schemeClr>
              </a:gs>
            </a:gsLst>
            <a:lin ang="18900000" scaled="0"/>
          </a:gradFill>
          <a:effectLst>
            <a:outerShdw blurRad="444500" dist="63500" dir="8100000" algn="ctr" rotWithShape="0">
              <a:schemeClr val="tx1">
                <a:alpha val="50000"/>
              </a:schemeClr>
            </a:outerShdw>
          </a:effectLst>
        </p:grpSpPr>
        <p:sp>
          <p:nvSpPr>
            <p:cNvPr id="10" name="椭圆 9"/>
            <p:cNvSpPr/>
            <p:nvPr/>
          </p:nvSpPr>
          <p:spPr>
            <a:xfrm>
              <a:off x="2848131" y="1860029"/>
              <a:ext cx="3807502" cy="380750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1" name="文本框 91"/>
            <p:cNvSpPr txBox="1"/>
            <p:nvPr/>
          </p:nvSpPr>
          <p:spPr>
            <a:xfrm>
              <a:off x="3267273" y="3335068"/>
              <a:ext cx="2984215" cy="965409"/>
            </a:xfrm>
            <a:prstGeom prst="rect">
              <a:avLst/>
            </a:prstGeom>
            <a:noFill/>
          </p:spPr>
          <p:txBody>
            <a:bodyPr wrap="none" rtlCol="0">
              <a:spAutoFit/>
            </a:bodyPr>
            <a:lstStyle/>
            <a:p>
              <a:pPr algn="ctr"/>
              <a:r>
                <a:rPr lang="zh-CN" altLang="en-US" sz="2646" b="1" dirty="0">
                  <a:solidFill>
                    <a:srgbClr val="0070C0"/>
                  </a:solidFill>
                  <a:latin typeface="微软雅黑" pitchFamily="34" charset="-122"/>
                  <a:ea typeface="微软雅黑" pitchFamily="34" charset="-122"/>
                </a:rPr>
                <a:t>您的标题</a:t>
              </a:r>
              <a:endParaRPr lang="en-US" altLang="zh-CN" sz="2646" b="1" dirty="0">
                <a:solidFill>
                  <a:srgbClr val="0070C0"/>
                </a:solidFill>
                <a:latin typeface="微软雅黑" pitchFamily="34" charset="-122"/>
                <a:ea typeface="微软雅黑" pitchFamily="34" charset="-122"/>
              </a:endParaRPr>
            </a:p>
          </p:txBody>
        </p:sp>
      </p:grpSp>
      <p:grpSp>
        <p:nvGrpSpPr>
          <p:cNvPr id="13" name="组合 12"/>
          <p:cNvGrpSpPr/>
          <p:nvPr/>
        </p:nvGrpSpPr>
        <p:grpSpPr>
          <a:xfrm>
            <a:off x="2703279" y="3117136"/>
            <a:ext cx="1016067" cy="1016067"/>
            <a:chOff x="2800449" y="3260788"/>
            <a:chExt cx="1075144" cy="1075144"/>
          </a:xfrm>
          <a:gradFill>
            <a:gsLst>
              <a:gs pos="0">
                <a:schemeClr val="bg1"/>
              </a:gs>
              <a:gs pos="51000">
                <a:schemeClr val="bg1">
                  <a:lumMod val="95000"/>
                </a:schemeClr>
              </a:gs>
              <a:gs pos="100000">
                <a:schemeClr val="bg1">
                  <a:lumMod val="75000"/>
                </a:schemeClr>
              </a:gs>
            </a:gsLst>
            <a:lin ang="18900000" scaled="0"/>
          </a:gradFill>
          <a:effectLst>
            <a:outerShdw blurRad="444500" dist="63500" dir="8100000" algn="ctr" rotWithShape="0">
              <a:schemeClr val="tx1">
                <a:alpha val="50000"/>
              </a:schemeClr>
            </a:outerShdw>
          </a:effectLst>
        </p:grpSpPr>
        <p:sp>
          <p:nvSpPr>
            <p:cNvPr id="14" name="椭圆 13"/>
            <p:cNvSpPr/>
            <p:nvPr/>
          </p:nvSpPr>
          <p:spPr>
            <a:xfrm>
              <a:off x="2800449" y="3260788"/>
              <a:ext cx="1075144" cy="107514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1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0070C0"/>
            </a:solidFill>
            <a:ln>
              <a:noFill/>
            </a:ln>
          </p:spPr>
          <p:txBody>
            <a:bodyPr vert="horz" wrap="square" lIns="103710" tIns="51856" rIns="103710" bIns="51856"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2268">
                <a:latin typeface="微软雅黑" pitchFamily="34" charset="-122"/>
                <a:ea typeface="微软雅黑" pitchFamily="34" charset="-122"/>
              </a:endParaRPr>
            </a:p>
          </p:txBody>
        </p:sp>
      </p:grpSp>
      <p:grpSp>
        <p:nvGrpSpPr>
          <p:cNvPr id="16" name="组合 15"/>
          <p:cNvGrpSpPr/>
          <p:nvPr/>
        </p:nvGrpSpPr>
        <p:grpSpPr>
          <a:xfrm>
            <a:off x="4100593" y="3951969"/>
            <a:ext cx="1016067" cy="1016067"/>
            <a:chOff x="4279007" y="4144161"/>
            <a:chExt cx="1075144" cy="1075144"/>
          </a:xfrm>
          <a:gradFill>
            <a:gsLst>
              <a:gs pos="0">
                <a:schemeClr val="bg1"/>
              </a:gs>
              <a:gs pos="51000">
                <a:schemeClr val="bg1">
                  <a:lumMod val="95000"/>
                </a:schemeClr>
              </a:gs>
              <a:gs pos="100000">
                <a:schemeClr val="bg1">
                  <a:lumMod val="75000"/>
                </a:schemeClr>
              </a:gs>
            </a:gsLst>
            <a:lin ang="18900000" scaled="0"/>
          </a:gradFill>
          <a:effectLst>
            <a:outerShdw blurRad="444500" dist="63500" dir="8100000" algn="ctr" rotWithShape="0">
              <a:schemeClr val="tx1">
                <a:alpha val="50000"/>
              </a:schemeClr>
            </a:outerShdw>
          </a:effectLst>
        </p:grpSpPr>
        <p:sp>
          <p:nvSpPr>
            <p:cNvPr id="17" name="椭圆 16"/>
            <p:cNvSpPr/>
            <p:nvPr/>
          </p:nvSpPr>
          <p:spPr>
            <a:xfrm>
              <a:off x="4279007" y="4144161"/>
              <a:ext cx="1075144" cy="107514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pic>
          <p:nvPicPr>
            <p:cNvPr id="18"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03176" y="4341544"/>
              <a:ext cx="638783" cy="622812"/>
            </a:xfrm>
            <a:prstGeom prst="rect">
              <a:avLst/>
            </a:prstGeom>
            <a:grpFill/>
            <a:extLst/>
          </p:spPr>
        </p:pic>
      </p:grpSp>
      <p:grpSp>
        <p:nvGrpSpPr>
          <p:cNvPr id="19" name="组合 18"/>
          <p:cNvGrpSpPr/>
          <p:nvPr/>
        </p:nvGrpSpPr>
        <p:grpSpPr>
          <a:xfrm>
            <a:off x="6216203" y="4038313"/>
            <a:ext cx="1016067" cy="1016067"/>
            <a:chOff x="6517624" y="4235525"/>
            <a:chExt cx="1075144" cy="1075144"/>
          </a:xfrm>
          <a:gradFill>
            <a:gsLst>
              <a:gs pos="0">
                <a:schemeClr val="bg1"/>
              </a:gs>
              <a:gs pos="51000">
                <a:schemeClr val="bg1">
                  <a:lumMod val="95000"/>
                </a:schemeClr>
              </a:gs>
              <a:gs pos="100000">
                <a:schemeClr val="bg1">
                  <a:lumMod val="75000"/>
                </a:schemeClr>
              </a:gs>
            </a:gsLst>
            <a:lin ang="18900000" scaled="0"/>
          </a:gradFill>
          <a:effectLst>
            <a:outerShdw blurRad="444500" dist="63500" dir="8100000" algn="ctr" rotWithShape="0">
              <a:schemeClr val="tx1">
                <a:alpha val="50000"/>
              </a:schemeClr>
            </a:outerShdw>
          </a:effectLst>
        </p:grpSpPr>
        <p:sp>
          <p:nvSpPr>
            <p:cNvPr id="20" name="椭圆 19"/>
            <p:cNvSpPr/>
            <p:nvPr/>
          </p:nvSpPr>
          <p:spPr>
            <a:xfrm>
              <a:off x="6517624" y="4235525"/>
              <a:ext cx="1075144" cy="107514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pic>
          <p:nvPicPr>
            <p:cNvPr id="21" name="Picture 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31404" y="4460804"/>
              <a:ext cx="638783" cy="624587"/>
            </a:xfrm>
            <a:prstGeom prst="rect">
              <a:avLst/>
            </a:prstGeom>
            <a:grpFill/>
            <a:extLst/>
          </p:spPr>
        </p:pic>
      </p:grpSp>
      <p:grpSp>
        <p:nvGrpSpPr>
          <p:cNvPr id="22" name="组合 21"/>
          <p:cNvGrpSpPr/>
          <p:nvPr/>
        </p:nvGrpSpPr>
        <p:grpSpPr>
          <a:xfrm>
            <a:off x="7660023" y="3117136"/>
            <a:ext cx="1016067" cy="1016067"/>
            <a:chOff x="8045392" y="3260788"/>
            <a:chExt cx="1075144" cy="1075144"/>
          </a:xfrm>
          <a:gradFill>
            <a:gsLst>
              <a:gs pos="0">
                <a:schemeClr val="bg1"/>
              </a:gs>
              <a:gs pos="51000">
                <a:schemeClr val="bg1">
                  <a:lumMod val="95000"/>
                </a:schemeClr>
              </a:gs>
              <a:gs pos="100000">
                <a:schemeClr val="bg1">
                  <a:lumMod val="75000"/>
                </a:schemeClr>
              </a:gs>
            </a:gsLst>
            <a:lin ang="18900000" scaled="0"/>
          </a:gradFill>
          <a:effectLst>
            <a:outerShdw blurRad="444500" dist="63500" dir="8100000" algn="ctr" rotWithShape="0">
              <a:schemeClr val="tx1">
                <a:alpha val="50000"/>
              </a:schemeClr>
            </a:outerShdw>
          </a:effectLst>
        </p:grpSpPr>
        <p:sp>
          <p:nvSpPr>
            <p:cNvPr id="23" name="椭圆 22"/>
            <p:cNvSpPr/>
            <p:nvPr/>
          </p:nvSpPr>
          <p:spPr>
            <a:xfrm>
              <a:off x="8045392" y="3260788"/>
              <a:ext cx="1075144" cy="1075144"/>
            </a:xfrm>
            <a:prstGeom prst="ellipse">
              <a:avLst/>
            </a:prstGeom>
            <a:grp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4">
                <a:solidFill>
                  <a:schemeClr val="tx1"/>
                </a:solidFill>
                <a:latin typeface="微软雅黑" pitchFamily="34" charset="-122"/>
                <a:ea typeface="微软雅黑" pitchFamily="34" charset="-122"/>
              </a:endParaRPr>
            </a:p>
          </p:txBody>
        </p:sp>
        <p:sp>
          <p:nvSpPr>
            <p:cNvPr id="24"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400" tIns="43201" rIns="86400" bIns="43201"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48004"/>
              <a:endParaRPr lang="en-US" sz="1764">
                <a:latin typeface="微软雅黑" pitchFamily="34" charset="-122"/>
                <a:ea typeface="微软雅黑" pitchFamily="34" charset="-122"/>
              </a:endParaRPr>
            </a:p>
          </p:txBody>
        </p:sp>
      </p:grpSp>
    </p:spTree>
    <p:extLst>
      <p:ext uri="{BB962C8B-B14F-4D97-AF65-F5344CB8AC3E}">
        <p14:creationId xmlns:p14="http://schemas.microsoft.com/office/powerpoint/2010/main" val="218100118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47"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年度工作概述</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sp>
        <p:nvSpPr>
          <p:cNvPr id="3" name="Oval 22"/>
          <p:cNvSpPr>
            <a:spLocks noChangeArrowheads="1"/>
          </p:cNvSpPr>
          <p:nvPr/>
        </p:nvSpPr>
        <p:spPr bwMode="auto">
          <a:xfrm>
            <a:off x="4848575" y="1705828"/>
            <a:ext cx="1231384" cy="12305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a:effectLst>
            <a:outerShdw blurRad="444500" dist="63500" dir="8100000" algn="ctr" rotWithShape="0">
              <a:schemeClr val="tx1">
                <a:alpha val="50000"/>
              </a:schemeClr>
            </a:outerShdw>
          </a:effectLst>
        </p:spPr>
        <p:txBody>
          <a:bodyPr vert="horz" wrap="square" lIns="71343" tIns="35673" rIns="71343" bIns="35673" numCol="1" anchor="ctr" anchorCtr="0" compatLnSpc="1">
            <a:prstTxWarp prst="textNoShape">
              <a:avLst/>
            </a:prstTxWarp>
          </a:bodyPr>
          <a:lstStyle/>
          <a:p>
            <a:pPr algn="ctr"/>
            <a:r>
              <a:rPr lang="zh-CN" altLang="en-US" sz="2520" b="1" dirty="0">
                <a:solidFill>
                  <a:srgbClr val="0070C0"/>
                </a:solidFill>
                <a:latin typeface="微软雅黑" pitchFamily="34" charset="-122"/>
                <a:ea typeface="微软雅黑" pitchFamily="34" charset="-122"/>
              </a:rPr>
              <a:t>标题内容</a:t>
            </a:r>
            <a:endParaRPr lang="zh-CN" altLang="en-US" sz="4032" b="1" baseline="-3000" dirty="0">
              <a:solidFill>
                <a:srgbClr val="0070C0"/>
              </a:solidFill>
              <a:latin typeface="微软雅黑" pitchFamily="34" charset="-122"/>
              <a:ea typeface="微软雅黑" pitchFamily="34" charset="-122"/>
            </a:endParaRPr>
          </a:p>
        </p:txBody>
      </p:sp>
      <p:sp>
        <p:nvSpPr>
          <p:cNvPr id="4" name="Line 23"/>
          <p:cNvSpPr>
            <a:spLocks noChangeShapeType="1"/>
          </p:cNvSpPr>
          <p:nvPr/>
        </p:nvSpPr>
        <p:spPr bwMode="auto">
          <a:xfrm flipH="1">
            <a:off x="1859429" y="2322681"/>
            <a:ext cx="2989144" cy="0"/>
          </a:xfrm>
          <a:prstGeom prst="line">
            <a:avLst/>
          </a:prstGeom>
          <a:noFill/>
          <a:ln w="5" cap="flat">
            <a:solidFill>
              <a:schemeClr val="bg1">
                <a:lumMod val="50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1343" tIns="35673" rIns="71343" bIns="35673" numCol="1" anchor="t" anchorCtr="0" compatLnSpc="1">
            <a:prstTxWarp prst="textNoShape">
              <a:avLst/>
            </a:prstTxWarp>
          </a:bodyPr>
          <a:lstStyle/>
          <a:p>
            <a:endParaRPr lang="zh-CN" altLang="en-US" sz="2394"/>
          </a:p>
        </p:txBody>
      </p:sp>
      <p:sp>
        <p:nvSpPr>
          <p:cNvPr id="5" name="Freeform 24"/>
          <p:cNvSpPr>
            <a:spLocks noEditPoints="1"/>
          </p:cNvSpPr>
          <p:nvPr/>
        </p:nvSpPr>
        <p:spPr bwMode="auto">
          <a:xfrm>
            <a:off x="3945351" y="2154451"/>
            <a:ext cx="346913" cy="34581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70C0"/>
          </a:solidFill>
          <a:ln>
            <a:noFill/>
          </a:ln>
          <a:extLst/>
        </p:spPr>
        <p:txBody>
          <a:bodyPr vert="horz" wrap="square" lIns="71343" tIns="35673" rIns="71343" bIns="35673" numCol="1" anchor="t" anchorCtr="0" compatLnSpc="1">
            <a:prstTxWarp prst="textNoShape">
              <a:avLst/>
            </a:prstTxWarp>
          </a:bodyPr>
          <a:lstStyle/>
          <a:p>
            <a:endParaRPr lang="zh-CN" altLang="en-US" sz="2394"/>
          </a:p>
        </p:txBody>
      </p:sp>
      <p:sp>
        <p:nvSpPr>
          <p:cNvPr id="6" name="Freeform 25"/>
          <p:cNvSpPr>
            <a:spLocks noEditPoints="1"/>
          </p:cNvSpPr>
          <p:nvPr/>
        </p:nvSpPr>
        <p:spPr bwMode="auto">
          <a:xfrm>
            <a:off x="3132762" y="2154451"/>
            <a:ext cx="350038" cy="34581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0070C0"/>
          </a:solidFill>
          <a:ln>
            <a:noFill/>
          </a:ln>
          <a:extLst/>
        </p:spPr>
        <p:txBody>
          <a:bodyPr vert="horz" wrap="square" lIns="71343" tIns="35673" rIns="71343" bIns="35673" numCol="1" anchor="t" anchorCtr="0" compatLnSpc="1">
            <a:prstTxWarp prst="textNoShape">
              <a:avLst/>
            </a:prstTxWarp>
          </a:bodyPr>
          <a:lstStyle/>
          <a:p>
            <a:endParaRPr lang="zh-CN" altLang="en-US" sz="2394"/>
          </a:p>
        </p:txBody>
      </p:sp>
      <p:sp>
        <p:nvSpPr>
          <p:cNvPr id="7" name="Freeform 26"/>
          <p:cNvSpPr>
            <a:spLocks noEditPoints="1"/>
          </p:cNvSpPr>
          <p:nvPr/>
        </p:nvSpPr>
        <p:spPr bwMode="auto">
          <a:xfrm>
            <a:off x="2323300" y="2154451"/>
            <a:ext cx="353163" cy="34581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70C0"/>
          </a:solidFill>
          <a:ln>
            <a:noFill/>
          </a:ln>
          <a:extLst/>
        </p:spPr>
        <p:txBody>
          <a:bodyPr vert="horz" wrap="square" lIns="71343" tIns="35673" rIns="71343" bIns="35673" numCol="1" anchor="t" anchorCtr="0" compatLnSpc="1">
            <a:prstTxWarp prst="textNoShape">
              <a:avLst/>
            </a:prstTxWarp>
          </a:bodyPr>
          <a:lstStyle/>
          <a:p>
            <a:endParaRPr lang="zh-CN" altLang="en-US" sz="2394"/>
          </a:p>
        </p:txBody>
      </p:sp>
      <p:sp>
        <p:nvSpPr>
          <p:cNvPr id="8" name="Freeform 27"/>
          <p:cNvSpPr>
            <a:spLocks/>
          </p:cNvSpPr>
          <p:nvPr/>
        </p:nvSpPr>
        <p:spPr bwMode="auto">
          <a:xfrm>
            <a:off x="4048484" y="2419260"/>
            <a:ext cx="1647054" cy="1398823"/>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70C0"/>
          </a:solidFill>
          <a:ln>
            <a:noFill/>
          </a:ln>
          <a:extLst/>
        </p:spPr>
        <p:txBody>
          <a:bodyPr vert="horz" wrap="square" lIns="71343" tIns="35673" rIns="71343" bIns="35673" numCol="1" anchor="t" anchorCtr="0" compatLnSpc="1">
            <a:prstTxWarp prst="textNoShape">
              <a:avLst/>
            </a:prstTxWarp>
          </a:bodyPr>
          <a:lstStyle/>
          <a:p>
            <a:endParaRPr lang="zh-CN" altLang="en-US" sz="2394"/>
          </a:p>
        </p:txBody>
      </p:sp>
      <p:sp>
        <p:nvSpPr>
          <p:cNvPr id="9" name="Freeform 28"/>
          <p:cNvSpPr>
            <a:spLocks/>
          </p:cNvSpPr>
          <p:nvPr/>
        </p:nvSpPr>
        <p:spPr bwMode="auto">
          <a:xfrm>
            <a:off x="3214021" y="2419260"/>
            <a:ext cx="2481520" cy="223064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0070C0"/>
          </a:solidFill>
          <a:ln>
            <a:noFill/>
          </a:ln>
          <a:extLst/>
        </p:spPr>
        <p:txBody>
          <a:bodyPr vert="horz" wrap="square" lIns="71343" tIns="35673" rIns="71343" bIns="35673" numCol="1" anchor="t" anchorCtr="0" compatLnSpc="1">
            <a:prstTxWarp prst="textNoShape">
              <a:avLst/>
            </a:prstTxWarp>
          </a:bodyPr>
          <a:lstStyle/>
          <a:p>
            <a:endParaRPr lang="zh-CN" altLang="en-US" sz="2394"/>
          </a:p>
        </p:txBody>
      </p:sp>
      <p:sp>
        <p:nvSpPr>
          <p:cNvPr id="10" name="Freeform 29"/>
          <p:cNvSpPr>
            <a:spLocks/>
          </p:cNvSpPr>
          <p:nvPr/>
        </p:nvSpPr>
        <p:spPr bwMode="auto">
          <a:xfrm>
            <a:off x="2404558" y="2419260"/>
            <a:ext cx="3290984" cy="3040650"/>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70C0"/>
          </a:solidFill>
          <a:ln>
            <a:noFill/>
          </a:ln>
          <a:extLst/>
        </p:spPr>
        <p:txBody>
          <a:bodyPr vert="horz" wrap="square" lIns="71343" tIns="35673" rIns="71343" bIns="35673" numCol="1" anchor="t" anchorCtr="0" compatLnSpc="1">
            <a:prstTxWarp prst="textNoShape">
              <a:avLst/>
            </a:prstTxWarp>
          </a:bodyPr>
          <a:lstStyle/>
          <a:p>
            <a:endParaRPr lang="zh-CN" altLang="en-US" sz="2394"/>
          </a:p>
        </p:txBody>
      </p:sp>
      <p:sp>
        <p:nvSpPr>
          <p:cNvPr id="11" name="TextBox 10"/>
          <p:cNvSpPr txBox="1"/>
          <p:nvPr/>
        </p:nvSpPr>
        <p:spPr>
          <a:xfrm>
            <a:off x="5753599" y="3236636"/>
            <a:ext cx="530404" cy="731326"/>
          </a:xfrm>
          <a:prstGeom prst="rect">
            <a:avLst/>
          </a:prstGeom>
          <a:noFill/>
        </p:spPr>
        <p:txBody>
          <a:bodyPr wrap="none" lIns="71343" tIns="35673" rIns="71343" bIns="35673" rtlCol="0" anchor="ctr">
            <a:spAutoFit/>
          </a:bodyPr>
          <a:lstStyle/>
          <a:p>
            <a:r>
              <a:rPr lang="en-US" altLang="zh-CN" sz="4284" dirty="0">
                <a:solidFill>
                  <a:srgbClr val="0070C0"/>
                </a:solidFill>
                <a:latin typeface="微软雅黑" pitchFamily="34" charset="-122"/>
                <a:ea typeface="微软雅黑" pitchFamily="34" charset="-122"/>
              </a:rPr>
              <a:t>A</a:t>
            </a:r>
            <a:endParaRPr lang="zh-CN" altLang="en-US" sz="4284" dirty="0">
              <a:solidFill>
                <a:srgbClr val="0070C0"/>
              </a:solidFill>
              <a:latin typeface="微软雅黑" pitchFamily="34" charset="-122"/>
              <a:ea typeface="微软雅黑" pitchFamily="34" charset="-122"/>
            </a:endParaRPr>
          </a:p>
        </p:txBody>
      </p:sp>
      <p:sp>
        <p:nvSpPr>
          <p:cNvPr id="13" name="TextBox 12"/>
          <p:cNvSpPr txBox="1"/>
          <p:nvPr/>
        </p:nvSpPr>
        <p:spPr>
          <a:xfrm>
            <a:off x="5753600" y="4051513"/>
            <a:ext cx="488726" cy="731326"/>
          </a:xfrm>
          <a:prstGeom prst="rect">
            <a:avLst/>
          </a:prstGeom>
          <a:noFill/>
        </p:spPr>
        <p:txBody>
          <a:bodyPr wrap="none" lIns="71343" tIns="35673" rIns="71343" bIns="35673" rtlCol="0" anchor="ctr">
            <a:spAutoFit/>
          </a:bodyPr>
          <a:lstStyle/>
          <a:p>
            <a:r>
              <a:rPr lang="en-US" altLang="zh-CN" sz="4284" dirty="0">
                <a:solidFill>
                  <a:srgbClr val="0070C0"/>
                </a:solidFill>
                <a:latin typeface="微软雅黑" pitchFamily="34" charset="-122"/>
                <a:ea typeface="微软雅黑" pitchFamily="34" charset="-122"/>
              </a:rPr>
              <a:t>B</a:t>
            </a:r>
            <a:endParaRPr lang="zh-CN" altLang="en-US" sz="4284" dirty="0">
              <a:solidFill>
                <a:srgbClr val="0070C0"/>
              </a:solidFill>
              <a:latin typeface="微软雅黑" pitchFamily="34" charset="-122"/>
              <a:ea typeface="微软雅黑" pitchFamily="34" charset="-122"/>
            </a:endParaRPr>
          </a:p>
        </p:txBody>
      </p:sp>
      <p:sp>
        <p:nvSpPr>
          <p:cNvPr id="14" name="TextBox 13"/>
          <p:cNvSpPr txBox="1"/>
          <p:nvPr/>
        </p:nvSpPr>
        <p:spPr>
          <a:xfrm>
            <a:off x="5753599" y="4892939"/>
            <a:ext cx="511168" cy="731326"/>
          </a:xfrm>
          <a:prstGeom prst="rect">
            <a:avLst/>
          </a:prstGeom>
          <a:noFill/>
        </p:spPr>
        <p:txBody>
          <a:bodyPr wrap="none" lIns="71343" tIns="35673" rIns="71343" bIns="35673" rtlCol="0" anchor="ctr">
            <a:spAutoFit/>
          </a:bodyPr>
          <a:lstStyle/>
          <a:p>
            <a:r>
              <a:rPr lang="en-US" altLang="zh-CN" sz="4284" dirty="0">
                <a:solidFill>
                  <a:srgbClr val="0070C0"/>
                </a:solidFill>
                <a:latin typeface="微软雅黑" pitchFamily="34" charset="-122"/>
                <a:ea typeface="微软雅黑" pitchFamily="34" charset="-122"/>
              </a:rPr>
              <a:t>C</a:t>
            </a:r>
            <a:endParaRPr lang="zh-CN" altLang="en-US" sz="4284" dirty="0">
              <a:solidFill>
                <a:srgbClr val="0070C0"/>
              </a:solidFill>
              <a:latin typeface="微软雅黑" pitchFamily="34" charset="-122"/>
              <a:ea typeface="微软雅黑" pitchFamily="34" charset="-122"/>
            </a:endParaRPr>
          </a:p>
        </p:txBody>
      </p:sp>
      <p:sp>
        <p:nvSpPr>
          <p:cNvPr id="15" name="TextBox 14"/>
          <p:cNvSpPr txBox="1"/>
          <p:nvPr/>
        </p:nvSpPr>
        <p:spPr>
          <a:xfrm>
            <a:off x="6361324" y="3282757"/>
            <a:ext cx="3665030" cy="770119"/>
          </a:xfrm>
          <a:prstGeom prst="rect">
            <a:avLst/>
          </a:prstGeom>
          <a:noFill/>
        </p:spPr>
        <p:txBody>
          <a:bodyPr wrap="square" lIns="71343" tIns="35673" rIns="71343" bIns="35673" rtlCol="0">
            <a:spAutoFit/>
          </a:bodyPr>
          <a:lstStyle/>
          <a:p>
            <a:pPr>
              <a:lnSpc>
                <a:spcPct val="120000"/>
              </a:lnSpc>
              <a:spcBef>
                <a:spcPct val="0"/>
              </a:spcBef>
              <a:buNone/>
            </a:pPr>
            <a:r>
              <a:rPr lang="zh-CN" altLang="en-US" sz="1260" dirty="0">
                <a:latin typeface="微软雅黑" pitchFamily="34" charset="-122"/>
                <a:ea typeface="微软雅黑" pitchFamily="34" charset="-122"/>
              </a:rPr>
              <a:t>您的内容打在这里，或者通过复制您的文本后，在此框中选择粘贴，并选择只保留文字，</a:t>
            </a:r>
            <a:r>
              <a:rPr lang="zh-CN" altLang="en-US" sz="1260" dirty="0">
                <a:latin typeface="微软雅黑" pitchFamily="34" charset="-122"/>
                <a:ea typeface="微软雅黑" pitchFamily="34" charset="-122"/>
                <a:sym typeface="微软雅黑" pitchFamily="34" charset="-122"/>
              </a:rPr>
              <a:t>在此录入上述图表的综合描述说明。</a:t>
            </a:r>
          </a:p>
        </p:txBody>
      </p:sp>
      <p:sp>
        <p:nvSpPr>
          <p:cNvPr id="16" name="TextBox 15"/>
          <p:cNvSpPr txBox="1"/>
          <p:nvPr/>
        </p:nvSpPr>
        <p:spPr>
          <a:xfrm>
            <a:off x="6361324" y="4151217"/>
            <a:ext cx="3665030" cy="770119"/>
          </a:xfrm>
          <a:prstGeom prst="rect">
            <a:avLst/>
          </a:prstGeom>
          <a:noFill/>
        </p:spPr>
        <p:txBody>
          <a:bodyPr wrap="square" lIns="71343" tIns="35673" rIns="71343" bIns="35673" rtlCol="0">
            <a:spAutoFit/>
          </a:bodyPr>
          <a:lstStyle/>
          <a:p>
            <a:pPr>
              <a:lnSpc>
                <a:spcPct val="120000"/>
              </a:lnSpc>
              <a:spcBef>
                <a:spcPct val="0"/>
              </a:spcBef>
              <a:buNone/>
            </a:pPr>
            <a:r>
              <a:rPr lang="zh-CN" altLang="en-US" sz="1260" dirty="0">
                <a:latin typeface="微软雅黑" pitchFamily="34" charset="-122"/>
                <a:ea typeface="微软雅黑" pitchFamily="34" charset="-122"/>
              </a:rPr>
              <a:t>您的内容打在这里，或者通过复制您的文本后，在此框中选择粘贴，并选择只保留文字，</a:t>
            </a:r>
            <a:r>
              <a:rPr lang="zh-CN" altLang="en-US" sz="1260" dirty="0">
                <a:latin typeface="微软雅黑" pitchFamily="34" charset="-122"/>
                <a:ea typeface="微软雅黑" pitchFamily="34" charset="-122"/>
                <a:sym typeface="微软雅黑" pitchFamily="34" charset="-122"/>
              </a:rPr>
              <a:t>在此录入上述图表的综合描述说明。</a:t>
            </a:r>
          </a:p>
        </p:txBody>
      </p:sp>
      <p:sp>
        <p:nvSpPr>
          <p:cNvPr id="17" name="TextBox 16"/>
          <p:cNvSpPr txBox="1"/>
          <p:nvPr/>
        </p:nvSpPr>
        <p:spPr>
          <a:xfrm>
            <a:off x="6361324" y="5001784"/>
            <a:ext cx="3665030" cy="770119"/>
          </a:xfrm>
          <a:prstGeom prst="rect">
            <a:avLst/>
          </a:prstGeom>
          <a:noFill/>
        </p:spPr>
        <p:txBody>
          <a:bodyPr wrap="square" lIns="71343" tIns="35673" rIns="71343" bIns="35673" rtlCol="0">
            <a:spAutoFit/>
          </a:bodyPr>
          <a:lstStyle/>
          <a:p>
            <a:pPr>
              <a:lnSpc>
                <a:spcPct val="120000"/>
              </a:lnSpc>
            </a:pPr>
            <a:r>
              <a:rPr lang="zh-CN" altLang="en-US" sz="1260" dirty="0">
                <a:latin typeface="微软雅黑" pitchFamily="34" charset="-122"/>
                <a:ea typeface="微软雅黑" pitchFamily="34" charset="-122"/>
              </a:rPr>
              <a:t>您的内容打在这里，或者通过复制您的文本后，在此框中选择粘贴，并选择只保留文字，</a:t>
            </a:r>
            <a:r>
              <a:rPr lang="zh-CN" altLang="en-US" sz="1260" dirty="0">
                <a:latin typeface="微软雅黑" pitchFamily="34" charset="-122"/>
                <a:ea typeface="微软雅黑" pitchFamily="34" charset="-122"/>
                <a:sym typeface="微软雅黑" pitchFamily="34" charset="-122"/>
              </a:rPr>
              <a:t>在此录入上述图表的综合描述说明。</a:t>
            </a:r>
          </a:p>
        </p:txBody>
      </p:sp>
    </p:spTree>
    <p:extLst>
      <p:ext uri="{BB962C8B-B14F-4D97-AF65-F5344CB8AC3E}">
        <p14:creationId xmlns:p14="http://schemas.microsoft.com/office/powerpoint/2010/main" val="1729276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anim calcmode="lin" valueType="num">
                                      <p:cBhvr>
                                        <p:cTn id="58" dur="500" fill="hold"/>
                                        <p:tgtEl>
                                          <p:spTgt spid="13"/>
                                        </p:tgtEl>
                                        <p:attrNameLst>
                                          <p:attrName>ppt_w</p:attrName>
                                        </p:attrNameLst>
                                      </p:cBhvr>
                                      <p:tavLst>
                                        <p:tav tm="0" fmla="#ppt_w*sin(2.5*pi*$)">
                                          <p:val>
                                            <p:fltVal val="0"/>
                                          </p:val>
                                        </p:tav>
                                        <p:tav tm="100000">
                                          <p:val>
                                            <p:fltVal val="1"/>
                                          </p:val>
                                        </p:tav>
                                      </p:tavLst>
                                    </p:anim>
                                    <p:anim calcmode="lin" valueType="num">
                                      <p:cBhvr>
                                        <p:cTn id="59" dur="500" fill="hold"/>
                                        <p:tgtEl>
                                          <p:spTgt spid="13"/>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500"/>
                                        <p:tgtEl>
                                          <p:spTgt spid="14"/>
                                        </p:tgtEl>
                                      </p:cBhvr>
                                    </p:animEffect>
                                    <p:anim calcmode="lin" valueType="num">
                                      <p:cBhvr>
                                        <p:cTn id="71" dur="500" fill="hold"/>
                                        <p:tgtEl>
                                          <p:spTgt spid="14"/>
                                        </p:tgtEl>
                                        <p:attrNameLst>
                                          <p:attrName>ppt_w</p:attrName>
                                        </p:attrNameLst>
                                      </p:cBhvr>
                                      <p:tavLst>
                                        <p:tav tm="0" fmla="#ppt_w*sin(2.5*pi*$)">
                                          <p:val>
                                            <p:fltVal val="0"/>
                                          </p:val>
                                        </p:tav>
                                        <p:tav tm="100000">
                                          <p:val>
                                            <p:fltVal val="1"/>
                                          </p:val>
                                        </p:tav>
                                      </p:tavLst>
                                    </p:anim>
                                    <p:anim calcmode="lin" valueType="num">
                                      <p:cBhvr>
                                        <p:cTn id="72" dur="500" fill="hold"/>
                                        <p:tgtEl>
                                          <p:spTgt spid="14"/>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animBg="1"/>
      <p:bldP spid="4" grpId="0" animBg="1"/>
      <p:bldP spid="5" grpId="0" animBg="1"/>
      <p:bldP spid="6" grpId="0" animBg="1"/>
      <p:bldP spid="7" grpId="0" animBg="1"/>
      <p:bldP spid="8" grpId="0" animBg="1"/>
      <p:bldP spid="9" grpId="0" animBg="1"/>
      <p:bldP spid="10" grpId="0" animBg="1"/>
      <p:bldP spid="11" grpId="0"/>
      <p:bldP spid="13" grpId="0"/>
      <p:bldP spid="14"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092288" y="435537"/>
            <a:ext cx="4086375" cy="480131"/>
          </a:xfrm>
          <a:prstGeom prst="rect">
            <a:avLst/>
          </a:prstGeom>
        </p:spPr>
        <p:txBody>
          <a:bodyPr wrap="none">
            <a:spAutoFit/>
          </a:bodyPr>
          <a:lstStyle/>
          <a:p>
            <a:r>
              <a:rPr lang="zh-CN" altLang="en-US" sz="2520" b="1" dirty="0">
                <a:latin typeface="微软雅黑" pitchFamily="34" charset="-122"/>
                <a:ea typeface="微软雅黑" pitchFamily="34" charset="-122"/>
              </a:rPr>
              <a:t>工作完成情况</a:t>
            </a:r>
            <a:r>
              <a:rPr lang="en-US" altLang="zh-CN" sz="1764" dirty="0">
                <a:latin typeface="微软雅黑" pitchFamily="34" charset="-122"/>
                <a:ea typeface="微软雅黑" pitchFamily="34" charset="-122"/>
              </a:rPr>
              <a:t>(</a:t>
            </a:r>
            <a:r>
              <a:rPr lang="zh-CN" altLang="en-US" sz="1764" dirty="0">
                <a:latin typeface="微软雅黑" pitchFamily="34" charset="-122"/>
                <a:ea typeface="微软雅黑" pitchFamily="34" charset="-122"/>
              </a:rPr>
              <a:t>此处添加文本内容</a:t>
            </a:r>
            <a:r>
              <a:rPr lang="en-US" altLang="zh-CN" sz="1764" dirty="0">
                <a:latin typeface="微软雅黑" pitchFamily="34" charset="-122"/>
                <a:ea typeface="微软雅黑" pitchFamily="34" charset="-122"/>
              </a:rPr>
              <a:t>)</a:t>
            </a:r>
            <a:endParaRPr lang="zh-CN" altLang="en-US" sz="2520" dirty="0">
              <a:latin typeface="微软雅黑" pitchFamily="34" charset="-122"/>
              <a:ea typeface="微软雅黑" pitchFamily="34" charset="-122"/>
            </a:endParaRPr>
          </a:p>
        </p:txBody>
      </p:sp>
      <p:grpSp>
        <p:nvGrpSpPr>
          <p:cNvPr id="65" name="组合 64"/>
          <p:cNvGrpSpPr/>
          <p:nvPr/>
        </p:nvGrpSpPr>
        <p:grpSpPr>
          <a:xfrm>
            <a:off x="2000070" y="4845703"/>
            <a:ext cx="5429923" cy="835160"/>
            <a:chOff x="3585720" y="5137719"/>
            <a:chExt cx="6985673" cy="1079499"/>
          </a:xfrm>
          <a:noFill/>
        </p:grpSpPr>
        <p:grpSp>
          <p:nvGrpSpPr>
            <p:cNvPr id="66" name="Group 8"/>
            <p:cNvGrpSpPr>
              <a:grpSpLocks/>
            </p:cNvGrpSpPr>
            <p:nvPr/>
          </p:nvGrpSpPr>
          <p:grpSpPr bwMode="auto">
            <a:xfrm>
              <a:off x="3585720" y="5525746"/>
              <a:ext cx="532885" cy="139071"/>
              <a:chOff x="0" y="0"/>
              <a:chExt cx="438150" cy="114300"/>
            </a:xfrm>
            <a:grpFill/>
          </p:grpSpPr>
          <p:sp>
            <p:nvSpPr>
              <p:cNvPr id="93"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94"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grpSp>
          <p:nvGrpSpPr>
            <p:cNvPr id="67" name="Group 11"/>
            <p:cNvGrpSpPr>
              <a:grpSpLocks/>
            </p:cNvGrpSpPr>
            <p:nvPr/>
          </p:nvGrpSpPr>
          <p:grpSpPr bwMode="auto">
            <a:xfrm>
              <a:off x="5010608" y="5478111"/>
              <a:ext cx="532885" cy="139071"/>
              <a:chOff x="0" y="0"/>
              <a:chExt cx="438150" cy="114300"/>
            </a:xfrm>
            <a:grpFill/>
          </p:grpSpPr>
          <p:sp>
            <p:nvSpPr>
              <p:cNvPr id="91"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92"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grpSp>
          <p:nvGrpSpPr>
            <p:cNvPr id="68" name="Group 14"/>
            <p:cNvGrpSpPr>
              <a:grpSpLocks/>
            </p:cNvGrpSpPr>
            <p:nvPr/>
          </p:nvGrpSpPr>
          <p:grpSpPr bwMode="auto">
            <a:xfrm>
              <a:off x="5867856" y="5792301"/>
              <a:ext cx="621704" cy="162251"/>
              <a:chOff x="0" y="0"/>
              <a:chExt cx="438150" cy="114300"/>
            </a:xfrm>
            <a:grpFill/>
          </p:grpSpPr>
          <p:sp>
            <p:nvSpPr>
              <p:cNvPr id="89"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90"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grpSp>
          <p:nvGrpSpPr>
            <p:cNvPr id="69" name="Group 17"/>
            <p:cNvGrpSpPr>
              <a:grpSpLocks/>
            </p:cNvGrpSpPr>
            <p:nvPr/>
          </p:nvGrpSpPr>
          <p:grpSpPr bwMode="auto">
            <a:xfrm>
              <a:off x="6993624" y="5565671"/>
              <a:ext cx="532885" cy="139071"/>
              <a:chOff x="0" y="0"/>
              <a:chExt cx="438150" cy="114300"/>
            </a:xfrm>
            <a:grpFill/>
          </p:grpSpPr>
          <p:sp>
            <p:nvSpPr>
              <p:cNvPr id="87"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88"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grpSp>
          <p:nvGrpSpPr>
            <p:cNvPr id="70" name="Group 20"/>
            <p:cNvGrpSpPr>
              <a:grpSpLocks/>
            </p:cNvGrpSpPr>
            <p:nvPr/>
          </p:nvGrpSpPr>
          <p:grpSpPr bwMode="auto">
            <a:xfrm>
              <a:off x="7972156" y="6007329"/>
              <a:ext cx="804241" cy="209889"/>
              <a:chOff x="0" y="0"/>
              <a:chExt cx="438150" cy="114300"/>
            </a:xfrm>
            <a:grpFill/>
          </p:grpSpPr>
          <p:sp>
            <p:nvSpPr>
              <p:cNvPr id="85"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86"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grpSp>
          <p:nvGrpSpPr>
            <p:cNvPr id="71" name="Group 23"/>
            <p:cNvGrpSpPr>
              <a:grpSpLocks/>
            </p:cNvGrpSpPr>
            <p:nvPr/>
          </p:nvGrpSpPr>
          <p:grpSpPr bwMode="auto">
            <a:xfrm>
              <a:off x="9024869" y="5137719"/>
              <a:ext cx="532885" cy="139071"/>
              <a:chOff x="0" y="0"/>
              <a:chExt cx="438150" cy="114300"/>
            </a:xfrm>
            <a:grpFill/>
          </p:grpSpPr>
          <p:sp>
            <p:nvSpPr>
              <p:cNvPr id="83"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84"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grpSp>
          <p:nvGrpSpPr>
            <p:cNvPr id="72" name="Group 26"/>
            <p:cNvGrpSpPr>
              <a:grpSpLocks/>
            </p:cNvGrpSpPr>
            <p:nvPr/>
          </p:nvGrpSpPr>
          <p:grpSpPr bwMode="auto">
            <a:xfrm>
              <a:off x="10038508" y="5402990"/>
              <a:ext cx="532885" cy="139071"/>
              <a:chOff x="0" y="0"/>
              <a:chExt cx="438150" cy="114300"/>
            </a:xfrm>
            <a:grpFill/>
          </p:grpSpPr>
          <p:sp>
            <p:nvSpPr>
              <p:cNvPr id="81"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sp>
            <p:nvSpPr>
              <p:cNvPr id="82"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sz="2394">
                  <a:solidFill>
                    <a:srgbClr val="0070C0"/>
                  </a:solidFill>
                </a:endParaRPr>
              </a:p>
            </p:txBody>
          </p:sp>
        </p:grpSp>
        <p:cxnSp>
          <p:nvCxnSpPr>
            <p:cNvPr id="73" name="直接连接符 15"/>
            <p:cNvCxnSpPr>
              <a:cxnSpLocks noChangeShapeType="1"/>
              <a:stCxn id="93" idx="6"/>
              <a:endCxn id="91" idx="2"/>
            </p:cNvCxnSpPr>
            <p:nvPr/>
          </p:nvCxnSpPr>
          <p:spPr bwMode="auto">
            <a:xfrm flipV="1">
              <a:off x="4118605" y="5547647"/>
              <a:ext cx="892003" cy="47635"/>
            </a:xfrm>
            <a:prstGeom prst="line">
              <a:avLst/>
            </a:prstGeom>
            <a:grpFill/>
            <a:ln w="12700" cap="flat" cmpd="sng">
              <a:solidFill>
                <a:srgbClr val="0070C0"/>
              </a:solidFill>
              <a:bevel/>
              <a:headEnd/>
              <a:tailEnd/>
            </a:ln>
            <a:extLst/>
          </p:spPr>
        </p:cxnSp>
        <p:cxnSp>
          <p:nvCxnSpPr>
            <p:cNvPr id="74" name="直接连接符 19"/>
            <p:cNvCxnSpPr>
              <a:cxnSpLocks noChangeShapeType="1"/>
              <a:stCxn id="91" idx="5"/>
              <a:endCxn id="89" idx="1"/>
            </p:cNvCxnSpPr>
            <p:nvPr/>
          </p:nvCxnSpPr>
          <p:spPr bwMode="auto">
            <a:xfrm>
              <a:off x="5465453" y="5596816"/>
              <a:ext cx="493449" cy="219247"/>
            </a:xfrm>
            <a:prstGeom prst="line">
              <a:avLst/>
            </a:prstGeom>
            <a:grpFill/>
            <a:ln w="12700" cap="flat" cmpd="sng">
              <a:solidFill>
                <a:srgbClr val="0070C0"/>
              </a:solidFill>
              <a:bevel/>
              <a:headEnd/>
              <a:tailEnd/>
            </a:ln>
            <a:extLst/>
          </p:spPr>
        </p:cxnSp>
        <p:sp>
          <p:nvSpPr>
            <p:cNvPr id="75" name="直接连接符 24"/>
            <p:cNvSpPr>
              <a:spLocks noChangeShapeType="1"/>
            </p:cNvSpPr>
            <p:nvPr/>
          </p:nvSpPr>
          <p:spPr bwMode="auto">
            <a:xfrm flipV="1">
              <a:off x="6394951" y="5684376"/>
              <a:ext cx="676713" cy="131687"/>
            </a:xfrm>
            <a:prstGeom prst="line">
              <a:avLst/>
            </a:prstGeom>
            <a:grpFill/>
            <a:ln w="12700" cap="flat" cmpd="sng">
              <a:solidFill>
                <a:srgbClr val="0070C0"/>
              </a:solidFill>
              <a:bevel/>
              <a:headEnd/>
              <a:tailEnd/>
            </a:ln>
            <a:extLst/>
          </p:spPr>
          <p:txBody>
            <a:bodyPr/>
            <a:lstStyle/>
            <a:p>
              <a:endParaRPr lang="zh-CN" altLang="en-US" sz="2394">
                <a:solidFill>
                  <a:srgbClr val="0070C0"/>
                </a:solidFill>
              </a:endParaRPr>
            </a:p>
          </p:txBody>
        </p:sp>
        <p:sp>
          <p:nvSpPr>
            <p:cNvPr id="76" name="直接连接符 26"/>
            <p:cNvSpPr>
              <a:spLocks noChangeShapeType="1"/>
            </p:cNvSpPr>
            <p:nvPr/>
          </p:nvSpPr>
          <p:spPr bwMode="auto">
            <a:xfrm>
              <a:off x="7448469" y="5684376"/>
              <a:ext cx="776661" cy="373629"/>
            </a:xfrm>
            <a:prstGeom prst="line">
              <a:avLst/>
            </a:prstGeom>
            <a:grpFill/>
            <a:ln w="12700" cap="flat" cmpd="sng">
              <a:solidFill>
                <a:srgbClr val="0070C0"/>
              </a:solidFill>
              <a:bevel/>
              <a:headEnd/>
              <a:tailEnd/>
            </a:ln>
            <a:extLst/>
          </p:spPr>
          <p:txBody>
            <a:bodyPr/>
            <a:lstStyle/>
            <a:p>
              <a:endParaRPr lang="zh-CN" altLang="en-US" sz="2394">
                <a:solidFill>
                  <a:srgbClr val="0070C0"/>
                </a:solidFill>
              </a:endParaRPr>
            </a:p>
          </p:txBody>
        </p:sp>
        <p:cxnSp>
          <p:nvCxnSpPr>
            <p:cNvPr id="77" name="直接连接符 29"/>
            <p:cNvCxnSpPr>
              <a:cxnSpLocks noChangeShapeType="1"/>
              <a:stCxn id="85" idx="7"/>
              <a:endCxn id="81" idx="3"/>
            </p:cNvCxnSpPr>
            <p:nvPr/>
          </p:nvCxnSpPr>
          <p:spPr bwMode="auto">
            <a:xfrm flipV="1">
              <a:off x="8658618" y="5521694"/>
              <a:ext cx="1457930" cy="516372"/>
            </a:xfrm>
            <a:prstGeom prst="line">
              <a:avLst/>
            </a:prstGeom>
            <a:grpFill/>
            <a:ln w="12700" cap="flat" cmpd="sng">
              <a:solidFill>
                <a:srgbClr val="0070C0"/>
              </a:solidFill>
              <a:bevel/>
              <a:headEnd/>
              <a:tailEnd/>
            </a:ln>
            <a:extLst/>
          </p:spPr>
        </p:cxnSp>
        <p:cxnSp>
          <p:nvCxnSpPr>
            <p:cNvPr id="78" name="直接连接符 32"/>
            <p:cNvCxnSpPr>
              <a:cxnSpLocks noChangeShapeType="1"/>
              <a:stCxn id="81" idx="1"/>
              <a:endCxn id="83" idx="5"/>
            </p:cNvCxnSpPr>
            <p:nvPr/>
          </p:nvCxnSpPr>
          <p:spPr bwMode="auto">
            <a:xfrm flipH="1" flipV="1">
              <a:off x="9479715" y="5256424"/>
              <a:ext cx="636834" cy="166933"/>
            </a:xfrm>
            <a:prstGeom prst="line">
              <a:avLst/>
            </a:prstGeom>
            <a:grpFill/>
            <a:ln w="12700" cap="flat" cmpd="sng">
              <a:solidFill>
                <a:srgbClr val="0070C0"/>
              </a:solidFill>
              <a:bevel/>
              <a:headEnd/>
              <a:tailEnd/>
            </a:ln>
            <a:extLst/>
          </p:spPr>
        </p:cxnSp>
        <p:cxnSp>
          <p:nvCxnSpPr>
            <p:cNvPr id="79" name="直接连接符 34"/>
            <p:cNvCxnSpPr>
              <a:cxnSpLocks noChangeShapeType="1"/>
              <a:stCxn id="87" idx="6"/>
              <a:endCxn id="81" idx="2"/>
            </p:cNvCxnSpPr>
            <p:nvPr/>
          </p:nvCxnSpPr>
          <p:spPr bwMode="auto">
            <a:xfrm flipV="1">
              <a:off x="7526509" y="5472525"/>
              <a:ext cx="2511999" cy="162682"/>
            </a:xfrm>
            <a:prstGeom prst="line">
              <a:avLst/>
            </a:prstGeom>
            <a:grpFill/>
            <a:ln w="12700" cap="flat" cmpd="sng">
              <a:solidFill>
                <a:srgbClr val="0070C0"/>
              </a:solidFill>
              <a:bevel/>
              <a:headEnd/>
              <a:tailEnd/>
            </a:ln>
            <a:extLst/>
          </p:spPr>
        </p:cxnSp>
        <p:sp>
          <p:nvSpPr>
            <p:cNvPr id="80" name="直接连接符 43"/>
            <p:cNvSpPr>
              <a:spLocks noChangeShapeType="1"/>
            </p:cNvSpPr>
            <p:nvPr/>
          </p:nvSpPr>
          <p:spPr bwMode="auto">
            <a:xfrm flipV="1">
              <a:off x="8506282" y="5270066"/>
              <a:ext cx="728632" cy="750905"/>
            </a:xfrm>
            <a:prstGeom prst="line">
              <a:avLst/>
            </a:prstGeom>
            <a:grpFill/>
            <a:ln w="12700" cap="flat" cmpd="sng">
              <a:solidFill>
                <a:srgbClr val="0070C0"/>
              </a:solidFill>
              <a:bevel/>
              <a:headEnd/>
              <a:tailEnd/>
            </a:ln>
            <a:extLst/>
          </p:spPr>
          <p:txBody>
            <a:bodyPr/>
            <a:lstStyle/>
            <a:p>
              <a:endParaRPr lang="zh-CN" altLang="en-US" sz="2394">
                <a:solidFill>
                  <a:srgbClr val="0070C0"/>
                </a:solidFill>
              </a:endParaRPr>
            </a:p>
          </p:txBody>
        </p:sp>
      </p:grpSp>
      <p:grpSp>
        <p:nvGrpSpPr>
          <p:cNvPr id="95" name="组合 94"/>
          <p:cNvGrpSpPr/>
          <p:nvPr/>
        </p:nvGrpSpPr>
        <p:grpSpPr>
          <a:xfrm>
            <a:off x="2861354" y="3628247"/>
            <a:ext cx="903548" cy="1519280"/>
            <a:chOff x="4693779" y="3564074"/>
            <a:chExt cx="1162426" cy="1963768"/>
          </a:xfrm>
        </p:grpSpPr>
        <p:sp>
          <p:nvSpPr>
            <p:cNvPr id="96"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97" name="椭圆 90"/>
            <p:cNvSpPr>
              <a:spLocks noChangeArrowheads="1"/>
            </p:cNvSpPr>
            <p:nvPr/>
          </p:nvSpPr>
          <p:spPr bwMode="auto">
            <a:xfrm>
              <a:off x="4693779" y="3564074"/>
              <a:ext cx="1162426" cy="1162083"/>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98" name="矩形 111"/>
          <p:cNvSpPr>
            <a:spLocks noChangeArrowheads="1"/>
          </p:cNvSpPr>
          <p:nvPr/>
        </p:nvSpPr>
        <p:spPr bwMode="auto">
          <a:xfrm>
            <a:off x="2892518" y="3851875"/>
            <a:ext cx="855003" cy="49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386" b="1" dirty="0">
                <a:solidFill>
                  <a:srgbClr val="0070C0"/>
                </a:solidFill>
                <a:latin typeface="Calibri" pitchFamily="34" charset="0"/>
                <a:ea typeface="微软雅黑" pitchFamily="34" charset="-122"/>
                <a:sym typeface="Calibri" pitchFamily="34" charset="0"/>
              </a:rPr>
              <a:t>完成的</a:t>
            </a:r>
            <a:endParaRPr lang="en-US" altLang="zh-CN" sz="1386" b="1" dirty="0">
              <a:solidFill>
                <a:srgbClr val="0070C0"/>
              </a:solidFill>
              <a:latin typeface="Calibri" pitchFamily="34" charset="0"/>
              <a:ea typeface="微软雅黑" pitchFamily="34" charset="-122"/>
              <a:sym typeface="Calibri" pitchFamily="34" charset="0"/>
            </a:endParaRPr>
          </a:p>
          <a:p>
            <a:pPr algn="ctr"/>
            <a:r>
              <a:rPr lang="zh-CN" altLang="en-US" sz="1386" b="1" dirty="0">
                <a:solidFill>
                  <a:srgbClr val="0070C0"/>
                </a:solidFill>
                <a:latin typeface="Calibri" pitchFamily="34" charset="0"/>
                <a:ea typeface="微软雅黑" pitchFamily="34" charset="-122"/>
                <a:sym typeface="Calibri" pitchFamily="34" charset="0"/>
              </a:rPr>
              <a:t>项目名称</a:t>
            </a:r>
          </a:p>
        </p:txBody>
      </p:sp>
      <p:grpSp>
        <p:nvGrpSpPr>
          <p:cNvPr id="99" name="组合 98"/>
          <p:cNvGrpSpPr/>
          <p:nvPr/>
        </p:nvGrpSpPr>
        <p:grpSpPr>
          <a:xfrm>
            <a:off x="1768694" y="3329469"/>
            <a:ext cx="879532" cy="1909183"/>
            <a:chOff x="3288054" y="3177886"/>
            <a:chExt cx="1131530" cy="2467743"/>
          </a:xfrm>
        </p:grpSpPr>
        <p:sp>
          <p:nvSpPr>
            <p:cNvPr id="100"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101" name="椭圆 95"/>
            <p:cNvSpPr>
              <a:spLocks noChangeArrowheads="1"/>
            </p:cNvSpPr>
            <p:nvPr/>
          </p:nvSpPr>
          <p:spPr bwMode="auto">
            <a:xfrm>
              <a:off x="3288054" y="3177886"/>
              <a:ext cx="1131530" cy="1130204"/>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102" name="矩形 112"/>
          <p:cNvSpPr>
            <a:spLocks noChangeArrowheads="1"/>
          </p:cNvSpPr>
          <p:nvPr/>
        </p:nvSpPr>
        <p:spPr bwMode="auto">
          <a:xfrm>
            <a:off x="1792201" y="3517620"/>
            <a:ext cx="855003" cy="49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386" b="1" dirty="0">
                <a:solidFill>
                  <a:srgbClr val="0070C0"/>
                </a:solidFill>
                <a:latin typeface="Calibri" pitchFamily="34" charset="0"/>
                <a:ea typeface="微软雅黑" pitchFamily="34" charset="-122"/>
                <a:sym typeface="Calibri" pitchFamily="34" charset="0"/>
              </a:rPr>
              <a:t>完成的</a:t>
            </a:r>
            <a:endParaRPr lang="en-US" altLang="zh-CN" sz="1386" b="1" dirty="0">
              <a:solidFill>
                <a:srgbClr val="0070C0"/>
              </a:solidFill>
              <a:latin typeface="Calibri" pitchFamily="34" charset="0"/>
              <a:ea typeface="微软雅黑" pitchFamily="34" charset="-122"/>
              <a:sym typeface="Calibri" pitchFamily="34" charset="0"/>
            </a:endParaRPr>
          </a:p>
          <a:p>
            <a:pPr algn="ctr"/>
            <a:r>
              <a:rPr lang="zh-CN" altLang="en-US" sz="1386" b="1" dirty="0">
                <a:solidFill>
                  <a:srgbClr val="0070C0"/>
                </a:solidFill>
                <a:latin typeface="Calibri" pitchFamily="34" charset="0"/>
                <a:ea typeface="微软雅黑" pitchFamily="34" charset="-122"/>
                <a:sym typeface="Calibri" pitchFamily="34" charset="0"/>
              </a:rPr>
              <a:t>项目名称</a:t>
            </a:r>
          </a:p>
        </p:txBody>
      </p:sp>
      <p:grpSp>
        <p:nvGrpSpPr>
          <p:cNvPr id="103" name="组合 102"/>
          <p:cNvGrpSpPr/>
          <p:nvPr/>
        </p:nvGrpSpPr>
        <p:grpSpPr>
          <a:xfrm>
            <a:off x="4396785" y="3195019"/>
            <a:ext cx="903548" cy="2010766"/>
            <a:chOff x="6669132" y="3004102"/>
            <a:chExt cx="1162426" cy="2599047"/>
          </a:xfrm>
        </p:grpSpPr>
        <p:sp>
          <p:nvSpPr>
            <p:cNvPr id="104"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105" name="椭圆 91"/>
            <p:cNvSpPr>
              <a:spLocks noChangeArrowheads="1"/>
            </p:cNvSpPr>
            <p:nvPr/>
          </p:nvSpPr>
          <p:spPr bwMode="auto">
            <a:xfrm>
              <a:off x="6669132" y="3004102"/>
              <a:ext cx="1162426" cy="1162832"/>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106" name="矩形 113"/>
          <p:cNvSpPr>
            <a:spLocks noChangeArrowheads="1"/>
          </p:cNvSpPr>
          <p:nvPr/>
        </p:nvSpPr>
        <p:spPr bwMode="auto">
          <a:xfrm>
            <a:off x="4427539" y="3412940"/>
            <a:ext cx="855003" cy="49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386" b="1" dirty="0">
                <a:solidFill>
                  <a:srgbClr val="0070C0"/>
                </a:solidFill>
                <a:latin typeface="Calibri" pitchFamily="34" charset="0"/>
                <a:ea typeface="微软雅黑" pitchFamily="34" charset="-122"/>
                <a:sym typeface="Calibri" pitchFamily="34" charset="0"/>
              </a:rPr>
              <a:t>完成的</a:t>
            </a:r>
            <a:endParaRPr lang="en-US" altLang="zh-CN" sz="1386" b="1" dirty="0">
              <a:solidFill>
                <a:srgbClr val="0070C0"/>
              </a:solidFill>
              <a:latin typeface="Calibri" pitchFamily="34" charset="0"/>
              <a:ea typeface="微软雅黑" pitchFamily="34" charset="-122"/>
              <a:sym typeface="Calibri" pitchFamily="34" charset="0"/>
            </a:endParaRPr>
          </a:p>
          <a:p>
            <a:pPr algn="ctr"/>
            <a:r>
              <a:rPr lang="zh-CN" altLang="en-US" sz="1386" b="1" dirty="0">
                <a:solidFill>
                  <a:srgbClr val="0070C0"/>
                </a:solidFill>
                <a:latin typeface="Calibri" pitchFamily="34" charset="0"/>
                <a:ea typeface="微软雅黑" pitchFamily="34" charset="-122"/>
                <a:sym typeface="Calibri" pitchFamily="34" charset="0"/>
              </a:rPr>
              <a:t>项目名称</a:t>
            </a:r>
          </a:p>
        </p:txBody>
      </p:sp>
      <p:grpSp>
        <p:nvGrpSpPr>
          <p:cNvPr id="107" name="组合 106"/>
          <p:cNvGrpSpPr/>
          <p:nvPr/>
        </p:nvGrpSpPr>
        <p:grpSpPr>
          <a:xfrm>
            <a:off x="6754713" y="2560120"/>
            <a:ext cx="903548" cy="2539601"/>
            <a:chOff x="9702639" y="2183452"/>
            <a:chExt cx="1162426" cy="3282600"/>
          </a:xfrm>
        </p:grpSpPr>
        <p:sp>
          <p:nvSpPr>
            <p:cNvPr id="108"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109" name="椭圆 94"/>
            <p:cNvSpPr>
              <a:spLocks noChangeArrowheads="1"/>
            </p:cNvSpPr>
            <p:nvPr/>
          </p:nvSpPr>
          <p:spPr bwMode="auto">
            <a:xfrm>
              <a:off x="9702639" y="2183452"/>
              <a:ext cx="1162426" cy="1162409"/>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110" name="矩形 114"/>
          <p:cNvSpPr>
            <a:spLocks noChangeArrowheads="1"/>
          </p:cNvSpPr>
          <p:nvPr/>
        </p:nvSpPr>
        <p:spPr bwMode="auto">
          <a:xfrm>
            <a:off x="6771549" y="2744428"/>
            <a:ext cx="855003" cy="49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386" b="1" dirty="0">
                <a:solidFill>
                  <a:srgbClr val="0070C0"/>
                </a:solidFill>
                <a:latin typeface="Calibri" pitchFamily="34" charset="0"/>
                <a:ea typeface="微软雅黑" pitchFamily="34" charset="-122"/>
                <a:sym typeface="Calibri" pitchFamily="34" charset="0"/>
              </a:rPr>
              <a:t>完成的</a:t>
            </a:r>
            <a:endParaRPr lang="en-US" altLang="zh-CN" sz="1386" b="1" dirty="0">
              <a:solidFill>
                <a:srgbClr val="0070C0"/>
              </a:solidFill>
              <a:latin typeface="Calibri" pitchFamily="34" charset="0"/>
              <a:ea typeface="微软雅黑" pitchFamily="34" charset="-122"/>
              <a:sym typeface="Calibri" pitchFamily="34" charset="0"/>
            </a:endParaRPr>
          </a:p>
          <a:p>
            <a:pPr algn="ctr"/>
            <a:r>
              <a:rPr lang="zh-CN" altLang="en-US" sz="1386" b="1" dirty="0">
                <a:solidFill>
                  <a:srgbClr val="0070C0"/>
                </a:solidFill>
                <a:latin typeface="Calibri" pitchFamily="34" charset="0"/>
                <a:ea typeface="微软雅黑" pitchFamily="34" charset="-122"/>
                <a:sym typeface="Calibri" pitchFamily="34" charset="0"/>
              </a:rPr>
              <a:t>项目名称</a:t>
            </a:r>
          </a:p>
        </p:txBody>
      </p:sp>
      <p:grpSp>
        <p:nvGrpSpPr>
          <p:cNvPr id="111" name="组合 110"/>
          <p:cNvGrpSpPr/>
          <p:nvPr/>
        </p:nvGrpSpPr>
        <p:grpSpPr>
          <a:xfrm>
            <a:off x="5181761" y="1908787"/>
            <a:ext cx="1046134" cy="3691384"/>
            <a:chOff x="7679013" y="1341562"/>
            <a:chExt cx="1345866" cy="4771355"/>
          </a:xfrm>
        </p:grpSpPr>
        <p:sp>
          <p:nvSpPr>
            <p:cNvPr id="112"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113" name="椭圆 13"/>
            <p:cNvSpPr>
              <a:spLocks noChangeArrowheads="1"/>
            </p:cNvSpPr>
            <p:nvPr/>
          </p:nvSpPr>
          <p:spPr bwMode="auto">
            <a:xfrm>
              <a:off x="7679013" y="1341562"/>
              <a:ext cx="1345866" cy="1346173"/>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114" name="矩形 118"/>
          <p:cNvSpPr>
            <a:spLocks noChangeArrowheads="1"/>
          </p:cNvSpPr>
          <p:nvPr/>
        </p:nvSpPr>
        <p:spPr bwMode="auto">
          <a:xfrm>
            <a:off x="5262854" y="2141058"/>
            <a:ext cx="919123" cy="537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512" b="1" dirty="0">
                <a:solidFill>
                  <a:srgbClr val="0070C0"/>
                </a:solidFill>
                <a:latin typeface="Calibri" pitchFamily="34" charset="0"/>
                <a:ea typeface="微软雅黑" pitchFamily="34" charset="-122"/>
                <a:sym typeface="Calibri" pitchFamily="34" charset="0"/>
              </a:rPr>
              <a:t>完成的</a:t>
            </a:r>
            <a:endParaRPr lang="en-US" altLang="zh-CN" sz="1512" b="1" dirty="0">
              <a:solidFill>
                <a:srgbClr val="0070C0"/>
              </a:solidFill>
              <a:latin typeface="Calibri" pitchFamily="34" charset="0"/>
              <a:ea typeface="微软雅黑" pitchFamily="34" charset="-122"/>
              <a:sym typeface="Calibri" pitchFamily="34" charset="0"/>
            </a:endParaRPr>
          </a:p>
          <a:p>
            <a:pPr algn="ctr"/>
            <a:r>
              <a:rPr lang="zh-CN" altLang="en-US" sz="1512" b="1" dirty="0">
                <a:solidFill>
                  <a:srgbClr val="0070C0"/>
                </a:solidFill>
                <a:latin typeface="Calibri" pitchFamily="34" charset="0"/>
                <a:ea typeface="微软雅黑" pitchFamily="34" charset="-122"/>
                <a:sym typeface="Calibri" pitchFamily="34" charset="0"/>
              </a:rPr>
              <a:t>项目名称</a:t>
            </a:r>
          </a:p>
        </p:txBody>
      </p:sp>
      <p:grpSp>
        <p:nvGrpSpPr>
          <p:cNvPr id="115" name="组合 114"/>
          <p:cNvGrpSpPr/>
          <p:nvPr/>
        </p:nvGrpSpPr>
        <p:grpSpPr>
          <a:xfrm>
            <a:off x="3574286" y="2549663"/>
            <a:ext cx="903548" cy="2850327"/>
            <a:chOff x="5610976" y="2169935"/>
            <a:chExt cx="1162426" cy="3684235"/>
          </a:xfrm>
        </p:grpSpPr>
        <p:sp>
          <p:nvSpPr>
            <p:cNvPr id="116"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117" name="椭圆 93"/>
            <p:cNvSpPr>
              <a:spLocks noChangeArrowheads="1"/>
            </p:cNvSpPr>
            <p:nvPr/>
          </p:nvSpPr>
          <p:spPr bwMode="auto">
            <a:xfrm>
              <a:off x="5610976" y="2169935"/>
              <a:ext cx="1162426" cy="1162310"/>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118" name="矩形 119"/>
          <p:cNvSpPr>
            <a:spLocks noChangeArrowheads="1"/>
          </p:cNvSpPr>
          <p:nvPr/>
        </p:nvSpPr>
        <p:spPr bwMode="auto">
          <a:xfrm>
            <a:off x="3598560" y="2793398"/>
            <a:ext cx="855003" cy="49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386" b="1" dirty="0">
                <a:solidFill>
                  <a:srgbClr val="0070C0"/>
                </a:solidFill>
                <a:latin typeface="Calibri" pitchFamily="34" charset="0"/>
                <a:ea typeface="微软雅黑" pitchFamily="34" charset="-122"/>
                <a:sym typeface="Calibri" pitchFamily="34" charset="0"/>
              </a:rPr>
              <a:t>完成的</a:t>
            </a:r>
            <a:endParaRPr lang="en-US" altLang="zh-CN" sz="1386" b="1" dirty="0">
              <a:solidFill>
                <a:srgbClr val="0070C0"/>
              </a:solidFill>
              <a:latin typeface="Calibri" pitchFamily="34" charset="0"/>
              <a:ea typeface="微软雅黑" pitchFamily="34" charset="-122"/>
              <a:sym typeface="Calibri" pitchFamily="34" charset="0"/>
            </a:endParaRPr>
          </a:p>
          <a:p>
            <a:pPr algn="ctr"/>
            <a:r>
              <a:rPr lang="zh-CN" altLang="en-US" sz="1386" b="1" dirty="0">
                <a:solidFill>
                  <a:srgbClr val="0070C0"/>
                </a:solidFill>
                <a:latin typeface="Calibri" pitchFamily="34" charset="0"/>
                <a:ea typeface="微软雅黑" pitchFamily="34" charset="-122"/>
                <a:sym typeface="Calibri" pitchFamily="34" charset="0"/>
              </a:rPr>
              <a:t>项目名称</a:t>
            </a:r>
          </a:p>
        </p:txBody>
      </p:sp>
      <p:grpSp>
        <p:nvGrpSpPr>
          <p:cNvPr id="119" name="组合 118"/>
          <p:cNvGrpSpPr/>
          <p:nvPr/>
        </p:nvGrpSpPr>
        <p:grpSpPr>
          <a:xfrm>
            <a:off x="5930714" y="3363828"/>
            <a:ext cx="989099" cy="1529737"/>
            <a:chOff x="8642553" y="3222299"/>
            <a:chExt cx="1272489" cy="1977284"/>
          </a:xfrm>
        </p:grpSpPr>
        <p:sp>
          <p:nvSpPr>
            <p:cNvPr id="120"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sz="2394">
                <a:solidFill>
                  <a:srgbClr val="0070C0"/>
                </a:solidFill>
              </a:endParaRPr>
            </a:p>
          </p:txBody>
        </p:sp>
        <p:sp>
          <p:nvSpPr>
            <p:cNvPr id="121" name="椭圆 92"/>
            <p:cNvSpPr>
              <a:spLocks noChangeArrowheads="1"/>
            </p:cNvSpPr>
            <p:nvPr/>
          </p:nvSpPr>
          <p:spPr bwMode="auto">
            <a:xfrm>
              <a:off x="8642553" y="3222299"/>
              <a:ext cx="1272489" cy="1271587"/>
            </a:xfrm>
            <a:prstGeom prst="ellipse">
              <a:avLst/>
            </a:prstGeom>
            <a:gradFill>
              <a:gsLst>
                <a:gs pos="0">
                  <a:schemeClr val="bg1"/>
                </a:gs>
                <a:gs pos="51000">
                  <a:schemeClr val="bg1">
                    <a:lumMod val="95000"/>
                  </a:schemeClr>
                </a:gs>
                <a:gs pos="100000">
                  <a:schemeClr val="bg1">
                    <a:lumMod val="85000"/>
                  </a:schemeClr>
                </a:gs>
              </a:gsLst>
              <a:lin ang="18900000" scaled="0"/>
            </a:gradFill>
            <a:ln w="38100" cap="flat" cmpd="sng">
              <a:noFill/>
              <a:bevel/>
              <a:headEnd/>
              <a:tailEnd/>
            </a:ln>
            <a:effectLst>
              <a:outerShdw blurRad="50800" dist="38100" dir="8100000" algn="tr" rotWithShape="0">
                <a:prstClr val="black">
                  <a:alpha val="40000"/>
                </a:prstClr>
              </a:outerShdw>
            </a:effectLst>
          </p:spPr>
          <p:txBody>
            <a:bodyPr anchor="ctr"/>
            <a:lstStyle/>
            <a:p>
              <a:pPr algn="ctr"/>
              <a:endParaRPr lang="zh-CN" altLang="zh-CN" sz="2394">
                <a:solidFill>
                  <a:srgbClr val="0070C0"/>
                </a:solidFill>
              </a:endParaRPr>
            </a:p>
          </p:txBody>
        </p:sp>
      </p:grpSp>
      <p:sp>
        <p:nvSpPr>
          <p:cNvPr id="122" name="矩形 120"/>
          <p:cNvSpPr>
            <a:spLocks noChangeArrowheads="1"/>
          </p:cNvSpPr>
          <p:nvPr/>
        </p:nvSpPr>
        <p:spPr bwMode="auto">
          <a:xfrm>
            <a:off x="6006153" y="3580068"/>
            <a:ext cx="855003" cy="49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0942" tIns="35471" rIns="70942" bIns="35471">
            <a:spAutoFit/>
          </a:bodyPr>
          <a:lstStyle/>
          <a:p>
            <a:pPr algn="ctr"/>
            <a:r>
              <a:rPr lang="zh-CN" altLang="en-US" sz="1386" b="1" dirty="0">
                <a:solidFill>
                  <a:srgbClr val="0070C0"/>
                </a:solidFill>
                <a:latin typeface="Calibri" pitchFamily="34" charset="0"/>
                <a:ea typeface="微软雅黑" pitchFamily="34" charset="-122"/>
                <a:sym typeface="Calibri" pitchFamily="34" charset="0"/>
              </a:rPr>
              <a:t>完成的</a:t>
            </a:r>
            <a:endParaRPr lang="en-US" altLang="zh-CN" sz="1386" b="1" dirty="0">
              <a:solidFill>
                <a:srgbClr val="0070C0"/>
              </a:solidFill>
              <a:latin typeface="Calibri" pitchFamily="34" charset="0"/>
              <a:ea typeface="微软雅黑" pitchFamily="34" charset="-122"/>
              <a:sym typeface="Calibri" pitchFamily="34" charset="0"/>
            </a:endParaRPr>
          </a:p>
          <a:p>
            <a:pPr algn="ctr"/>
            <a:r>
              <a:rPr lang="zh-CN" altLang="en-US" sz="1386" b="1" dirty="0">
                <a:solidFill>
                  <a:srgbClr val="0070C0"/>
                </a:solidFill>
                <a:latin typeface="Calibri" pitchFamily="34" charset="0"/>
                <a:ea typeface="微软雅黑" pitchFamily="34" charset="-122"/>
                <a:sym typeface="Calibri" pitchFamily="34" charset="0"/>
              </a:rPr>
              <a:t>项目名称</a:t>
            </a:r>
          </a:p>
        </p:txBody>
      </p:sp>
      <p:sp>
        <p:nvSpPr>
          <p:cNvPr id="123" name="矩形 122"/>
          <p:cNvSpPr/>
          <p:nvPr/>
        </p:nvSpPr>
        <p:spPr>
          <a:xfrm>
            <a:off x="7913791" y="2547979"/>
            <a:ext cx="2194319" cy="3422552"/>
          </a:xfrm>
          <a:prstGeom prst="rect">
            <a:avLst/>
          </a:prstGeom>
        </p:spPr>
        <p:txBody>
          <a:bodyPr wrap="square" lIns="70942" tIns="35471" rIns="70942" bIns="35471">
            <a:spAutoFit/>
          </a:bodyPr>
          <a:lstStyle/>
          <a:p>
            <a:pPr algn="just">
              <a:lnSpc>
                <a:spcPct val="120000"/>
              </a:lnSpc>
            </a:pPr>
            <a:r>
              <a:rPr lang="zh-CN" altLang="en-US" sz="1512" dirty="0">
                <a:latin typeface="微软雅黑" pitchFamily="34" charset="-122"/>
                <a:ea typeface="微软雅黑" pitchFamily="34" charset="-122"/>
              </a:rPr>
              <a:t>此处输入您的文本，或者复制您的文本粘贴到此处</a:t>
            </a:r>
            <a:r>
              <a:rPr lang="en-US" altLang="zh-CN" sz="1512" dirty="0">
                <a:latin typeface="微软雅黑" pitchFamily="34" charset="-122"/>
                <a:ea typeface="微软雅黑" pitchFamily="34" charset="-122"/>
              </a:rPr>
              <a:t>.</a:t>
            </a:r>
            <a:r>
              <a:rPr lang="zh-CN" altLang="en-US" sz="1512" dirty="0">
                <a:latin typeface="微软雅黑" pitchFamily="34" charset="-122"/>
                <a:ea typeface="微软雅黑" pitchFamily="34" charset="-122"/>
              </a:rPr>
              <a:t>此处输入您的文本，或者复制您的文本粘贴到此处</a:t>
            </a:r>
            <a:r>
              <a:rPr lang="en-US" altLang="zh-CN" sz="1512" dirty="0">
                <a:latin typeface="微软雅黑" pitchFamily="34" charset="-122"/>
                <a:ea typeface="微软雅黑" pitchFamily="34" charset="-122"/>
              </a:rPr>
              <a:t>.</a:t>
            </a:r>
            <a:r>
              <a:rPr lang="zh-CN" altLang="en-US" sz="1512" dirty="0">
                <a:latin typeface="微软雅黑" pitchFamily="34" charset="-122"/>
                <a:ea typeface="微软雅黑" pitchFamily="34" charset="-122"/>
              </a:rPr>
              <a:t>此处输入您的文本</a:t>
            </a:r>
            <a:r>
              <a:rPr lang="en-US" altLang="zh-CN" sz="1512" dirty="0">
                <a:latin typeface="微软雅黑" pitchFamily="34" charset="-122"/>
                <a:ea typeface="微软雅黑" pitchFamily="34" charset="-122"/>
              </a:rPr>
              <a:t>.</a:t>
            </a:r>
          </a:p>
          <a:p>
            <a:pPr algn="just">
              <a:lnSpc>
                <a:spcPct val="120000"/>
              </a:lnSpc>
            </a:pPr>
            <a:r>
              <a:rPr lang="zh-CN" altLang="en-US" sz="1512" dirty="0">
                <a:latin typeface="微软雅黑" pitchFamily="34" charset="-122"/>
                <a:ea typeface="微软雅黑" pitchFamily="34" charset="-122"/>
              </a:rPr>
              <a:t>此处输入您的文本，或者复制您的文本粘贴到此处</a:t>
            </a:r>
            <a:r>
              <a:rPr lang="en-US" altLang="zh-CN" sz="1512" dirty="0">
                <a:latin typeface="微软雅黑" pitchFamily="34" charset="-122"/>
                <a:ea typeface="微软雅黑" pitchFamily="34" charset="-122"/>
              </a:rPr>
              <a:t>.</a:t>
            </a:r>
            <a:r>
              <a:rPr lang="zh-CN" altLang="en-US" sz="1512" dirty="0">
                <a:latin typeface="微软雅黑" pitchFamily="34" charset="-122"/>
                <a:ea typeface="微软雅黑" pitchFamily="34" charset="-122"/>
              </a:rPr>
              <a:t>此处输入您的文本，或者复制您的文本粘贴到此处</a:t>
            </a:r>
            <a:r>
              <a:rPr lang="en-US" altLang="zh-CN" sz="1512" dirty="0">
                <a:latin typeface="微软雅黑" pitchFamily="34" charset="-122"/>
                <a:ea typeface="微软雅黑" pitchFamily="34" charset="-122"/>
              </a:rPr>
              <a:t>.</a:t>
            </a:r>
            <a:r>
              <a:rPr lang="zh-CN" altLang="en-US" sz="1512" dirty="0">
                <a:latin typeface="微软雅黑" pitchFamily="34" charset="-122"/>
                <a:ea typeface="微软雅黑" pitchFamily="34" charset="-122"/>
              </a:rPr>
              <a:t>此处输入您的文本</a:t>
            </a:r>
            <a:r>
              <a:rPr lang="en-US" altLang="zh-CN" sz="1512" dirty="0">
                <a:latin typeface="微软雅黑" pitchFamily="34" charset="-122"/>
                <a:ea typeface="微软雅黑" pitchFamily="34" charset="-122"/>
              </a:rPr>
              <a:t>.</a:t>
            </a:r>
            <a:endParaRPr lang="zh-CN" altLang="en-US" sz="1512" dirty="0">
              <a:latin typeface="微软雅黑" pitchFamily="34" charset="-122"/>
              <a:ea typeface="微软雅黑" pitchFamily="34" charset="-122"/>
            </a:endParaRPr>
          </a:p>
        </p:txBody>
      </p:sp>
      <p:sp>
        <p:nvSpPr>
          <p:cNvPr id="124" name="矩形 123"/>
          <p:cNvSpPr/>
          <p:nvPr/>
        </p:nvSpPr>
        <p:spPr>
          <a:xfrm>
            <a:off x="7913791" y="1960725"/>
            <a:ext cx="2194319" cy="419061"/>
          </a:xfrm>
          <a:prstGeom prst="rect">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0942" tIns="35471" rIns="70942" bIns="35471" rtlCol="0" anchor="ctr"/>
          <a:lstStyle/>
          <a:p>
            <a:pPr algn="ctr"/>
            <a:endParaRPr lang="zh-CN" altLang="en-US" sz="2394">
              <a:solidFill>
                <a:srgbClr val="0070C0"/>
              </a:solidFill>
            </a:endParaRPr>
          </a:p>
        </p:txBody>
      </p:sp>
      <p:sp>
        <p:nvSpPr>
          <p:cNvPr id="125" name="TextBox 124"/>
          <p:cNvSpPr txBox="1"/>
          <p:nvPr/>
        </p:nvSpPr>
        <p:spPr>
          <a:xfrm>
            <a:off x="8111937" y="1960724"/>
            <a:ext cx="1996172" cy="440069"/>
          </a:xfrm>
          <a:prstGeom prst="rect">
            <a:avLst/>
          </a:prstGeom>
          <a:noFill/>
        </p:spPr>
        <p:txBody>
          <a:bodyPr wrap="square" lIns="70942" tIns="35471" rIns="70942" bIns="35471" rtlCol="0">
            <a:spAutoFit/>
          </a:bodyPr>
          <a:lstStyle/>
          <a:p>
            <a:r>
              <a:rPr lang="zh-CN" altLang="en-US" sz="2394" b="1" dirty="0">
                <a:solidFill>
                  <a:srgbClr val="0070C0"/>
                </a:solidFill>
                <a:latin typeface="微软雅黑" pitchFamily="34" charset="-122"/>
                <a:ea typeface="微软雅黑" pitchFamily="34" charset="-122"/>
              </a:rPr>
              <a:t>点击输入内容</a:t>
            </a:r>
          </a:p>
        </p:txBody>
      </p:sp>
    </p:spTree>
    <p:extLst>
      <p:ext uri="{BB962C8B-B14F-4D97-AF65-F5344CB8AC3E}">
        <p14:creationId xmlns:p14="http://schemas.microsoft.com/office/powerpoint/2010/main" val="6521979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500"/>
                                        <p:tgtEl>
                                          <p:spTgt spid="9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02"/>
                                        </p:tgtEl>
                                        <p:attrNameLst>
                                          <p:attrName>style.visibility</p:attrName>
                                        </p:attrNameLst>
                                      </p:cBhvr>
                                      <p:to>
                                        <p:strVal val="visible"/>
                                      </p:to>
                                    </p:set>
                                    <p:anim calcmode="lin" valueType="num">
                                      <p:cBhvr>
                                        <p:cTn id="19" dur="500" fill="hold"/>
                                        <p:tgtEl>
                                          <p:spTgt spid="102"/>
                                        </p:tgtEl>
                                        <p:attrNameLst>
                                          <p:attrName>ppt_w</p:attrName>
                                        </p:attrNameLst>
                                      </p:cBhvr>
                                      <p:tavLst>
                                        <p:tav tm="0">
                                          <p:val>
                                            <p:fltVal val="0"/>
                                          </p:val>
                                        </p:tav>
                                        <p:tav tm="100000">
                                          <p:val>
                                            <p:strVal val="#ppt_w"/>
                                          </p:val>
                                        </p:tav>
                                      </p:tavLst>
                                    </p:anim>
                                    <p:anim calcmode="lin" valueType="num">
                                      <p:cBhvr>
                                        <p:cTn id="20" dur="500" fill="hold"/>
                                        <p:tgtEl>
                                          <p:spTgt spid="102"/>
                                        </p:tgtEl>
                                        <p:attrNameLst>
                                          <p:attrName>ppt_h</p:attrName>
                                        </p:attrNameLst>
                                      </p:cBhvr>
                                      <p:tavLst>
                                        <p:tav tm="0">
                                          <p:val>
                                            <p:fltVal val="0"/>
                                          </p:val>
                                        </p:tav>
                                        <p:tav tm="100000">
                                          <p:val>
                                            <p:strVal val="#ppt_h"/>
                                          </p:val>
                                        </p:tav>
                                      </p:tavLst>
                                    </p:anim>
                                    <p:animEffect transition="in" filter="fade">
                                      <p:cBhvr>
                                        <p:cTn id="21" dur="500"/>
                                        <p:tgtEl>
                                          <p:spTgt spid="102"/>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wipe(down)">
                                      <p:cBhvr>
                                        <p:cTn id="25" dur="500"/>
                                        <p:tgtEl>
                                          <p:spTgt spid="95"/>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98"/>
                                        </p:tgtEl>
                                        <p:attrNameLst>
                                          <p:attrName>style.visibility</p:attrName>
                                        </p:attrNameLst>
                                      </p:cBhvr>
                                      <p:to>
                                        <p:strVal val="visible"/>
                                      </p:to>
                                    </p:set>
                                    <p:anim calcmode="lin" valueType="num">
                                      <p:cBhvr>
                                        <p:cTn id="29" dur="500" fill="hold"/>
                                        <p:tgtEl>
                                          <p:spTgt spid="98"/>
                                        </p:tgtEl>
                                        <p:attrNameLst>
                                          <p:attrName>ppt_w</p:attrName>
                                        </p:attrNameLst>
                                      </p:cBhvr>
                                      <p:tavLst>
                                        <p:tav tm="0">
                                          <p:val>
                                            <p:fltVal val="0"/>
                                          </p:val>
                                        </p:tav>
                                        <p:tav tm="100000">
                                          <p:val>
                                            <p:strVal val="#ppt_w"/>
                                          </p:val>
                                        </p:tav>
                                      </p:tavLst>
                                    </p:anim>
                                    <p:anim calcmode="lin" valueType="num">
                                      <p:cBhvr>
                                        <p:cTn id="30" dur="500" fill="hold"/>
                                        <p:tgtEl>
                                          <p:spTgt spid="98"/>
                                        </p:tgtEl>
                                        <p:attrNameLst>
                                          <p:attrName>ppt_h</p:attrName>
                                        </p:attrNameLst>
                                      </p:cBhvr>
                                      <p:tavLst>
                                        <p:tav tm="0">
                                          <p:val>
                                            <p:fltVal val="0"/>
                                          </p:val>
                                        </p:tav>
                                        <p:tav tm="100000">
                                          <p:val>
                                            <p:strVal val="#ppt_h"/>
                                          </p:val>
                                        </p:tav>
                                      </p:tavLst>
                                    </p:anim>
                                    <p:animEffect transition="in" filter="fade">
                                      <p:cBhvr>
                                        <p:cTn id="31" dur="500"/>
                                        <p:tgtEl>
                                          <p:spTgt spid="98"/>
                                        </p:tgtEl>
                                      </p:cBhvr>
                                    </p:animEffect>
                                  </p:childTnLst>
                                </p:cTn>
                              </p:par>
                            </p:childTnLst>
                          </p:cTn>
                        </p:par>
                        <p:par>
                          <p:cTn id="32" fill="hold">
                            <p:stCondLst>
                              <p:cond delay="3000"/>
                            </p:stCondLst>
                            <p:childTnLst>
                              <p:par>
                                <p:cTn id="33" presetID="22" presetClass="entr" presetSubtype="4" fill="hold" nodeType="after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wipe(down)">
                                      <p:cBhvr>
                                        <p:cTn id="35" dur="500"/>
                                        <p:tgtEl>
                                          <p:spTgt spid="115"/>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 calcmode="lin" valueType="num">
                                      <p:cBhvr>
                                        <p:cTn id="39" dur="500" fill="hold"/>
                                        <p:tgtEl>
                                          <p:spTgt spid="118"/>
                                        </p:tgtEl>
                                        <p:attrNameLst>
                                          <p:attrName>ppt_w</p:attrName>
                                        </p:attrNameLst>
                                      </p:cBhvr>
                                      <p:tavLst>
                                        <p:tav tm="0">
                                          <p:val>
                                            <p:fltVal val="0"/>
                                          </p:val>
                                        </p:tav>
                                        <p:tav tm="100000">
                                          <p:val>
                                            <p:strVal val="#ppt_w"/>
                                          </p:val>
                                        </p:tav>
                                      </p:tavLst>
                                    </p:anim>
                                    <p:anim calcmode="lin" valueType="num">
                                      <p:cBhvr>
                                        <p:cTn id="40" dur="500" fill="hold"/>
                                        <p:tgtEl>
                                          <p:spTgt spid="118"/>
                                        </p:tgtEl>
                                        <p:attrNameLst>
                                          <p:attrName>ppt_h</p:attrName>
                                        </p:attrNameLst>
                                      </p:cBhvr>
                                      <p:tavLst>
                                        <p:tav tm="0">
                                          <p:val>
                                            <p:fltVal val="0"/>
                                          </p:val>
                                        </p:tav>
                                        <p:tav tm="100000">
                                          <p:val>
                                            <p:strVal val="#ppt_h"/>
                                          </p:val>
                                        </p:tav>
                                      </p:tavLst>
                                    </p:anim>
                                    <p:animEffect transition="in" filter="fade">
                                      <p:cBhvr>
                                        <p:cTn id="41" dur="500"/>
                                        <p:tgtEl>
                                          <p:spTgt spid="118"/>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103"/>
                                        </p:tgtEl>
                                        <p:attrNameLst>
                                          <p:attrName>style.visibility</p:attrName>
                                        </p:attrNameLst>
                                      </p:cBhvr>
                                      <p:to>
                                        <p:strVal val="visible"/>
                                      </p:to>
                                    </p:set>
                                    <p:animEffect transition="in" filter="wipe(down)">
                                      <p:cBhvr>
                                        <p:cTn id="45" dur="500"/>
                                        <p:tgtEl>
                                          <p:spTgt spid="103"/>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06"/>
                                        </p:tgtEl>
                                        <p:attrNameLst>
                                          <p:attrName>style.visibility</p:attrName>
                                        </p:attrNameLst>
                                      </p:cBhvr>
                                      <p:to>
                                        <p:strVal val="visible"/>
                                      </p:to>
                                    </p:set>
                                    <p:anim calcmode="lin" valueType="num">
                                      <p:cBhvr>
                                        <p:cTn id="49" dur="500" fill="hold"/>
                                        <p:tgtEl>
                                          <p:spTgt spid="106"/>
                                        </p:tgtEl>
                                        <p:attrNameLst>
                                          <p:attrName>ppt_w</p:attrName>
                                        </p:attrNameLst>
                                      </p:cBhvr>
                                      <p:tavLst>
                                        <p:tav tm="0">
                                          <p:val>
                                            <p:fltVal val="0"/>
                                          </p:val>
                                        </p:tav>
                                        <p:tav tm="100000">
                                          <p:val>
                                            <p:strVal val="#ppt_w"/>
                                          </p:val>
                                        </p:tav>
                                      </p:tavLst>
                                    </p:anim>
                                    <p:anim calcmode="lin" valueType="num">
                                      <p:cBhvr>
                                        <p:cTn id="50" dur="500" fill="hold"/>
                                        <p:tgtEl>
                                          <p:spTgt spid="106"/>
                                        </p:tgtEl>
                                        <p:attrNameLst>
                                          <p:attrName>ppt_h</p:attrName>
                                        </p:attrNameLst>
                                      </p:cBhvr>
                                      <p:tavLst>
                                        <p:tav tm="0">
                                          <p:val>
                                            <p:fltVal val="0"/>
                                          </p:val>
                                        </p:tav>
                                        <p:tav tm="100000">
                                          <p:val>
                                            <p:strVal val="#ppt_h"/>
                                          </p:val>
                                        </p:tav>
                                      </p:tavLst>
                                    </p:anim>
                                    <p:animEffect transition="in" filter="fade">
                                      <p:cBhvr>
                                        <p:cTn id="51" dur="500"/>
                                        <p:tgtEl>
                                          <p:spTgt spid="106"/>
                                        </p:tgtEl>
                                      </p:cBhvr>
                                    </p:animEffect>
                                  </p:childTnLst>
                                </p:cTn>
                              </p:par>
                            </p:childTnLst>
                          </p:cTn>
                        </p:par>
                        <p:par>
                          <p:cTn id="52" fill="hold">
                            <p:stCondLst>
                              <p:cond delay="5000"/>
                            </p:stCondLst>
                            <p:childTnLst>
                              <p:par>
                                <p:cTn id="53" presetID="22" presetClass="entr" presetSubtype="4" fill="hold" nodeType="after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wipe(down)">
                                      <p:cBhvr>
                                        <p:cTn id="55" dur="500"/>
                                        <p:tgtEl>
                                          <p:spTgt spid="111"/>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114"/>
                                        </p:tgtEl>
                                        <p:attrNameLst>
                                          <p:attrName>style.visibility</p:attrName>
                                        </p:attrNameLst>
                                      </p:cBhvr>
                                      <p:to>
                                        <p:strVal val="visible"/>
                                      </p:to>
                                    </p:set>
                                    <p:anim calcmode="lin" valueType="num">
                                      <p:cBhvr>
                                        <p:cTn id="59" dur="500" fill="hold"/>
                                        <p:tgtEl>
                                          <p:spTgt spid="114"/>
                                        </p:tgtEl>
                                        <p:attrNameLst>
                                          <p:attrName>ppt_w</p:attrName>
                                        </p:attrNameLst>
                                      </p:cBhvr>
                                      <p:tavLst>
                                        <p:tav tm="0">
                                          <p:val>
                                            <p:fltVal val="0"/>
                                          </p:val>
                                        </p:tav>
                                        <p:tav tm="100000">
                                          <p:val>
                                            <p:strVal val="#ppt_w"/>
                                          </p:val>
                                        </p:tav>
                                      </p:tavLst>
                                    </p:anim>
                                    <p:anim calcmode="lin" valueType="num">
                                      <p:cBhvr>
                                        <p:cTn id="60" dur="500" fill="hold"/>
                                        <p:tgtEl>
                                          <p:spTgt spid="114"/>
                                        </p:tgtEl>
                                        <p:attrNameLst>
                                          <p:attrName>ppt_h</p:attrName>
                                        </p:attrNameLst>
                                      </p:cBhvr>
                                      <p:tavLst>
                                        <p:tav tm="0">
                                          <p:val>
                                            <p:fltVal val="0"/>
                                          </p:val>
                                        </p:tav>
                                        <p:tav tm="100000">
                                          <p:val>
                                            <p:strVal val="#ppt_h"/>
                                          </p:val>
                                        </p:tav>
                                      </p:tavLst>
                                    </p:anim>
                                    <p:animEffect transition="in" filter="fade">
                                      <p:cBhvr>
                                        <p:cTn id="61" dur="500"/>
                                        <p:tgtEl>
                                          <p:spTgt spid="114"/>
                                        </p:tgtEl>
                                      </p:cBhvr>
                                    </p:animEffect>
                                  </p:childTnLst>
                                </p:cTn>
                              </p:par>
                            </p:childTnLst>
                          </p:cTn>
                        </p:par>
                        <p:par>
                          <p:cTn id="62" fill="hold">
                            <p:stCondLst>
                              <p:cond delay="6000"/>
                            </p:stCondLst>
                            <p:childTnLst>
                              <p:par>
                                <p:cTn id="63" presetID="22" presetClass="entr" presetSubtype="4" fill="hold" nodeType="afterEffect">
                                  <p:stCondLst>
                                    <p:cond delay="0"/>
                                  </p:stCondLst>
                                  <p:childTnLst>
                                    <p:set>
                                      <p:cBhvr>
                                        <p:cTn id="64" dur="1" fill="hold">
                                          <p:stCondLst>
                                            <p:cond delay="0"/>
                                          </p:stCondLst>
                                        </p:cTn>
                                        <p:tgtEl>
                                          <p:spTgt spid="119"/>
                                        </p:tgtEl>
                                        <p:attrNameLst>
                                          <p:attrName>style.visibility</p:attrName>
                                        </p:attrNameLst>
                                      </p:cBhvr>
                                      <p:to>
                                        <p:strVal val="visible"/>
                                      </p:to>
                                    </p:set>
                                    <p:animEffect transition="in" filter="wipe(down)">
                                      <p:cBhvr>
                                        <p:cTn id="65" dur="500"/>
                                        <p:tgtEl>
                                          <p:spTgt spid="119"/>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122"/>
                                        </p:tgtEl>
                                        <p:attrNameLst>
                                          <p:attrName>style.visibility</p:attrName>
                                        </p:attrNameLst>
                                      </p:cBhvr>
                                      <p:to>
                                        <p:strVal val="visible"/>
                                      </p:to>
                                    </p:set>
                                    <p:anim calcmode="lin" valueType="num">
                                      <p:cBhvr>
                                        <p:cTn id="69" dur="500" fill="hold"/>
                                        <p:tgtEl>
                                          <p:spTgt spid="122"/>
                                        </p:tgtEl>
                                        <p:attrNameLst>
                                          <p:attrName>ppt_w</p:attrName>
                                        </p:attrNameLst>
                                      </p:cBhvr>
                                      <p:tavLst>
                                        <p:tav tm="0">
                                          <p:val>
                                            <p:fltVal val="0"/>
                                          </p:val>
                                        </p:tav>
                                        <p:tav tm="100000">
                                          <p:val>
                                            <p:strVal val="#ppt_w"/>
                                          </p:val>
                                        </p:tav>
                                      </p:tavLst>
                                    </p:anim>
                                    <p:anim calcmode="lin" valueType="num">
                                      <p:cBhvr>
                                        <p:cTn id="70" dur="500" fill="hold"/>
                                        <p:tgtEl>
                                          <p:spTgt spid="122"/>
                                        </p:tgtEl>
                                        <p:attrNameLst>
                                          <p:attrName>ppt_h</p:attrName>
                                        </p:attrNameLst>
                                      </p:cBhvr>
                                      <p:tavLst>
                                        <p:tav tm="0">
                                          <p:val>
                                            <p:fltVal val="0"/>
                                          </p:val>
                                        </p:tav>
                                        <p:tav tm="100000">
                                          <p:val>
                                            <p:strVal val="#ppt_h"/>
                                          </p:val>
                                        </p:tav>
                                      </p:tavLst>
                                    </p:anim>
                                    <p:animEffect transition="in" filter="fade">
                                      <p:cBhvr>
                                        <p:cTn id="71" dur="500"/>
                                        <p:tgtEl>
                                          <p:spTgt spid="122"/>
                                        </p:tgtEl>
                                      </p:cBhvr>
                                    </p:animEffect>
                                  </p:childTnLst>
                                </p:cTn>
                              </p:par>
                            </p:childTnLst>
                          </p:cTn>
                        </p:par>
                        <p:par>
                          <p:cTn id="72" fill="hold">
                            <p:stCondLst>
                              <p:cond delay="7000"/>
                            </p:stCondLst>
                            <p:childTnLst>
                              <p:par>
                                <p:cTn id="73" presetID="22" presetClass="entr" presetSubtype="4" fill="hold" nodeType="afterEffect">
                                  <p:stCondLst>
                                    <p:cond delay="0"/>
                                  </p:stCondLst>
                                  <p:childTnLst>
                                    <p:set>
                                      <p:cBhvr>
                                        <p:cTn id="74" dur="1" fill="hold">
                                          <p:stCondLst>
                                            <p:cond delay="0"/>
                                          </p:stCondLst>
                                        </p:cTn>
                                        <p:tgtEl>
                                          <p:spTgt spid="107"/>
                                        </p:tgtEl>
                                        <p:attrNameLst>
                                          <p:attrName>style.visibility</p:attrName>
                                        </p:attrNameLst>
                                      </p:cBhvr>
                                      <p:to>
                                        <p:strVal val="visible"/>
                                      </p:to>
                                    </p:set>
                                    <p:animEffect transition="in" filter="wipe(down)">
                                      <p:cBhvr>
                                        <p:cTn id="75" dur="500"/>
                                        <p:tgtEl>
                                          <p:spTgt spid="107"/>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0"/>
                                        </p:tgtEl>
                                        <p:attrNameLst>
                                          <p:attrName>style.visibility</p:attrName>
                                        </p:attrNameLst>
                                      </p:cBhvr>
                                      <p:to>
                                        <p:strVal val="visible"/>
                                      </p:to>
                                    </p:set>
                                    <p:anim calcmode="lin" valueType="num">
                                      <p:cBhvr>
                                        <p:cTn id="79" dur="500" fill="hold"/>
                                        <p:tgtEl>
                                          <p:spTgt spid="110"/>
                                        </p:tgtEl>
                                        <p:attrNameLst>
                                          <p:attrName>ppt_w</p:attrName>
                                        </p:attrNameLst>
                                      </p:cBhvr>
                                      <p:tavLst>
                                        <p:tav tm="0">
                                          <p:val>
                                            <p:fltVal val="0"/>
                                          </p:val>
                                        </p:tav>
                                        <p:tav tm="100000">
                                          <p:val>
                                            <p:strVal val="#ppt_w"/>
                                          </p:val>
                                        </p:tav>
                                      </p:tavLst>
                                    </p:anim>
                                    <p:anim calcmode="lin" valueType="num">
                                      <p:cBhvr>
                                        <p:cTn id="80" dur="500" fill="hold"/>
                                        <p:tgtEl>
                                          <p:spTgt spid="110"/>
                                        </p:tgtEl>
                                        <p:attrNameLst>
                                          <p:attrName>ppt_h</p:attrName>
                                        </p:attrNameLst>
                                      </p:cBhvr>
                                      <p:tavLst>
                                        <p:tav tm="0">
                                          <p:val>
                                            <p:fltVal val="0"/>
                                          </p:val>
                                        </p:tav>
                                        <p:tav tm="100000">
                                          <p:val>
                                            <p:strVal val="#ppt_h"/>
                                          </p:val>
                                        </p:tav>
                                      </p:tavLst>
                                    </p:anim>
                                    <p:animEffect transition="in" filter="fade">
                                      <p:cBhvr>
                                        <p:cTn id="81" dur="500"/>
                                        <p:tgtEl>
                                          <p:spTgt spid="110"/>
                                        </p:tgtEl>
                                      </p:cBhvr>
                                    </p:animEffect>
                                  </p:childTnLst>
                                </p:cTn>
                              </p:par>
                            </p:childTnLst>
                          </p:cTn>
                        </p:par>
                        <p:par>
                          <p:cTn id="82" fill="hold">
                            <p:stCondLst>
                              <p:cond delay="8000"/>
                            </p:stCondLst>
                            <p:childTnLst>
                              <p:par>
                                <p:cTn id="83" presetID="2" presetClass="entr" presetSubtype="2" fill="hold" grpId="0" nodeType="afterEffect">
                                  <p:stCondLst>
                                    <p:cond delay="0"/>
                                  </p:stCondLst>
                                  <p:childTnLst>
                                    <p:set>
                                      <p:cBhvr>
                                        <p:cTn id="84" dur="1" fill="hold">
                                          <p:stCondLst>
                                            <p:cond delay="0"/>
                                          </p:stCondLst>
                                        </p:cTn>
                                        <p:tgtEl>
                                          <p:spTgt spid="124"/>
                                        </p:tgtEl>
                                        <p:attrNameLst>
                                          <p:attrName>style.visibility</p:attrName>
                                        </p:attrNameLst>
                                      </p:cBhvr>
                                      <p:to>
                                        <p:strVal val="visible"/>
                                      </p:to>
                                    </p:set>
                                    <p:anim calcmode="lin" valueType="num">
                                      <p:cBhvr additive="base">
                                        <p:cTn id="85" dur="500" fill="hold"/>
                                        <p:tgtEl>
                                          <p:spTgt spid="124"/>
                                        </p:tgtEl>
                                        <p:attrNameLst>
                                          <p:attrName>ppt_x</p:attrName>
                                        </p:attrNameLst>
                                      </p:cBhvr>
                                      <p:tavLst>
                                        <p:tav tm="0">
                                          <p:val>
                                            <p:strVal val="1+#ppt_w/2"/>
                                          </p:val>
                                        </p:tav>
                                        <p:tav tm="100000">
                                          <p:val>
                                            <p:strVal val="#ppt_x"/>
                                          </p:val>
                                        </p:tav>
                                      </p:tavLst>
                                    </p:anim>
                                    <p:anim calcmode="lin" valueType="num">
                                      <p:cBhvr additive="base">
                                        <p:cTn id="86" dur="500" fill="hold"/>
                                        <p:tgtEl>
                                          <p:spTgt spid="124"/>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125"/>
                                        </p:tgtEl>
                                        <p:attrNameLst>
                                          <p:attrName>style.visibility</p:attrName>
                                        </p:attrNameLst>
                                      </p:cBhvr>
                                      <p:to>
                                        <p:strVal val="visible"/>
                                      </p:to>
                                    </p:set>
                                    <p:anim calcmode="lin" valueType="num">
                                      <p:cBhvr>
                                        <p:cTn id="90" dur="500" fill="hold"/>
                                        <p:tgtEl>
                                          <p:spTgt spid="125"/>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25"/>
                                        </p:tgtEl>
                                        <p:attrNameLst>
                                          <p:attrName>ppt_y</p:attrName>
                                        </p:attrNameLst>
                                      </p:cBhvr>
                                      <p:tavLst>
                                        <p:tav tm="0">
                                          <p:val>
                                            <p:strVal val="#ppt_y"/>
                                          </p:val>
                                        </p:tav>
                                        <p:tav tm="100000">
                                          <p:val>
                                            <p:strVal val="#ppt_y"/>
                                          </p:val>
                                        </p:tav>
                                      </p:tavLst>
                                    </p:anim>
                                    <p:anim calcmode="lin" valueType="num">
                                      <p:cBhvr>
                                        <p:cTn id="92" dur="500" fill="hold"/>
                                        <p:tgtEl>
                                          <p:spTgt spid="125"/>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25"/>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25"/>
                                        </p:tgtEl>
                                      </p:cBhvr>
                                    </p:animEffect>
                                  </p:childTnLst>
                                </p:cTn>
                              </p:par>
                            </p:childTnLst>
                          </p:cTn>
                        </p:par>
                        <p:par>
                          <p:cTn id="95" fill="hold">
                            <p:stCondLst>
                              <p:cond delay="9250"/>
                            </p:stCondLst>
                            <p:childTnLst>
                              <p:par>
                                <p:cTn id="96" presetID="42" presetClass="entr" presetSubtype="0" fill="hold" grpId="0" nodeType="afterEffect">
                                  <p:stCondLst>
                                    <p:cond delay="0"/>
                                  </p:stCondLst>
                                  <p:childTnLst>
                                    <p:set>
                                      <p:cBhvr>
                                        <p:cTn id="97" dur="1" fill="hold">
                                          <p:stCondLst>
                                            <p:cond delay="0"/>
                                          </p:stCondLst>
                                        </p:cTn>
                                        <p:tgtEl>
                                          <p:spTgt spid="123"/>
                                        </p:tgtEl>
                                        <p:attrNameLst>
                                          <p:attrName>style.visibility</p:attrName>
                                        </p:attrNameLst>
                                      </p:cBhvr>
                                      <p:to>
                                        <p:strVal val="visible"/>
                                      </p:to>
                                    </p:set>
                                    <p:animEffect transition="in" filter="fade">
                                      <p:cBhvr>
                                        <p:cTn id="98" dur="1000"/>
                                        <p:tgtEl>
                                          <p:spTgt spid="123"/>
                                        </p:tgtEl>
                                      </p:cBhvr>
                                    </p:animEffect>
                                    <p:anim calcmode="lin" valueType="num">
                                      <p:cBhvr>
                                        <p:cTn id="99" dur="1000" fill="hold"/>
                                        <p:tgtEl>
                                          <p:spTgt spid="123"/>
                                        </p:tgtEl>
                                        <p:attrNameLst>
                                          <p:attrName>ppt_x</p:attrName>
                                        </p:attrNameLst>
                                      </p:cBhvr>
                                      <p:tavLst>
                                        <p:tav tm="0">
                                          <p:val>
                                            <p:strVal val="#ppt_x"/>
                                          </p:val>
                                        </p:tav>
                                        <p:tav tm="100000">
                                          <p:val>
                                            <p:strVal val="#ppt_x"/>
                                          </p:val>
                                        </p:tav>
                                      </p:tavLst>
                                    </p:anim>
                                    <p:anim calcmode="lin" valueType="num">
                                      <p:cBhvr>
                                        <p:cTn id="100"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8" grpId="0"/>
      <p:bldP spid="102" grpId="0"/>
      <p:bldP spid="106" grpId="0"/>
      <p:bldP spid="110" grpId="0"/>
      <p:bldP spid="114" grpId="0"/>
      <p:bldP spid="118" grpId="0"/>
      <p:bldP spid="122" grpId="0"/>
      <p:bldP spid="123" grpId="0"/>
      <p:bldP spid="124" grpId="0" animBg="1"/>
      <p:bldP spid="1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pt04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1977</TotalTime>
  <Words>2377</Words>
  <Application>Microsoft Office PowerPoint</Application>
  <PresentationFormat>自定义</PresentationFormat>
  <Paragraphs>354</Paragraphs>
  <Slides>30</Slides>
  <Notes>9</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宋体</vt:lpstr>
      <vt:lpstr>微软雅黑</vt:lpstr>
      <vt:lpstr>Adobe 黑体 Std R</vt:lpstr>
      <vt:lpstr>方正兰亭细黑_GBK_M</vt:lpstr>
      <vt:lpstr>Calibri</vt:lpstr>
      <vt:lpstr>汉仪菱心体简</vt:lpstr>
      <vt:lpstr>Agency FB</vt:lpstr>
      <vt:lpstr>Wingdings</vt:lpstr>
      <vt:lpstr>ITC Avant Garde Std Bk</vt:lpstr>
      <vt:lpstr>Impact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ppt043</dc:title>
  <dc:creator>微软用户</dc:creator>
  <cp:lastModifiedBy>china</cp:lastModifiedBy>
  <cp:revision>214</cp:revision>
  <dcterms:created xsi:type="dcterms:W3CDTF">2015-11-08T02:29:44Z</dcterms:created>
  <dcterms:modified xsi:type="dcterms:W3CDTF">2017-06-15T14:31:24Z</dcterms:modified>
</cp:coreProperties>
</file>