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592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B2BB7-3FCD-4B14-9F73-CB77C8DF9518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4E2DB-DEAB-4024-A816-B65BEA2CFF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70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767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06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1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717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270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067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013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828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808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607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18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37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4961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0832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839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5874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1141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638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465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24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003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289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577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302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646375" y="1280161"/>
            <a:ext cx="2835379" cy="429768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3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2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78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0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238897" y="2948639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748763" y="2948638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1238897" y="4622980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4748763" y="4622979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8234276" y="2948638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8234276" y="4622979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3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7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3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3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7.png"/><Relationship Id="rId10" Type="http://schemas.openxmlformats.org/officeDocument/2006/relationships/image" Target="../media/image35.png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jp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35.png"/><Relationship Id="rId4" Type="http://schemas.openxmlformats.org/officeDocument/2006/relationships/image" Target="../media/image39.png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jp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.jp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35.png"/><Relationship Id="rId4" Type="http://schemas.openxmlformats.org/officeDocument/2006/relationships/image" Target="../media/image61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3.jpeg"/><Relationship Id="rId3" Type="http://schemas.openxmlformats.org/officeDocument/2006/relationships/image" Target="../media/image1.jpg"/><Relationship Id="rId7" Type="http://schemas.openxmlformats.org/officeDocument/2006/relationships/image" Target="../media/image69.jpe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jpeg"/><Relationship Id="rId11" Type="http://schemas.openxmlformats.org/officeDocument/2006/relationships/image" Target="../media/image72.png"/><Relationship Id="rId5" Type="http://schemas.openxmlformats.org/officeDocument/2006/relationships/image" Target="../media/image67.jpeg"/><Relationship Id="rId10" Type="http://schemas.openxmlformats.org/officeDocument/2006/relationships/image" Target="../media/image42.png"/><Relationship Id="rId4" Type="http://schemas.openxmlformats.org/officeDocument/2006/relationships/image" Target="../media/image66.jpeg"/><Relationship Id="rId9" Type="http://schemas.openxmlformats.org/officeDocument/2006/relationships/image" Target="../media/image71.png"/><Relationship Id="rId1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74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.jpg"/><Relationship Id="rId7" Type="http://schemas.openxmlformats.org/officeDocument/2006/relationships/image" Target="../media/image78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65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jp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1.jpg"/><Relationship Id="rId7" Type="http://schemas.openxmlformats.org/officeDocument/2006/relationships/image" Target="../media/image93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34.png"/><Relationship Id="rId5" Type="http://schemas.openxmlformats.org/officeDocument/2006/relationships/image" Target="../media/image91.png"/><Relationship Id="rId10" Type="http://schemas.openxmlformats.org/officeDocument/2006/relationships/image" Target="../media/image9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6.png"/><Relationship Id="rId3" Type="http://schemas.openxmlformats.org/officeDocument/2006/relationships/image" Target="../media/image1.jpg"/><Relationship Id="rId7" Type="http://schemas.openxmlformats.org/officeDocument/2006/relationships/image" Target="../media/image28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99.png"/><Relationship Id="rId5" Type="http://schemas.openxmlformats.org/officeDocument/2006/relationships/image" Target="../media/image24.png"/><Relationship Id="rId10" Type="http://schemas.openxmlformats.org/officeDocument/2006/relationships/image" Target="../media/image98.png"/><Relationship Id="rId4" Type="http://schemas.openxmlformats.org/officeDocument/2006/relationships/image" Target="../media/image96.png"/><Relationship Id="rId9" Type="http://schemas.openxmlformats.org/officeDocument/2006/relationships/image" Target="../media/image9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10" Type="http://schemas.openxmlformats.org/officeDocument/2006/relationships/image" Target="../media/image35.png"/><Relationship Id="rId4" Type="http://schemas.openxmlformats.org/officeDocument/2006/relationships/image" Target="../media/image100.png"/><Relationship Id="rId9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.jp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10" Type="http://schemas.openxmlformats.org/officeDocument/2006/relationships/image" Target="../media/image35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jp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59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11" Type="http://schemas.openxmlformats.org/officeDocument/2006/relationships/image" Target="../media/image116.png"/><Relationship Id="rId5" Type="http://schemas.openxmlformats.org/officeDocument/2006/relationships/image" Target="../media/image8.png"/><Relationship Id="rId10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openxmlformats.org/officeDocument/2006/relationships/image" Target="../media/image1.jpg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microsoft.com/office/2007/relationships/hdphoto" Target="../media/hdphoto2.wdp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44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032" y="3613521"/>
            <a:ext cx="2585737" cy="18022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062" y="5331951"/>
            <a:ext cx="3735938" cy="2252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040" y="4752931"/>
            <a:ext cx="3386412" cy="31207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808" y="5024578"/>
            <a:ext cx="2033218" cy="22467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79" y="4685356"/>
            <a:ext cx="2300642" cy="30127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477" y="2058339"/>
            <a:ext cx="2359639" cy="2986885"/>
          </a:xfrm>
          <a:prstGeom prst="rect">
            <a:avLst/>
          </a:prstGeom>
        </p:spPr>
      </p:pic>
      <p:pic>
        <p:nvPicPr>
          <p:cNvPr id="10" name="Picture 18" descr="E:\Objects_all\bunting_flags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60" y="-165835"/>
            <a:ext cx="5376675" cy="139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981941" y="1475431"/>
            <a:ext cx="7910158" cy="72448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4408" b="1" dirty="0">
                <a:ln w="19050">
                  <a:solidFill>
                    <a:schemeClr val="bg1"/>
                  </a:solidFill>
                </a:ln>
                <a:solidFill>
                  <a:srgbClr val="8D59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卡通小熊儿童教学课件</a:t>
            </a:r>
            <a:r>
              <a:rPr lang="en-US" altLang="zh-CN" sz="4408" b="1" dirty="0">
                <a:ln w="19050">
                  <a:solidFill>
                    <a:schemeClr val="bg1"/>
                  </a:solidFill>
                </a:ln>
                <a:solidFill>
                  <a:srgbClr val="8D59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PPT</a:t>
            </a:r>
            <a:r>
              <a:rPr lang="zh-CN" altLang="en-US" sz="4408" b="1" dirty="0">
                <a:ln w="19050">
                  <a:solidFill>
                    <a:schemeClr val="bg1"/>
                  </a:solidFill>
                </a:ln>
                <a:solidFill>
                  <a:srgbClr val="8D59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模板</a:t>
            </a:r>
            <a:endParaRPr lang="en-US" sz="4408" b="1" dirty="0">
              <a:ln w="19050">
                <a:solidFill>
                  <a:schemeClr val="bg1"/>
                </a:solidFill>
              </a:ln>
              <a:solidFill>
                <a:srgbClr val="8D59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98087" y="2449179"/>
            <a:ext cx="4733934" cy="37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520">
            <a:off x="8296233" y="4200998"/>
            <a:ext cx="789100" cy="11038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98" y="3568137"/>
            <a:ext cx="862709" cy="7255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598">
            <a:off x="1684972" y="4019075"/>
            <a:ext cx="789100" cy="110386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177" y="3128685"/>
            <a:ext cx="646130" cy="7237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304" y="3573873"/>
            <a:ext cx="862709" cy="72554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890" y="3137359"/>
            <a:ext cx="646130" cy="7237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43" y="3713709"/>
            <a:ext cx="862709" cy="72554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644" y="3212005"/>
            <a:ext cx="646130" cy="72373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774" y="3613521"/>
            <a:ext cx="862709" cy="72554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466" y="3128685"/>
            <a:ext cx="646130" cy="7237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570" y="3699299"/>
            <a:ext cx="862709" cy="72554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29949A"/>
              </a:clrFrom>
              <a:clrTo>
                <a:srgbClr val="29949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9271">
            <a:off x="6191719" y="4938413"/>
            <a:ext cx="1522586" cy="11688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030" y="4195721"/>
            <a:ext cx="1245858" cy="1627554"/>
          </a:xfrm>
          <a:prstGeom prst="rect">
            <a:avLst/>
          </a:prstGeom>
        </p:spPr>
      </p:pic>
      <p:pic>
        <p:nvPicPr>
          <p:cNvPr id="3" name="Ulysse - Rid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659698" y="-1363269"/>
            <a:ext cx="610713" cy="61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7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2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80" accel="10000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66">
                    <p:cTn id="9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7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72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80" accel="10000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66">
                    <p:cTn id="10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5" grpId="0"/>
          <p:bldP spid="19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461" y="1941500"/>
            <a:ext cx="1762265" cy="20127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474" y="1938860"/>
            <a:ext cx="1762265" cy="201271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431" y="1938861"/>
            <a:ext cx="1762265" cy="20127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6305" y="3050495"/>
            <a:ext cx="694198" cy="8422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758" y="3237347"/>
            <a:ext cx="823874" cy="574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30" y="3131645"/>
            <a:ext cx="1127485" cy="6799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xmlns="" id="{2016CDCE-3E2C-4BDC-833E-520BB9AEF2F4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文本框 44">
            <a:extLst>
              <a:ext uri="{FF2B5EF4-FFF2-40B4-BE49-F238E27FC236}">
                <a16:creationId xmlns:a16="http://schemas.microsoft.com/office/drawing/2014/main" xmlns="" id="{C51A77F4-4249-4DCB-BF5C-5B6AD7A62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615" y="4322356"/>
            <a:ext cx="1623529" cy="52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5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35" name="文本框 45">
            <a:extLst>
              <a:ext uri="{FF2B5EF4-FFF2-40B4-BE49-F238E27FC236}">
                <a16:creationId xmlns:a16="http://schemas.microsoft.com/office/drawing/2014/main" xmlns="" id="{222D3BA5-0D30-4DD7-BE07-C1B4613AE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183" y="5063211"/>
            <a:ext cx="3229527" cy="83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6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6" name="文本框 44">
            <a:extLst>
              <a:ext uri="{FF2B5EF4-FFF2-40B4-BE49-F238E27FC236}">
                <a16:creationId xmlns:a16="http://schemas.microsoft.com/office/drawing/2014/main" xmlns="" id="{62F35DD3-E967-4085-B3C4-69E3FC529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210" y="4322356"/>
            <a:ext cx="1623529" cy="52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5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37" name="文本框 45">
            <a:extLst>
              <a:ext uri="{FF2B5EF4-FFF2-40B4-BE49-F238E27FC236}">
                <a16:creationId xmlns:a16="http://schemas.microsoft.com/office/drawing/2014/main" xmlns="" id="{C4B013CE-F862-49BA-97E0-E0888DB69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778" y="5063211"/>
            <a:ext cx="3229527" cy="83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6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8" name="文本框 44">
            <a:extLst>
              <a:ext uri="{FF2B5EF4-FFF2-40B4-BE49-F238E27FC236}">
                <a16:creationId xmlns:a16="http://schemas.microsoft.com/office/drawing/2014/main" xmlns="" id="{AE7CC1C8-D37D-432B-910D-A56B69082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2167" y="4322356"/>
            <a:ext cx="1623529" cy="52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5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输入标题</a:t>
            </a:r>
          </a:p>
        </p:txBody>
      </p:sp>
      <p:sp>
        <p:nvSpPr>
          <p:cNvPr id="39" name="文本框 45">
            <a:extLst>
              <a:ext uri="{FF2B5EF4-FFF2-40B4-BE49-F238E27FC236}">
                <a16:creationId xmlns:a16="http://schemas.microsoft.com/office/drawing/2014/main" xmlns="" id="{474E4B7D-7902-4CB7-9F1F-FA5AC62BF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7735" y="5063211"/>
            <a:ext cx="3229527" cy="83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6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00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707441" y="3540044"/>
            <a:ext cx="3830638" cy="1587"/>
          </a:xfrm>
          <a:prstGeom prst="line">
            <a:avLst/>
          </a:prstGeom>
          <a:ln w="31750" cmpd="sng">
            <a:solidFill>
              <a:srgbClr val="76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10800000">
            <a:off x="659415" y="3636813"/>
            <a:ext cx="3683000" cy="1586"/>
          </a:xfrm>
          <a:prstGeom prst="line">
            <a:avLst/>
          </a:prstGeom>
          <a:ln w="31750" cmpd="sng">
            <a:solidFill>
              <a:srgbClr val="76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饼形 8"/>
          <p:cNvSpPr/>
          <p:nvPr/>
        </p:nvSpPr>
        <p:spPr>
          <a:xfrm rot="14870475">
            <a:off x="4496906" y="2081069"/>
            <a:ext cx="3045791" cy="3092450"/>
          </a:xfrm>
          <a:prstGeom prst="pie">
            <a:avLst>
              <a:gd name="adj1" fmla="val 1442080"/>
              <a:gd name="adj2" fmla="val 15122835"/>
            </a:avLst>
          </a:prstGeom>
          <a:solidFill>
            <a:srgbClr val="76434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anchor="ctr"/>
          <a:lstStyle/>
          <a:p>
            <a:pPr algn="ctr">
              <a:defRPr/>
            </a:pPr>
            <a:endParaRPr lang="zh-CN" altLang="en-US" sz="2404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/>
        </p:nvSpPr>
        <p:spPr>
          <a:xfrm rot="1152173">
            <a:off x="4519615" y="2071085"/>
            <a:ext cx="2898775" cy="3045791"/>
          </a:xfrm>
          <a:prstGeom prst="pie">
            <a:avLst>
              <a:gd name="adj1" fmla="val 7285120"/>
              <a:gd name="adj2" fmla="val 15122835"/>
            </a:avLst>
          </a:prstGeom>
          <a:solidFill>
            <a:srgbClr val="76434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anchor="ctr"/>
          <a:lstStyle/>
          <a:p>
            <a:pPr algn="ctr">
              <a:defRPr/>
            </a:pPr>
            <a:endParaRPr lang="zh-CN" altLang="en-US" sz="2404">
              <a:solidFill>
                <a:srgbClr val="76434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3090" y="2858018"/>
            <a:ext cx="2571750" cy="662734"/>
          </a:xfrm>
          <a:prstGeom prst="rect">
            <a:avLst/>
          </a:prstGeom>
          <a:noFill/>
        </p:spPr>
        <p:txBody>
          <a:bodyPr lIns="91415" tIns="45707" rIns="91415" bIns="45707">
            <a:spAutoFit/>
          </a:bodyPr>
          <a:lstStyle/>
          <a:p>
            <a:pPr>
              <a:defRPr/>
            </a:pPr>
            <a:r>
              <a:rPr lang="zh-CN" altLang="en-US" sz="3707" b="1" dirty="0">
                <a:solidFill>
                  <a:srgbClr val="7643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  孩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45295" y="3831326"/>
            <a:ext cx="3829050" cy="147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7" rIns="91415" bIns="45707">
            <a:spAutoFit/>
          </a:bodyPr>
          <a:lstStyle/>
          <a:p>
            <a:r>
              <a:rPr lang="zh-CN" altLang="en-US" sz="1803" b="1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您的标题</a:t>
            </a:r>
            <a:endParaRPr lang="en-US" altLang="zh-CN" sz="1803" b="1" dirty="0">
              <a:solidFill>
                <a:srgbClr val="76434E"/>
              </a:solidFill>
              <a:latin typeface="Lato Light" charset="0"/>
              <a:ea typeface="Lato Light" charset="0"/>
              <a:cs typeface="Lato Light" charset="0"/>
            </a:endParaRPr>
          </a:p>
          <a:p>
            <a:endParaRPr lang="en-US" altLang="zh-CN" sz="1803" dirty="0">
              <a:solidFill>
                <a:srgbClr val="76434E"/>
              </a:solidFill>
              <a:latin typeface="Lato Light" charset="0"/>
              <a:ea typeface="Lato Light" charset="0"/>
              <a:cs typeface="Lato Light" charset="0"/>
            </a:endParaRPr>
          </a:p>
          <a:p>
            <a:r>
              <a:rPr lang="zh-CN" altLang="en-US" sz="18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8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pic>
        <p:nvPicPr>
          <p:cNvPr id="19" name="Picture 4" descr="E:\Objects_all\Rudy_do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070" y="2497708"/>
            <a:ext cx="1138766" cy="144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E:\Objects_all\Buddy_do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2" y="2969256"/>
            <a:ext cx="1445001" cy="18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4360542" y="1960972"/>
            <a:ext cx="3350186" cy="3350186"/>
          </a:xfrm>
          <a:prstGeom prst="ellipse">
            <a:avLst/>
          </a:prstGeom>
          <a:noFill/>
          <a:ln w="31750" cmpd="sng">
            <a:solidFill>
              <a:srgbClr val="764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3">
              <a:solidFill>
                <a:srgbClr val="76434E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7C9B404-F88A-4851-8149-E14B591A3D6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16" name="TextBox 33">
            <a:extLst>
              <a:ext uri="{FF2B5EF4-FFF2-40B4-BE49-F238E27FC236}">
                <a16:creationId xmlns:a16="http://schemas.microsoft.com/office/drawing/2014/main" xmlns="" id="{AB6FEC95-C64F-4361-BCEA-A1875C8EA263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xmlns="" id="{FD650F84-ED72-43D6-BEB4-E47B12EBE3C8}"/>
              </a:ext>
            </a:extLst>
          </p:cNvPr>
          <p:cNvSpPr txBox="1"/>
          <p:nvPr/>
        </p:nvSpPr>
        <p:spPr>
          <a:xfrm>
            <a:off x="8249176" y="2753048"/>
            <a:ext cx="2571750" cy="662734"/>
          </a:xfrm>
          <a:prstGeom prst="rect">
            <a:avLst/>
          </a:prstGeom>
          <a:noFill/>
        </p:spPr>
        <p:txBody>
          <a:bodyPr lIns="91415" tIns="45707" rIns="91415" bIns="45707">
            <a:spAutoFit/>
          </a:bodyPr>
          <a:lstStyle/>
          <a:p>
            <a:pPr>
              <a:defRPr/>
            </a:pPr>
            <a:r>
              <a:rPr lang="zh-CN" altLang="en-US" sz="3707" b="1" dirty="0">
                <a:solidFill>
                  <a:srgbClr val="7643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  孩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7404D1D-B803-46E3-A71A-89E524A3F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2073" y="3796900"/>
            <a:ext cx="3829050" cy="1479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5" tIns="45707" rIns="91415" bIns="45707">
            <a:spAutoFit/>
          </a:bodyPr>
          <a:lstStyle/>
          <a:p>
            <a:r>
              <a:rPr lang="zh-CN" altLang="en-US" sz="1803" b="1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您的标题</a:t>
            </a:r>
            <a:endParaRPr lang="en-US" altLang="zh-CN" sz="1803" b="1" dirty="0">
              <a:solidFill>
                <a:srgbClr val="76434E"/>
              </a:solidFill>
              <a:latin typeface="Lato Light" charset="0"/>
              <a:ea typeface="Lato Light" charset="0"/>
              <a:cs typeface="Lato Light" charset="0"/>
            </a:endParaRPr>
          </a:p>
          <a:p>
            <a:endParaRPr lang="en-US" altLang="zh-CN" sz="1803" dirty="0">
              <a:solidFill>
                <a:srgbClr val="76434E"/>
              </a:solidFill>
              <a:latin typeface="Lato Light" charset="0"/>
              <a:ea typeface="Lato Light" charset="0"/>
              <a:cs typeface="Lato Light" charset="0"/>
            </a:endParaRPr>
          </a:p>
          <a:p>
            <a:r>
              <a:rPr lang="zh-CN" altLang="en-US" sz="18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8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02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6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6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8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3" grpId="0"/>
          <p:bldP spid="17" grpId="0"/>
          <p:bldP spid="2" grpId="0" animBg="1"/>
          <p:bldP spid="16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6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6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8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3" grpId="0"/>
          <p:bldP spid="17" grpId="0"/>
          <p:bldP spid="2" grpId="0" animBg="1"/>
          <p:bldP spid="16" grpId="0"/>
          <p:bldP spid="23" grpId="0"/>
          <p:bldP spid="2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37"/>
          <p:cNvSpPr/>
          <p:nvPr/>
        </p:nvSpPr>
        <p:spPr>
          <a:xfrm>
            <a:off x="5879095" y="2706739"/>
            <a:ext cx="2782325" cy="285544"/>
          </a:xfrm>
          <a:prstGeom prst="roundRect">
            <a:avLst>
              <a:gd name="adj" fmla="val 50000"/>
            </a:avLst>
          </a:prstGeom>
          <a:solidFill>
            <a:srgbClr val="AA8A7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20" name="모서리가 둥근 직사각형 2"/>
          <p:cNvSpPr/>
          <p:nvPr/>
        </p:nvSpPr>
        <p:spPr>
          <a:xfrm>
            <a:off x="5879095" y="2344579"/>
            <a:ext cx="2782325" cy="285544"/>
          </a:xfrm>
          <a:prstGeom prst="roundRect">
            <a:avLst>
              <a:gd name="adj" fmla="val 50000"/>
            </a:avLst>
          </a:prstGeom>
          <a:solidFill>
            <a:srgbClr val="AA8A7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27" name="TextBox 64"/>
          <p:cNvSpPr txBox="1">
            <a:spLocks/>
          </p:cNvSpPr>
          <p:nvPr/>
        </p:nvSpPr>
        <p:spPr>
          <a:xfrm>
            <a:off x="6100585" y="1987397"/>
            <a:ext cx="2035703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28" name="TextBox 65"/>
          <p:cNvSpPr txBox="1">
            <a:spLocks/>
          </p:cNvSpPr>
          <p:nvPr/>
        </p:nvSpPr>
        <p:spPr>
          <a:xfrm>
            <a:off x="6100587" y="3225531"/>
            <a:ext cx="3087688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chemeClr val="bg2"/>
              </a:buClr>
            </a:pPr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102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.</a:t>
            </a:r>
          </a:p>
        </p:txBody>
      </p:sp>
      <p:sp>
        <p:nvSpPr>
          <p:cNvPr id="29" name="모서리가 둥근 직사각형 141"/>
          <p:cNvSpPr/>
          <p:nvPr/>
        </p:nvSpPr>
        <p:spPr>
          <a:xfrm>
            <a:off x="5879095" y="2706739"/>
            <a:ext cx="839940" cy="285544"/>
          </a:xfrm>
          <a:prstGeom prst="roundRect">
            <a:avLst>
              <a:gd name="adj" fmla="val 50000"/>
            </a:avLst>
          </a:prstGeom>
          <a:solidFill>
            <a:srgbClr val="76434E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</a:endParaRPr>
          </a:p>
        </p:txBody>
      </p:sp>
      <p:sp>
        <p:nvSpPr>
          <p:cNvPr id="30" name="모서리가 둥근 직사각형 142"/>
          <p:cNvSpPr/>
          <p:nvPr/>
        </p:nvSpPr>
        <p:spPr>
          <a:xfrm>
            <a:off x="5879094" y="2344579"/>
            <a:ext cx="1964493" cy="285544"/>
          </a:xfrm>
          <a:prstGeom prst="roundRect">
            <a:avLst>
              <a:gd name="adj" fmla="val 50000"/>
            </a:avLst>
          </a:prstGeom>
          <a:solidFill>
            <a:srgbClr val="76434E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</a:endParaRPr>
          </a:p>
        </p:txBody>
      </p:sp>
      <p:grpSp>
        <p:nvGrpSpPr>
          <p:cNvPr id="31" name="그룹 148"/>
          <p:cNvGrpSpPr/>
          <p:nvPr/>
        </p:nvGrpSpPr>
        <p:grpSpPr>
          <a:xfrm>
            <a:off x="8706494" y="2306439"/>
            <a:ext cx="1700996" cy="323755"/>
            <a:chOff x="6754667" y="1364403"/>
            <a:chExt cx="1275747" cy="242992"/>
          </a:xfrm>
        </p:grpSpPr>
        <p:sp>
          <p:nvSpPr>
            <p:cNvPr id="32" name="직사각형 6"/>
            <p:cNvSpPr/>
            <p:nvPr/>
          </p:nvSpPr>
          <p:spPr>
            <a:xfrm>
              <a:off x="6754667" y="1364403"/>
              <a:ext cx="361335" cy="24299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nb-NO" altLang="ko-KR" sz="2104" dirty="0">
                  <a:solidFill>
                    <a:srgbClr val="76434E"/>
                  </a:solidFill>
                  <a:latin typeface="+mj-ea"/>
                  <a:ea typeface="+mj-ea"/>
                </a:rPr>
                <a:t>68</a:t>
              </a:r>
              <a:r>
                <a:rPr lang="nb-NO" altLang="ko-KR" sz="1603" dirty="0">
                  <a:solidFill>
                    <a:srgbClr val="76434E"/>
                  </a:solidFill>
                  <a:latin typeface="+mj-ea"/>
                  <a:ea typeface="+mj-ea"/>
                </a:rPr>
                <a:t>%</a:t>
              </a:r>
              <a:endParaRPr lang="ko-KR" altLang="en-US" sz="1603" dirty="0">
                <a:solidFill>
                  <a:srgbClr val="76434E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121"/>
            <p:cNvSpPr txBox="1">
              <a:spLocks/>
            </p:cNvSpPr>
            <p:nvPr/>
          </p:nvSpPr>
          <p:spPr>
            <a:xfrm>
              <a:off x="7177700" y="1381296"/>
              <a:ext cx="852714" cy="20920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>
                <a:spcAft>
                  <a:spcPts val="400"/>
                </a:spcAft>
              </a:pPr>
              <a:r>
                <a:rPr lang="nb-NO" sz="1603" dirty="0">
                  <a:solidFill>
                    <a:srgbClr val="76434E"/>
                  </a:solidFill>
                  <a:latin typeface="+mj-ea"/>
                  <a:ea typeface="+mj-ea"/>
                  <a:cs typeface="Roboto Condensed Regular"/>
                </a:rPr>
                <a:t>Option A</a:t>
              </a:r>
              <a:endParaRPr lang="en-US" sz="1603" dirty="0">
                <a:solidFill>
                  <a:srgbClr val="76434E"/>
                </a:solidFill>
                <a:latin typeface="+mj-ea"/>
                <a:ea typeface="+mj-ea"/>
                <a:cs typeface="Roboto Condensed Regular"/>
              </a:endParaRPr>
            </a:p>
          </p:txBody>
        </p:sp>
      </p:grpSp>
      <p:grpSp>
        <p:nvGrpSpPr>
          <p:cNvPr id="34" name="그룹 149"/>
          <p:cNvGrpSpPr/>
          <p:nvPr/>
        </p:nvGrpSpPr>
        <p:grpSpPr>
          <a:xfrm>
            <a:off x="8706494" y="2668597"/>
            <a:ext cx="1700996" cy="323755"/>
            <a:chOff x="6754667" y="1636219"/>
            <a:chExt cx="1275747" cy="242992"/>
          </a:xfrm>
        </p:grpSpPr>
        <p:sp>
          <p:nvSpPr>
            <p:cNvPr id="35" name="직사각형 144"/>
            <p:cNvSpPr/>
            <p:nvPr/>
          </p:nvSpPr>
          <p:spPr>
            <a:xfrm>
              <a:off x="6754667" y="1636219"/>
              <a:ext cx="361335" cy="24299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nb-NO" altLang="ko-KR" sz="2104" dirty="0">
                  <a:solidFill>
                    <a:srgbClr val="76434E"/>
                  </a:solidFill>
                  <a:latin typeface="+mj-ea"/>
                  <a:ea typeface="+mj-ea"/>
                </a:rPr>
                <a:t>24</a:t>
              </a:r>
              <a:r>
                <a:rPr lang="nb-NO" altLang="ko-KR" sz="1603" dirty="0">
                  <a:solidFill>
                    <a:srgbClr val="76434E"/>
                  </a:solidFill>
                  <a:latin typeface="+mj-ea"/>
                  <a:ea typeface="+mj-ea"/>
                </a:rPr>
                <a:t>%</a:t>
              </a:r>
              <a:endParaRPr lang="ko-KR" altLang="en-US" sz="1603" dirty="0">
                <a:solidFill>
                  <a:srgbClr val="76434E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124"/>
            <p:cNvSpPr txBox="1">
              <a:spLocks/>
            </p:cNvSpPr>
            <p:nvPr/>
          </p:nvSpPr>
          <p:spPr>
            <a:xfrm>
              <a:off x="7177700" y="1653112"/>
              <a:ext cx="852714" cy="20920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>
                <a:spcAft>
                  <a:spcPts val="400"/>
                </a:spcAft>
              </a:pPr>
              <a:r>
                <a:rPr lang="nb-NO" sz="1603" dirty="0">
                  <a:solidFill>
                    <a:srgbClr val="76434E"/>
                  </a:solidFill>
                  <a:latin typeface="+mj-ea"/>
                  <a:ea typeface="+mj-ea"/>
                  <a:cs typeface="Roboto Condensed Regular"/>
                </a:rPr>
                <a:t>Option B</a:t>
              </a:r>
              <a:endParaRPr lang="en-US" sz="1603" dirty="0">
                <a:solidFill>
                  <a:srgbClr val="76434E"/>
                </a:solidFill>
                <a:latin typeface="+mj-ea"/>
                <a:ea typeface="+mj-ea"/>
                <a:cs typeface="Roboto Condensed Regular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35" y="1603676"/>
            <a:ext cx="2287126" cy="53956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898" y="5295141"/>
            <a:ext cx="1693206" cy="1560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602" y="5226621"/>
            <a:ext cx="1251605" cy="1763439"/>
          </a:xfrm>
          <a:prstGeom prst="rect">
            <a:avLst/>
          </a:prstGeom>
        </p:spPr>
      </p:pic>
      <p:pic>
        <p:nvPicPr>
          <p:cNvPr id="59" name="Picture 22" descr="E:\Objects_all\flag_red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062" y="2126767"/>
            <a:ext cx="675657" cy="11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8" descr="E:\Objects_all\gift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808" y="2862411"/>
            <a:ext cx="1114164" cy="72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모서리가 둥근 직사각형 137"/>
          <p:cNvSpPr/>
          <p:nvPr/>
        </p:nvSpPr>
        <p:spPr>
          <a:xfrm>
            <a:off x="5866582" y="4871745"/>
            <a:ext cx="2782325" cy="285544"/>
          </a:xfrm>
          <a:prstGeom prst="roundRect">
            <a:avLst>
              <a:gd name="adj" fmla="val 50000"/>
            </a:avLst>
          </a:prstGeom>
          <a:solidFill>
            <a:srgbClr val="AA8A7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46" name="모서리가 둥근 직사각형 2"/>
          <p:cNvSpPr/>
          <p:nvPr/>
        </p:nvSpPr>
        <p:spPr>
          <a:xfrm>
            <a:off x="5866582" y="4509586"/>
            <a:ext cx="2782325" cy="285544"/>
          </a:xfrm>
          <a:prstGeom prst="roundRect">
            <a:avLst>
              <a:gd name="adj" fmla="val 50000"/>
            </a:avLst>
          </a:prstGeom>
          <a:solidFill>
            <a:srgbClr val="AA8A78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48" name="TextBox 65"/>
          <p:cNvSpPr txBox="1">
            <a:spLocks/>
          </p:cNvSpPr>
          <p:nvPr/>
        </p:nvSpPr>
        <p:spPr>
          <a:xfrm>
            <a:off x="6088074" y="5390538"/>
            <a:ext cx="3087688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9" name="모서리가 둥근 직사각형 141"/>
          <p:cNvSpPr/>
          <p:nvPr/>
        </p:nvSpPr>
        <p:spPr>
          <a:xfrm>
            <a:off x="5866582" y="4871982"/>
            <a:ext cx="1765335" cy="285307"/>
          </a:xfrm>
          <a:prstGeom prst="roundRect">
            <a:avLst>
              <a:gd name="adj" fmla="val 50000"/>
            </a:avLst>
          </a:prstGeom>
          <a:solidFill>
            <a:srgbClr val="76434E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</a:endParaRPr>
          </a:p>
        </p:txBody>
      </p:sp>
      <p:sp>
        <p:nvSpPr>
          <p:cNvPr id="50" name="모서리가 둥근 직사각형 142"/>
          <p:cNvSpPr/>
          <p:nvPr/>
        </p:nvSpPr>
        <p:spPr>
          <a:xfrm>
            <a:off x="5866581" y="4493954"/>
            <a:ext cx="2269707" cy="301176"/>
          </a:xfrm>
          <a:prstGeom prst="roundRect">
            <a:avLst>
              <a:gd name="adj" fmla="val 50000"/>
            </a:avLst>
          </a:prstGeom>
          <a:solidFill>
            <a:srgbClr val="76434E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3" tIns="60941" rIns="121883" bIns="60941" rtlCol="0" anchor="ctr"/>
          <a:lstStyle/>
          <a:p>
            <a:pPr algn="ctr"/>
            <a:endParaRPr lang="ko-KR" altLang="en-US" sz="1803" dirty="0">
              <a:solidFill>
                <a:srgbClr val="76434E"/>
              </a:solidFill>
              <a:latin typeface="+mj-ea"/>
              <a:ea typeface="+mj-ea"/>
            </a:endParaRPr>
          </a:p>
        </p:txBody>
      </p:sp>
      <p:grpSp>
        <p:nvGrpSpPr>
          <p:cNvPr id="51" name="그룹 148"/>
          <p:cNvGrpSpPr/>
          <p:nvPr/>
        </p:nvGrpSpPr>
        <p:grpSpPr>
          <a:xfrm>
            <a:off x="8693981" y="4471446"/>
            <a:ext cx="1700996" cy="323755"/>
            <a:chOff x="6754667" y="1364403"/>
            <a:chExt cx="1275747" cy="242992"/>
          </a:xfrm>
        </p:grpSpPr>
        <p:sp>
          <p:nvSpPr>
            <p:cNvPr id="53" name="직사각형 6"/>
            <p:cNvSpPr/>
            <p:nvPr/>
          </p:nvSpPr>
          <p:spPr>
            <a:xfrm>
              <a:off x="6754667" y="1364403"/>
              <a:ext cx="361335" cy="24299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nb-NO" altLang="ko-KR" sz="2104" dirty="0">
                  <a:solidFill>
                    <a:srgbClr val="76434E"/>
                  </a:solidFill>
                  <a:latin typeface="+mj-ea"/>
                  <a:ea typeface="+mj-ea"/>
                </a:rPr>
                <a:t>78</a:t>
              </a:r>
              <a:r>
                <a:rPr lang="nb-NO" altLang="ko-KR" sz="1603" dirty="0">
                  <a:solidFill>
                    <a:srgbClr val="76434E"/>
                  </a:solidFill>
                  <a:latin typeface="+mj-ea"/>
                  <a:ea typeface="+mj-ea"/>
                </a:rPr>
                <a:t>%</a:t>
              </a:r>
              <a:endParaRPr lang="ko-KR" altLang="en-US" sz="1603" dirty="0">
                <a:solidFill>
                  <a:srgbClr val="76434E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TextBox 121"/>
            <p:cNvSpPr txBox="1">
              <a:spLocks/>
            </p:cNvSpPr>
            <p:nvPr/>
          </p:nvSpPr>
          <p:spPr>
            <a:xfrm>
              <a:off x="7177700" y="1381296"/>
              <a:ext cx="852714" cy="20920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>
                <a:spcAft>
                  <a:spcPts val="400"/>
                </a:spcAft>
              </a:pPr>
              <a:r>
                <a:rPr lang="nb-NO" sz="1603" dirty="0">
                  <a:solidFill>
                    <a:srgbClr val="76434E"/>
                  </a:solidFill>
                  <a:latin typeface="+mj-ea"/>
                  <a:ea typeface="+mj-ea"/>
                  <a:cs typeface="Roboto Condensed Regular"/>
                </a:rPr>
                <a:t>Option A</a:t>
              </a:r>
              <a:endParaRPr lang="en-US" sz="1603" dirty="0">
                <a:solidFill>
                  <a:srgbClr val="76434E"/>
                </a:solidFill>
                <a:latin typeface="+mj-ea"/>
                <a:ea typeface="+mj-ea"/>
                <a:cs typeface="Roboto Condensed Regular"/>
              </a:endParaRPr>
            </a:p>
          </p:txBody>
        </p:sp>
      </p:grpSp>
      <p:grpSp>
        <p:nvGrpSpPr>
          <p:cNvPr id="55" name="그룹 149"/>
          <p:cNvGrpSpPr/>
          <p:nvPr/>
        </p:nvGrpSpPr>
        <p:grpSpPr>
          <a:xfrm>
            <a:off x="8693981" y="4833604"/>
            <a:ext cx="1700996" cy="323755"/>
            <a:chOff x="6754667" y="1636219"/>
            <a:chExt cx="1275747" cy="242992"/>
          </a:xfrm>
        </p:grpSpPr>
        <p:sp>
          <p:nvSpPr>
            <p:cNvPr id="56" name="직사각형 144"/>
            <p:cNvSpPr/>
            <p:nvPr/>
          </p:nvSpPr>
          <p:spPr>
            <a:xfrm>
              <a:off x="6754667" y="1636219"/>
              <a:ext cx="361335" cy="24299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nb-NO" altLang="ko-KR" sz="2104" dirty="0">
                  <a:solidFill>
                    <a:srgbClr val="76434E"/>
                  </a:solidFill>
                  <a:latin typeface="+mj-ea"/>
                  <a:ea typeface="+mj-ea"/>
                </a:rPr>
                <a:t>65</a:t>
              </a:r>
              <a:r>
                <a:rPr lang="nb-NO" altLang="ko-KR" sz="1603" dirty="0">
                  <a:solidFill>
                    <a:srgbClr val="76434E"/>
                  </a:solidFill>
                  <a:latin typeface="+mj-ea"/>
                  <a:ea typeface="+mj-ea"/>
                </a:rPr>
                <a:t>%</a:t>
              </a:r>
              <a:endParaRPr lang="ko-KR" altLang="en-US" sz="1603" dirty="0">
                <a:solidFill>
                  <a:srgbClr val="76434E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TextBox 124"/>
            <p:cNvSpPr txBox="1">
              <a:spLocks/>
            </p:cNvSpPr>
            <p:nvPr/>
          </p:nvSpPr>
          <p:spPr>
            <a:xfrm>
              <a:off x="7177700" y="1653112"/>
              <a:ext cx="852714" cy="20920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>
                <a:spcAft>
                  <a:spcPts val="400"/>
                </a:spcAft>
              </a:pPr>
              <a:r>
                <a:rPr lang="nb-NO" sz="1603" dirty="0">
                  <a:solidFill>
                    <a:srgbClr val="76434E"/>
                  </a:solidFill>
                  <a:latin typeface="+mj-ea"/>
                  <a:ea typeface="+mj-ea"/>
                  <a:cs typeface="Roboto Condensed Regular"/>
                </a:rPr>
                <a:t>Option B</a:t>
              </a:r>
              <a:endParaRPr lang="en-US" sz="1603" dirty="0">
                <a:solidFill>
                  <a:srgbClr val="76434E"/>
                </a:solidFill>
                <a:latin typeface="+mj-ea"/>
                <a:ea typeface="+mj-ea"/>
                <a:cs typeface="Roboto Condensed Regular"/>
              </a:endParaRPr>
            </a:p>
          </p:txBody>
        </p:sp>
      </p:grpSp>
      <p:pic>
        <p:nvPicPr>
          <p:cNvPr id="62" name="Picture 2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7065" y="4291774"/>
            <a:ext cx="674624" cy="11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8" descr="E:\Objects_all\gift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295" y="5027417"/>
            <a:ext cx="1114164" cy="72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567CAAC9-2254-42B6-B982-69FBF1E9718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40" name="TextBox 33">
            <a:extLst>
              <a:ext uri="{FF2B5EF4-FFF2-40B4-BE49-F238E27FC236}">
                <a16:creationId xmlns:a16="http://schemas.microsoft.com/office/drawing/2014/main" xmlns="" id="{5A1DBD5A-925B-4FDC-BC6C-A6785FE253D4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64">
            <a:extLst>
              <a:ext uri="{FF2B5EF4-FFF2-40B4-BE49-F238E27FC236}">
                <a16:creationId xmlns:a16="http://schemas.microsoft.com/office/drawing/2014/main" xmlns="" id="{3B6D419A-3FDB-410E-A36D-E5BAEA17C465}"/>
              </a:ext>
            </a:extLst>
          </p:cNvPr>
          <p:cNvSpPr txBox="1">
            <a:spLocks/>
          </p:cNvSpPr>
          <p:nvPr/>
        </p:nvSpPr>
        <p:spPr>
          <a:xfrm>
            <a:off x="6124374" y="4180706"/>
            <a:ext cx="2035703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83708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1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550"/>
                                </p:stCondLst>
                                <p:childTnLst>
                                  <p:par>
                                    <p:cTn id="1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7" grpId="0"/>
          <p:bldP spid="28" grpId="0"/>
          <p:bldP spid="29" grpId="0" animBg="1"/>
          <p:bldP spid="30" grpId="0" animBg="1"/>
          <p:bldP spid="45" grpId="0" animBg="1"/>
          <p:bldP spid="46" grpId="0" animBg="1"/>
          <p:bldP spid="48" grpId="0"/>
          <p:bldP spid="49" grpId="0" animBg="1"/>
          <p:bldP spid="50" grpId="0" animBg="1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9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0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1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550"/>
                                </p:stCondLst>
                                <p:childTnLst>
                                  <p:par>
                                    <p:cTn id="1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7" grpId="0"/>
          <p:bldP spid="28" grpId="0"/>
          <p:bldP spid="29" grpId="0" animBg="1"/>
          <p:bldP spid="30" grpId="0" animBg="1"/>
          <p:bldP spid="45" grpId="0" animBg="1"/>
          <p:bldP spid="46" grpId="0" animBg="1"/>
          <p:bldP spid="48" grpId="0"/>
          <p:bldP spid="49" grpId="0" animBg="1"/>
          <p:bldP spid="50" grpId="0" animBg="1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3" r="-2038"/>
          <a:stretch/>
        </p:blipFill>
        <p:spPr>
          <a:xfrm>
            <a:off x="-525613" y="4093517"/>
            <a:ext cx="2594405" cy="36642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123" y="4448333"/>
            <a:ext cx="1484939" cy="1429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22" b="18868"/>
          <a:stretch/>
        </p:blipFill>
        <p:spPr>
          <a:xfrm>
            <a:off x="8286013" y="4608477"/>
            <a:ext cx="4508931" cy="22470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41" y="1975946"/>
            <a:ext cx="532757" cy="5967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366" y="1978450"/>
            <a:ext cx="532757" cy="59674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45" y="3345031"/>
            <a:ext cx="532757" cy="5967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871" y="3347536"/>
            <a:ext cx="532757" cy="59674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B0B8E90-6D79-4DEF-8B11-1795230035D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xmlns="" id="{445ECAEA-F84A-418C-88BE-CE26076842C0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TextBox 64">
            <a:extLst>
              <a:ext uri="{FF2B5EF4-FFF2-40B4-BE49-F238E27FC236}">
                <a16:creationId xmlns:a16="http://schemas.microsoft.com/office/drawing/2014/main" xmlns="" id="{FED4B453-861D-4B1B-8D1F-C06D5F2D647C}"/>
              </a:ext>
            </a:extLst>
          </p:cNvPr>
          <p:cNvSpPr txBox="1">
            <a:spLocks/>
          </p:cNvSpPr>
          <p:nvPr/>
        </p:nvSpPr>
        <p:spPr>
          <a:xfrm>
            <a:off x="1982805" y="1839080"/>
            <a:ext cx="2316514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25" name="TextBox 65">
            <a:extLst>
              <a:ext uri="{FF2B5EF4-FFF2-40B4-BE49-F238E27FC236}">
                <a16:creationId xmlns:a16="http://schemas.microsoft.com/office/drawing/2014/main" xmlns="" id="{1542E714-7CC3-46CB-97D5-6AC7DFDC8F84}"/>
              </a:ext>
            </a:extLst>
          </p:cNvPr>
          <p:cNvSpPr txBox="1">
            <a:spLocks/>
          </p:cNvSpPr>
          <p:nvPr/>
        </p:nvSpPr>
        <p:spPr>
          <a:xfrm>
            <a:off x="1982807" y="2241368"/>
            <a:ext cx="3513613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chemeClr val="bg2"/>
              </a:buClr>
            </a:pPr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102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.</a:t>
            </a:r>
          </a:p>
        </p:txBody>
      </p:sp>
      <p:sp>
        <p:nvSpPr>
          <p:cNvPr id="29" name="TextBox 64">
            <a:extLst>
              <a:ext uri="{FF2B5EF4-FFF2-40B4-BE49-F238E27FC236}">
                <a16:creationId xmlns:a16="http://schemas.microsoft.com/office/drawing/2014/main" xmlns="" id="{BCE21D1E-E0B8-4859-827E-10646DFCB353}"/>
              </a:ext>
            </a:extLst>
          </p:cNvPr>
          <p:cNvSpPr txBox="1">
            <a:spLocks/>
          </p:cNvSpPr>
          <p:nvPr/>
        </p:nvSpPr>
        <p:spPr>
          <a:xfrm>
            <a:off x="7392466" y="1839080"/>
            <a:ext cx="2316514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30" name="TextBox 65">
            <a:extLst>
              <a:ext uri="{FF2B5EF4-FFF2-40B4-BE49-F238E27FC236}">
                <a16:creationId xmlns:a16="http://schemas.microsoft.com/office/drawing/2014/main" xmlns="" id="{CB15F476-9904-44C9-946D-926B806FB9A8}"/>
              </a:ext>
            </a:extLst>
          </p:cNvPr>
          <p:cNvSpPr txBox="1">
            <a:spLocks/>
          </p:cNvSpPr>
          <p:nvPr/>
        </p:nvSpPr>
        <p:spPr>
          <a:xfrm>
            <a:off x="7392467" y="2241368"/>
            <a:ext cx="3513613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chemeClr val="bg2"/>
              </a:buClr>
            </a:pPr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102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.</a:t>
            </a:r>
          </a:p>
        </p:txBody>
      </p:sp>
      <p:sp>
        <p:nvSpPr>
          <p:cNvPr id="36" name="TextBox 64">
            <a:extLst>
              <a:ext uri="{FF2B5EF4-FFF2-40B4-BE49-F238E27FC236}">
                <a16:creationId xmlns:a16="http://schemas.microsoft.com/office/drawing/2014/main" xmlns="" id="{72B9CF84-6350-4C8F-A94A-841506531BA7}"/>
              </a:ext>
            </a:extLst>
          </p:cNvPr>
          <p:cNvSpPr txBox="1">
            <a:spLocks/>
          </p:cNvSpPr>
          <p:nvPr/>
        </p:nvSpPr>
        <p:spPr>
          <a:xfrm>
            <a:off x="1982803" y="3278898"/>
            <a:ext cx="2316514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37" name="TextBox 65">
            <a:extLst>
              <a:ext uri="{FF2B5EF4-FFF2-40B4-BE49-F238E27FC236}">
                <a16:creationId xmlns:a16="http://schemas.microsoft.com/office/drawing/2014/main" xmlns="" id="{EF91A8D7-5DD1-4715-989A-B0774C3CDB1C}"/>
              </a:ext>
            </a:extLst>
          </p:cNvPr>
          <p:cNvSpPr txBox="1">
            <a:spLocks/>
          </p:cNvSpPr>
          <p:nvPr/>
        </p:nvSpPr>
        <p:spPr>
          <a:xfrm>
            <a:off x="1982805" y="3681187"/>
            <a:ext cx="3513613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chemeClr val="bg2"/>
              </a:buClr>
            </a:pPr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102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.</a:t>
            </a:r>
          </a:p>
        </p:txBody>
      </p:sp>
      <p:sp>
        <p:nvSpPr>
          <p:cNvPr id="38" name="TextBox 64">
            <a:extLst>
              <a:ext uri="{FF2B5EF4-FFF2-40B4-BE49-F238E27FC236}">
                <a16:creationId xmlns:a16="http://schemas.microsoft.com/office/drawing/2014/main" xmlns="" id="{88F3E17C-957D-4CB6-BF19-4DA595602DEC}"/>
              </a:ext>
            </a:extLst>
          </p:cNvPr>
          <p:cNvSpPr txBox="1">
            <a:spLocks/>
          </p:cNvSpPr>
          <p:nvPr/>
        </p:nvSpPr>
        <p:spPr>
          <a:xfrm>
            <a:off x="7392464" y="3278898"/>
            <a:ext cx="2316514" cy="278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400"/>
              </a:spcAft>
            </a:pPr>
            <a:r>
              <a:rPr lang="zh-CN" altLang="en-US" sz="1603" b="1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您的内容标题</a:t>
            </a:r>
            <a:endParaRPr lang="en-US" sz="1603" b="1" dirty="0">
              <a:solidFill>
                <a:srgbClr val="76434E"/>
              </a:solidFill>
              <a:latin typeface="+mj-ea"/>
              <a:ea typeface="+mj-ea"/>
              <a:cs typeface="Roboto condensed"/>
            </a:endParaRPr>
          </a:p>
        </p:txBody>
      </p:sp>
      <p:sp>
        <p:nvSpPr>
          <p:cNvPr id="39" name="TextBox 65">
            <a:extLst>
              <a:ext uri="{FF2B5EF4-FFF2-40B4-BE49-F238E27FC236}">
                <a16:creationId xmlns:a16="http://schemas.microsoft.com/office/drawing/2014/main" xmlns="" id="{9D923754-026E-47BB-98DE-39C2C44DB7B5}"/>
              </a:ext>
            </a:extLst>
          </p:cNvPr>
          <p:cNvSpPr txBox="1">
            <a:spLocks/>
          </p:cNvSpPr>
          <p:nvPr/>
        </p:nvSpPr>
        <p:spPr>
          <a:xfrm>
            <a:off x="7392465" y="3681187"/>
            <a:ext cx="3513613" cy="91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chemeClr val="bg2"/>
              </a:buClr>
            </a:pPr>
            <a:r>
              <a:rPr lang="zh-CN" altLang="en-US" sz="11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1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102" dirty="0">
                <a:solidFill>
                  <a:srgbClr val="76434E"/>
                </a:solidFill>
                <a:latin typeface="+mj-ea"/>
                <a:ea typeface="+mj-ea"/>
                <a:cs typeface="Roboto condense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20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9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9" grpId="0"/>
          <p:bldP spid="30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6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9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10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9" grpId="0"/>
          <p:bldP spid="30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570" y="2335867"/>
            <a:ext cx="1694791" cy="1665195"/>
          </a:xfrm>
          <a:prstGeom prst="rect">
            <a:avLst/>
          </a:prstGeom>
        </p:spPr>
      </p:pic>
      <p:sp>
        <p:nvSpPr>
          <p:cNvPr id="88" name="Freeform 8"/>
          <p:cNvSpPr>
            <a:spLocks/>
          </p:cNvSpPr>
          <p:nvPr/>
        </p:nvSpPr>
        <p:spPr bwMode="auto">
          <a:xfrm rot="18900000">
            <a:off x="1779724" y="2673088"/>
            <a:ext cx="1620740" cy="88033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76434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01" tIns="61550" rIns="123101" bIns="61550" numCol="1" anchor="t" anchorCtr="0" compatLnSpc="1">
            <a:prstTxWarp prst="textNoShape">
              <a:avLst/>
            </a:prstTxWarp>
          </a:bodyPr>
          <a:lstStyle/>
          <a:p>
            <a:endParaRPr lang="zh-CN" altLang="en-US" sz="1803">
              <a:latin typeface="+mj-ea"/>
              <a:ea typeface="+mj-ea"/>
            </a:endParaRPr>
          </a:p>
        </p:txBody>
      </p:sp>
      <p:sp>
        <p:nvSpPr>
          <p:cNvPr id="71" name="同心圆 70"/>
          <p:cNvSpPr/>
          <p:nvPr/>
        </p:nvSpPr>
        <p:spPr>
          <a:xfrm rot="18900000">
            <a:off x="1721385" y="2216947"/>
            <a:ext cx="1196552" cy="1230160"/>
          </a:xfrm>
          <a:prstGeom prst="donut">
            <a:avLst>
              <a:gd name="adj" fmla="val 487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9" name="Freeform 7"/>
          <p:cNvSpPr>
            <a:spLocks/>
          </p:cNvSpPr>
          <p:nvPr/>
        </p:nvSpPr>
        <p:spPr bwMode="auto">
          <a:xfrm rot="19087048">
            <a:off x="4324232" y="2535842"/>
            <a:ext cx="1583837" cy="1069586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76434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01" tIns="61550" rIns="123101" bIns="61550" numCol="1" anchor="t" anchorCtr="0" compatLnSpc="1">
            <a:prstTxWarp prst="textNoShape">
              <a:avLst/>
            </a:prstTxWarp>
          </a:bodyPr>
          <a:lstStyle/>
          <a:p>
            <a:endParaRPr lang="zh-CN" altLang="en-US" sz="1803">
              <a:latin typeface="+mj-ea"/>
              <a:ea typeface="+mj-ea"/>
            </a:endParaRPr>
          </a:p>
        </p:txBody>
      </p:sp>
      <p:sp>
        <p:nvSpPr>
          <p:cNvPr id="90" name="Freeform 6"/>
          <p:cNvSpPr>
            <a:spLocks/>
          </p:cNvSpPr>
          <p:nvPr/>
        </p:nvSpPr>
        <p:spPr bwMode="auto">
          <a:xfrm rot="19290703">
            <a:off x="6644755" y="2347542"/>
            <a:ext cx="1619319" cy="1260073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76434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01" tIns="61550" rIns="123101" bIns="61550" numCol="1" anchor="t" anchorCtr="0" compatLnSpc="1">
            <a:prstTxWarp prst="textNoShape">
              <a:avLst/>
            </a:prstTxWarp>
          </a:bodyPr>
          <a:lstStyle/>
          <a:p>
            <a:endParaRPr lang="zh-CN" altLang="en-US" sz="1803">
              <a:latin typeface="+mj-ea"/>
              <a:ea typeface="+mj-ea"/>
            </a:endParaRPr>
          </a:p>
        </p:txBody>
      </p:sp>
      <p:sp>
        <p:nvSpPr>
          <p:cNvPr id="91" name="Freeform 5"/>
          <p:cNvSpPr>
            <a:spLocks/>
          </p:cNvSpPr>
          <p:nvPr/>
        </p:nvSpPr>
        <p:spPr bwMode="auto">
          <a:xfrm rot="19810786">
            <a:off x="9043732" y="2086201"/>
            <a:ext cx="1559879" cy="1520822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76434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01" tIns="61550" rIns="123101" bIns="61550" numCol="1" anchor="t" anchorCtr="0" compatLnSpc="1">
            <a:prstTxWarp prst="textNoShape">
              <a:avLst/>
            </a:prstTxWarp>
          </a:bodyPr>
          <a:lstStyle/>
          <a:p>
            <a:endParaRPr lang="zh-CN" altLang="en-US" sz="1803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31" y="2241371"/>
            <a:ext cx="1219380" cy="13474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105" y="2341726"/>
            <a:ext cx="1289991" cy="1632900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92139" y="2172898"/>
            <a:ext cx="1263063" cy="1347429"/>
          </a:xfrm>
          <a:prstGeom prst="rect">
            <a:avLst/>
          </a:prstGeom>
        </p:spPr>
      </p:pic>
      <p:pic>
        <p:nvPicPr>
          <p:cNvPr id="108" name="Picture 2" descr="C:\Users\kk\Desktop\twi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85" y="4169008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TextBox 108"/>
          <p:cNvSpPr txBox="1"/>
          <p:nvPr/>
        </p:nvSpPr>
        <p:spPr>
          <a:xfrm>
            <a:off x="1377327" y="4731747"/>
            <a:ext cx="2059860" cy="127951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</a:t>
            </a:r>
            <a:r>
              <a:rPr lang="zh-CN" altLang="en-US" sz="1002" dirty="0">
                <a:solidFill>
                  <a:srgbClr val="76434E"/>
                </a:solidFill>
                <a:latin typeface="Montserrat Light" charset="0"/>
                <a:ea typeface="Lato Light" charset="0"/>
                <a:cs typeface="Lato Light" charset="0"/>
              </a:rPr>
              <a:t>，</a:t>
            </a: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853816" y="3930837"/>
            <a:ext cx="1272859" cy="32417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45%</a:t>
            </a:r>
          </a:p>
        </p:txBody>
      </p:sp>
      <p:pic>
        <p:nvPicPr>
          <p:cNvPr id="25" name="Picture 2" descr="C:\Users\kk\Desktop\twi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309" y="4171512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379239" y="3933341"/>
            <a:ext cx="1272859" cy="32366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65%</a:t>
            </a:r>
          </a:p>
        </p:txBody>
      </p:sp>
      <p:pic>
        <p:nvPicPr>
          <p:cNvPr id="28" name="Picture 2" descr="C:\Users\kk\Desktop\twi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576" y="4174017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6769506" y="3935846"/>
            <a:ext cx="1272859" cy="32366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85%</a:t>
            </a:r>
          </a:p>
        </p:txBody>
      </p:sp>
      <p:pic>
        <p:nvPicPr>
          <p:cNvPr id="31" name="Picture 2" descr="C:\Users\kk\Desktop\twig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5878" y="4161504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189808" y="3923333"/>
            <a:ext cx="1272859" cy="32366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95%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E9A6C1AB-78F1-411D-BD15-78BCA01251F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7" name="TextBox 33">
            <a:extLst>
              <a:ext uri="{FF2B5EF4-FFF2-40B4-BE49-F238E27FC236}">
                <a16:creationId xmlns:a16="http://schemas.microsoft.com/office/drawing/2014/main" xmlns="" id="{B42760F2-C67D-42B1-9CC5-7F38952B994E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0" name="TextBox 108">
            <a:extLst>
              <a:ext uri="{FF2B5EF4-FFF2-40B4-BE49-F238E27FC236}">
                <a16:creationId xmlns:a16="http://schemas.microsoft.com/office/drawing/2014/main" xmlns="" id="{734EE52A-9D80-49E9-A62B-EBE09D2D0D59}"/>
              </a:ext>
            </a:extLst>
          </p:cNvPr>
          <p:cNvSpPr txBox="1"/>
          <p:nvPr/>
        </p:nvSpPr>
        <p:spPr>
          <a:xfrm>
            <a:off x="3984434" y="4731747"/>
            <a:ext cx="2059860" cy="127951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</a:t>
            </a:r>
            <a:r>
              <a:rPr lang="zh-CN" altLang="en-US" sz="1002" dirty="0">
                <a:solidFill>
                  <a:srgbClr val="76434E"/>
                </a:solidFill>
                <a:latin typeface="Montserrat Light" charset="0"/>
                <a:ea typeface="Lato Light" charset="0"/>
                <a:cs typeface="Lato Light" charset="0"/>
              </a:rPr>
              <a:t>，</a:t>
            </a: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</p:txBody>
      </p:sp>
      <p:sp>
        <p:nvSpPr>
          <p:cNvPr id="41" name="TextBox 108">
            <a:extLst>
              <a:ext uri="{FF2B5EF4-FFF2-40B4-BE49-F238E27FC236}">
                <a16:creationId xmlns:a16="http://schemas.microsoft.com/office/drawing/2014/main" xmlns="" id="{10FF86B7-C837-4F13-A6EE-24B1CF657398}"/>
              </a:ext>
            </a:extLst>
          </p:cNvPr>
          <p:cNvSpPr txBox="1"/>
          <p:nvPr/>
        </p:nvSpPr>
        <p:spPr>
          <a:xfrm>
            <a:off x="6376005" y="4777107"/>
            <a:ext cx="2059860" cy="127951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</a:t>
            </a:r>
            <a:r>
              <a:rPr lang="zh-CN" altLang="en-US" sz="1002" dirty="0">
                <a:solidFill>
                  <a:srgbClr val="76434E"/>
                </a:solidFill>
                <a:latin typeface="Montserrat Light" charset="0"/>
                <a:ea typeface="Lato Light" charset="0"/>
                <a:cs typeface="Lato Light" charset="0"/>
              </a:rPr>
              <a:t>，</a:t>
            </a: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</p:txBody>
      </p:sp>
      <p:sp>
        <p:nvSpPr>
          <p:cNvPr id="42" name="TextBox 108">
            <a:extLst>
              <a:ext uri="{FF2B5EF4-FFF2-40B4-BE49-F238E27FC236}">
                <a16:creationId xmlns:a16="http://schemas.microsoft.com/office/drawing/2014/main" xmlns="" id="{BDFFEFD6-850F-49DF-8FCD-02D44A3E2877}"/>
              </a:ext>
            </a:extLst>
          </p:cNvPr>
          <p:cNvSpPr txBox="1"/>
          <p:nvPr/>
        </p:nvSpPr>
        <p:spPr>
          <a:xfrm>
            <a:off x="8815275" y="4731747"/>
            <a:ext cx="2059860" cy="127951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</a:t>
            </a:r>
            <a:r>
              <a:rPr lang="zh-CN" altLang="en-US" sz="1002" dirty="0">
                <a:solidFill>
                  <a:srgbClr val="76434E"/>
                </a:solidFill>
                <a:latin typeface="Montserrat Light" charset="0"/>
                <a:ea typeface="Lato Light" charset="0"/>
                <a:cs typeface="Lato Light" charset="0"/>
              </a:rPr>
              <a:t>，</a:t>
            </a: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2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7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4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6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6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40" decel="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7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7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7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7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8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9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40" decel="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1800"/>
                                </p:stCondLst>
                                <p:childTnLst>
                                  <p:par>
                                    <p:cTn id="10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6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4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1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6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4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89" grpId="0" animBg="1"/>
          <p:bldP spid="90" grpId="0" animBg="1"/>
          <p:bldP spid="91" grpId="0" animBg="1"/>
          <p:bldP spid="109" grpId="0"/>
          <p:bldP spid="110" grpId="0"/>
          <p:bldP spid="27" grpId="0"/>
          <p:bldP spid="30" grpId="0"/>
          <p:bldP spid="33" grpId="0"/>
          <p:bldP spid="37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7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" dur="4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6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6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40" decel="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2" dur="7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4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7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8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6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7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7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8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1200"/>
                                </p:stCondLst>
                                <p:childTnLst>
                                  <p:par>
                                    <p:cTn id="9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40" decel="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1800"/>
                                </p:stCondLst>
                                <p:childTnLst>
                                  <p:par>
                                    <p:cTn id="10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6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4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400"/>
                                </p:stCondLst>
                                <p:childTnLst>
                                  <p:par>
                                    <p:cTn id="11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6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4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89" grpId="0" animBg="1"/>
          <p:bldP spid="90" grpId="0" animBg="1"/>
          <p:bldP spid="91" grpId="0" animBg="1"/>
          <p:bldP spid="109" grpId="0"/>
          <p:bldP spid="110" grpId="0"/>
          <p:bldP spid="27" grpId="0"/>
          <p:bldP spid="30" grpId="0"/>
          <p:bldP spid="33" grpId="0"/>
          <p:bldP spid="37" grpId="0"/>
          <p:bldP spid="40" grpId="0"/>
          <p:bldP spid="41" grpId="0"/>
          <p:bldP spid="4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" t="876" r="164" b="33166"/>
          <a:stretch/>
        </p:blipFill>
        <p:spPr>
          <a:xfrm>
            <a:off x="4748764" y="1827556"/>
            <a:ext cx="2694475" cy="1333561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" r="6513"/>
          <a:stretch>
            <a:fillRect/>
          </a:stretch>
        </p:blipFill>
        <p:spPr>
          <a:xfrm>
            <a:off x="8234276" y="1827556"/>
            <a:ext cx="2694475" cy="1333561"/>
          </a:xfrm>
        </p:spPr>
      </p:pic>
      <p:pic>
        <p:nvPicPr>
          <p:cNvPr id="27" name="图片占位符 26"/>
          <p:cNvPicPr>
            <a:picLocks noGrp="1" noChangeAspect="1"/>
          </p:cNvPicPr>
          <p:nvPr>
            <p:ph type="pic" sz="quarter" idx="19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0" b="17040"/>
          <a:stretch>
            <a:fillRect/>
          </a:stretch>
        </p:blipFill>
        <p:spPr>
          <a:xfrm>
            <a:off x="8234276" y="3500684"/>
            <a:ext cx="2694475" cy="1333561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3" t="6042" b="8463"/>
          <a:stretch/>
        </p:blipFill>
        <p:spPr>
          <a:xfrm>
            <a:off x="4748764" y="3500684"/>
            <a:ext cx="2694475" cy="1333561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0" b="6040"/>
          <a:stretch>
            <a:fillRect/>
          </a:stretch>
        </p:blipFill>
        <p:spPr>
          <a:xfrm>
            <a:off x="1238897" y="3500685"/>
            <a:ext cx="2694475" cy="1333561"/>
          </a:xfrm>
        </p:spPr>
      </p:pic>
      <p:pic>
        <p:nvPicPr>
          <p:cNvPr id="23" name="Picture 5" descr="E:\Objects_all\sausage_1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59497">
            <a:off x="10184408" y="1225803"/>
            <a:ext cx="631196" cy="11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E:\Objects_all\sausage_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59497">
            <a:off x="8135866" y="4991799"/>
            <a:ext cx="740762" cy="71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E:\Objects_all\bone_small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59497">
            <a:off x="1087250" y="3892322"/>
            <a:ext cx="303292" cy="5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9921" y="3225390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278085" y="3230184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8281" y="3225390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7755" y="3225390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6958" y="3230184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770186" y="3225390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2" b="21624"/>
          <a:stretch/>
        </p:blipFill>
        <p:spPr>
          <a:xfrm>
            <a:off x="1238897" y="1827557"/>
            <a:ext cx="2694475" cy="1333561"/>
          </a:xfrm>
        </p:spPr>
      </p:pic>
      <p:sp>
        <p:nvSpPr>
          <p:cNvPr id="29" name="TextBox 28"/>
          <p:cNvSpPr txBox="1"/>
          <p:nvPr/>
        </p:nvSpPr>
        <p:spPr>
          <a:xfrm>
            <a:off x="1307359" y="5135089"/>
            <a:ext cx="6672025" cy="132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请输入您的文本内容，清晰详细描述请输入您的文本内容，清晰详细描述，请输入您的文本内容，清晰详细描述请输入您的文本内容，清晰详细描述</a:t>
            </a:r>
            <a:r>
              <a:rPr lang="pt-BR" altLang="zh-CN" sz="1603" dirty="0">
                <a:solidFill>
                  <a:srgbClr val="76434E"/>
                </a:solidFill>
                <a:latin typeface="+mj-ea"/>
                <a:ea typeface="Lato Light" charset="0"/>
                <a:cs typeface="Lato Light" charset="0"/>
              </a:rPr>
              <a:t>.</a:t>
            </a:r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r>
              <a:rPr lang="pt-BR" altLang="zh-CN" sz="1603" dirty="0">
                <a:solidFill>
                  <a:srgbClr val="76434E"/>
                </a:solidFill>
                <a:latin typeface="+mj-ea"/>
                <a:ea typeface="Lato Light" charset="0"/>
                <a:cs typeface="Lato Light" charset="0"/>
              </a:rPr>
              <a:t>.</a:t>
            </a:r>
            <a:r>
              <a:rPr lang="zh-CN" altLang="en-US" sz="16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6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9ECB335-6D3B-4D74-A742-BF66B7C940A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1" name="TextBox 33">
            <a:extLst>
              <a:ext uri="{FF2B5EF4-FFF2-40B4-BE49-F238E27FC236}">
                <a16:creationId xmlns:a16="http://schemas.microsoft.com/office/drawing/2014/main" xmlns="" id="{86D4C237-8C44-4174-B602-5AC4C8E60C7D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9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3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3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053" y="2084778"/>
            <a:ext cx="2233811" cy="20585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525" y="3089990"/>
            <a:ext cx="3285644" cy="2143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6250">
            <a:off x="-554247" y="4595610"/>
            <a:ext cx="2580269" cy="47666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20705" y="2469516"/>
            <a:ext cx="6976438" cy="1996188"/>
          </a:xfrm>
          <a:prstGeom prst="rect">
            <a:avLst/>
          </a:prstGeom>
        </p:spPr>
      </p:pic>
      <p:sp>
        <p:nvSpPr>
          <p:cNvPr id="21" name="TextBox 6">
            <a:extLst>
              <a:ext uri="{FF2B5EF4-FFF2-40B4-BE49-F238E27FC236}">
                <a16:creationId xmlns:a16="http://schemas.microsoft.com/office/drawing/2014/main" xmlns="" id="{C39B820B-F107-41FE-BD52-89C9D68CCF51}"/>
              </a:ext>
            </a:extLst>
          </p:cNvPr>
          <p:cNvSpPr txBox="1"/>
          <p:nvPr/>
        </p:nvSpPr>
        <p:spPr>
          <a:xfrm>
            <a:off x="7367799" y="2490139"/>
            <a:ext cx="3469200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6011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Part 3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EF8C9ED-15AF-4D71-B630-DE3533CA8C2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13" y="3247028"/>
            <a:ext cx="4372716" cy="44543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6FFB442-5694-4DFB-AE30-B322A407FB6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673" y="2787812"/>
            <a:ext cx="820414" cy="918954"/>
          </a:xfrm>
          <a:prstGeom prst="rect">
            <a:avLst/>
          </a:prstGeom>
        </p:spPr>
      </p:pic>
      <p:sp>
        <p:nvSpPr>
          <p:cNvPr id="24" name="TextBox 7">
            <a:extLst>
              <a:ext uri="{FF2B5EF4-FFF2-40B4-BE49-F238E27FC236}">
                <a16:creationId xmlns:a16="http://schemas.microsoft.com/office/drawing/2014/main" xmlns="" id="{6DE946C7-5217-4B1C-BB31-93162B7066C1}"/>
              </a:ext>
            </a:extLst>
          </p:cNvPr>
          <p:cNvSpPr txBox="1"/>
          <p:nvPr/>
        </p:nvSpPr>
        <p:spPr>
          <a:xfrm>
            <a:off x="6316813" y="3745648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xmlns="" id="{006DA748-B09F-4240-8A93-E4A8F31B8170}"/>
              </a:ext>
            </a:extLst>
          </p:cNvPr>
          <p:cNvSpPr txBox="1"/>
          <p:nvPr/>
        </p:nvSpPr>
        <p:spPr>
          <a:xfrm>
            <a:off x="8650642" y="374328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xmlns="" id="{E834CA98-11E8-4FA1-AB2C-42805B5FBC53}"/>
              </a:ext>
            </a:extLst>
          </p:cNvPr>
          <p:cNvSpPr txBox="1"/>
          <p:nvPr/>
        </p:nvSpPr>
        <p:spPr>
          <a:xfrm>
            <a:off x="6312087" y="416291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xmlns="" id="{AE2B900E-8E1D-4B11-83D6-2215A7744B30}"/>
              </a:ext>
            </a:extLst>
          </p:cNvPr>
          <p:cNvSpPr txBox="1"/>
          <p:nvPr/>
        </p:nvSpPr>
        <p:spPr>
          <a:xfrm>
            <a:off x="8645915" y="4160544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2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86198" y="3010261"/>
            <a:ext cx="1326122" cy="18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763392" y="2998194"/>
            <a:ext cx="1326119" cy="18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4" descr="E:\Objects_all\bone_lo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84364" y="2827316"/>
            <a:ext cx="1264188" cy="1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4" descr="E:\Objects_all\bone_lo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85453" y="3257109"/>
            <a:ext cx="1264188" cy="1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6631" y="2197172"/>
            <a:ext cx="2172412" cy="16263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02160" y="2197173"/>
            <a:ext cx="2430495" cy="16274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641" y="1707169"/>
            <a:ext cx="2159406" cy="219333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35" y="5543107"/>
            <a:ext cx="794899" cy="89037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48" y="5964723"/>
            <a:ext cx="1061345" cy="89259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482" y="5518925"/>
            <a:ext cx="794899" cy="89037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096" y="5940541"/>
            <a:ext cx="1061345" cy="89259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721" y="5399624"/>
            <a:ext cx="794899" cy="89037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335" y="5821241"/>
            <a:ext cx="1061345" cy="89259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839" y="5533489"/>
            <a:ext cx="794899" cy="890375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453" y="5955106"/>
            <a:ext cx="1061345" cy="89259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887" y="5509307"/>
            <a:ext cx="794899" cy="89037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500" y="5930924"/>
            <a:ext cx="1061345" cy="892595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126" y="5390007"/>
            <a:ext cx="794899" cy="890375"/>
          </a:xfrm>
          <a:prstGeom prst="rect">
            <a:avLst/>
          </a:prstGeom>
        </p:spPr>
      </p:pic>
      <p:pic>
        <p:nvPicPr>
          <p:cNvPr id="28" name="Picture 2" descr="C:\Users\kk\Desktop\twig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55" y="4311089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86527" y="4695898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8485" y="411813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31" name="Picture 2" descr="C:\Users\kk\Desktop\twig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86" y="4310979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kk\Desktop\twig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513" y="4313483"/>
            <a:ext cx="2168043" cy="20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2937F306-EB30-42E2-B1A4-A409B16CC29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40" name="TextBox 33">
            <a:extLst>
              <a:ext uri="{FF2B5EF4-FFF2-40B4-BE49-F238E27FC236}">
                <a16:creationId xmlns:a16="http://schemas.microsoft.com/office/drawing/2014/main" xmlns="" id="{FB8311F0-133B-4E9A-B522-8926D5AD8119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28">
            <a:extLst>
              <a:ext uri="{FF2B5EF4-FFF2-40B4-BE49-F238E27FC236}">
                <a16:creationId xmlns:a16="http://schemas.microsoft.com/office/drawing/2014/main" xmlns="" id="{CBA86372-DB46-4F3B-B581-71783F554705}"/>
              </a:ext>
            </a:extLst>
          </p:cNvPr>
          <p:cNvSpPr txBox="1"/>
          <p:nvPr/>
        </p:nvSpPr>
        <p:spPr>
          <a:xfrm>
            <a:off x="4751122" y="4649867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2" name="TextBox 29">
            <a:extLst>
              <a:ext uri="{FF2B5EF4-FFF2-40B4-BE49-F238E27FC236}">
                <a16:creationId xmlns:a16="http://schemas.microsoft.com/office/drawing/2014/main" xmlns="" id="{C74BFCDA-0544-40E4-BB2A-F4405BC55D33}"/>
              </a:ext>
            </a:extLst>
          </p:cNvPr>
          <p:cNvSpPr txBox="1"/>
          <p:nvPr/>
        </p:nvSpPr>
        <p:spPr>
          <a:xfrm>
            <a:off x="5633081" y="407210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28">
            <a:extLst>
              <a:ext uri="{FF2B5EF4-FFF2-40B4-BE49-F238E27FC236}">
                <a16:creationId xmlns:a16="http://schemas.microsoft.com/office/drawing/2014/main" xmlns="" id="{D8F64FD8-8012-46EB-AAA5-220B4616E96B}"/>
              </a:ext>
            </a:extLst>
          </p:cNvPr>
          <p:cNvSpPr txBox="1"/>
          <p:nvPr/>
        </p:nvSpPr>
        <p:spPr>
          <a:xfrm>
            <a:off x="8316223" y="4619377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4" name="TextBox 29">
            <a:extLst>
              <a:ext uri="{FF2B5EF4-FFF2-40B4-BE49-F238E27FC236}">
                <a16:creationId xmlns:a16="http://schemas.microsoft.com/office/drawing/2014/main" xmlns="" id="{F8FC7018-8E4A-4520-8BBC-63854BAE128C}"/>
              </a:ext>
            </a:extLst>
          </p:cNvPr>
          <p:cNvSpPr txBox="1"/>
          <p:nvPr/>
        </p:nvSpPr>
        <p:spPr>
          <a:xfrm>
            <a:off x="9198182" y="404161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6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3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7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63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40" grpId="0"/>
          <p:bldP spid="41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63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7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7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63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40" grpId="0"/>
          <p:bldP spid="41" grpId="0"/>
          <p:bldP spid="42" grpId="0"/>
          <p:bldP spid="43" grpId="0"/>
          <p:bldP spid="4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084" y="1912031"/>
            <a:ext cx="662309" cy="8652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60" y="4828551"/>
            <a:ext cx="564911" cy="8035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417" y="3318496"/>
            <a:ext cx="529198" cy="8230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9106">
            <a:off x="-90972" y="2571595"/>
            <a:ext cx="2580269" cy="47666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125" y="4545010"/>
            <a:ext cx="3355876" cy="233903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0C0175A-6820-47E6-B22B-87DD8189F77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xmlns="" id="{F43310AF-9607-4D5A-AF7C-A01723E08B9C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xmlns="" id="{482E7E81-ECC7-420C-8CB7-975FB04C5A52}"/>
              </a:ext>
            </a:extLst>
          </p:cNvPr>
          <p:cNvSpPr txBox="1"/>
          <p:nvPr/>
        </p:nvSpPr>
        <p:spPr>
          <a:xfrm>
            <a:off x="3936742" y="2335715"/>
            <a:ext cx="5556495" cy="81700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20" name="TextBox 29">
            <a:extLst>
              <a:ext uri="{FF2B5EF4-FFF2-40B4-BE49-F238E27FC236}">
                <a16:creationId xmlns:a16="http://schemas.microsoft.com/office/drawing/2014/main" xmlns="" id="{C6AB10CC-B336-477B-BC58-65E259791574}"/>
              </a:ext>
            </a:extLst>
          </p:cNvPr>
          <p:cNvSpPr txBox="1"/>
          <p:nvPr/>
        </p:nvSpPr>
        <p:spPr>
          <a:xfrm>
            <a:off x="3936742" y="1912031"/>
            <a:ext cx="1967828" cy="292829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6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6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xmlns="" id="{B65D6743-1455-4439-A4A3-F92D4139DD0A}"/>
              </a:ext>
            </a:extLst>
          </p:cNvPr>
          <p:cNvSpPr txBox="1"/>
          <p:nvPr/>
        </p:nvSpPr>
        <p:spPr>
          <a:xfrm>
            <a:off x="3936742" y="3701131"/>
            <a:ext cx="5556495" cy="81700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28" name="TextBox 29">
            <a:extLst>
              <a:ext uri="{FF2B5EF4-FFF2-40B4-BE49-F238E27FC236}">
                <a16:creationId xmlns:a16="http://schemas.microsoft.com/office/drawing/2014/main" xmlns="" id="{7029ACCD-44A0-44C6-95FE-07C1D40F65C4}"/>
              </a:ext>
            </a:extLst>
          </p:cNvPr>
          <p:cNvSpPr txBox="1"/>
          <p:nvPr/>
        </p:nvSpPr>
        <p:spPr>
          <a:xfrm>
            <a:off x="3936742" y="3277447"/>
            <a:ext cx="1967828" cy="292829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6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6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ABADC9DF-CA7B-46FC-BFBA-D3989B64E1F2}"/>
              </a:ext>
            </a:extLst>
          </p:cNvPr>
          <p:cNvSpPr txBox="1"/>
          <p:nvPr/>
        </p:nvSpPr>
        <p:spPr>
          <a:xfrm>
            <a:off x="3936742" y="5093422"/>
            <a:ext cx="5556495" cy="81700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9DAEF046-8643-4EF4-9149-4DA9A166F1F6}"/>
              </a:ext>
            </a:extLst>
          </p:cNvPr>
          <p:cNvSpPr txBox="1"/>
          <p:nvPr/>
        </p:nvSpPr>
        <p:spPr>
          <a:xfrm>
            <a:off x="3936742" y="4669738"/>
            <a:ext cx="1967828" cy="292829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6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6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82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8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3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5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3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63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8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8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63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5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7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7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30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7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7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63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0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 flipH="1">
            <a:off x="4186239" y="1895001"/>
            <a:ext cx="1881187" cy="1852857"/>
          </a:xfrm>
          <a:custGeom>
            <a:avLst/>
            <a:gdLst>
              <a:gd name="T0" fmla="*/ 467 w 972"/>
              <a:gd name="T1" fmla="*/ 0 h 958"/>
              <a:gd name="T2" fmla="*/ 493 w 972"/>
              <a:gd name="T3" fmla="*/ 0 h 958"/>
              <a:gd name="T4" fmla="*/ 633 w 972"/>
              <a:gd name="T5" fmla="*/ 25 h 958"/>
              <a:gd name="T6" fmla="*/ 897 w 972"/>
              <a:gd name="T7" fmla="*/ 241 h 958"/>
              <a:gd name="T8" fmla="*/ 953 w 972"/>
              <a:gd name="T9" fmla="*/ 561 h 958"/>
              <a:gd name="T10" fmla="*/ 774 w 972"/>
              <a:gd name="T11" fmla="*/ 857 h 958"/>
              <a:gd name="T12" fmla="*/ 482 w 972"/>
              <a:gd name="T13" fmla="*/ 957 h 958"/>
              <a:gd name="T14" fmla="*/ 2 w 972"/>
              <a:gd name="T15" fmla="*/ 958 h 958"/>
              <a:gd name="T16" fmla="*/ 2 w 972"/>
              <a:gd name="T17" fmla="*/ 532 h 958"/>
              <a:gd name="T18" fmla="*/ 6 w 972"/>
              <a:gd name="T19" fmla="*/ 416 h 958"/>
              <a:gd name="T20" fmla="*/ 169 w 972"/>
              <a:gd name="T21" fmla="*/ 115 h 958"/>
              <a:gd name="T22" fmla="*/ 467 w 972"/>
              <a:gd name="T23" fmla="*/ 0 h 958"/>
              <a:gd name="T24" fmla="*/ 459 w 972"/>
              <a:gd name="T25" fmla="*/ 98 h 958"/>
              <a:gd name="T26" fmla="*/ 264 w 972"/>
              <a:gd name="T27" fmla="*/ 165 h 958"/>
              <a:gd name="T28" fmla="*/ 117 w 972"/>
              <a:gd name="T29" fmla="*/ 363 h 958"/>
              <a:gd name="T30" fmla="*/ 131 w 972"/>
              <a:gd name="T31" fmla="*/ 631 h 958"/>
              <a:gd name="T32" fmla="*/ 323 w 972"/>
              <a:gd name="T33" fmla="*/ 827 h 958"/>
              <a:gd name="T34" fmla="*/ 606 w 972"/>
              <a:gd name="T35" fmla="*/ 840 h 958"/>
              <a:gd name="T36" fmla="*/ 817 w 972"/>
              <a:gd name="T37" fmla="*/ 660 h 958"/>
              <a:gd name="T38" fmla="*/ 857 w 972"/>
              <a:gd name="T39" fmla="*/ 411 h 958"/>
              <a:gd name="T40" fmla="*/ 707 w 972"/>
              <a:gd name="T41" fmla="*/ 171 h 958"/>
              <a:gd name="T42" fmla="*/ 459 w 972"/>
              <a:gd name="T43" fmla="*/ 98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2" h="958">
                <a:moveTo>
                  <a:pt x="467" y="0"/>
                </a:moveTo>
                <a:cubicBezTo>
                  <a:pt x="493" y="0"/>
                  <a:pt x="493" y="0"/>
                  <a:pt x="493" y="0"/>
                </a:cubicBezTo>
                <a:cubicBezTo>
                  <a:pt x="540" y="2"/>
                  <a:pt x="588" y="10"/>
                  <a:pt x="633" y="25"/>
                </a:cubicBezTo>
                <a:cubicBezTo>
                  <a:pt x="744" y="62"/>
                  <a:pt x="839" y="140"/>
                  <a:pt x="897" y="241"/>
                </a:cubicBezTo>
                <a:cubicBezTo>
                  <a:pt x="952" y="337"/>
                  <a:pt x="972" y="452"/>
                  <a:pt x="953" y="561"/>
                </a:cubicBezTo>
                <a:cubicBezTo>
                  <a:pt x="933" y="677"/>
                  <a:pt x="868" y="785"/>
                  <a:pt x="774" y="857"/>
                </a:cubicBezTo>
                <a:cubicBezTo>
                  <a:pt x="692" y="922"/>
                  <a:pt x="587" y="958"/>
                  <a:pt x="482" y="957"/>
                </a:cubicBezTo>
                <a:cubicBezTo>
                  <a:pt x="322" y="958"/>
                  <a:pt x="162" y="958"/>
                  <a:pt x="2" y="958"/>
                </a:cubicBezTo>
                <a:cubicBezTo>
                  <a:pt x="2" y="816"/>
                  <a:pt x="2" y="674"/>
                  <a:pt x="2" y="532"/>
                </a:cubicBezTo>
                <a:cubicBezTo>
                  <a:pt x="2" y="493"/>
                  <a:pt x="0" y="454"/>
                  <a:pt x="6" y="416"/>
                </a:cubicBezTo>
                <a:cubicBezTo>
                  <a:pt x="21" y="300"/>
                  <a:pt x="80" y="191"/>
                  <a:pt x="169" y="115"/>
                </a:cubicBezTo>
                <a:cubicBezTo>
                  <a:pt x="251" y="44"/>
                  <a:pt x="359" y="3"/>
                  <a:pt x="467" y="0"/>
                </a:cubicBezTo>
                <a:close/>
                <a:moveTo>
                  <a:pt x="459" y="98"/>
                </a:moveTo>
                <a:cubicBezTo>
                  <a:pt x="390" y="102"/>
                  <a:pt x="321" y="125"/>
                  <a:pt x="264" y="165"/>
                </a:cubicBezTo>
                <a:cubicBezTo>
                  <a:pt x="195" y="213"/>
                  <a:pt x="142" y="283"/>
                  <a:pt x="117" y="363"/>
                </a:cubicBezTo>
                <a:cubicBezTo>
                  <a:pt x="89" y="450"/>
                  <a:pt x="94" y="548"/>
                  <a:pt x="131" y="631"/>
                </a:cubicBezTo>
                <a:cubicBezTo>
                  <a:pt x="168" y="717"/>
                  <a:pt x="238" y="788"/>
                  <a:pt x="323" y="827"/>
                </a:cubicBezTo>
                <a:cubicBezTo>
                  <a:pt x="411" y="867"/>
                  <a:pt x="514" y="872"/>
                  <a:pt x="606" y="840"/>
                </a:cubicBezTo>
                <a:cubicBezTo>
                  <a:pt x="695" y="809"/>
                  <a:pt x="772" y="743"/>
                  <a:pt x="817" y="660"/>
                </a:cubicBezTo>
                <a:cubicBezTo>
                  <a:pt x="858" y="585"/>
                  <a:pt x="872" y="495"/>
                  <a:pt x="857" y="411"/>
                </a:cubicBezTo>
                <a:cubicBezTo>
                  <a:pt x="840" y="316"/>
                  <a:pt x="785" y="228"/>
                  <a:pt x="707" y="171"/>
                </a:cubicBezTo>
                <a:cubicBezTo>
                  <a:pt x="636" y="119"/>
                  <a:pt x="547" y="93"/>
                  <a:pt x="459" y="98"/>
                </a:cubicBezTo>
                <a:close/>
              </a:path>
            </a:pathLst>
          </a:custGeom>
          <a:solidFill>
            <a:srgbClr val="76434E"/>
          </a:solidFill>
          <a:ln w="25400" cap="flat" cmpd="sng">
            <a:solidFill>
              <a:srgbClr val="76434E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914122">
              <a:defRPr/>
            </a:pPr>
            <a:endParaRPr lang="zh-CN" altLang="en-US" sz="1803" kern="0">
              <a:solidFill>
                <a:srgbClr val="76434E"/>
              </a:solidFill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 flipH="1">
            <a:off x="6143626" y="1885484"/>
            <a:ext cx="1854200" cy="1873478"/>
          </a:xfrm>
          <a:custGeom>
            <a:avLst/>
            <a:gdLst>
              <a:gd name="T0" fmla="*/ 227 w 958"/>
              <a:gd name="T1" fmla="*/ 81 h 969"/>
              <a:gd name="T2" fmla="*/ 536 w 958"/>
              <a:gd name="T3" fmla="*/ 13 h 969"/>
              <a:gd name="T4" fmla="*/ 842 w 958"/>
              <a:gd name="T5" fmla="*/ 176 h 969"/>
              <a:gd name="T6" fmla="*/ 958 w 958"/>
              <a:gd name="T7" fmla="*/ 483 h 969"/>
              <a:gd name="T8" fmla="*/ 958 w 958"/>
              <a:gd name="T9" fmla="*/ 967 h 969"/>
              <a:gd name="T10" fmla="*/ 544 w 958"/>
              <a:gd name="T11" fmla="*/ 967 h 969"/>
              <a:gd name="T12" fmla="*/ 402 w 958"/>
              <a:gd name="T13" fmla="*/ 961 h 969"/>
              <a:gd name="T14" fmla="*/ 104 w 958"/>
              <a:gd name="T15" fmla="*/ 786 h 969"/>
              <a:gd name="T16" fmla="*/ 0 w 958"/>
              <a:gd name="T17" fmla="*/ 497 h 969"/>
              <a:gd name="T18" fmla="*/ 0 w 958"/>
              <a:gd name="T19" fmla="*/ 469 h 969"/>
              <a:gd name="T20" fmla="*/ 20 w 958"/>
              <a:gd name="T21" fmla="*/ 350 h 969"/>
              <a:gd name="T22" fmla="*/ 227 w 958"/>
              <a:gd name="T23" fmla="*/ 81 h 969"/>
              <a:gd name="T24" fmla="*/ 453 w 958"/>
              <a:gd name="T25" fmla="*/ 107 h 969"/>
              <a:gd name="T26" fmla="*/ 285 w 958"/>
              <a:gd name="T27" fmla="*/ 159 h 969"/>
              <a:gd name="T28" fmla="*/ 122 w 958"/>
              <a:gd name="T29" fmla="*/ 353 h 969"/>
              <a:gd name="T30" fmla="*/ 125 w 958"/>
              <a:gd name="T31" fmla="*/ 633 h 969"/>
              <a:gd name="T32" fmla="*/ 311 w 958"/>
              <a:gd name="T33" fmla="*/ 831 h 969"/>
              <a:gd name="T34" fmla="*/ 600 w 958"/>
              <a:gd name="T35" fmla="*/ 851 h 969"/>
              <a:gd name="T36" fmla="*/ 815 w 958"/>
              <a:gd name="T37" fmla="*/ 669 h 969"/>
              <a:gd name="T38" fmla="*/ 848 w 958"/>
              <a:gd name="T39" fmla="*/ 390 h 969"/>
              <a:gd name="T40" fmla="*/ 691 w 958"/>
              <a:gd name="T41" fmla="*/ 171 h 969"/>
              <a:gd name="T42" fmla="*/ 453 w 958"/>
              <a:gd name="T43" fmla="*/ 107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58" h="969">
                <a:moveTo>
                  <a:pt x="227" y="81"/>
                </a:moveTo>
                <a:cubicBezTo>
                  <a:pt x="318" y="24"/>
                  <a:pt x="429" y="0"/>
                  <a:pt x="536" y="13"/>
                </a:cubicBezTo>
                <a:cubicBezTo>
                  <a:pt x="654" y="26"/>
                  <a:pt x="765" y="86"/>
                  <a:pt x="842" y="176"/>
                </a:cubicBezTo>
                <a:cubicBezTo>
                  <a:pt x="915" y="260"/>
                  <a:pt x="957" y="371"/>
                  <a:pt x="958" y="483"/>
                </a:cubicBezTo>
                <a:cubicBezTo>
                  <a:pt x="958" y="645"/>
                  <a:pt x="958" y="806"/>
                  <a:pt x="958" y="967"/>
                </a:cubicBezTo>
                <a:cubicBezTo>
                  <a:pt x="820" y="967"/>
                  <a:pt x="682" y="967"/>
                  <a:pt x="544" y="967"/>
                </a:cubicBezTo>
                <a:cubicBezTo>
                  <a:pt x="497" y="967"/>
                  <a:pt x="449" y="969"/>
                  <a:pt x="402" y="961"/>
                </a:cubicBezTo>
                <a:cubicBezTo>
                  <a:pt x="285" y="943"/>
                  <a:pt x="177" y="879"/>
                  <a:pt x="104" y="786"/>
                </a:cubicBezTo>
                <a:cubicBezTo>
                  <a:pt x="39" y="705"/>
                  <a:pt x="2" y="601"/>
                  <a:pt x="0" y="497"/>
                </a:cubicBezTo>
                <a:cubicBezTo>
                  <a:pt x="0" y="469"/>
                  <a:pt x="0" y="469"/>
                  <a:pt x="0" y="469"/>
                </a:cubicBezTo>
                <a:cubicBezTo>
                  <a:pt x="3" y="429"/>
                  <a:pt x="8" y="389"/>
                  <a:pt x="20" y="350"/>
                </a:cubicBezTo>
                <a:cubicBezTo>
                  <a:pt x="53" y="239"/>
                  <a:pt x="128" y="142"/>
                  <a:pt x="227" y="81"/>
                </a:cubicBezTo>
                <a:close/>
                <a:moveTo>
                  <a:pt x="453" y="107"/>
                </a:moveTo>
                <a:cubicBezTo>
                  <a:pt x="394" y="111"/>
                  <a:pt x="336" y="129"/>
                  <a:pt x="285" y="159"/>
                </a:cubicBezTo>
                <a:cubicBezTo>
                  <a:pt x="211" y="203"/>
                  <a:pt x="152" y="272"/>
                  <a:pt x="122" y="353"/>
                </a:cubicBezTo>
                <a:cubicBezTo>
                  <a:pt x="88" y="442"/>
                  <a:pt x="89" y="544"/>
                  <a:pt x="125" y="633"/>
                </a:cubicBezTo>
                <a:cubicBezTo>
                  <a:pt x="160" y="719"/>
                  <a:pt x="228" y="791"/>
                  <a:pt x="311" y="831"/>
                </a:cubicBezTo>
                <a:cubicBezTo>
                  <a:pt x="400" y="875"/>
                  <a:pt x="506" y="882"/>
                  <a:pt x="600" y="851"/>
                </a:cubicBezTo>
                <a:cubicBezTo>
                  <a:pt x="691" y="820"/>
                  <a:pt x="770" y="754"/>
                  <a:pt x="815" y="669"/>
                </a:cubicBezTo>
                <a:cubicBezTo>
                  <a:pt x="861" y="585"/>
                  <a:pt x="873" y="483"/>
                  <a:pt x="848" y="390"/>
                </a:cubicBezTo>
                <a:cubicBezTo>
                  <a:pt x="825" y="301"/>
                  <a:pt x="767" y="222"/>
                  <a:pt x="691" y="171"/>
                </a:cubicBezTo>
                <a:cubicBezTo>
                  <a:pt x="622" y="124"/>
                  <a:pt x="536" y="102"/>
                  <a:pt x="453" y="107"/>
                </a:cubicBezTo>
                <a:close/>
              </a:path>
            </a:pathLst>
          </a:custGeom>
          <a:solidFill>
            <a:srgbClr val="76434E"/>
          </a:solidFill>
          <a:ln w="25400" cap="flat" cmpd="sng">
            <a:solidFill>
              <a:srgbClr val="76434E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914122">
              <a:defRPr/>
            </a:pPr>
            <a:endParaRPr lang="zh-CN" altLang="en-US" sz="1803" kern="0">
              <a:solidFill>
                <a:srgbClr val="76434E"/>
              </a:solidFill>
            </a:endParaRPr>
          </a:p>
        </p:txBody>
      </p:sp>
      <p:sp>
        <p:nvSpPr>
          <p:cNvPr id="37" name="Freeform 7"/>
          <p:cNvSpPr>
            <a:spLocks noEditPoints="1"/>
          </p:cNvSpPr>
          <p:nvPr/>
        </p:nvSpPr>
        <p:spPr bwMode="auto">
          <a:xfrm>
            <a:off x="4200526" y="3816070"/>
            <a:ext cx="1854200" cy="1870306"/>
          </a:xfrm>
          <a:custGeom>
            <a:avLst/>
            <a:gdLst>
              <a:gd name="T0" fmla="*/ 134 w 958"/>
              <a:gd name="T1" fmla="*/ 147 h 967"/>
              <a:gd name="T2" fmla="*/ 472 w 958"/>
              <a:gd name="T3" fmla="*/ 0 h 967"/>
              <a:gd name="T4" fmla="*/ 958 w 958"/>
              <a:gd name="T5" fmla="*/ 0 h 967"/>
              <a:gd name="T6" fmla="*/ 958 w 958"/>
              <a:gd name="T7" fmla="*/ 474 h 967"/>
              <a:gd name="T8" fmla="*/ 948 w 958"/>
              <a:gd name="T9" fmla="*/ 578 h 967"/>
              <a:gd name="T10" fmla="*/ 756 w 958"/>
              <a:gd name="T11" fmla="*/ 870 h 967"/>
              <a:gd name="T12" fmla="*/ 436 w 958"/>
              <a:gd name="T13" fmla="*/ 956 h 967"/>
              <a:gd name="T14" fmla="*/ 127 w 958"/>
              <a:gd name="T15" fmla="*/ 804 h 967"/>
              <a:gd name="T16" fmla="*/ 0 w 958"/>
              <a:gd name="T17" fmla="*/ 500 h 967"/>
              <a:gd name="T18" fmla="*/ 0 w 958"/>
              <a:gd name="T19" fmla="*/ 464 h 967"/>
              <a:gd name="T20" fmla="*/ 134 w 958"/>
              <a:gd name="T21" fmla="*/ 147 h 967"/>
              <a:gd name="T22" fmla="*/ 441 w 958"/>
              <a:gd name="T23" fmla="*/ 99 h 967"/>
              <a:gd name="T24" fmla="*/ 258 w 958"/>
              <a:gd name="T25" fmla="*/ 168 h 967"/>
              <a:gd name="T26" fmla="*/ 113 w 958"/>
              <a:gd name="T27" fmla="*/ 371 h 967"/>
              <a:gd name="T28" fmla="*/ 136 w 958"/>
              <a:gd name="T29" fmla="*/ 646 h 967"/>
              <a:gd name="T30" fmla="*/ 336 w 958"/>
              <a:gd name="T31" fmla="*/ 833 h 967"/>
              <a:gd name="T32" fmla="*/ 612 w 958"/>
              <a:gd name="T33" fmla="*/ 837 h 967"/>
              <a:gd name="T34" fmla="*/ 819 w 958"/>
              <a:gd name="T35" fmla="*/ 653 h 967"/>
              <a:gd name="T36" fmla="*/ 846 w 958"/>
              <a:gd name="T37" fmla="*/ 374 h 967"/>
              <a:gd name="T38" fmla="*/ 680 w 958"/>
              <a:gd name="T39" fmla="*/ 154 h 967"/>
              <a:gd name="T40" fmla="*/ 441 w 958"/>
              <a:gd name="T41" fmla="*/ 99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8" h="967">
                <a:moveTo>
                  <a:pt x="134" y="147"/>
                </a:moveTo>
                <a:cubicBezTo>
                  <a:pt x="221" y="56"/>
                  <a:pt x="346" y="1"/>
                  <a:pt x="472" y="0"/>
                </a:cubicBezTo>
                <a:cubicBezTo>
                  <a:pt x="634" y="0"/>
                  <a:pt x="796" y="0"/>
                  <a:pt x="958" y="0"/>
                </a:cubicBezTo>
                <a:cubicBezTo>
                  <a:pt x="958" y="158"/>
                  <a:pt x="958" y="316"/>
                  <a:pt x="958" y="474"/>
                </a:cubicBezTo>
                <a:cubicBezTo>
                  <a:pt x="958" y="509"/>
                  <a:pt x="955" y="544"/>
                  <a:pt x="948" y="578"/>
                </a:cubicBezTo>
                <a:cubicBezTo>
                  <a:pt x="924" y="695"/>
                  <a:pt x="854" y="801"/>
                  <a:pt x="756" y="870"/>
                </a:cubicBezTo>
                <a:cubicBezTo>
                  <a:pt x="664" y="936"/>
                  <a:pt x="548" y="967"/>
                  <a:pt x="436" y="956"/>
                </a:cubicBezTo>
                <a:cubicBezTo>
                  <a:pt x="318" y="946"/>
                  <a:pt x="206" y="890"/>
                  <a:pt x="127" y="804"/>
                </a:cubicBezTo>
                <a:cubicBezTo>
                  <a:pt x="50" y="721"/>
                  <a:pt x="5" y="612"/>
                  <a:pt x="0" y="500"/>
                </a:cubicBezTo>
                <a:cubicBezTo>
                  <a:pt x="0" y="464"/>
                  <a:pt x="0" y="464"/>
                  <a:pt x="0" y="464"/>
                </a:cubicBezTo>
                <a:cubicBezTo>
                  <a:pt x="4" y="347"/>
                  <a:pt x="52" y="232"/>
                  <a:pt x="134" y="147"/>
                </a:cubicBezTo>
                <a:close/>
                <a:moveTo>
                  <a:pt x="441" y="99"/>
                </a:moveTo>
                <a:cubicBezTo>
                  <a:pt x="375" y="106"/>
                  <a:pt x="311" y="129"/>
                  <a:pt x="258" y="168"/>
                </a:cubicBezTo>
                <a:cubicBezTo>
                  <a:pt x="189" y="217"/>
                  <a:pt x="137" y="289"/>
                  <a:pt x="113" y="371"/>
                </a:cubicBezTo>
                <a:cubicBezTo>
                  <a:pt x="86" y="461"/>
                  <a:pt x="94" y="562"/>
                  <a:pt x="136" y="646"/>
                </a:cubicBezTo>
                <a:cubicBezTo>
                  <a:pt x="176" y="731"/>
                  <a:pt x="249" y="799"/>
                  <a:pt x="336" y="833"/>
                </a:cubicBezTo>
                <a:cubicBezTo>
                  <a:pt x="423" y="869"/>
                  <a:pt x="524" y="870"/>
                  <a:pt x="612" y="837"/>
                </a:cubicBezTo>
                <a:cubicBezTo>
                  <a:pt x="701" y="804"/>
                  <a:pt x="776" y="737"/>
                  <a:pt x="819" y="653"/>
                </a:cubicBezTo>
                <a:cubicBezTo>
                  <a:pt x="863" y="568"/>
                  <a:pt x="872" y="466"/>
                  <a:pt x="846" y="374"/>
                </a:cubicBezTo>
                <a:cubicBezTo>
                  <a:pt x="820" y="284"/>
                  <a:pt x="760" y="204"/>
                  <a:pt x="680" y="154"/>
                </a:cubicBezTo>
                <a:cubicBezTo>
                  <a:pt x="609" y="110"/>
                  <a:pt x="524" y="91"/>
                  <a:pt x="441" y="99"/>
                </a:cubicBezTo>
                <a:close/>
              </a:path>
            </a:pathLst>
          </a:custGeom>
          <a:solidFill>
            <a:srgbClr val="76434E"/>
          </a:solidFill>
          <a:ln w="25400" cap="flat" cmpd="sng">
            <a:solidFill>
              <a:srgbClr val="76434E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914122">
              <a:defRPr/>
            </a:pPr>
            <a:endParaRPr lang="zh-CN" altLang="en-US" sz="1803" kern="0">
              <a:solidFill>
                <a:srgbClr val="76434E"/>
              </a:solidFill>
            </a:endParaRPr>
          </a:p>
        </p:txBody>
      </p:sp>
      <p:sp>
        <p:nvSpPr>
          <p:cNvPr id="43" name="Freeform 24"/>
          <p:cNvSpPr>
            <a:spLocks noEditPoints="1"/>
          </p:cNvSpPr>
          <p:nvPr/>
        </p:nvSpPr>
        <p:spPr bwMode="auto">
          <a:xfrm>
            <a:off x="6124576" y="3822415"/>
            <a:ext cx="1892300" cy="1857616"/>
          </a:xfrm>
          <a:custGeom>
            <a:avLst/>
            <a:gdLst>
              <a:gd name="T0" fmla="*/ 0 w 977"/>
              <a:gd name="T1" fmla="*/ 2 h 960"/>
              <a:gd name="T2" fmla="*/ 412 w 977"/>
              <a:gd name="T3" fmla="*/ 2 h 960"/>
              <a:gd name="T4" fmla="*/ 560 w 977"/>
              <a:gd name="T5" fmla="*/ 9 h 960"/>
              <a:gd name="T6" fmla="*/ 864 w 977"/>
              <a:gd name="T7" fmla="*/ 196 h 960"/>
              <a:gd name="T8" fmla="*/ 946 w 977"/>
              <a:gd name="T9" fmla="*/ 584 h 960"/>
              <a:gd name="T10" fmla="*/ 721 w 977"/>
              <a:gd name="T11" fmla="*/ 894 h 960"/>
              <a:gd name="T12" fmla="*/ 479 w 977"/>
              <a:gd name="T13" fmla="*/ 960 h 960"/>
              <a:gd name="T14" fmla="*/ 477 w 977"/>
              <a:gd name="T15" fmla="*/ 960 h 960"/>
              <a:gd name="T16" fmla="*/ 305 w 977"/>
              <a:gd name="T17" fmla="*/ 927 h 960"/>
              <a:gd name="T18" fmla="*/ 92 w 977"/>
              <a:gd name="T19" fmla="*/ 764 h 960"/>
              <a:gd name="T20" fmla="*/ 0 w 977"/>
              <a:gd name="T21" fmla="*/ 484 h 960"/>
              <a:gd name="T22" fmla="*/ 0 w 977"/>
              <a:gd name="T23" fmla="*/ 2 h 960"/>
              <a:gd name="T24" fmla="*/ 422 w 977"/>
              <a:gd name="T25" fmla="*/ 103 h 960"/>
              <a:gd name="T26" fmla="*/ 158 w 977"/>
              <a:gd name="T27" fmla="*/ 274 h 960"/>
              <a:gd name="T28" fmla="*/ 100 w 977"/>
              <a:gd name="T29" fmla="*/ 524 h 960"/>
              <a:gd name="T30" fmla="*/ 224 w 977"/>
              <a:gd name="T31" fmla="*/ 764 h 960"/>
              <a:gd name="T32" fmla="*/ 448 w 977"/>
              <a:gd name="T33" fmla="*/ 861 h 960"/>
              <a:gd name="T34" fmla="*/ 683 w 977"/>
              <a:gd name="T35" fmla="*/ 803 h 960"/>
              <a:gd name="T36" fmla="*/ 838 w 977"/>
              <a:gd name="T37" fmla="*/ 610 h 960"/>
              <a:gd name="T38" fmla="*/ 844 w 977"/>
              <a:gd name="T39" fmla="*/ 368 h 960"/>
              <a:gd name="T40" fmla="*/ 665 w 977"/>
              <a:gd name="T41" fmla="*/ 147 h 960"/>
              <a:gd name="T42" fmla="*/ 422 w 977"/>
              <a:gd name="T43" fmla="*/ 103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7" h="960">
                <a:moveTo>
                  <a:pt x="0" y="2"/>
                </a:moveTo>
                <a:cubicBezTo>
                  <a:pt x="137" y="2"/>
                  <a:pt x="275" y="2"/>
                  <a:pt x="412" y="2"/>
                </a:cubicBezTo>
                <a:cubicBezTo>
                  <a:pt x="462" y="2"/>
                  <a:pt x="511" y="0"/>
                  <a:pt x="560" y="9"/>
                </a:cubicBezTo>
                <a:cubicBezTo>
                  <a:pt x="680" y="29"/>
                  <a:pt x="791" y="98"/>
                  <a:pt x="864" y="196"/>
                </a:cubicBezTo>
                <a:cubicBezTo>
                  <a:pt x="946" y="305"/>
                  <a:pt x="977" y="451"/>
                  <a:pt x="946" y="584"/>
                </a:cubicBezTo>
                <a:cubicBezTo>
                  <a:pt x="919" y="713"/>
                  <a:pt x="835" y="828"/>
                  <a:pt x="721" y="894"/>
                </a:cubicBezTo>
                <a:cubicBezTo>
                  <a:pt x="648" y="937"/>
                  <a:pt x="564" y="959"/>
                  <a:pt x="479" y="960"/>
                </a:cubicBezTo>
                <a:cubicBezTo>
                  <a:pt x="477" y="960"/>
                  <a:pt x="477" y="960"/>
                  <a:pt x="477" y="960"/>
                </a:cubicBezTo>
                <a:cubicBezTo>
                  <a:pt x="419" y="959"/>
                  <a:pt x="360" y="949"/>
                  <a:pt x="305" y="927"/>
                </a:cubicBezTo>
                <a:cubicBezTo>
                  <a:pt x="221" y="895"/>
                  <a:pt x="146" y="837"/>
                  <a:pt x="92" y="764"/>
                </a:cubicBezTo>
                <a:cubicBezTo>
                  <a:pt x="33" y="683"/>
                  <a:pt x="0" y="584"/>
                  <a:pt x="0" y="484"/>
                </a:cubicBezTo>
                <a:cubicBezTo>
                  <a:pt x="0" y="323"/>
                  <a:pt x="0" y="163"/>
                  <a:pt x="0" y="2"/>
                </a:cubicBezTo>
                <a:close/>
                <a:moveTo>
                  <a:pt x="422" y="103"/>
                </a:moveTo>
                <a:cubicBezTo>
                  <a:pt x="315" y="118"/>
                  <a:pt x="216" y="183"/>
                  <a:pt x="158" y="274"/>
                </a:cubicBezTo>
                <a:cubicBezTo>
                  <a:pt x="110" y="347"/>
                  <a:pt x="89" y="437"/>
                  <a:pt x="100" y="524"/>
                </a:cubicBezTo>
                <a:cubicBezTo>
                  <a:pt x="109" y="616"/>
                  <a:pt x="155" y="703"/>
                  <a:pt x="224" y="764"/>
                </a:cubicBezTo>
                <a:cubicBezTo>
                  <a:pt x="285" y="820"/>
                  <a:pt x="365" y="855"/>
                  <a:pt x="448" y="861"/>
                </a:cubicBezTo>
                <a:cubicBezTo>
                  <a:pt x="530" y="868"/>
                  <a:pt x="614" y="847"/>
                  <a:pt x="683" y="803"/>
                </a:cubicBezTo>
                <a:cubicBezTo>
                  <a:pt x="754" y="758"/>
                  <a:pt x="810" y="689"/>
                  <a:pt x="838" y="610"/>
                </a:cubicBezTo>
                <a:cubicBezTo>
                  <a:pt x="866" y="533"/>
                  <a:pt x="868" y="446"/>
                  <a:pt x="844" y="368"/>
                </a:cubicBezTo>
                <a:cubicBezTo>
                  <a:pt x="815" y="275"/>
                  <a:pt x="750" y="194"/>
                  <a:pt x="665" y="147"/>
                </a:cubicBezTo>
                <a:cubicBezTo>
                  <a:pt x="592" y="106"/>
                  <a:pt x="505" y="91"/>
                  <a:pt x="422" y="103"/>
                </a:cubicBezTo>
                <a:close/>
              </a:path>
            </a:pathLst>
          </a:custGeom>
          <a:solidFill>
            <a:srgbClr val="76434E"/>
          </a:solidFill>
          <a:ln w="25400" cap="flat" cmpd="sng">
            <a:solidFill>
              <a:srgbClr val="76434E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914122">
              <a:defRPr/>
            </a:pPr>
            <a:endParaRPr lang="zh-CN" altLang="en-US" sz="1803" kern="0">
              <a:solidFill>
                <a:srgbClr val="76434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10" y="4315312"/>
            <a:ext cx="1517832" cy="1057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278" y="2070484"/>
            <a:ext cx="1146896" cy="1501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232" y="4045660"/>
            <a:ext cx="1114788" cy="1411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40" y="2310536"/>
            <a:ext cx="1315051" cy="12118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0369082-075A-45B7-BEDF-26C4E9EB5BC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xmlns="" id="{60A8BBD7-9D18-492A-96EF-D56407D9E5F1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28">
            <a:extLst>
              <a:ext uri="{FF2B5EF4-FFF2-40B4-BE49-F238E27FC236}">
                <a16:creationId xmlns:a16="http://schemas.microsoft.com/office/drawing/2014/main" xmlns="" id="{DBCD159E-FBB3-4C51-923D-80D718F50866}"/>
              </a:ext>
            </a:extLst>
          </p:cNvPr>
          <p:cNvSpPr txBox="1"/>
          <p:nvPr/>
        </p:nvSpPr>
        <p:spPr>
          <a:xfrm>
            <a:off x="932964" y="2772717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5" name="TextBox 29">
            <a:extLst>
              <a:ext uri="{FF2B5EF4-FFF2-40B4-BE49-F238E27FC236}">
                <a16:creationId xmlns:a16="http://schemas.microsoft.com/office/drawing/2014/main" xmlns="" id="{EF5CEA7D-086C-467E-8A33-3D35FCEB94EC}"/>
              </a:ext>
            </a:extLst>
          </p:cNvPr>
          <p:cNvSpPr txBox="1"/>
          <p:nvPr/>
        </p:nvSpPr>
        <p:spPr>
          <a:xfrm>
            <a:off x="1814923" y="219495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6" name="TextBox 28">
            <a:extLst>
              <a:ext uri="{FF2B5EF4-FFF2-40B4-BE49-F238E27FC236}">
                <a16:creationId xmlns:a16="http://schemas.microsoft.com/office/drawing/2014/main" xmlns="" id="{CE7E226A-CF7A-49E7-A506-8155AC619B8C}"/>
              </a:ext>
            </a:extLst>
          </p:cNvPr>
          <p:cNvSpPr txBox="1"/>
          <p:nvPr/>
        </p:nvSpPr>
        <p:spPr>
          <a:xfrm>
            <a:off x="8470134" y="2555037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xmlns="" id="{23F46B95-23FD-45AF-95EC-28995C396AB2}"/>
              </a:ext>
            </a:extLst>
          </p:cNvPr>
          <p:cNvSpPr txBox="1"/>
          <p:nvPr/>
        </p:nvSpPr>
        <p:spPr>
          <a:xfrm>
            <a:off x="9352092" y="197727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TextBox 28">
            <a:extLst>
              <a:ext uri="{FF2B5EF4-FFF2-40B4-BE49-F238E27FC236}">
                <a16:creationId xmlns:a16="http://schemas.microsoft.com/office/drawing/2014/main" xmlns="" id="{93424591-631E-4261-AEA5-FE5B94BB355A}"/>
              </a:ext>
            </a:extLst>
          </p:cNvPr>
          <p:cNvSpPr txBox="1"/>
          <p:nvPr/>
        </p:nvSpPr>
        <p:spPr>
          <a:xfrm>
            <a:off x="932964" y="4650870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0" name="TextBox 29">
            <a:extLst>
              <a:ext uri="{FF2B5EF4-FFF2-40B4-BE49-F238E27FC236}">
                <a16:creationId xmlns:a16="http://schemas.microsoft.com/office/drawing/2014/main" xmlns="" id="{82B09444-03A5-4C02-B03E-18E95C221153}"/>
              </a:ext>
            </a:extLst>
          </p:cNvPr>
          <p:cNvSpPr txBox="1"/>
          <p:nvPr/>
        </p:nvSpPr>
        <p:spPr>
          <a:xfrm>
            <a:off x="1814923" y="4073107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28">
            <a:extLst>
              <a:ext uri="{FF2B5EF4-FFF2-40B4-BE49-F238E27FC236}">
                <a16:creationId xmlns:a16="http://schemas.microsoft.com/office/drawing/2014/main" xmlns="" id="{99D26B05-FAEC-4414-942E-987FC20C0A8E}"/>
              </a:ext>
            </a:extLst>
          </p:cNvPr>
          <p:cNvSpPr txBox="1"/>
          <p:nvPr/>
        </p:nvSpPr>
        <p:spPr>
          <a:xfrm>
            <a:off x="8470134" y="4433190"/>
            <a:ext cx="2899622" cy="112534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2" name="TextBox 29">
            <a:extLst>
              <a:ext uri="{FF2B5EF4-FFF2-40B4-BE49-F238E27FC236}">
                <a16:creationId xmlns:a16="http://schemas.microsoft.com/office/drawing/2014/main" xmlns="" id="{6D88E009-F48D-4799-B248-797C91321842}"/>
              </a:ext>
            </a:extLst>
          </p:cNvPr>
          <p:cNvSpPr txBox="1"/>
          <p:nvPr/>
        </p:nvSpPr>
        <p:spPr>
          <a:xfrm>
            <a:off x="9352092" y="3855428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19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63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3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7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3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7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63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3" grpId="0" animBg="1"/>
          <p:bldP spid="37" grpId="0" animBg="1"/>
          <p:bldP spid="43" grpId="0" animBg="1"/>
          <p:bldP spid="23" grpId="0"/>
          <p:bldP spid="34" grpId="0"/>
          <p:bldP spid="35" grpId="0"/>
          <p:bldP spid="36" grpId="0"/>
          <p:bldP spid="38" grpId="0"/>
          <p:bldP spid="39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63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30" decel="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7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7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3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7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7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630" decel="10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3" grpId="0" animBg="1"/>
          <p:bldP spid="37" grpId="0" animBg="1"/>
          <p:bldP spid="43" grpId="0" animBg="1"/>
          <p:bldP spid="23" grpId="0"/>
          <p:bldP spid="34" grpId="0"/>
          <p:bldP spid="35" grpId="0"/>
          <p:bldP spid="36" grpId="0"/>
          <p:bldP spid="38" grpId="0"/>
          <p:bldP spid="39" grpId="0"/>
          <p:bldP spid="40" grpId="0"/>
          <p:bldP spid="41" grpId="0"/>
          <p:bldP spid="4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E:\Objects_all\Ribbon_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226" y="1161364"/>
            <a:ext cx="6601991" cy="135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6415"/>
            <a:ext cx="12193993" cy="34891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48196" y="1375071"/>
            <a:ext cx="2960051" cy="9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10" b="1" dirty="0">
                <a:solidFill>
                  <a:srgbClr val="76434E"/>
                </a:solidFill>
                <a:latin typeface="Montserrat Semi" charset="0"/>
                <a:ea typeface="Montserrat Semi" charset="0"/>
                <a:cs typeface="Montserrat Semi" charset="0"/>
              </a:rPr>
              <a:t>关于学习</a:t>
            </a:r>
            <a:endParaRPr lang="en-US" sz="5410" b="1" dirty="0">
              <a:solidFill>
                <a:srgbClr val="76434E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7825" y="2727504"/>
            <a:ext cx="9460791" cy="101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，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</a:t>
            </a:r>
            <a:endParaRPr lang="en-US" altLang="zh-CN" sz="1503" dirty="0">
              <a:solidFill>
                <a:srgbClr val="76434E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632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278">
        <p15:prstTrans prst="airplane"/>
      </p:transition>
    </mc:Choice>
    <mc:Fallback xmlns="">
      <p:transition spd="slow" advClick="0" advTm="1027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39013">
            <a:off x="5579266" y="3388396"/>
            <a:ext cx="1446756" cy="2732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38" y="2379363"/>
            <a:ext cx="1102339" cy="1542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75356">
            <a:off x="4487799" y="3447539"/>
            <a:ext cx="760340" cy="7084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94865">
            <a:off x="3813504" y="4344069"/>
            <a:ext cx="821411" cy="8214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60644" flipH="1" flipV="1">
            <a:off x="6952356" y="3317850"/>
            <a:ext cx="744726" cy="6938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9596" flipH="1" flipV="1">
            <a:off x="7596933" y="4340753"/>
            <a:ext cx="804543" cy="80454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72" y="5883463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454" y="5886411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9037" y="5882406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5519" y="5885353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97876" y="5893361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28" y="5703613"/>
            <a:ext cx="354462" cy="3970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586" y="5703613"/>
            <a:ext cx="354462" cy="39703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36" y="5703613"/>
            <a:ext cx="354462" cy="39703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150" y="5703613"/>
            <a:ext cx="354462" cy="3970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7E8FB5B-1444-4708-BBD8-C4D29B71995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1" name="TextBox 33">
            <a:extLst>
              <a:ext uri="{FF2B5EF4-FFF2-40B4-BE49-F238E27FC236}">
                <a16:creationId xmlns:a16="http://schemas.microsoft.com/office/drawing/2014/main" xmlns="" id="{2D1C2885-5A48-4529-A79C-2C0FE9B3A74E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" name="TextBox 28">
            <a:extLst>
              <a:ext uri="{FF2B5EF4-FFF2-40B4-BE49-F238E27FC236}">
                <a16:creationId xmlns:a16="http://schemas.microsoft.com/office/drawing/2014/main" xmlns="" id="{B36273E9-2920-4683-9469-0A48D2F07FE0}"/>
              </a:ext>
            </a:extLst>
          </p:cNvPr>
          <p:cNvSpPr txBox="1"/>
          <p:nvPr/>
        </p:nvSpPr>
        <p:spPr>
          <a:xfrm>
            <a:off x="4615386" y="1848050"/>
            <a:ext cx="4037394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3" name="TextBox 29">
            <a:extLst>
              <a:ext uri="{FF2B5EF4-FFF2-40B4-BE49-F238E27FC236}">
                <a16:creationId xmlns:a16="http://schemas.microsoft.com/office/drawing/2014/main" xmlns="" id="{9ED10DBA-146E-449D-BEA7-B46FD929627E}"/>
              </a:ext>
            </a:extLst>
          </p:cNvPr>
          <p:cNvSpPr txBox="1"/>
          <p:nvPr/>
        </p:nvSpPr>
        <p:spPr>
          <a:xfrm>
            <a:off x="4615387" y="1569026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altLang="zh-CN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1</a:t>
            </a:r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、您的标题内容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28">
            <a:extLst>
              <a:ext uri="{FF2B5EF4-FFF2-40B4-BE49-F238E27FC236}">
                <a16:creationId xmlns:a16="http://schemas.microsoft.com/office/drawing/2014/main" xmlns="" id="{028388C1-D4F5-4236-B7AB-FEE6E8DF5B18}"/>
              </a:ext>
            </a:extLst>
          </p:cNvPr>
          <p:cNvSpPr txBox="1"/>
          <p:nvPr/>
        </p:nvSpPr>
        <p:spPr>
          <a:xfrm>
            <a:off x="960398" y="2877925"/>
            <a:ext cx="4037394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xmlns="" id="{5EBE8607-4968-4311-B557-94A223BBB75A}"/>
              </a:ext>
            </a:extLst>
          </p:cNvPr>
          <p:cNvSpPr txBox="1"/>
          <p:nvPr/>
        </p:nvSpPr>
        <p:spPr>
          <a:xfrm>
            <a:off x="960399" y="2598901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altLang="zh-CN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2</a:t>
            </a:r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、您的标题内容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TextBox 28">
            <a:extLst>
              <a:ext uri="{FF2B5EF4-FFF2-40B4-BE49-F238E27FC236}">
                <a16:creationId xmlns:a16="http://schemas.microsoft.com/office/drawing/2014/main" xmlns="" id="{7C44E445-8BE1-4411-80B0-F1883570EB4E}"/>
              </a:ext>
            </a:extLst>
          </p:cNvPr>
          <p:cNvSpPr txBox="1"/>
          <p:nvPr/>
        </p:nvSpPr>
        <p:spPr>
          <a:xfrm>
            <a:off x="960398" y="4362719"/>
            <a:ext cx="4037394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0" name="TextBox 29">
            <a:extLst>
              <a:ext uri="{FF2B5EF4-FFF2-40B4-BE49-F238E27FC236}">
                <a16:creationId xmlns:a16="http://schemas.microsoft.com/office/drawing/2014/main" xmlns="" id="{C50ABC34-0A4D-4BB1-94D5-BCE87810AF2C}"/>
              </a:ext>
            </a:extLst>
          </p:cNvPr>
          <p:cNvSpPr txBox="1"/>
          <p:nvPr/>
        </p:nvSpPr>
        <p:spPr>
          <a:xfrm>
            <a:off x="960399" y="4083695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altLang="zh-CN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、您的标题内容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28">
            <a:extLst>
              <a:ext uri="{FF2B5EF4-FFF2-40B4-BE49-F238E27FC236}">
                <a16:creationId xmlns:a16="http://schemas.microsoft.com/office/drawing/2014/main" xmlns="" id="{6BFB6BFD-772C-4111-9B84-C7A0436BB095}"/>
              </a:ext>
            </a:extLst>
          </p:cNvPr>
          <p:cNvSpPr txBox="1"/>
          <p:nvPr/>
        </p:nvSpPr>
        <p:spPr>
          <a:xfrm>
            <a:off x="7570165" y="2946199"/>
            <a:ext cx="4037394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2" name="TextBox 29">
            <a:extLst>
              <a:ext uri="{FF2B5EF4-FFF2-40B4-BE49-F238E27FC236}">
                <a16:creationId xmlns:a16="http://schemas.microsoft.com/office/drawing/2014/main" xmlns="" id="{926D1F50-113D-451F-A3F8-A76D99A7E850}"/>
              </a:ext>
            </a:extLst>
          </p:cNvPr>
          <p:cNvSpPr txBox="1"/>
          <p:nvPr/>
        </p:nvSpPr>
        <p:spPr>
          <a:xfrm>
            <a:off x="7570166" y="2667174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altLang="zh-CN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4</a:t>
            </a:r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、您的标题内容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28">
            <a:extLst>
              <a:ext uri="{FF2B5EF4-FFF2-40B4-BE49-F238E27FC236}">
                <a16:creationId xmlns:a16="http://schemas.microsoft.com/office/drawing/2014/main" xmlns="" id="{2BAFCEED-99F4-409A-ABAA-6AEB01B076E0}"/>
              </a:ext>
            </a:extLst>
          </p:cNvPr>
          <p:cNvSpPr txBox="1"/>
          <p:nvPr/>
        </p:nvSpPr>
        <p:spPr>
          <a:xfrm>
            <a:off x="7570165" y="4430992"/>
            <a:ext cx="4037394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buClr>
                <a:schemeClr val="bg2"/>
              </a:buClr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请输入您的文本内容，清晰详细描述请输入您的文本内容，清晰详细描述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  <a:p>
            <a:pPr>
              <a:buClr>
                <a:schemeClr val="bg2"/>
              </a:buClr>
            </a:pPr>
            <a:r>
              <a:rPr lang="pt-BR" altLang="ko-KR" sz="1002" dirty="0">
                <a:solidFill>
                  <a:srgbClr val="76434E"/>
                </a:solidFill>
                <a:latin typeface="+mj-ea"/>
                <a:cs typeface="Roboto condensed"/>
              </a:rPr>
              <a:t>.</a:t>
            </a:r>
          </a:p>
          <a:p>
            <a:pPr>
              <a:buClr>
                <a:schemeClr val="bg2"/>
              </a:buClr>
            </a:pPr>
            <a:endParaRPr lang="en-US" altLang="zh-CN" sz="10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44" name="TextBox 29">
            <a:extLst>
              <a:ext uri="{FF2B5EF4-FFF2-40B4-BE49-F238E27FC236}">
                <a16:creationId xmlns:a16="http://schemas.microsoft.com/office/drawing/2014/main" xmlns="" id="{313E4659-0340-4462-8DF6-4E938C66F778}"/>
              </a:ext>
            </a:extLst>
          </p:cNvPr>
          <p:cNvSpPr txBox="1"/>
          <p:nvPr/>
        </p:nvSpPr>
        <p:spPr>
          <a:xfrm>
            <a:off x="7570166" y="4151968"/>
            <a:ext cx="1272859" cy="23116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altLang="zh-CN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5</a:t>
            </a:r>
            <a:r>
              <a:rPr lang="zh-CN" altLang="en-US" sz="1202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、您的标题内容</a:t>
            </a:r>
            <a:endParaRPr lang="en-US" altLang="zh-CN" sz="1202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8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7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2" fill="hold">
                          <p:stCondLst>
                            <p:cond delay="indefinite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  <p:bldP spid="34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2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2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7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2" fill="hold">
                          <p:stCondLst>
                            <p:cond delay="indefinite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/>
          <p:bldP spid="33" grpId="0"/>
          <p:bldP spid="34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175" y="1427976"/>
            <a:ext cx="2065760" cy="27051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525" y="3089990"/>
            <a:ext cx="3285644" cy="2143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6250">
            <a:off x="-554247" y="4595610"/>
            <a:ext cx="2580269" cy="47666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20705" y="2469516"/>
            <a:ext cx="6976438" cy="1996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358" y="5760344"/>
            <a:ext cx="1666523" cy="15357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451">
            <a:off x="-310381" y="2334753"/>
            <a:ext cx="1213271" cy="15357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4899">
            <a:off x="4614028" y="-376228"/>
            <a:ext cx="1827076" cy="1273466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xmlns="" id="{E5936151-D42D-4BCF-BB65-1E314822B82B}"/>
              </a:ext>
            </a:extLst>
          </p:cNvPr>
          <p:cNvSpPr txBox="1"/>
          <p:nvPr/>
        </p:nvSpPr>
        <p:spPr>
          <a:xfrm>
            <a:off x="7367799" y="2490139"/>
            <a:ext cx="3469200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6011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Part 2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4436B50-606E-436D-9AF5-6B53491F1A5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13" y="3247028"/>
            <a:ext cx="4372716" cy="4454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8C84F50-C324-4AFC-8A03-9F4A3CEA42A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673" y="2787812"/>
            <a:ext cx="820414" cy="918954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xmlns="" id="{DEDDD8E4-A421-4BC6-903B-66AB489A43B8}"/>
              </a:ext>
            </a:extLst>
          </p:cNvPr>
          <p:cNvSpPr txBox="1"/>
          <p:nvPr/>
        </p:nvSpPr>
        <p:spPr>
          <a:xfrm>
            <a:off x="6316813" y="3745648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xmlns="" id="{7BDDC05A-F568-42F0-AD46-FD1A2AA80FC6}"/>
              </a:ext>
            </a:extLst>
          </p:cNvPr>
          <p:cNvSpPr txBox="1"/>
          <p:nvPr/>
        </p:nvSpPr>
        <p:spPr>
          <a:xfrm>
            <a:off x="8650642" y="374328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xmlns="" id="{4B211738-96A2-43A2-9243-81E8C3BE6BE4}"/>
              </a:ext>
            </a:extLst>
          </p:cNvPr>
          <p:cNvSpPr txBox="1"/>
          <p:nvPr/>
        </p:nvSpPr>
        <p:spPr>
          <a:xfrm>
            <a:off x="6312087" y="416291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xmlns="" id="{D3BC64A5-5841-4F3C-A3C8-96C524F7ED6B}"/>
              </a:ext>
            </a:extLst>
          </p:cNvPr>
          <p:cNvSpPr txBox="1"/>
          <p:nvPr/>
        </p:nvSpPr>
        <p:spPr>
          <a:xfrm>
            <a:off x="8645915" y="4160544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4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" presetClass="exit" presetSubtype="1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6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3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3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3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3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531439" y="1904021"/>
            <a:ext cx="4939739" cy="4155191"/>
            <a:chOff x="550590" y="1340768"/>
            <a:chExt cx="5937251" cy="4994275"/>
          </a:xfrm>
          <a:solidFill>
            <a:srgbClr val="76434E">
              <a:alpha val="56000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1" name="Freeform 67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6" name="Freeform 82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8" name="Freeform 84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8" name="Freeform 104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09" name="Freeform 105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0" name="Freeform 106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1" name="Freeform 107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4" name="Freeform 110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6" name="Freeform 112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7" name="Freeform 113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8" name="Freeform 114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5" name="Freeform 121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6" name="Freeform 122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8" name="Freeform 124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29" name="Freeform 125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31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  <p:sp>
          <p:nvSpPr>
            <p:cNvPr id="133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sz="1803"/>
            </a:p>
          </p:txBody>
        </p:sp>
      </p:grpSp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5289493" y="5064231"/>
            <a:ext cx="768195" cy="740979"/>
            <a:chOff x="4624387" y="3840163"/>
            <a:chExt cx="895350" cy="863600"/>
          </a:xfrm>
        </p:grpSpPr>
        <p:sp>
          <p:nvSpPr>
            <p:cNvPr id="30" name="椭圆 3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chemeClr val="bg1">
                <a:alpha val="21999"/>
              </a:schemeClr>
            </a:solidFill>
            <a:ln w="6350" cmpd="sng">
              <a:solidFill>
                <a:schemeClr val="bg1">
                  <a:alpha val="48999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sz="2404">
                <a:solidFill>
                  <a:srgbClr val="FFFFFF"/>
                </a:solidFill>
              </a:endParaRPr>
            </a:p>
          </p:txBody>
        </p:sp>
        <p:sp>
          <p:nvSpPr>
            <p:cNvPr id="31" name="椭圆 4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chemeClr val="bg1">
                <a:alpha val="21999"/>
              </a:schemeClr>
            </a:solidFill>
            <a:ln w="6350" cmpd="sng">
              <a:solidFill>
                <a:schemeClr val="bg1">
                  <a:alpha val="48999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sz="2404">
                <a:solidFill>
                  <a:srgbClr val="FFFFFF"/>
                </a:solidFill>
              </a:endParaRPr>
            </a:p>
          </p:txBody>
        </p:sp>
        <p:sp>
          <p:nvSpPr>
            <p:cNvPr id="32" name="椭圆 4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chemeClr val="bg1">
                <a:alpha val="21999"/>
              </a:schemeClr>
            </a:solidFill>
            <a:ln w="6350" cmpd="sng">
              <a:solidFill>
                <a:schemeClr val="bg1">
                  <a:alpha val="48999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 sz="2404">
                <a:solidFill>
                  <a:srgbClr val="FFFFFF"/>
                </a:solidFill>
              </a:endParaRPr>
            </a:p>
          </p:txBody>
        </p:sp>
      </p:grpSp>
      <p:sp>
        <p:nvSpPr>
          <p:cNvPr id="34" name="TextBox 682"/>
          <p:cNvSpPr txBox="1">
            <a:spLocks noChangeArrowheads="1"/>
          </p:cNvSpPr>
          <p:nvPr/>
        </p:nvSpPr>
        <p:spPr bwMode="auto">
          <a:xfrm>
            <a:off x="8152387" y="2225627"/>
            <a:ext cx="1269139" cy="101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6011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20</a:t>
            </a:r>
            <a:r>
              <a:rPr lang="en-US" sz="3206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%</a:t>
            </a:r>
            <a:endParaRPr lang="zh-CN" altLang="en-US" sz="5410" dirty="0">
              <a:solidFill>
                <a:srgbClr val="76434E"/>
              </a:solidFill>
              <a:latin typeface="Impact" pitchFamily="34" charset="0"/>
              <a:ea typeface="方正中等线简体" pitchFamily="65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9617145" y="2298785"/>
            <a:ext cx="1698546" cy="85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7" name="Picture 21" descr="E:\Objects_all\flag_blue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810" y="2246857"/>
            <a:ext cx="545606" cy="93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1" descr="E:\Objects_all\flag_blue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452" y="3041125"/>
            <a:ext cx="389954" cy="66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518" y="3082776"/>
            <a:ext cx="389358" cy="66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TextBox 682"/>
          <p:cNvSpPr txBox="1">
            <a:spLocks noChangeArrowheads="1"/>
          </p:cNvSpPr>
          <p:nvPr/>
        </p:nvSpPr>
        <p:spPr bwMode="auto">
          <a:xfrm>
            <a:off x="8154891" y="3399486"/>
            <a:ext cx="1269139" cy="101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6011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40</a:t>
            </a:r>
            <a:r>
              <a:rPr lang="en-US" sz="3206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%</a:t>
            </a:r>
            <a:endParaRPr lang="zh-CN" altLang="en-US" sz="5410" dirty="0">
              <a:solidFill>
                <a:srgbClr val="76434E"/>
              </a:solidFill>
              <a:latin typeface="Impact" pitchFamily="34" charset="0"/>
              <a:ea typeface="方正中等线简体" pitchFamily="65" charset="-122"/>
            </a:endParaRPr>
          </a:p>
        </p:txBody>
      </p:sp>
      <p:pic>
        <p:nvPicPr>
          <p:cNvPr id="143" name="Picture 2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21732" y="3420716"/>
            <a:ext cx="544772" cy="93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1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2675" y="4423342"/>
            <a:ext cx="389358" cy="66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TextBox 682"/>
          <p:cNvSpPr txBox="1">
            <a:spLocks noChangeArrowheads="1"/>
          </p:cNvSpPr>
          <p:nvPr/>
        </p:nvSpPr>
        <p:spPr bwMode="auto">
          <a:xfrm>
            <a:off x="8141403" y="4543312"/>
            <a:ext cx="1301124" cy="10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6011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56</a:t>
            </a:r>
            <a:r>
              <a:rPr lang="en-US" sz="3206" dirty="0">
                <a:solidFill>
                  <a:srgbClr val="76434E"/>
                </a:solidFill>
                <a:latin typeface="Impact" pitchFamily="34" charset="0"/>
                <a:ea typeface="方正中等线简体" pitchFamily="65" charset="-122"/>
              </a:rPr>
              <a:t>%</a:t>
            </a:r>
            <a:endParaRPr lang="zh-CN" altLang="en-US" sz="5410" dirty="0">
              <a:solidFill>
                <a:srgbClr val="76434E"/>
              </a:solidFill>
              <a:latin typeface="Impact" pitchFamily="34" charset="0"/>
              <a:ea typeface="方正中等线简体" pitchFamily="65" charset="-122"/>
            </a:endParaRPr>
          </a:p>
        </p:txBody>
      </p:sp>
      <p:pic>
        <p:nvPicPr>
          <p:cNvPr id="147" name="Picture 21" descr="E:\Objects_all\flag_blue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819" y="4564542"/>
            <a:ext cx="545606" cy="93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90124" y="2401392"/>
            <a:ext cx="6976438" cy="1996188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78AAD3A2-3B1E-4083-BE7D-D44DB34B0D7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142" name="TextBox 33">
            <a:extLst>
              <a:ext uri="{FF2B5EF4-FFF2-40B4-BE49-F238E27FC236}">
                <a16:creationId xmlns:a16="http://schemas.microsoft.com/office/drawing/2014/main" xmlns="" id="{97876207-0061-47CD-A054-612C3622E698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9" name="矩形 1">
            <a:extLst>
              <a:ext uri="{FF2B5EF4-FFF2-40B4-BE49-F238E27FC236}">
                <a16:creationId xmlns:a16="http://schemas.microsoft.com/office/drawing/2014/main" xmlns="" id="{F668B595-27BF-4921-902E-A1FB44EA0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7145" y="3487872"/>
            <a:ext cx="1698546" cy="85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矩形 1">
            <a:extLst>
              <a:ext uri="{FF2B5EF4-FFF2-40B4-BE49-F238E27FC236}">
                <a16:creationId xmlns:a16="http://schemas.microsoft.com/office/drawing/2014/main" xmlns="" id="{31B22A3B-678D-44F4-9913-FBD6551E7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7145" y="4619786"/>
            <a:ext cx="1698546" cy="85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2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</a:rPr>
              <a:t>在这里输入您的文本</a:t>
            </a:r>
            <a:endParaRPr lang="en-US" altLang="zh-CN" sz="1102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36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333" fill="hold" nodeType="afterEffect" p14:presetBounceEnd="58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7" dur="1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" dur="1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 tmFilter="0,0; .5, 1; 1, 1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 tmFilter="0,0; .5, 1; 1, 1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135" grpId="0"/>
          <p:bldP spid="145" grpId="0"/>
          <p:bldP spid="142" grpId="0"/>
          <p:bldP spid="149" grpId="0"/>
          <p:bldP spid="1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 tmFilter="0,0; .5, 1; 1, 1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 tmFilter="0,0; .5, 1; 1, 1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135" grpId="0"/>
          <p:bldP spid="145" grpId="0"/>
          <p:bldP spid="142" grpId="0"/>
          <p:bldP spid="149" grpId="0"/>
          <p:bldP spid="15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420" y="4778104"/>
            <a:ext cx="2327115" cy="2144554"/>
          </a:xfrm>
          <a:prstGeom prst="rect">
            <a:avLst/>
          </a:prstGeom>
        </p:spPr>
      </p:pic>
      <p:pic>
        <p:nvPicPr>
          <p:cNvPr id="28" name="Picture 26" descr="E:\Objects_all\flower_small_red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20" y="3154192"/>
            <a:ext cx="527187" cy="62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7" descr="E:\Objects_all\flower_small_yellow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781" y="2510787"/>
            <a:ext cx="620080" cy="5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54107" y="2510788"/>
            <a:ext cx="3758806" cy="8577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54107" y="3276211"/>
            <a:ext cx="2819424" cy="643404"/>
          </a:xfrm>
          <a:prstGeom prst="rect">
            <a:avLst/>
          </a:prstGeom>
        </p:spPr>
      </p:pic>
      <p:sp>
        <p:nvSpPr>
          <p:cNvPr id="17" name="文本框 40"/>
          <p:cNvSpPr>
            <a:spLocks noChangeArrowheads="1"/>
          </p:cNvSpPr>
          <p:nvPr/>
        </p:nvSpPr>
        <p:spPr bwMode="auto">
          <a:xfrm>
            <a:off x="1995346" y="2524652"/>
            <a:ext cx="1803392" cy="3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r>
              <a:rPr lang="zh-CN" altLang="en-US" sz="14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在这里输入您的标题</a:t>
            </a:r>
            <a:endParaRPr lang="en-US" altLang="zh-CN" sz="14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1" name="Picture 26" descr="E:\Objects_all\flower_small_red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425" y="4718504"/>
            <a:ext cx="527187" cy="62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7" descr="E:\Objects_all\flower_small_yellow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286" y="4075099"/>
            <a:ext cx="620080" cy="5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56612" y="4075098"/>
            <a:ext cx="3199177" cy="8577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56612" y="4840522"/>
            <a:ext cx="2399654" cy="643404"/>
          </a:xfrm>
          <a:prstGeom prst="rect">
            <a:avLst/>
          </a:prstGeom>
        </p:spPr>
      </p:pic>
      <p:pic>
        <p:nvPicPr>
          <p:cNvPr id="27" name="Picture 26" descr="E:\Objects_all\flower_small_red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063" y="3865432"/>
            <a:ext cx="527187" cy="62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7" descr="E:\Objects_all\flower_small_yellow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616" y="2765128"/>
            <a:ext cx="620080" cy="5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322008" y="2673409"/>
            <a:ext cx="3400516" cy="662835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19200" y="1833177"/>
            <a:ext cx="3094337" cy="261995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403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请在这里写入标题</a:t>
            </a:r>
            <a:endParaRPr lang="en-US" sz="1403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4776" y="5330643"/>
            <a:ext cx="2278530" cy="159201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205AC7C-1329-4AD2-A7BF-E3613655400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8" name="TextBox 33">
            <a:extLst>
              <a:ext uri="{FF2B5EF4-FFF2-40B4-BE49-F238E27FC236}">
                <a16:creationId xmlns:a16="http://schemas.microsoft.com/office/drawing/2014/main" xmlns="" id="{C239F0D5-35F7-4DEE-9A38-DEA10CC5B44F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文本框 40">
            <a:extLst>
              <a:ext uri="{FF2B5EF4-FFF2-40B4-BE49-F238E27FC236}">
                <a16:creationId xmlns:a16="http://schemas.microsoft.com/office/drawing/2014/main" xmlns="" id="{D58B4880-DD57-4365-B153-2ABC1538A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8367" y="3186216"/>
            <a:ext cx="1803392" cy="3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r>
              <a:rPr lang="zh-CN" altLang="en-US" sz="14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在这里输入您的标题</a:t>
            </a:r>
            <a:endParaRPr lang="en-US" altLang="zh-CN" sz="14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0F2253D-0E16-4175-A4AC-4D6B30DCF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9629" y="4082818"/>
            <a:ext cx="1803392" cy="3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r>
              <a:rPr lang="zh-CN" altLang="en-US" sz="14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在这里输入您的标题</a:t>
            </a:r>
            <a:endParaRPr lang="en-US" altLang="zh-CN" sz="14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2" name="文本框 40">
            <a:extLst>
              <a:ext uri="{FF2B5EF4-FFF2-40B4-BE49-F238E27FC236}">
                <a16:creationId xmlns:a16="http://schemas.microsoft.com/office/drawing/2014/main" xmlns="" id="{14ADB156-7B3C-4340-B351-31920CEDE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6377" y="4780211"/>
            <a:ext cx="1803392" cy="30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r>
              <a:rPr lang="zh-CN" altLang="en-US" sz="1403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在这里输入您的标题</a:t>
            </a:r>
            <a:endParaRPr lang="en-US" altLang="zh-CN" sz="1403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34">
            <a:extLst>
              <a:ext uri="{FF2B5EF4-FFF2-40B4-BE49-F238E27FC236}">
                <a16:creationId xmlns:a16="http://schemas.microsoft.com/office/drawing/2014/main" xmlns="" id="{1EEC3DC7-BD86-4224-B060-551C77060B1E}"/>
              </a:ext>
            </a:extLst>
          </p:cNvPr>
          <p:cNvSpPr txBox="1"/>
          <p:nvPr/>
        </p:nvSpPr>
        <p:spPr>
          <a:xfrm>
            <a:off x="7249712" y="2208303"/>
            <a:ext cx="3094337" cy="261995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403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请在这里写入标题</a:t>
            </a:r>
            <a:endParaRPr lang="en-US" sz="1403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4" name="TextBox 30">
            <a:extLst>
              <a:ext uri="{FF2B5EF4-FFF2-40B4-BE49-F238E27FC236}">
                <a16:creationId xmlns:a16="http://schemas.microsoft.com/office/drawing/2014/main" xmlns="" id="{08DFC292-7458-4415-9D70-92453D14BDE6}"/>
              </a:ext>
            </a:extLst>
          </p:cNvPr>
          <p:cNvSpPr txBox="1"/>
          <p:nvPr/>
        </p:nvSpPr>
        <p:spPr>
          <a:xfrm>
            <a:off x="7322008" y="3982940"/>
            <a:ext cx="3400516" cy="662835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r>
              <a:rPr lang="zh-CN" altLang="en-US" sz="10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请在这里写入内容请在这里写入内容</a:t>
            </a:r>
            <a:endParaRPr lang="en-US" altLang="zh-CN" sz="10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0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50"/>
                                </p:stCondLst>
                                <p:childTnLst>
                                  <p:par>
                                    <p:cTn id="9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9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1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31" grpId="0"/>
          <p:bldP spid="35" grpId="0"/>
          <p:bldP spid="38" grpId="0"/>
          <p:bldP spid="39" grpId="0"/>
          <p:bldP spid="41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50"/>
                                </p:stCondLst>
                                <p:childTnLst>
                                  <p:par>
                                    <p:cTn id="9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9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1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31" grpId="0"/>
          <p:bldP spid="35" grpId="0"/>
          <p:bldP spid="38" grpId="0"/>
          <p:bldP spid="39" grpId="0"/>
          <p:bldP spid="41" grpId="0"/>
          <p:bldP spid="42" grpId="0"/>
          <p:bldP spid="43" grpId="0"/>
          <p:bldP spid="4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3987">
            <a:off x="-78769" y="2917324"/>
            <a:ext cx="4716335" cy="396645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1497">
            <a:off x="7676318" y="666989"/>
            <a:ext cx="3532318" cy="3956591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3987">
            <a:off x="4938562" y="3079595"/>
            <a:ext cx="4716335" cy="3966456"/>
          </a:xfrm>
          <a:prstGeom prst="rect">
            <a:avLst/>
          </a:prstGeom>
        </p:spPr>
      </p:pic>
      <p:pic>
        <p:nvPicPr>
          <p:cNvPr id="55" name="Picture 9" descr="E:\Objects_all\Toby_do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22" y="4940802"/>
            <a:ext cx="1658575" cy="162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399" y="4037238"/>
            <a:ext cx="2540602" cy="25805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3987">
            <a:off x="2610973" y="1033369"/>
            <a:ext cx="4716335" cy="39664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4575" y="2973198"/>
            <a:ext cx="1799808" cy="87867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输入您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的文本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内容</a:t>
            </a:r>
            <a:endParaRPr lang="en-US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408DA23-477F-4AB1-A6E3-A0DEEAD759E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18" name="TextBox 33">
            <a:extLst>
              <a:ext uri="{FF2B5EF4-FFF2-40B4-BE49-F238E27FC236}">
                <a16:creationId xmlns:a16="http://schemas.microsoft.com/office/drawing/2014/main" xmlns="" id="{3061AC18-996B-4B05-8347-1997A3956857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6C6529C7-F4CD-4A4C-9691-CB0905EA6EF2}"/>
              </a:ext>
            </a:extLst>
          </p:cNvPr>
          <p:cNvSpPr txBox="1"/>
          <p:nvPr/>
        </p:nvSpPr>
        <p:spPr>
          <a:xfrm>
            <a:off x="8774005" y="2559911"/>
            <a:ext cx="1799808" cy="87867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输入您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的文本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内容</a:t>
            </a:r>
            <a:endParaRPr lang="en-US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154B98B1-E643-4C50-A0DB-2A9AFDBDB12A}"/>
              </a:ext>
            </a:extLst>
          </p:cNvPr>
          <p:cNvSpPr txBox="1"/>
          <p:nvPr/>
        </p:nvSpPr>
        <p:spPr>
          <a:xfrm>
            <a:off x="6948390" y="4993189"/>
            <a:ext cx="1799808" cy="87867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输入您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的文本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内容</a:t>
            </a:r>
            <a:endParaRPr lang="en-US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FE73ADBC-4C68-46BE-8134-36390BD069B2}"/>
              </a:ext>
            </a:extLst>
          </p:cNvPr>
          <p:cNvSpPr txBox="1"/>
          <p:nvPr/>
        </p:nvSpPr>
        <p:spPr>
          <a:xfrm>
            <a:off x="1884531" y="4783067"/>
            <a:ext cx="1799808" cy="878672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输入您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的文本</a:t>
            </a:r>
            <a:endParaRPr lang="en-US" altLang="zh-CN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2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内容</a:t>
            </a:r>
            <a:endParaRPr lang="en-US" sz="1202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213" y="2184797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34" y="2155678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14" y="2183334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509" y="2208201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07" y="2190610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728" y="2155053"/>
            <a:ext cx="1369751" cy="13085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026667" y="2231132"/>
            <a:ext cx="8485948" cy="101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11" b="1" dirty="0">
                <a:solidFill>
                  <a:srgbClr val="76434E"/>
                </a:solidFill>
                <a:latin typeface="+mj-ea"/>
                <a:ea typeface="+mj-ea"/>
              </a:rPr>
              <a:t>T  H  A  N  K  S </a:t>
            </a:r>
            <a:endParaRPr lang="zh-CN" altLang="en-US" sz="6011" b="1" dirty="0">
              <a:solidFill>
                <a:srgbClr val="76434E"/>
              </a:solidFill>
              <a:latin typeface="+mj-ea"/>
              <a:ea typeface="+mj-ea"/>
            </a:endParaRPr>
          </a:p>
        </p:txBody>
      </p:sp>
      <p:pic>
        <p:nvPicPr>
          <p:cNvPr id="35" name="Picture 18" descr="E:\Objects_all\bunting_flags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60" y="-165835"/>
            <a:ext cx="5376675" cy="139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963" y="3026203"/>
            <a:ext cx="3355876" cy="233903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962" y="4928511"/>
            <a:ext cx="4592573" cy="2769591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040" y="4752931"/>
            <a:ext cx="3386412" cy="312075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643" y="4464347"/>
            <a:ext cx="2558894" cy="282760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46807"/>
            <a:ext cx="2693251" cy="352687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477" y="1380938"/>
            <a:ext cx="2894787" cy="366428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520">
            <a:off x="8296233" y="4200998"/>
            <a:ext cx="789100" cy="110386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598">
            <a:off x="1684972" y="4019075"/>
            <a:ext cx="789100" cy="110386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29949A"/>
              </a:clrFrom>
              <a:clrTo>
                <a:srgbClr val="29949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9271">
            <a:off x="6191719" y="4938413"/>
            <a:ext cx="1522586" cy="116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2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20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2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51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24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25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1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28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29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51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32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33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51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36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37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51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667">
                                          <p:cBhvr additive="base">
                                            <p:cTn id="40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667">
                                          <p:cBhvr additive="base">
                                            <p:cTn id="41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7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2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80" accel="10000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76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8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20" decel="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80" accel="100000" fill="hold">
                                              <p:stCondLst>
                                                <p:cond delay="72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871" y="815649"/>
            <a:ext cx="4669443" cy="7739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310" y="1691479"/>
            <a:ext cx="3965497" cy="402779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66487" y="897795"/>
            <a:ext cx="3995522" cy="601167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3606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----</a:t>
            </a:r>
            <a:r>
              <a:rPr lang="zh-CN" altLang="en-US" sz="3606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目    录</a:t>
            </a:r>
            <a:r>
              <a:rPr lang="en-US" sz="3606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----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55963" y="2426942"/>
            <a:ext cx="3236233" cy="52467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023631" y="2262206"/>
            <a:ext cx="2520341" cy="41616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01</a:t>
            </a:r>
            <a:r>
              <a:rPr 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  </a:t>
            </a:r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输入您的标题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363" y="393293"/>
            <a:ext cx="1216793" cy="1892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972">
            <a:off x="2113330" y="2231240"/>
            <a:ext cx="705035" cy="7897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66488" y="3321976"/>
            <a:ext cx="3236233" cy="52467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49951" y="3157240"/>
            <a:ext cx="2520341" cy="41616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02 </a:t>
            </a:r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输入您的标题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972">
            <a:off x="2123855" y="3126274"/>
            <a:ext cx="705035" cy="7897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50693" y="4238074"/>
            <a:ext cx="3236233" cy="52467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034156" y="4073338"/>
            <a:ext cx="2520341" cy="41616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03 </a:t>
            </a:r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输入您的标题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972">
            <a:off x="2108060" y="4042372"/>
            <a:ext cx="705035" cy="78971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61218" y="5133107"/>
            <a:ext cx="3236233" cy="52467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060476" y="4968371"/>
            <a:ext cx="2520341" cy="416164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04 </a:t>
            </a:r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输入您的标题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972">
            <a:off x="2118586" y="4937405"/>
            <a:ext cx="705035" cy="78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60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278">
        <p15:prstTrans prst="peelOff"/>
      </p:transition>
    </mc:Choice>
    <mc:Fallback xmlns="">
      <p:transition spd="slow" advClick="0" advTm="1027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8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40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41685E-6 2.08817E-6 L 0.22904 2.08817E-6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8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5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7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3400"/>
                                </p:stCondLst>
                                <p:childTnLst>
                                  <p:par>
                                    <p:cTn id="9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8" grpId="0"/>
          <p:bldP spid="22" grpId="0"/>
          <p:bldP spid="26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8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40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64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41685E-6 2.08817E-6 L 0.22904 2.08817E-6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8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5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17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7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3400"/>
                                </p:stCondLst>
                                <p:childTnLst>
                                  <p:par>
                                    <p:cTn id="9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8" grpId="0"/>
          <p:bldP spid="22" grpId="0"/>
          <p:bldP spid="26" grpId="0"/>
          <p:bldP spid="3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726" y="879157"/>
            <a:ext cx="2558894" cy="28276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67799" y="2490139"/>
            <a:ext cx="3469200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6011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Part 1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525" y="3089990"/>
            <a:ext cx="3285644" cy="2143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456" y="889682"/>
            <a:ext cx="2558894" cy="2827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13" y="3247028"/>
            <a:ext cx="4372716" cy="4454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673" y="2787812"/>
            <a:ext cx="820414" cy="9189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16813" y="3745648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6250">
            <a:off x="-554247" y="4595610"/>
            <a:ext cx="2580269" cy="47666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20705" y="2469516"/>
            <a:ext cx="6976438" cy="19961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223" y="4799376"/>
            <a:ext cx="2709295" cy="24967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451">
            <a:off x="-270817" y="1647043"/>
            <a:ext cx="1921159" cy="24318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6602">
            <a:off x="6090402" y="-637902"/>
            <a:ext cx="2660229" cy="1854172"/>
          </a:xfrm>
          <a:prstGeom prst="rect">
            <a:avLst/>
          </a:prstGeom>
        </p:spPr>
      </p:pic>
      <p:sp>
        <p:nvSpPr>
          <p:cNvPr id="19" name="TextBox 7">
            <a:extLst>
              <a:ext uri="{FF2B5EF4-FFF2-40B4-BE49-F238E27FC236}">
                <a16:creationId xmlns:a16="http://schemas.microsoft.com/office/drawing/2014/main" xmlns="" id="{D1165454-15A8-406D-8BEF-5C23FD1E0BDC}"/>
              </a:ext>
            </a:extLst>
          </p:cNvPr>
          <p:cNvSpPr txBox="1"/>
          <p:nvPr/>
        </p:nvSpPr>
        <p:spPr>
          <a:xfrm>
            <a:off x="8650642" y="374328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xmlns="" id="{2E5A8664-F12A-414C-B223-BF561063D972}"/>
              </a:ext>
            </a:extLst>
          </p:cNvPr>
          <p:cNvSpPr txBox="1"/>
          <p:nvPr/>
        </p:nvSpPr>
        <p:spPr>
          <a:xfrm>
            <a:off x="6312087" y="416291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xmlns="" id="{1801B361-8F86-408E-832E-73C292556BC1}"/>
              </a:ext>
            </a:extLst>
          </p:cNvPr>
          <p:cNvSpPr txBox="1"/>
          <p:nvPr/>
        </p:nvSpPr>
        <p:spPr>
          <a:xfrm>
            <a:off x="8645915" y="4160544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439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6000">
        <p15:prstTrans prst="origami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" presetClass="exit" presetSubtype="1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6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600"/>
                            </p:stCondLst>
                            <p:childTnLst>
                              <p:par>
                                <p:cTn id="6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1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8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8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8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4541192" y="4801228"/>
            <a:ext cx="561237" cy="213169"/>
          </a:xfrm>
          <a:prstGeom prst="rect">
            <a:avLst/>
          </a:prstGeom>
          <a:noFill/>
        </p:spPr>
        <p:txBody>
          <a:bodyPr wrap="none" lIns="45706" tIns="22853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102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AWARD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382828" y="4801228"/>
            <a:ext cx="872787" cy="213169"/>
          </a:xfrm>
          <a:prstGeom prst="rect">
            <a:avLst/>
          </a:prstGeom>
          <a:noFill/>
        </p:spPr>
        <p:txBody>
          <a:bodyPr wrap="none" lIns="45706" tIns="22853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102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WORLDWIDE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581223" y="3882423"/>
            <a:ext cx="509847" cy="328551"/>
          </a:xfrm>
          <a:prstGeom prst="rect">
            <a:avLst/>
          </a:prstGeom>
          <a:noFill/>
        </p:spPr>
        <p:txBody>
          <a:bodyPr wrap="none" lIns="45706" tIns="137119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603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2017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752655" y="4801228"/>
            <a:ext cx="1097618" cy="213169"/>
          </a:xfrm>
          <a:prstGeom prst="rect">
            <a:avLst/>
          </a:prstGeom>
          <a:noFill/>
        </p:spPr>
        <p:txBody>
          <a:bodyPr wrap="none" lIns="45706" tIns="22853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102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NEW LOCATIONS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882835" y="4801228"/>
            <a:ext cx="912936" cy="213169"/>
          </a:xfrm>
          <a:prstGeom prst="rect">
            <a:avLst/>
          </a:prstGeom>
          <a:noFill/>
        </p:spPr>
        <p:txBody>
          <a:bodyPr wrap="none" lIns="45706" tIns="22853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102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FOUNDATION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067129" y="3882423"/>
            <a:ext cx="509847" cy="328551"/>
          </a:xfrm>
          <a:prstGeom prst="rect">
            <a:avLst/>
          </a:prstGeom>
          <a:noFill/>
        </p:spPr>
        <p:txBody>
          <a:bodyPr wrap="none" lIns="45706" tIns="137119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603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2010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566882" y="3882423"/>
            <a:ext cx="509847" cy="328551"/>
          </a:xfrm>
          <a:prstGeom prst="rect">
            <a:avLst/>
          </a:prstGeom>
          <a:noFill/>
        </p:spPr>
        <p:txBody>
          <a:bodyPr wrap="none" lIns="45706" tIns="137119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603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2008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084379" y="3882423"/>
            <a:ext cx="509847" cy="328551"/>
          </a:xfrm>
          <a:prstGeom prst="rect">
            <a:avLst/>
          </a:prstGeom>
          <a:noFill/>
        </p:spPr>
        <p:txBody>
          <a:bodyPr wrap="none" lIns="45706" tIns="137119" rIns="45706" bIns="22853" rtlCol="0" anchor="t" anchorCtr="1">
            <a:spAutoFit/>
          </a:bodyPr>
          <a:lstStyle/>
          <a:p>
            <a:pPr algn="ctr">
              <a:lnSpc>
                <a:spcPts val="1339"/>
              </a:lnSpc>
            </a:pPr>
            <a:r>
              <a:rPr lang="en-US" sz="1603" b="1" dirty="0">
                <a:solidFill>
                  <a:srgbClr val="76434E"/>
                </a:solidFill>
                <a:latin typeface="Poppins SemiBold" charset="0"/>
                <a:ea typeface="Poppins SemiBold" charset="0"/>
                <a:cs typeface="Poppins SemiBold" charset="0"/>
              </a:rPr>
              <a:t>2003</a:t>
            </a:r>
          </a:p>
        </p:txBody>
      </p:sp>
      <p:pic>
        <p:nvPicPr>
          <p:cNvPr id="17" name="Picture 4" descr="E:\Objects_all\Rudy_do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916765"/>
            <a:ext cx="1445001" cy="18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E:\Objects_all\Buddy_do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618" y="1925547"/>
            <a:ext cx="1445001" cy="18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Objects_all\Rudy_do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664" y="1916765"/>
            <a:ext cx="1445001" cy="18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7" descr="E:\Objects_all\Buddy_do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987" y="1925547"/>
            <a:ext cx="1445001" cy="18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5040" y="4415076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1442" y="4418023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1025" y="4414018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7507" y="4416965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49865" y="4424974"/>
            <a:ext cx="2242136" cy="17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517" y="4235225"/>
            <a:ext cx="354462" cy="39703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74" y="4235225"/>
            <a:ext cx="354462" cy="39703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424" y="4235225"/>
            <a:ext cx="354462" cy="39703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38" y="4235225"/>
            <a:ext cx="354462" cy="39703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600585" y="5067269"/>
            <a:ext cx="1434326" cy="50969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</a:t>
            </a:r>
            <a:endParaRPr lang="en-US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95973" y="5069774"/>
            <a:ext cx="1434326" cy="50969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</a:t>
            </a:r>
            <a:endParaRPr lang="en-US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03875" y="5069774"/>
            <a:ext cx="1434326" cy="50969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</a:t>
            </a:r>
            <a:endParaRPr lang="en-US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99264" y="5072279"/>
            <a:ext cx="1434326" cy="50969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</a:t>
            </a:r>
            <a:endParaRPr lang="en-US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40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278">
        <p15:prstTrans prst="crush"/>
      </p:transition>
    </mc:Choice>
    <mc:Fallback xmlns="">
      <p:transition spd="slow" advClick="0" advTm="1027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900" decel="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00" decel="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900" decel="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900" decel="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900" decel="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900" decel="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63" grpId="0"/>
          <p:bldP spid="64" grpId="0"/>
          <p:bldP spid="65" grpId="0"/>
          <p:bldP spid="67" grpId="0"/>
          <p:bldP spid="68" grpId="0"/>
          <p:bldP spid="69" grpId="0"/>
          <p:bldP spid="70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00" decel="100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9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900" decel="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00" decel="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90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900" decel="100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900" decel="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900" decel="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900" decel="100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7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900" decel="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63" grpId="0"/>
          <p:bldP spid="64" grpId="0"/>
          <p:bldP spid="65" grpId="0"/>
          <p:bldP spid="67" grpId="0"/>
          <p:bldP spid="68" grpId="0"/>
          <p:bldP spid="69" grpId="0"/>
          <p:bldP spid="70" grpId="0"/>
          <p:bldP spid="30" grpId="0"/>
          <p:bldP spid="31" grpId="0"/>
          <p:bldP spid="32" grpId="0"/>
          <p:bldP spid="33" grpId="0"/>
          <p:bldP spid="34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44"/>
          <p:cNvGrpSpPr>
            <a:grpSpLocks/>
          </p:cNvGrpSpPr>
          <p:nvPr/>
        </p:nvGrpSpPr>
        <p:grpSpPr bwMode="auto">
          <a:xfrm>
            <a:off x="1487489" y="2081386"/>
            <a:ext cx="3398839" cy="3396169"/>
            <a:chOff x="0" y="0"/>
            <a:chExt cx="3398534" cy="3398530"/>
          </a:xfrm>
        </p:grpSpPr>
        <p:grpSp>
          <p:nvGrpSpPr>
            <p:cNvPr id="18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21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rgbClr val="76434E">
                  <a:alpha val="22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803">
                  <a:solidFill>
                    <a:srgbClr val="FDFBE9"/>
                  </a:solidFill>
                </a:endParaRPr>
              </a:p>
            </p:txBody>
          </p:sp>
          <p:sp>
            <p:nvSpPr>
              <p:cNvPr id="22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803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20" name="Group 1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22143" y="347172"/>
              <a:ext cx="2354248" cy="256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8" name="Picture 2" descr="C:\Users\kk\Desktop\twi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874" y="2308179"/>
            <a:ext cx="5353602" cy="41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5893480" y="2578539"/>
            <a:ext cx="4634566" cy="739920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92391" y="2255608"/>
            <a:ext cx="4634566" cy="32417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请输入您的副标题</a:t>
            </a:r>
            <a:endParaRPr lang="en-US" sz="12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19" name="Picture 2" descr="C:\Users\kk\Desktop\twi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379" y="3452004"/>
            <a:ext cx="5353602" cy="41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895985" y="3722364"/>
            <a:ext cx="4634566" cy="738129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94896" y="3399434"/>
            <a:ext cx="4634566" cy="32417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请输入您的副标题</a:t>
            </a:r>
            <a:endParaRPr lang="en-US" altLang="zh-CN" sz="12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5" name="Picture 2" descr="C:\Users\kk\Desktop\twi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883" y="4625863"/>
            <a:ext cx="5353602" cy="41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898489" y="4896224"/>
            <a:ext cx="4634566" cy="738129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002" dirty="0">
              <a:solidFill>
                <a:srgbClr val="76434E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97400" y="4573293"/>
            <a:ext cx="4634566" cy="32417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2" b="1" spc="300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请输入您的副标题</a:t>
            </a:r>
            <a:endParaRPr lang="en-US" altLang="zh-CN" sz="1202" b="1" spc="300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30" name="TextBox 33">
            <a:extLst>
              <a:ext uri="{FF2B5EF4-FFF2-40B4-BE49-F238E27FC236}">
                <a16:creationId xmlns:a16="http://schemas.microsoft.com/office/drawing/2014/main" xmlns="" id="{0E27FFFF-C763-4FFF-AED4-13F7A7A8D305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114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10278">
        <p15:prstTrans prst="curtains"/>
      </p:transition>
    </mc:Choice>
    <mc:Fallback xmlns="">
      <p:transition spd="slow" advClick="0" advTm="1027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23" grpId="0"/>
          <p:bldP spid="24" grpId="0"/>
          <p:bldP spid="26" grpId="0"/>
          <p:bldP spid="27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23" grpId="0"/>
          <p:bldP spid="24" grpId="0"/>
          <p:bldP spid="26" grpId="0"/>
          <p:bldP spid="27" grpId="0"/>
          <p:bldP spid="3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68196">
            <a:off x="453470" y="1332966"/>
            <a:ext cx="3958667" cy="44341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05192" y="1816709"/>
            <a:ext cx="1217191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</a:t>
            </a:r>
            <a:endParaRPr lang="en-US" altLang="zh-CN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309" y="1576403"/>
            <a:ext cx="2287126" cy="53956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30" y="5033772"/>
            <a:ext cx="2027704" cy="18686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99072" y="3173105"/>
            <a:ext cx="988016" cy="973101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4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您的</a:t>
            </a:r>
            <a:endParaRPr lang="en-US" altLang="zh-CN" sz="2004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4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标题</a:t>
            </a:r>
            <a:endParaRPr lang="en-US" altLang="zh-CN" sz="2004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91005" y="1970879"/>
            <a:ext cx="730215" cy="693668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5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40085" y="2873811"/>
            <a:ext cx="730215" cy="69482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5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72708" y="4013912"/>
            <a:ext cx="730215" cy="69482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5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03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39013" y="4707215"/>
            <a:ext cx="730215" cy="69482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5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04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23" name="TextBox 33">
            <a:extLst>
              <a:ext uri="{FF2B5EF4-FFF2-40B4-BE49-F238E27FC236}">
                <a16:creationId xmlns:a16="http://schemas.microsoft.com/office/drawing/2014/main" xmlns="" id="{F8336E58-4D42-41D0-81BA-95A228A1BE19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3002CE-36F9-4697-A344-68E888475FB0}"/>
              </a:ext>
            </a:extLst>
          </p:cNvPr>
          <p:cNvSpPr/>
          <p:nvPr/>
        </p:nvSpPr>
        <p:spPr>
          <a:xfrm>
            <a:off x="3505193" y="2280239"/>
            <a:ext cx="6169411" cy="30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4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xmlns="" id="{DCE186A2-0320-40B7-9A04-0374AE9F75E3}"/>
              </a:ext>
            </a:extLst>
          </p:cNvPr>
          <p:cNvSpPr txBox="1"/>
          <p:nvPr/>
        </p:nvSpPr>
        <p:spPr>
          <a:xfrm>
            <a:off x="4034339" y="3282096"/>
            <a:ext cx="1217191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</a:t>
            </a:r>
            <a:endParaRPr lang="en-US" altLang="zh-CN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DAE3988-9817-4CE4-9D7B-09E703EBA88F}"/>
              </a:ext>
            </a:extLst>
          </p:cNvPr>
          <p:cNvSpPr/>
          <p:nvPr/>
        </p:nvSpPr>
        <p:spPr>
          <a:xfrm>
            <a:off x="4034339" y="3745627"/>
            <a:ext cx="6169411" cy="30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4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xmlns="" id="{690D7439-2B25-4BE0-B2BA-E859B12B6866}"/>
              </a:ext>
            </a:extLst>
          </p:cNvPr>
          <p:cNvSpPr txBox="1"/>
          <p:nvPr/>
        </p:nvSpPr>
        <p:spPr>
          <a:xfrm>
            <a:off x="3145230" y="5029626"/>
            <a:ext cx="1217191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您的标题</a:t>
            </a:r>
            <a:endParaRPr lang="en-US" altLang="zh-CN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B6DD4BE-FA34-4ADB-A526-A575ED10B290}"/>
              </a:ext>
            </a:extLst>
          </p:cNvPr>
          <p:cNvSpPr/>
          <p:nvPr/>
        </p:nvSpPr>
        <p:spPr>
          <a:xfrm>
            <a:off x="3145231" y="5493156"/>
            <a:ext cx="6169411" cy="30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3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403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65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2" grpId="0"/>
          <p:bldP spid="17" grpId="0"/>
          <p:bldP spid="18" grpId="0"/>
          <p:bldP spid="19" grpId="0"/>
          <p:bldP spid="20" grpId="0"/>
          <p:bldP spid="23" grpId="0"/>
          <p:bldP spid="24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2" grpId="0"/>
          <p:bldP spid="17" grpId="0"/>
          <p:bldP spid="18" grpId="0"/>
          <p:bldP spid="19" grpId="0"/>
          <p:bldP spid="20" grpId="0"/>
          <p:bldP spid="23" grpId="0"/>
          <p:bldP spid="24" grpId="0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40"/>
          <p:cNvSpPr>
            <a:spLocks noChangeArrowheads="1"/>
          </p:cNvSpPr>
          <p:nvPr/>
        </p:nvSpPr>
        <p:spPr bwMode="auto">
          <a:xfrm>
            <a:off x="2279651" y="2168614"/>
            <a:ext cx="684213" cy="3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803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95%</a:t>
            </a:r>
            <a:endParaRPr lang="zh-CN" altLang="en-US" sz="1803" b="1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文本框 44"/>
          <p:cNvSpPr>
            <a:spLocks noChangeArrowheads="1"/>
          </p:cNvSpPr>
          <p:nvPr/>
        </p:nvSpPr>
        <p:spPr bwMode="auto">
          <a:xfrm>
            <a:off x="1394516" y="5177476"/>
            <a:ext cx="1212410" cy="4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004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</a:t>
            </a:r>
          </a:p>
        </p:txBody>
      </p:sp>
      <p:sp>
        <p:nvSpPr>
          <p:cNvPr id="63" name="文本框 45"/>
          <p:cNvSpPr>
            <a:spLocks noChangeArrowheads="1"/>
          </p:cNvSpPr>
          <p:nvPr/>
        </p:nvSpPr>
        <p:spPr bwMode="auto">
          <a:xfrm>
            <a:off x="938685" y="5559787"/>
            <a:ext cx="2431963" cy="6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2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2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pic>
        <p:nvPicPr>
          <p:cNvPr id="70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674" y="3126515"/>
            <a:ext cx="3303088" cy="4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6" descr="E:\Objects_all\sausage_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428" y="2006436"/>
            <a:ext cx="720933" cy="69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9" descr="E:\Objects_all\Toby_do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4" y="3857301"/>
            <a:ext cx="1159853" cy="1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40"/>
          <p:cNvSpPr>
            <a:spLocks noChangeArrowheads="1"/>
          </p:cNvSpPr>
          <p:nvPr/>
        </p:nvSpPr>
        <p:spPr bwMode="auto">
          <a:xfrm>
            <a:off x="4910197" y="3162266"/>
            <a:ext cx="684213" cy="3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803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35%</a:t>
            </a:r>
            <a:endParaRPr lang="zh-CN" altLang="en-US" sz="1803" b="1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1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41219" y="3129020"/>
            <a:ext cx="3303088" cy="4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E:\Objects_all\sausage_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973" y="3000087"/>
            <a:ext cx="720933" cy="69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" descr="E:\Objects_all\Toby_do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089" y="3859805"/>
            <a:ext cx="1159853" cy="1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文本框 40"/>
          <p:cNvSpPr>
            <a:spLocks noChangeArrowheads="1"/>
          </p:cNvSpPr>
          <p:nvPr/>
        </p:nvSpPr>
        <p:spPr bwMode="auto">
          <a:xfrm>
            <a:off x="7478168" y="2921988"/>
            <a:ext cx="684213" cy="3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803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45%</a:t>
            </a:r>
            <a:endParaRPr lang="zh-CN" altLang="en-US" sz="1803" b="1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7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09190" y="3114002"/>
            <a:ext cx="3303088" cy="4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E:\Objects_all\sausage_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945" y="2759809"/>
            <a:ext cx="720933" cy="69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E:\Objects_all\Toby_do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060" y="3844788"/>
            <a:ext cx="1159853" cy="1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40"/>
          <p:cNvSpPr>
            <a:spLocks noChangeArrowheads="1"/>
          </p:cNvSpPr>
          <p:nvPr/>
        </p:nvSpPr>
        <p:spPr bwMode="auto">
          <a:xfrm>
            <a:off x="10108713" y="2473971"/>
            <a:ext cx="684213" cy="3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803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65%</a:t>
            </a:r>
            <a:endParaRPr lang="zh-CN" altLang="en-US" sz="1803" b="1" dirty="0">
              <a:solidFill>
                <a:srgbClr val="76434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43" name="Picture 14" descr="E:\Objects_all\bone_lo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39735" y="3116507"/>
            <a:ext cx="3303088" cy="43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E:\Objects_all\sausage_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490" y="2311792"/>
            <a:ext cx="720933" cy="69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9" descr="E:\Objects_all\Toby_do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605" y="3847292"/>
            <a:ext cx="1159853" cy="113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77" y="404128"/>
            <a:ext cx="5403828" cy="773922"/>
          </a:xfrm>
          <a:prstGeom prst="rect">
            <a:avLst/>
          </a:prstGeom>
        </p:spPr>
      </p:pic>
      <p:sp>
        <p:nvSpPr>
          <p:cNvPr id="48" name="TextBox 33">
            <a:extLst>
              <a:ext uri="{FF2B5EF4-FFF2-40B4-BE49-F238E27FC236}">
                <a16:creationId xmlns:a16="http://schemas.microsoft.com/office/drawing/2014/main" xmlns="" id="{27AF4A05-3403-4E49-9D58-E2A0D4D9D70C}"/>
              </a:ext>
            </a:extLst>
          </p:cNvPr>
          <p:cNvSpPr txBox="1"/>
          <p:nvPr/>
        </p:nvSpPr>
        <p:spPr>
          <a:xfrm>
            <a:off x="4999037" y="574806"/>
            <a:ext cx="2250676" cy="416158"/>
          </a:xfrm>
          <a:prstGeom prst="rect">
            <a:avLst/>
          </a:prstGeom>
          <a:noFill/>
        </p:spPr>
        <p:txBody>
          <a:bodyPr wrap="none" lIns="45706" tIns="22853" rIns="45706" bIns="22853" rtlCol="0">
            <a:spAutoFit/>
          </a:bodyPr>
          <a:lstStyle/>
          <a:p>
            <a:r>
              <a:rPr lang="zh-CN" altLang="en-US" sz="24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请输入您的标题</a:t>
            </a:r>
            <a:endParaRPr lang="en-US" altLang="zh-CN" sz="24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1" name="文本框 44">
            <a:extLst>
              <a:ext uri="{FF2B5EF4-FFF2-40B4-BE49-F238E27FC236}">
                <a16:creationId xmlns:a16="http://schemas.microsoft.com/office/drawing/2014/main" xmlns="" id="{ED2F9FB4-4082-4CCA-B519-1727F4BF9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0046" y="5132543"/>
            <a:ext cx="1212410" cy="4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004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</a:t>
            </a:r>
          </a:p>
        </p:txBody>
      </p:sp>
      <p:sp>
        <p:nvSpPr>
          <p:cNvPr id="52" name="文本框 45">
            <a:extLst>
              <a:ext uri="{FF2B5EF4-FFF2-40B4-BE49-F238E27FC236}">
                <a16:creationId xmlns:a16="http://schemas.microsoft.com/office/drawing/2014/main" xmlns="" id="{DC87859B-61C1-4BCC-9942-D34F8B42C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215" y="5514853"/>
            <a:ext cx="2431963" cy="6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2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2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53" name="文本框 44">
            <a:extLst>
              <a:ext uri="{FF2B5EF4-FFF2-40B4-BE49-F238E27FC236}">
                <a16:creationId xmlns:a16="http://schemas.microsoft.com/office/drawing/2014/main" xmlns="" id="{3E29593F-7708-4CDA-A0CB-E431AD833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7873" y="5148491"/>
            <a:ext cx="1212410" cy="4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004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</a:t>
            </a:r>
          </a:p>
        </p:txBody>
      </p:sp>
      <p:sp>
        <p:nvSpPr>
          <p:cNvPr id="54" name="文本框 45">
            <a:extLst>
              <a:ext uri="{FF2B5EF4-FFF2-40B4-BE49-F238E27FC236}">
                <a16:creationId xmlns:a16="http://schemas.microsoft.com/office/drawing/2014/main" xmlns="" id="{179125E4-D537-4CB7-B1FC-64142CBF4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042" y="5530801"/>
            <a:ext cx="2431963" cy="6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2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2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  <p:sp>
        <p:nvSpPr>
          <p:cNvPr id="55" name="文本框 44">
            <a:extLst>
              <a:ext uri="{FF2B5EF4-FFF2-40B4-BE49-F238E27FC236}">
                <a16:creationId xmlns:a16="http://schemas.microsoft.com/office/drawing/2014/main" xmlns="" id="{80D5A0CE-AAAB-4480-915C-38A7BAD50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8560" y="5121036"/>
            <a:ext cx="1212410" cy="4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7" rIns="91415" bIns="45707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004" b="1" dirty="0">
                <a:solidFill>
                  <a:srgbClr val="76434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</a:t>
            </a:r>
          </a:p>
        </p:txBody>
      </p:sp>
      <p:sp>
        <p:nvSpPr>
          <p:cNvPr id="56" name="文本框 45">
            <a:extLst>
              <a:ext uri="{FF2B5EF4-FFF2-40B4-BE49-F238E27FC236}">
                <a16:creationId xmlns:a16="http://schemas.microsoft.com/office/drawing/2014/main" xmlns="" id="{D18B66AE-1D96-46AE-9E40-788173ED7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2729" y="5503346"/>
            <a:ext cx="2431963" cy="6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5" tIns="45707" rIns="91415" bIns="45707">
            <a:spAutoFit/>
          </a:bodyPr>
          <a:lstStyle/>
          <a:p>
            <a:r>
              <a:rPr lang="zh-CN" altLang="en-US" sz="1202" dirty="0">
                <a:solidFill>
                  <a:srgbClr val="76434E"/>
                </a:solidFill>
                <a:latin typeface="Lato Light" charset="0"/>
                <a:ea typeface="Lato Light" charset="0"/>
                <a:cs typeface="Lato Light" charset="0"/>
              </a:rPr>
              <a:t>请输入您的文本内容，清晰详细描述请输入您的文本内容，清晰详细描述</a:t>
            </a:r>
            <a:endParaRPr lang="en-US" altLang="zh-CN" sz="1202" dirty="0">
              <a:solidFill>
                <a:srgbClr val="76434E"/>
              </a:solidFill>
              <a:latin typeface="Montserrat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6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6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6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6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6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9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9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6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 tmFilter="0,0; .5, 1; 1, 1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110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1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62" grpId="0"/>
          <p:bldP spid="63" grpId="0"/>
          <p:bldP spid="28" grpId="0"/>
          <p:bldP spid="34" grpId="0"/>
          <p:bldP spid="40" grpId="0"/>
          <p:bldP spid="48" grpId="0"/>
          <p:bldP spid="51" grpId="0"/>
          <p:bldP spid="52" grpId="0"/>
          <p:bldP spid="53" grpId="0"/>
          <p:bldP spid="54" grpId="0"/>
          <p:bldP spid="55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6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6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6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6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9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9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6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 tmFilter="0,0; .5, 1; 1, 1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110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1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62" grpId="0"/>
          <p:bldP spid="63" grpId="0"/>
          <p:bldP spid="28" grpId="0"/>
          <p:bldP spid="34" grpId="0"/>
          <p:bldP spid="40" grpId="0"/>
          <p:bldP spid="48" grpId="0"/>
          <p:bldP spid="51" grpId="0"/>
          <p:bldP spid="52" grpId="0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315" y="1682511"/>
            <a:ext cx="2233811" cy="2827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525" y="3089990"/>
            <a:ext cx="3285644" cy="2143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6250">
            <a:off x="-554247" y="4595610"/>
            <a:ext cx="2580269" cy="47666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20705" y="2469516"/>
            <a:ext cx="6976438" cy="1996188"/>
          </a:xfrm>
          <a:prstGeom prst="rect">
            <a:avLst/>
          </a:prstGeom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xmlns="" id="{BD374399-A6A5-481E-A333-095761357839}"/>
              </a:ext>
            </a:extLst>
          </p:cNvPr>
          <p:cNvSpPr txBox="1"/>
          <p:nvPr/>
        </p:nvSpPr>
        <p:spPr>
          <a:xfrm>
            <a:off x="7367799" y="2490139"/>
            <a:ext cx="3469200" cy="971173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en-US" sz="6011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Part 2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91E693D-D938-47E0-9864-2F64F729140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13" y="3247028"/>
            <a:ext cx="4372716" cy="4454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E48D743-D9DA-426B-AB9C-6C9E9E1DFC1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673" y="2787812"/>
            <a:ext cx="820414" cy="918954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xmlns="" id="{1F1FA7C2-DEB3-456C-8E14-598DCAE55BD6}"/>
              </a:ext>
            </a:extLst>
          </p:cNvPr>
          <p:cNvSpPr txBox="1"/>
          <p:nvPr/>
        </p:nvSpPr>
        <p:spPr>
          <a:xfrm>
            <a:off x="6316813" y="3745648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xmlns="" id="{B4881A50-B8E9-415B-AE6F-41AA833E56E3}"/>
              </a:ext>
            </a:extLst>
          </p:cNvPr>
          <p:cNvSpPr txBox="1"/>
          <p:nvPr/>
        </p:nvSpPr>
        <p:spPr>
          <a:xfrm>
            <a:off x="8650642" y="374328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xmlns="" id="{2B87F426-59C2-4296-91E9-79F068C6B760}"/>
              </a:ext>
            </a:extLst>
          </p:cNvPr>
          <p:cNvSpPr txBox="1"/>
          <p:nvPr/>
        </p:nvSpPr>
        <p:spPr>
          <a:xfrm>
            <a:off x="6312087" y="4162911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xmlns="" id="{DC87B515-65EB-48BF-A817-B43CDB1664E7}"/>
              </a:ext>
            </a:extLst>
          </p:cNvPr>
          <p:cNvSpPr txBox="1"/>
          <p:nvPr/>
        </p:nvSpPr>
        <p:spPr>
          <a:xfrm>
            <a:off x="8645915" y="4160544"/>
            <a:ext cx="2186358" cy="354496"/>
          </a:xfrm>
          <a:prstGeom prst="rect">
            <a:avLst/>
          </a:prstGeom>
          <a:noFill/>
        </p:spPr>
        <p:txBody>
          <a:bodyPr wrap="square" lIns="45712" tIns="22856" rIns="45712" bIns="22856" rtlCol="0">
            <a:spAutoFit/>
          </a:bodyPr>
          <a:lstStyle/>
          <a:p>
            <a:r>
              <a:rPr lang="zh-CN" altLang="en-US" sz="2004" b="1" dirty="0">
                <a:solidFill>
                  <a:srgbClr val="76434E"/>
                </a:solidFill>
                <a:latin typeface="Montserrat" charset="0"/>
                <a:ea typeface="Montserrat" charset="0"/>
                <a:cs typeface="Montserrat" charset="0"/>
              </a:rPr>
              <a:t>这里输入您的内容</a:t>
            </a:r>
            <a:endParaRPr lang="en-US" sz="2004" b="1" dirty="0">
              <a:solidFill>
                <a:srgbClr val="76434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3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278">
        <p:random/>
      </p:transition>
    </mc:Choice>
    <mc:Fallback xmlns="">
      <p:transition spd="slow" advClick="0" advTm="1027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2573</Words>
  <Application>Microsoft Office PowerPoint</Application>
  <PresentationFormat>宽屏</PresentationFormat>
  <Paragraphs>254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Lato Light</vt:lpstr>
      <vt:lpstr>맑은 고딕</vt:lpstr>
      <vt:lpstr>Montserrat</vt:lpstr>
      <vt:lpstr>Montserrat Light</vt:lpstr>
      <vt:lpstr>Montserrat Semi</vt:lpstr>
      <vt:lpstr>Poppins SemiBold</vt:lpstr>
      <vt:lpstr>Roboto condensed</vt:lpstr>
      <vt:lpstr>Roboto Condensed Regular</vt:lpstr>
      <vt:lpstr>等线</vt:lpstr>
      <vt:lpstr>等线 Light</vt:lpstr>
      <vt:lpstr>方正中等线简体</vt:lpstr>
      <vt:lpstr>微软雅黑</vt:lpstr>
      <vt:lpstr>Arial</vt:lpstr>
      <vt:lpstr>Calibri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16</cp:revision>
  <dcterms:created xsi:type="dcterms:W3CDTF">2017-08-18T03:02:00Z</dcterms:created>
  <dcterms:modified xsi:type="dcterms:W3CDTF">2017-12-10T06:56:36Z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