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6" r:id="rId3"/>
    <p:sldId id="258" r:id="rId5"/>
    <p:sldId id="259" r:id="rId6"/>
    <p:sldId id="264" r:id="rId7"/>
    <p:sldId id="263" r:id="rId8"/>
    <p:sldId id="265" r:id="rId9"/>
    <p:sldId id="266" r:id="rId10"/>
    <p:sldId id="267" r:id="rId11"/>
    <p:sldId id="260" r:id="rId12"/>
    <p:sldId id="268" r:id="rId13"/>
    <p:sldId id="270" r:id="rId14"/>
    <p:sldId id="272" r:id="rId15"/>
    <p:sldId id="273" r:id="rId16"/>
    <p:sldId id="274" r:id="rId17"/>
    <p:sldId id="275" r:id="rId18"/>
    <p:sldId id="261" r:id="rId19"/>
    <p:sldId id="276" r:id="rId20"/>
    <p:sldId id="277" r:id="rId21"/>
    <p:sldId id="278" r:id="rId22"/>
    <p:sldId id="279" r:id="rId23"/>
    <p:sldId id="262" r:id="rId24"/>
    <p:sldId id="280" r:id="rId25"/>
    <p:sldId id="269" r:id="rId26"/>
    <p:sldId id="281" r:id="rId27"/>
    <p:sldId id="283" r:id="rId28"/>
    <p:sldId id="284" r:id="rId29"/>
    <p:sldId id="285" r:id="rId30"/>
    <p:sldId id="286"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01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60"/>
  </p:normalViewPr>
  <p:slideViewPr>
    <p:cSldViewPr snapToGrid="0">
      <p:cViewPr>
        <p:scale>
          <a:sx n="50" d="100"/>
          <a:sy n="50" d="100"/>
        </p:scale>
        <p:origin x="1452" y="56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solidFill>
                <a:srgbClr val="FF0000"/>
              </a:solidFill>
              <a:ln>
                <a:noFill/>
              </a:ln>
              <a:effectLst/>
            </c:spPr>
          </c:dPt>
          <c:dPt>
            <c:idx val="1"/>
            <c:bubble3D val="0"/>
            <c:spPr>
              <a:solidFill>
                <a:srgbClr val="C00000"/>
              </a:solidFill>
              <a:ln>
                <a:noFill/>
              </a:ln>
              <a:effectLst/>
            </c:spPr>
          </c:dPt>
          <c:dPt>
            <c:idx val="2"/>
            <c:bubble3D val="0"/>
            <c:spPr>
              <a:solidFill>
                <a:srgbClr val="FF0000"/>
              </a:solidFill>
              <a:ln>
                <a:noFill/>
              </a:ln>
              <a:effectLst/>
            </c:spPr>
          </c:dPt>
          <c:dPt>
            <c:idx val="3"/>
            <c:bubble3D val="0"/>
            <c:spPr>
              <a:solidFill>
                <a:srgbClr val="C00000"/>
              </a:solidFill>
              <a:ln>
                <a:no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formatCode="General">
                  <c:v>30</c:v>
                </c:pt>
                <c:pt idx="1" c:formatCode="General">
                  <c:v>30</c:v>
                </c:pt>
                <c:pt idx="2" c:formatCode="General">
                  <c:v>30</c:v>
                </c:pt>
                <c:pt idx="3" c:formatCode="General">
                  <c:v>30</c:v>
                </c:pt>
              </c:numCache>
            </c:numRef>
          </c:val>
        </c:ser>
        <c:dLbls>
          <c:showLegendKey val="0"/>
          <c:showVal val="0"/>
          <c:showCatName val="0"/>
          <c:showSerName val="0"/>
          <c:showPercent val="0"/>
          <c:showBubbleSize val="0"/>
        </c:dLbls>
        <c:firstSliceAng val="0"/>
        <c:holeSize val="54"/>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792C3F-B2A9-40AB-BD5C-6DA183A20B3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42E0E4-78C2-4B13-90AD-B1F62351542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2E0E4-78C2-4B13-90AD-B1F62351542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2E0E4-78C2-4B13-90AD-B1F62351542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2E0E4-78C2-4B13-90AD-B1F62351542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2E0E4-78C2-4B13-90AD-B1F62351542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2E0E4-78C2-4B13-90AD-B1F62351542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2E0E4-78C2-4B13-90AD-B1F62351542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2E0E4-78C2-4B13-90AD-B1F62351542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106" y="177557"/>
            <a:ext cx="10515600" cy="689952"/>
          </a:xfrm>
        </p:spPr>
        <p:txBody>
          <a:bodyPr>
            <a:normAutofit/>
          </a:bodyPr>
          <a:lstStyle>
            <a:lvl1pPr>
              <a:defRPr sz="2800" b="1">
                <a:solidFill>
                  <a:schemeClr val="bg1"/>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6" name="矩形 5"/>
          <p:cNvSpPr/>
          <p:nvPr userDrawn="1"/>
        </p:nvSpPr>
        <p:spPr>
          <a:xfrm>
            <a:off x="0" y="867509"/>
            <a:ext cx="12192000" cy="59904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93784" y="1"/>
            <a:ext cx="1390433" cy="123321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0075A0B-F3B2-4BD5-8250-681384D2AAA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CE180D-990F-42EB-8706-9B253A4D46B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pic>
        <p:nvPicPr>
          <p:cNvPr id="3077" name="Picture 5" descr="C:\Users\Thinkpad\Desktop\55.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601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push/>
  </p:transition>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25.e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image" Target="../media/image26.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文本框 11"/>
          <p:cNvSpPr txBox="1"/>
          <p:nvPr/>
        </p:nvSpPr>
        <p:spPr>
          <a:xfrm>
            <a:off x="1596856" y="3586445"/>
            <a:ext cx="9409045" cy="913007"/>
          </a:xfrm>
          <a:prstGeom prst="rect">
            <a:avLst/>
          </a:prstGeom>
          <a:noFill/>
        </p:spPr>
        <p:txBody>
          <a:bodyPr wrap="square" rtlCol="0">
            <a:spAutoFit/>
          </a:bodyPr>
          <a:lstStyle/>
          <a:p>
            <a:pPr algn="ctr"/>
            <a:r>
              <a:rPr lang="zh-CN" altLang="en-US" sz="5335" b="1" dirty="0">
                <a:solidFill>
                  <a:schemeClr val="bg1"/>
                </a:solidFill>
                <a:effectLst>
                  <a:glow rad="190500">
                    <a:srgbClr val="C00000">
                      <a:alpha val="39000"/>
                    </a:srgbClr>
                  </a:glow>
                </a:effectLst>
                <a:latin typeface="微软雅黑" pitchFamily="34" charset="-122"/>
                <a:ea typeface="微软雅黑" pitchFamily="34" charset="-122"/>
                <a:cs typeface="经典特宋简" panose="02010609010101010101" pitchFamily="49" charset="-122"/>
              </a:rPr>
              <a:t>八一建军节</a:t>
            </a:r>
            <a:r>
              <a:rPr lang="en-US" altLang="zh-CN" sz="5335" b="1" dirty="0">
                <a:solidFill>
                  <a:schemeClr val="bg1"/>
                </a:solidFill>
                <a:effectLst>
                  <a:glow rad="190500">
                    <a:srgbClr val="C00000">
                      <a:alpha val="39000"/>
                    </a:srgbClr>
                  </a:glow>
                </a:effectLst>
                <a:latin typeface="微软雅黑" pitchFamily="34" charset="-122"/>
                <a:ea typeface="微软雅黑" pitchFamily="34" charset="-122"/>
                <a:cs typeface="经典特宋简" panose="02010609010101010101" pitchFamily="49" charset="-122"/>
              </a:rPr>
              <a:t>PPT</a:t>
            </a:r>
            <a:r>
              <a:rPr lang="zh-CN" altLang="en-US" sz="5335" b="1" dirty="0">
                <a:solidFill>
                  <a:schemeClr val="bg1"/>
                </a:solidFill>
                <a:effectLst>
                  <a:glow rad="190500">
                    <a:srgbClr val="C00000">
                      <a:alpha val="39000"/>
                    </a:srgbClr>
                  </a:glow>
                </a:effectLst>
                <a:latin typeface="微软雅黑" pitchFamily="34" charset="-122"/>
                <a:ea typeface="微软雅黑" pitchFamily="34" charset="-122"/>
                <a:cs typeface="经典特宋简" panose="02010609010101010101" pitchFamily="49" charset="-122"/>
              </a:rPr>
              <a:t>模板</a:t>
            </a:r>
          </a:p>
        </p:txBody>
      </p:sp>
      <p:sp>
        <p:nvSpPr>
          <p:cNvPr id="4" name="PA_文本框 13"/>
          <p:cNvSpPr txBox="1"/>
          <p:nvPr/>
        </p:nvSpPr>
        <p:spPr>
          <a:xfrm>
            <a:off x="3811754" y="4530535"/>
            <a:ext cx="4979248" cy="420756"/>
          </a:xfrm>
          <a:prstGeom prst="rect">
            <a:avLst/>
          </a:prstGeom>
          <a:noFill/>
        </p:spPr>
        <p:txBody>
          <a:bodyPr wrap="none" rtlCol="0">
            <a:spAutoFit/>
          </a:bodyPr>
          <a:lstStyle/>
          <a:p>
            <a:pPr algn="ctr"/>
            <a:r>
              <a:rPr lang="zh-CN" altLang="en-US" sz="2135" dirty="0">
                <a:solidFill>
                  <a:schemeClr val="bg1"/>
                </a:solidFill>
                <a:effectLst>
                  <a:glow rad="190500">
                    <a:srgbClr val="C00000">
                      <a:alpha val="39000"/>
                    </a:srgbClr>
                  </a:glow>
                </a:effectLst>
                <a:latin typeface="微软雅黑" pitchFamily="34" charset="-122"/>
                <a:ea typeface="微软雅黑" pitchFamily="34" charset="-122"/>
              </a:rPr>
              <a:t>工作总结  述职报告 工作计划  工作汇报</a:t>
            </a:r>
          </a:p>
        </p:txBody>
      </p:sp>
      <p:pic>
        <p:nvPicPr>
          <p:cNvPr id="5" name="Picture 2" descr="C:\Users\Administrator\Desktop\Nipic_4982388_20101025170939001945.png"/>
          <p:cNvPicPr>
            <a:picLocks noChangeAspect="1" noChangeArrowheads="1"/>
          </p:cNvPicPr>
          <p:nvPr/>
        </p:nvPicPr>
        <p:blipFill>
          <a:blip r:embed="rId1" cstate="print"/>
          <a:srcRect/>
          <a:stretch>
            <a:fillRect/>
          </a:stretch>
        </p:blipFill>
        <p:spPr bwMode="auto">
          <a:xfrm>
            <a:off x="-62122" y="3896223"/>
            <a:ext cx="3485259" cy="3032115"/>
          </a:xfrm>
          <a:prstGeom prst="rect">
            <a:avLst/>
          </a:prstGeom>
          <a:noFill/>
          <a:ln w="9525">
            <a:noFill/>
            <a:miter lim="800000"/>
            <a:headEnd/>
            <a:tailEnd/>
          </a:ln>
        </p:spPr>
      </p:pic>
      <p:pic>
        <p:nvPicPr>
          <p:cNvPr id="8" name="谭晶 - 党旗更鲜艳 (伴奏)">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428750" y="1777004"/>
            <a:ext cx="609600" cy="60960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90479" y="324254"/>
            <a:ext cx="7511174" cy="33124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28" repeatCount="indefinite" fill="remove" display="0">
                  <p:stCondLst>
                    <p:cond delay="indefinite"/>
                  </p:stCondLst>
                  <p:endCondLst>
                    <p:cond evt="onStopAudio" delay="0">
                      <p:tgtEl>
                        <p:sldTgt/>
                      </p:tgtEl>
                    </p:cond>
                  </p:endCondLst>
                </p:cTn>
                <p:tgtEl>
                  <p:spTgt spid="8"/>
                </p:tgtEl>
              </p:cMediaNode>
            </p:audio>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1 1"/>
          <p:cNvGrpSpPr/>
          <p:nvPr/>
        </p:nvGrpSpPr>
        <p:grpSpPr>
          <a:xfrm>
            <a:off x="787191" y="4127562"/>
            <a:ext cx="2996052" cy="1701705"/>
            <a:chOff x="596769" y="1923678"/>
            <a:chExt cx="2751095" cy="1562574"/>
          </a:xfrm>
        </p:grpSpPr>
        <p:sp>
          <p:nvSpPr>
            <p:cNvPr id="3" name="右箭头 2"/>
            <p:cNvSpPr/>
            <p:nvPr/>
          </p:nvSpPr>
          <p:spPr>
            <a:xfrm>
              <a:off x="1115616" y="1923678"/>
              <a:ext cx="2232248" cy="1562574"/>
            </a:xfrm>
            <a:prstGeom prst="rightArrow">
              <a:avLst>
                <a:gd name="adj1" fmla="val 69867"/>
                <a:gd name="adj2" fmla="val 387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01 3"/>
            <p:cNvSpPr/>
            <p:nvPr/>
          </p:nvSpPr>
          <p:spPr>
            <a:xfrm>
              <a:off x="596769" y="2236913"/>
              <a:ext cx="936104" cy="936104"/>
            </a:xfrm>
            <a:prstGeom prst="ellipse">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1</a:t>
              </a:r>
              <a:endParaRPr lang="zh-CN" altLang="en-US" sz="4800" dirty="0"/>
            </a:p>
          </p:txBody>
        </p:sp>
      </p:grpSp>
      <p:grpSp>
        <p:nvGrpSpPr>
          <p:cNvPr id="5" name="01 4"/>
          <p:cNvGrpSpPr/>
          <p:nvPr/>
        </p:nvGrpSpPr>
        <p:grpSpPr>
          <a:xfrm>
            <a:off x="3939981" y="4127562"/>
            <a:ext cx="2996052" cy="1701705"/>
            <a:chOff x="596769" y="1923678"/>
            <a:chExt cx="2751095" cy="1562574"/>
          </a:xfrm>
        </p:grpSpPr>
        <p:sp>
          <p:nvSpPr>
            <p:cNvPr id="6" name="右箭头 5"/>
            <p:cNvSpPr/>
            <p:nvPr/>
          </p:nvSpPr>
          <p:spPr>
            <a:xfrm>
              <a:off x="1115616" y="1923678"/>
              <a:ext cx="2232248" cy="1562574"/>
            </a:xfrm>
            <a:prstGeom prst="rightArrow">
              <a:avLst>
                <a:gd name="adj1" fmla="val 69867"/>
                <a:gd name="adj2" fmla="val 387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01 6"/>
            <p:cNvSpPr/>
            <p:nvPr/>
          </p:nvSpPr>
          <p:spPr>
            <a:xfrm>
              <a:off x="596769" y="2236913"/>
              <a:ext cx="936104" cy="936104"/>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2</a:t>
              </a:r>
              <a:endParaRPr lang="zh-CN" altLang="en-US" sz="4800" dirty="0"/>
            </a:p>
          </p:txBody>
        </p:sp>
      </p:grpSp>
      <p:grpSp>
        <p:nvGrpSpPr>
          <p:cNvPr id="8" name="01 7"/>
          <p:cNvGrpSpPr/>
          <p:nvPr/>
        </p:nvGrpSpPr>
        <p:grpSpPr>
          <a:xfrm>
            <a:off x="7092770" y="4127562"/>
            <a:ext cx="2996052" cy="1701705"/>
            <a:chOff x="5319577" y="2807639"/>
            <a:chExt cx="2247039" cy="1276279"/>
          </a:xfrm>
        </p:grpSpPr>
        <p:sp>
          <p:nvSpPr>
            <p:cNvPr id="9" name="右箭头 8"/>
            <p:cNvSpPr/>
            <p:nvPr/>
          </p:nvSpPr>
          <p:spPr>
            <a:xfrm>
              <a:off x="5743361" y="2807639"/>
              <a:ext cx="1823255" cy="1276279"/>
            </a:xfrm>
            <a:prstGeom prst="rightArrow">
              <a:avLst>
                <a:gd name="adj1" fmla="val 69867"/>
                <a:gd name="adj2" fmla="val 387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01 9"/>
            <p:cNvSpPr/>
            <p:nvPr/>
          </p:nvSpPr>
          <p:spPr>
            <a:xfrm>
              <a:off x="5319577" y="3063483"/>
              <a:ext cx="764591" cy="764591"/>
            </a:xfrm>
            <a:prstGeom prst="ellipse">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3</a:t>
              </a:r>
              <a:endParaRPr lang="zh-CN" altLang="en-US" sz="4800" dirty="0"/>
            </a:p>
          </p:txBody>
        </p:sp>
      </p:grpSp>
      <p:sp>
        <p:nvSpPr>
          <p:cNvPr id="11" name="01 10"/>
          <p:cNvSpPr/>
          <p:nvPr/>
        </p:nvSpPr>
        <p:spPr>
          <a:xfrm>
            <a:off x="10261122" y="4468687"/>
            <a:ext cx="1019455" cy="1019455"/>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4</a:t>
            </a:r>
            <a:endParaRPr lang="zh-CN" altLang="en-US" sz="4800" dirty="0"/>
          </a:p>
        </p:txBody>
      </p:sp>
      <p:pic>
        <p:nvPicPr>
          <p:cNvPr id="12" name="Picture 7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68300" y="4633419"/>
            <a:ext cx="508000" cy="548947"/>
          </a:xfrm>
          <a:prstGeom prst="rect">
            <a:avLst/>
          </a:prstGeom>
          <a:noFill/>
        </p:spPr>
      </p:pic>
      <p:pic>
        <p:nvPicPr>
          <p:cNvPr id="13" name="Picture 10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5275" y="4677696"/>
            <a:ext cx="616984" cy="575507"/>
          </a:xfrm>
          <a:prstGeom prst="rect">
            <a:avLst/>
          </a:prstGeom>
          <a:noFill/>
        </p:spPr>
      </p:pic>
      <p:pic>
        <p:nvPicPr>
          <p:cNvPr id="14" name="Picture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9512" y="4677696"/>
            <a:ext cx="546299" cy="575507"/>
          </a:xfrm>
          <a:prstGeom prst="rect">
            <a:avLst/>
          </a:prstGeom>
          <a:noFill/>
        </p:spPr>
      </p:pic>
      <p:sp>
        <p:nvSpPr>
          <p:cNvPr id="15" name="01 14"/>
          <p:cNvSpPr txBox="1"/>
          <p:nvPr/>
        </p:nvSpPr>
        <p:spPr>
          <a:xfrm>
            <a:off x="1840468" y="4625075"/>
            <a:ext cx="1056117" cy="630942"/>
          </a:xfrm>
          <a:prstGeom prst="rect">
            <a:avLst/>
          </a:prstGeom>
          <a:noFill/>
        </p:spPr>
        <p:txBody>
          <a:bodyPr wrap="square" rtlCol="0" anchor="t">
            <a:spAutoFit/>
          </a:bodyPr>
          <a:lstStyle/>
          <a:p>
            <a:pPr algn="ctr">
              <a:lnSpc>
                <a:spcPts val="2135"/>
              </a:lnSpc>
            </a:pPr>
            <a:r>
              <a:rPr lang="zh-CN" altLang="en-US" sz="1865" dirty="0">
                <a:solidFill>
                  <a:prstClr val="white"/>
                </a:solidFill>
                <a:latin typeface="微软雅黑" pitchFamily="34" charset="-122"/>
                <a:ea typeface="微软雅黑" pitchFamily="34" charset="-122"/>
              </a:rPr>
              <a:t>这里填写标题</a:t>
            </a:r>
          </a:p>
        </p:txBody>
      </p:sp>
      <p:sp>
        <p:nvSpPr>
          <p:cNvPr id="16" name="01 15"/>
          <p:cNvSpPr txBox="1"/>
          <p:nvPr/>
        </p:nvSpPr>
        <p:spPr>
          <a:xfrm>
            <a:off x="5037718" y="4625075"/>
            <a:ext cx="1056117" cy="630942"/>
          </a:xfrm>
          <a:prstGeom prst="rect">
            <a:avLst/>
          </a:prstGeom>
          <a:noFill/>
        </p:spPr>
        <p:txBody>
          <a:bodyPr wrap="square" rtlCol="0" anchor="t">
            <a:spAutoFit/>
          </a:bodyPr>
          <a:lstStyle/>
          <a:p>
            <a:pPr algn="ctr">
              <a:lnSpc>
                <a:spcPts val="2135"/>
              </a:lnSpc>
            </a:pPr>
            <a:r>
              <a:rPr lang="zh-CN" altLang="en-US" sz="1865" dirty="0">
                <a:solidFill>
                  <a:prstClr val="white"/>
                </a:solidFill>
                <a:latin typeface="微软雅黑" pitchFamily="34" charset="-122"/>
                <a:ea typeface="微软雅黑" pitchFamily="34" charset="-122"/>
              </a:rPr>
              <a:t>这里填写标题</a:t>
            </a:r>
          </a:p>
        </p:txBody>
      </p:sp>
      <p:sp>
        <p:nvSpPr>
          <p:cNvPr id="17" name="01 16"/>
          <p:cNvSpPr txBox="1"/>
          <p:nvPr/>
        </p:nvSpPr>
        <p:spPr>
          <a:xfrm>
            <a:off x="8213835" y="4625075"/>
            <a:ext cx="1056117" cy="630942"/>
          </a:xfrm>
          <a:prstGeom prst="rect">
            <a:avLst/>
          </a:prstGeom>
          <a:noFill/>
        </p:spPr>
        <p:txBody>
          <a:bodyPr wrap="square" rtlCol="0" anchor="t">
            <a:spAutoFit/>
          </a:bodyPr>
          <a:lstStyle/>
          <a:p>
            <a:pPr algn="ctr">
              <a:lnSpc>
                <a:spcPts val="2135"/>
              </a:lnSpc>
            </a:pPr>
            <a:r>
              <a:rPr lang="zh-CN" altLang="en-US" sz="1865" dirty="0">
                <a:solidFill>
                  <a:prstClr val="white"/>
                </a:solidFill>
                <a:latin typeface="微软雅黑" pitchFamily="34" charset="-122"/>
                <a:ea typeface="微软雅黑" pitchFamily="34" charset="-122"/>
              </a:rPr>
              <a:t>这里填写标题</a:t>
            </a:r>
          </a:p>
        </p:txBody>
      </p:sp>
      <p:sp>
        <p:nvSpPr>
          <p:cNvPr id="18" name="01 17"/>
          <p:cNvSpPr/>
          <p:nvPr/>
        </p:nvSpPr>
        <p:spPr>
          <a:xfrm>
            <a:off x="1183036" y="2609083"/>
            <a:ext cx="9825929" cy="1107949"/>
          </a:xfrm>
          <a:prstGeom prst="rect">
            <a:avLst/>
          </a:prstGeom>
        </p:spPr>
        <p:txBody>
          <a:bodyPr wrap="square" lIns="121879" tIns="60937" rIns="121879" bIns="60937">
            <a:spAutoFit/>
          </a:bodyPr>
          <a:lstStyle/>
          <a:p>
            <a:pPr algn="just" defTabSz="1218565"/>
            <a:r>
              <a:rPr lang="zh-CN" altLang="en-US" sz="1600" dirty="0">
                <a:solidFill>
                  <a:schemeClr val="tx1">
                    <a:lumMod val="65000"/>
                    <a:lumOff val="35000"/>
                  </a:schemeClr>
                </a:solidFill>
                <a:latin typeface="微软雅黑" pitchFamily="34" charset="-122"/>
                <a:ea typeface="微软雅黑" pitchFamily="34" charset="-122"/>
              </a:rPr>
              <a:t>       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a:t>
            </a:r>
            <a:endParaRPr lang="zh-CN" altLang="en-US" sz="1600" dirty="0">
              <a:solidFill>
                <a:schemeClr val="tx1">
                  <a:lumMod val="65000"/>
                  <a:lumOff val="35000"/>
                </a:schemeClr>
              </a:solidFill>
              <a:latin typeface="微软雅黑" pitchFamily="34" charset="-122"/>
              <a:ea typeface="微软雅黑" pitchFamily="34" charset="-122"/>
            </a:endParaRPr>
          </a:p>
          <a:p>
            <a:pPr algn="just" defTabSz="1218565"/>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19" name="01 18"/>
          <p:cNvSpPr txBox="1"/>
          <p:nvPr/>
        </p:nvSpPr>
        <p:spPr>
          <a:xfrm>
            <a:off x="2992935" y="1988840"/>
            <a:ext cx="5780021" cy="502766"/>
          </a:xfrm>
          <a:prstGeom prst="rect">
            <a:avLst/>
          </a:prstGeom>
          <a:noFill/>
        </p:spPr>
        <p:txBody>
          <a:bodyPr wrap="square" rtlCol="0">
            <a:spAutoFit/>
          </a:bodyPr>
          <a:lstStyle/>
          <a:p>
            <a:pPr algn="ctr"/>
            <a:r>
              <a:rPr lang="zh-CN" altLang="en-US" sz="2665" b="1" dirty="0">
                <a:latin typeface="微软雅黑" pitchFamily="34" charset="-122"/>
                <a:ea typeface="微软雅黑" pitchFamily="34" charset="-122"/>
              </a:rPr>
              <a:t>在这里填写项目的大标题</a:t>
            </a:r>
          </a:p>
        </p:txBody>
      </p:sp>
      <p:sp>
        <p:nvSpPr>
          <p:cNvPr id="20" name="标题 1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300"/>
                                        <p:tgtEl>
                                          <p:spTgt spid="19"/>
                                        </p:tgtEl>
                                        <p:attrNameLst>
                                          <p:attrName>ppt_y</p:attrName>
                                        </p:attrNameLst>
                                      </p:cBhvr>
                                      <p:tavLst>
                                        <p:tav tm="0">
                                          <p:val>
                                            <p:strVal val="#ppt_y-#ppt_h*1.125000"/>
                                          </p:val>
                                        </p:tav>
                                        <p:tav tm="100000">
                                          <p:val>
                                            <p:strVal val="#ppt_y"/>
                                          </p:val>
                                        </p:tav>
                                      </p:tavLst>
                                    </p:anim>
                                    <p:animEffect transition="in" filter="wipe(down)">
                                      <p:cBhvr>
                                        <p:cTn id="8" dur="300"/>
                                        <p:tgtEl>
                                          <p:spTgt spid="19"/>
                                        </p:tgtEl>
                                      </p:cBhvr>
                                    </p:animEffect>
                                  </p:childTnLst>
                                </p:cTn>
                              </p:par>
                            </p:childTnLst>
                          </p:cTn>
                        </p:par>
                        <p:par>
                          <p:cTn id="9" fill="hold">
                            <p:stCondLst>
                              <p:cond delay="500"/>
                            </p:stCondLst>
                            <p:childTnLst>
                              <p:par>
                                <p:cTn id="10" presetID="2" presetClass="entr" presetSubtype="4" decel="7330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300" fill="hold"/>
                                        <p:tgtEl>
                                          <p:spTgt spid="18"/>
                                        </p:tgtEl>
                                        <p:attrNameLst>
                                          <p:attrName>ppt_x</p:attrName>
                                        </p:attrNameLst>
                                      </p:cBhvr>
                                      <p:tavLst>
                                        <p:tav tm="0">
                                          <p:val>
                                            <p:strVal val="#ppt_x"/>
                                          </p:val>
                                        </p:tav>
                                        <p:tav tm="100000">
                                          <p:val>
                                            <p:strVal val="#ppt_x"/>
                                          </p:val>
                                        </p:tav>
                                      </p:tavLst>
                                    </p:anim>
                                    <p:anim calcmode="lin" valueType="num">
                                      <p:cBhvr additive="base">
                                        <p:cTn id="13" dur="30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decel="6330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300" fill="hold"/>
                                        <p:tgtEl>
                                          <p:spTgt spid="2"/>
                                        </p:tgtEl>
                                        <p:attrNameLst>
                                          <p:attrName>ppt_x</p:attrName>
                                        </p:attrNameLst>
                                      </p:cBhvr>
                                      <p:tavLst>
                                        <p:tav tm="0">
                                          <p:val>
                                            <p:strVal val="0-#ppt_w/2"/>
                                          </p:val>
                                        </p:tav>
                                        <p:tav tm="100000">
                                          <p:val>
                                            <p:strVal val="#ppt_x"/>
                                          </p:val>
                                        </p:tav>
                                      </p:tavLst>
                                    </p:anim>
                                    <p:anim calcmode="lin" valueType="num">
                                      <p:cBhvr additive="base">
                                        <p:cTn id="18" dur="3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decel="633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300" fill="hold"/>
                                        <p:tgtEl>
                                          <p:spTgt spid="5"/>
                                        </p:tgtEl>
                                        <p:attrNameLst>
                                          <p:attrName>ppt_x</p:attrName>
                                        </p:attrNameLst>
                                      </p:cBhvr>
                                      <p:tavLst>
                                        <p:tav tm="0">
                                          <p:val>
                                            <p:strVal val="0-#ppt_w/2"/>
                                          </p:val>
                                        </p:tav>
                                        <p:tav tm="100000">
                                          <p:val>
                                            <p:strVal val="#ppt_x"/>
                                          </p:val>
                                        </p:tav>
                                      </p:tavLst>
                                    </p:anim>
                                    <p:anim calcmode="lin" valueType="num">
                                      <p:cBhvr additive="base">
                                        <p:cTn id="23" dur="3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decel="6330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300" fill="hold"/>
                                        <p:tgtEl>
                                          <p:spTgt spid="8"/>
                                        </p:tgtEl>
                                        <p:attrNameLst>
                                          <p:attrName>ppt_x</p:attrName>
                                        </p:attrNameLst>
                                      </p:cBhvr>
                                      <p:tavLst>
                                        <p:tav tm="0">
                                          <p:val>
                                            <p:strVal val="0-#ppt_w/2"/>
                                          </p:val>
                                        </p:tav>
                                        <p:tav tm="100000">
                                          <p:val>
                                            <p:strVal val="#ppt_x"/>
                                          </p:val>
                                        </p:tav>
                                      </p:tavLst>
                                    </p:anim>
                                    <p:anim calcmode="lin" valueType="num">
                                      <p:cBhvr additive="base">
                                        <p:cTn id="28" dur="3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decel="6330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300" fill="hold"/>
                                        <p:tgtEl>
                                          <p:spTgt spid="11"/>
                                        </p:tgtEl>
                                        <p:attrNameLst>
                                          <p:attrName>ppt_x</p:attrName>
                                        </p:attrNameLst>
                                      </p:cBhvr>
                                      <p:tavLst>
                                        <p:tav tm="0">
                                          <p:val>
                                            <p:strVal val="0-#ppt_w/2"/>
                                          </p:val>
                                        </p:tav>
                                        <p:tav tm="100000">
                                          <p:val>
                                            <p:strVal val="#ppt_x"/>
                                          </p:val>
                                        </p:tav>
                                      </p:tavLst>
                                    </p:anim>
                                    <p:anim calcmode="lin" valueType="num">
                                      <p:cBhvr additive="base">
                                        <p:cTn id="33" dur="300" fill="hold"/>
                                        <p:tgtEl>
                                          <p:spTgt spid="1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par>
                                <p:cTn id="60" presetID="53" presetClass="entr" presetSubtype="16"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p:bldP spid="16" grpId="0"/>
      <p:bldP spid="17"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p:nvPr/>
        </p:nvSpPr>
        <p:spPr>
          <a:xfrm>
            <a:off x="1280801" y="3132456"/>
            <a:ext cx="3202432" cy="568960"/>
          </a:xfrm>
          <a:custGeom>
            <a:avLst/>
            <a:gdLst>
              <a:gd name="connsiteX0" fmla="*/ 2401824 w 2401824"/>
              <a:gd name="connsiteY0" fmla="*/ 426720 h 426720"/>
              <a:gd name="connsiteX1" fmla="*/ 2133600 w 2401824"/>
              <a:gd name="connsiteY1" fmla="*/ 0 h 426720"/>
              <a:gd name="connsiteX2" fmla="*/ 0 w 2401824"/>
              <a:gd name="connsiteY2" fmla="*/ 0 h 426720"/>
            </a:gdLst>
            <a:ahLst/>
            <a:cxnLst>
              <a:cxn ang="0">
                <a:pos x="connsiteX0" y="connsiteY0"/>
              </a:cxn>
              <a:cxn ang="0">
                <a:pos x="connsiteX1" y="connsiteY1"/>
              </a:cxn>
              <a:cxn ang="0">
                <a:pos x="connsiteX2" y="connsiteY2"/>
              </a:cxn>
            </a:cxnLst>
            <a:rect l="l" t="t" r="r" b="b"/>
            <a:pathLst>
              <a:path w="2401824" h="426720">
                <a:moveTo>
                  <a:pt x="2401824" y="426720"/>
                </a:moveTo>
                <a:lnTo>
                  <a:pt x="2133600" y="0"/>
                </a:lnTo>
                <a:lnTo>
                  <a:pt x="0" y="0"/>
                </a:lnTo>
              </a:path>
            </a:pathLst>
          </a:custGeom>
          <a:noFill/>
          <a:ln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01 20"/>
          <p:cNvSpPr>
            <a:spLocks noEditPoints="1"/>
          </p:cNvSpPr>
          <p:nvPr/>
        </p:nvSpPr>
        <p:spPr bwMode="auto">
          <a:xfrm>
            <a:off x="4564882" y="3089870"/>
            <a:ext cx="1403351" cy="74084"/>
          </a:xfrm>
          <a:custGeom>
            <a:avLst/>
            <a:gdLst>
              <a:gd name="T0" fmla="*/ 116 w 116"/>
              <a:gd name="T1" fmla="*/ 0 h 6"/>
              <a:gd name="T2" fmla="*/ 114 w 116"/>
              <a:gd name="T3" fmla="*/ 3 h 6"/>
              <a:gd name="T4" fmla="*/ 116 w 116"/>
              <a:gd name="T5" fmla="*/ 5 h 6"/>
              <a:gd name="T6" fmla="*/ 116 w 116"/>
              <a:gd name="T7" fmla="*/ 0 h 6"/>
              <a:gd name="T8" fmla="*/ 0 w 116"/>
              <a:gd name="T9" fmla="*/ 0 h 6"/>
              <a:gd name="T10" fmla="*/ 0 w 116"/>
              <a:gd name="T11" fmla="*/ 0 h 6"/>
              <a:gd name="T12" fmla="*/ 0 w 116"/>
              <a:gd name="T13" fmla="*/ 6 h 6"/>
              <a:gd name="T14" fmla="*/ 0 w 116"/>
              <a:gd name="T15" fmla="*/ 6 h 6"/>
              <a:gd name="T16" fmla="*/ 3 w 116"/>
              <a:gd name="T17" fmla="*/ 3 h 6"/>
              <a:gd name="T18" fmla="*/ 0 w 116"/>
              <a:gd name="T19" fmla="*/ 0 h 6"/>
              <a:gd name="T20" fmla="*/ 59 w 116"/>
              <a:gd name="T21" fmla="*/ 0 h 6"/>
              <a:gd name="T22" fmla="*/ 56 w 116"/>
              <a:gd name="T23" fmla="*/ 3 h 6"/>
              <a:gd name="T24" fmla="*/ 59 w 116"/>
              <a:gd name="T25" fmla="*/ 6 h 6"/>
              <a:gd name="T26" fmla="*/ 62 w 116"/>
              <a:gd name="T27" fmla="*/ 3 h 6"/>
              <a:gd name="T28" fmla="*/ 59 w 116"/>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6">
                <a:moveTo>
                  <a:pt x="116" y="0"/>
                </a:moveTo>
                <a:cubicBezTo>
                  <a:pt x="115" y="1"/>
                  <a:pt x="114" y="2"/>
                  <a:pt x="114" y="3"/>
                </a:cubicBezTo>
                <a:cubicBezTo>
                  <a:pt x="114" y="4"/>
                  <a:pt x="115" y="5"/>
                  <a:pt x="116" y="5"/>
                </a:cubicBezTo>
                <a:cubicBezTo>
                  <a:pt x="116" y="0"/>
                  <a:pt x="116" y="0"/>
                  <a:pt x="116" y="0"/>
                </a:cubicBezTo>
                <a:moveTo>
                  <a:pt x="0" y="0"/>
                </a:moveTo>
                <a:cubicBezTo>
                  <a:pt x="0" y="0"/>
                  <a:pt x="0" y="0"/>
                  <a:pt x="0" y="0"/>
                </a:cubicBezTo>
                <a:cubicBezTo>
                  <a:pt x="0" y="6"/>
                  <a:pt x="0" y="6"/>
                  <a:pt x="0" y="6"/>
                </a:cubicBezTo>
                <a:cubicBezTo>
                  <a:pt x="0" y="6"/>
                  <a:pt x="0" y="6"/>
                  <a:pt x="0" y="6"/>
                </a:cubicBezTo>
                <a:cubicBezTo>
                  <a:pt x="2" y="6"/>
                  <a:pt x="3" y="4"/>
                  <a:pt x="3" y="3"/>
                </a:cubicBezTo>
                <a:cubicBezTo>
                  <a:pt x="3" y="1"/>
                  <a:pt x="2" y="0"/>
                  <a:pt x="0" y="0"/>
                </a:cubicBezTo>
                <a:moveTo>
                  <a:pt x="59" y="0"/>
                </a:moveTo>
                <a:cubicBezTo>
                  <a:pt x="57" y="0"/>
                  <a:pt x="56" y="1"/>
                  <a:pt x="56" y="3"/>
                </a:cubicBezTo>
                <a:cubicBezTo>
                  <a:pt x="56" y="4"/>
                  <a:pt x="57" y="6"/>
                  <a:pt x="59" y="6"/>
                </a:cubicBezTo>
                <a:cubicBezTo>
                  <a:pt x="60" y="6"/>
                  <a:pt x="62" y="4"/>
                  <a:pt x="62" y="3"/>
                </a:cubicBezTo>
                <a:cubicBezTo>
                  <a:pt x="62" y="1"/>
                  <a:pt x="60" y="0"/>
                  <a:pt x="59" y="0"/>
                </a:cubicBezTo>
              </a:path>
            </a:pathLst>
          </a:custGeom>
          <a:solidFill>
            <a:srgbClr val="EDEDE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nvGrpSpPr>
          <p:cNvPr id="4" name="01 3"/>
          <p:cNvGrpSpPr/>
          <p:nvPr/>
        </p:nvGrpSpPr>
        <p:grpSpPr>
          <a:xfrm>
            <a:off x="4539481" y="4023319"/>
            <a:ext cx="1549400" cy="905933"/>
            <a:chOff x="3271838" y="2676525"/>
            <a:chExt cx="1162050" cy="679450"/>
          </a:xfrm>
        </p:grpSpPr>
        <p:sp>
          <p:nvSpPr>
            <p:cNvPr id="5" name="01 30"/>
            <p:cNvSpPr/>
            <p:nvPr/>
          </p:nvSpPr>
          <p:spPr bwMode="auto">
            <a:xfrm>
              <a:off x="3271838" y="2676525"/>
              <a:ext cx="1162050" cy="679450"/>
            </a:xfrm>
            <a:custGeom>
              <a:avLst/>
              <a:gdLst>
                <a:gd name="T0" fmla="*/ 128 w 128"/>
                <a:gd name="T1" fmla="*/ 0 h 75"/>
                <a:gd name="T2" fmla="*/ 20 w 128"/>
                <a:gd name="T3" fmla="*/ 75 h 75"/>
                <a:gd name="T4" fmla="*/ 0 w 128"/>
                <a:gd name="T5" fmla="*/ 31 h 75"/>
                <a:gd name="T6" fmla="*/ 128 w 128"/>
                <a:gd name="T7" fmla="*/ 0 h 75"/>
              </a:gdLst>
              <a:ahLst/>
              <a:cxnLst>
                <a:cxn ang="0">
                  <a:pos x="T0" y="T1"/>
                </a:cxn>
                <a:cxn ang="0">
                  <a:pos x="T2" y="T3"/>
                </a:cxn>
                <a:cxn ang="0">
                  <a:pos x="T4" y="T5"/>
                </a:cxn>
                <a:cxn ang="0">
                  <a:pos x="T6" y="T7"/>
                </a:cxn>
              </a:cxnLst>
              <a:rect l="0" t="0" r="r" b="b"/>
              <a:pathLst>
                <a:path w="128" h="75">
                  <a:moveTo>
                    <a:pt x="128" y="0"/>
                  </a:moveTo>
                  <a:cubicBezTo>
                    <a:pt x="20" y="75"/>
                    <a:pt x="20" y="75"/>
                    <a:pt x="20" y="75"/>
                  </a:cubicBezTo>
                  <a:cubicBezTo>
                    <a:pt x="10" y="60"/>
                    <a:pt x="4" y="48"/>
                    <a:pt x="0" y="31"/>
                  </a:cubicBezTo>
                  <a:lnTo>
                    <a:pt x="128" y="0"/>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 name="01 5"/>
            <p:cNvSpPr txBox="1"/>
            <p:nvPr/>
          </p:nvSpPr>
          <p:spPr>
            <a:xfrm>
              <a:off x="3437712" y="2846973"/>
              <a:ext cx="435456" cy="315423"/>
            </a:xfrm>
            <a:prstGeom prst="rect">
              <a:avLst/>
            </a:prstGeom>
            <a:noFill/>
          </p:spPr>
          <p:txBody>
            <a:bodyPr wrap="none" rtlCol="0">
              <a:spAutoFit/>
            </a:bodyPr>
            <a:lstStyle/>
            <a:p>
              <a:r>
                <a:rPr lang="en-US" altLang="zh-CN" sz="2135" dirty="0">
                  <a:solidFill>
                    <a:schemeClr val="bg1"/>
                  </a:solidFill>
                  <a:latin typeface="Arial" pitchFamily="34" charset="0"/>
                  <a:cs typeface="Arial" pitchFamily="34" charset="0"/>
                </a:rPr>
                <a:t>9%</a:t>
              </a:r>
              <a:endParaRPr lang="zh-CN" altLang="en-US" sz="2135" dirty="0">
                <a:solidFill>
                  <a:schemeClr val="bg1"/>
                </a:solidFill>
                <a:latin typeface="Arial" pitchFamily="34" charset="0"/>
                <a:cs typeface="Arial" pitchFamily="34" charset="0"/>
              </a:endParaRPr>
            </a:p>
          </p:txBody>
        </p:sp>
      </p:grpSp>
      <p:grpSp>
        <p:nvGrpSpPr>
          <p:cNvPr id="7" name="01 6"/>
          <p:cNvGrpSpPr/>
          <p:nvPr/>
        </p:nvGrpSpPr>
        <p:grpSpPr>
          <a:xfrm>
            <a:off x="5580882" y="2909952"/>
            <a:ext cx="1246717" cy="1634067"/>
            <a:chOff x="4052888" y="1841500"/>
            <a:chExt cx="935038" cy="1225550"/>
          </a:xfrm>
        </p:grpSpPr>
        <p:sp>
          <p:nvSpPr>
            <p:cNvPr id="8" name="01 28"/>
            <p:cNvSpPr/>
            <p:nvPr/>
          </p:nvSpPr>
          <p:spPr bwMode="auto">
            <a:xfrm>
              <a:off x="4052888" y="1841500"/>
              <a:ext cx="935038" cy="1225550"/>
            </a:xfrm>
            <a:custGeom>
              <a:avLst/>
              <a:gdLst>
                <a:gd name="T0" fmla="*/ 59 w 103"/>
                <a:gd name="T1" fmla="*/ 135 h 135"/>
                <a:gd name="T2" fmla="*/ 0 w 103"/>
                <a:gd name="T3" fmla="*/ 17 h 135"/>
                <a:gd name="T4" fmla="*/ 103 w 103"/>
                <a:gd name="T5" fmla="*/ 45 h 135"/>
                <a:gd name="T6" fmla="*/ 59 w 103"/>
                <a:gd name="T7" fmla="*/ 135 h 135"/>
              </a:gdLst>
              <a:ahLst/>
              <a:cxnLst>
                <a:cxn ang="0">
                  <a:pos x="T0" y="T1"/>
                </a:cxn>
                <a:cxn ang="0">
                  <a:pos x="T2" y="T3"/>
                </a:cxn>
                <a:cxn ang="0">
                  <a:pos x="T4" y="T5"/>
                </a:cxn>
                <a:cxn ang="0">
                  <a:pos x="T6" y="T7"/>
                </a:cxn>
              </a:cxnLst>
              <a:rect l="0" t="0" r="r" b="b"/>
              <a:pathLst>
                <a:path w="103" h="135">
                  <a:moveTo>
                    <a:pt x="59" y="135"/>
                  </a:moveTo>
                  <a:cubicBezTo>
                    <a:pt x="0" y="17"/>
                    <a:pt x="0" y="17"/>
                    <a:pt x="0" y="17"/>
                  </a:cubicBezTo>
                  <a:cubicBezTo>
                    <a:pt x="33" y="0"/>
                    <a:pt x="70" y="8"/>
                    <a:pt x="103" y="45"/>
                  </a:cubicBezTo>
                  <a:lnTo>
                    <a:pt x="59" y="135"/>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 name="01 8"/>
            <p:cNvSpPr txBox="1"/>
            <p:nvPr/>
          </p:nvSpPr>
          <p:spPr>
            <a:xfrm>
              <a:off x="4070936" y="1956971"/>
              <a:ext cx="435456" cy="315423"/>
            </a:xfrm>
            <a:prstGeom prst="rect">
              <a:avLst/>
            </a:prstGeom>
            <a:noFill/>
          </p:spPr>
          <p:txBody>
            <a:bodyPr wrap="none" rtlCol="0">
              <a:spAutoFit/>
            </a:bodyPr>
            <a:lstStyle/>
            <a:p>
              <a:r>
                <a:rPr lang="en-US" altLang="zh-CN" sz="2135" dirty="0">
                  <a:solidFill>
                    <a:schemeClr val="bg1"/>
                  </a:solidFill>
                  <a:latin typeface="Arial" pitchFamily="34" charset="0"/>
                  <a:cs typeface="Arial" pitchFamily="34" charset="0"/>
                </a:rPr>
                <a:t>9%</a:t>
              </a:r>
              <a:endParaRPr lang="zh-CN" altLang="en-US" sz="2135" dirty="0">
                <a:solidFill>
                  <a:schemeClr val="bg1"/>
                </a:solidFill>
                <a:latin typeface="Arial" pitchFamily="34" charset="0"/>
                <a:cs typeface="Arial" pitchFamily="34" charset="0"/>
              </a:endParaRPr>
            </a:p>
          </p:txBody>
        </p:sp>
      </p:grpSp>
      <p:grpSp>
        <p:nvGrpSpPr>
          <p:cNvPr id="10" name="01 9"/>
          <p:cNvGrpSpPr/>
          <p:nvPr/>
        </p:nvGrpSpPr>
        <p:grpSpPr>
          <a:xfrm>
            <a:off x="4588166" y="2715219"/>
            <a:ext cx="1500717" cy="1416051"/>
            <a:chOff x="3308351" y="1695450"/>
            <a:chExt cx="1125538" cy="1062038"/>
          </a:xfrm>
        </p:grpSpPr>
        <p:sp>
          <p:nvSpPr>
            <p:cNvPr id="11" name="01 25"/>
            <p:cNvSpPr/>
            <p:nvPr/>
          </p:nvSpPr>
          <p:spPr bwMode="auto">
            <a:xfrm>
              <a:off x="3308351" y="1695450"/>
              <a:ext cx="1125538" cy="1062038"/>
            </a:xfrm>
            <a:custGeom>
              <a:avLst/>
              <a:gdLst>
                <a:gd name="T0" fmla="*/ 124 w 124"/>
                <a:gd name="T1" fmla="*/ 117 h 117"/>
                <a:gd name="T2" fmla="*/ 0 w 124"/>
                <a:gd name="T3" fmla="*/ 73 h 117"/>
                <a:gd name="T4" fmla="*/ 65 w 124"/>
                <a:gd name="T5" fmla="*/ 0 h 117"/>
                <a:gd name="T6" fmla="*/ 124 w 124"/>
                <a:gd name="T7" fmla="*/ 117 h 117"/>
              </a:gdLst>
              <a:ahLst/>
              <a:cxnLst>
                <a:cxn ang="0">
                  <a:pos x="T0" y="T1"/>
                </a:cxn>
                <a:cxn ang="0">
                  <a:pos x="T2" y="T3"/>
                </a:cxn>
                <a:cxn ang="0">
                  <a:pos x="T4" y="T5"/>
                </a:cxn>
                <a:cxn ang="0">
                  <a:pos x="T6" y="T7"/>
                </a:cxn>
              </a:cxnLst>
              <a:rect l="0" t="0" r="r" b="b"/>
              <a:pathLst>
                <a:path w="124" h="117">
                  <a:moveTo>
                    <a:pt x="124" y="117"/>
                  </a:moveTo>
                  <a:cubicBezTo>
                    <a:pt x="0" y="73"/>
                    <a:pt x="0" y="73"/>
                    <a:pt x="0" y="73"/>
                  </a:cubicBezTo>
                  <a:cubicBezTo>
                    <a:pt x="12" y="40"/>
                    <a:pt x="34" y="15"/>
                    <a:pt x="65" y="0"/>
                  </a:cubicBezTo>
                  <a:lnTo>
                    <a:pt x="124" y="117"/>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 name="01 11"/>
            <p:cNvSpPr txBox="1"/>
            <p:nvPr/>
          </p:nvSpPr>
          <p:spPr>
            <a:xfrm>
              <a:off x="3537536" y="1987451"/>
              <a:ext cx="549670" cy="315423"/>
            </a:xfrm>
            <a:prstGeom prst="rect">
              <a:avLst/>
            </a:prstGeom>
            <a:noFill/>
          </p:spPr>
          <p:txBody>
            <a:bodyPr wrap="none" rtlCol="0">
              <a:spAutoFit/>
            </a:bodyPr>
            <a:lstStyle/>
            <a:p>
              <a:r>
                <a:rPr lang="en-US" altLang="zh-CN" sz="2135" dirty="0">
                  <a:solidFill>
                    <a:schemeClr val="bg1"/>
                  </a:solidFill>
                  <a:latin typeface="Arial" pitchFamily="34" charset="0"/>
                  <a:cs typeface="Arial" pitchFamily="34" charset="0"/>
                </a:rPr>
                <a:t>15%</a:t>
              </a:r>
              <a:endParaRPr lang="zh-CN" altLang="en-US" sz="2135" dirty="0">
                <a:solidFill>
                  <a:schemeClr val="bg1"/>
                </a:solidFill>
                <a:latin typeface="Arial" pitchFamily="34" charset="0"/>
                <a:cs typeface="Arial" pitchFamily="34" charset="0"/>
              </a:endParaRPr>
            </a:p>
          </p:txBody>
        </p:sp>
      </p:grpSp>
      <p:grpSp>
        <p:nvGrpSpPr>
          <p:cNvPr id="13" name="01 12"/>
          <p:cNvGrpSpPr/>
          <p:nvPr/>
        </p:nvGrpSpPr>
        <p:grpSpPr>
          <a:xfrm>
            <a:off x="4418833" y="3515319"/>
            <a:ext cx="1621367" cy="895351"/>
            <a:chOff x="3181351" y="2295525"/>
            <a:chExt cx="1216025" cy="671513"/>
          </a:xfrm>
        </p:grpSpPr>
        <p:sp>
          <p:nvSpPr>
            <p:cNvPr id="14" name="01 29"/>
            <p:cNvSpPr/>
            <p:nvPr/>
          </p:nvSpPr>
          <p:spPr bwMode="auto">
            <a:xfrm>
              <a:off x="3181351" y="2295525"/>
              <a:ext cx="1216025" cy="671513"/>
            </a:xfrm>
            <a:custGeom>
              <a:avLst/>
              <a:gdLst>
                <a:gd name="T0" fmla="*/ 134 w 134"/>
                <a:gd name="T1" fmla="*/ 43 h 74"/>
                <a:gd name="T2" fmla="*/ 6 w 134"/>
                <a:gd name="T3" fmla="*/ 74 h 74"/>
                <a:gd name="T4" fmla="*/ 10 w 134"/>
                <a:gd name="T5" fmla="*/ 0 h 74"/>
                <a:gd name="T6" fmla="*/ 134 w 134"/>
                <a:gd name="T7" fmla="*/ 43 h 74"/>
              </a:gdLst>
              <a:ahLst/>
              <a:cxnLst>
                <a:cxn ang="0">
                  <a:pos x="T0" y="T1"/>
                </a:cxn>
                <a:cxn ang="0">
                  <a:pos x="T2" y="T3"/>
                </a:cxn>
                <a:cxn ang="0">
                  <a:pos x="T4" y="T5"/>
                </a:cxn>
                <a:cxn ang="0">
                  <a:pos x="T6" y="T7"/>
                </a:cxn>
              </a:cxnLst>
              <a:rect l="0" t="0" r="r" b="b"/>
              <a:pathLst>
                <a:path w="134" h="74">
                  <a:moveTo>
                    <a:pt x="134" y="43"/>
                  </a:moveTo>
                  <a:cubicBezTo>
                    <a:pt x="6" y="74"/>
                    <a:pt x="6" y="74"/>
                    <a:pt x="6" y="74"/>
                  </a:cubicBezTo>
                  <a:cubicBezTo>
                    <a:pt x="0" y="48"/>
                    <a:pt x="1" y="24"/>
                    <a:pt x="10" y="0"/>
                  </a:cubicBezTo>
                  <a:lnTo>
                    <a:pt x="134" y="43"/>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 name="01 14"/>
            <p:cNvSpPr txBox="1"/>
            <p:nvPr/>
          </p:nvSpPr>
          <p:spPr>
            <a:xfrm>
              <a:off x="3286076" y="2467511"/>
              <a:ext cx="549670" cy="315423"/>
            </a:xfrm>
            <a:prstGeom prst="rect">
              <a:avLst/>
            </a:prstGeom>
            <a:noFill/>
          </p:spPr>
          <p:txBody>
            <a:bodyPr wrap="none" rtlCol="0">
              <a:spAutoFit/>
            </a:bodyPr>
            <a:lstStyle/>
            <a:p>
              <a:r>
                <a:rPr lang="en-US" altLang="zh-CN" sz="2135" dirty="0">
                  <a:solidFill>
                    <a:schemeClr val="bg1"/>
                  </a:solidFill>
                  <a:latin typeface="Arial" pitchFamily="34" charset="0"/>
                  <a:cs typeface="Arial" pitchFamily="34" charset="0"/>
                </a:rPr>
                <a:t>18%</a:t>
              </a:r>
              <a:endParaRPr lang="zh-CN" altLang="en-US" sz="2135" dirty="0">
                <a:solidFill>
                  <a:schemeClr val="bg1"/>
                </a:solidFill>
                <a:latin typeface="Arial" pitchFamily="34" charset="0"/>
                <a:cs typeface="Arial" pitchFamily="34" charset="0"/>
              </a:endParaRPr>
            </a:p>
          </p:txBody>
        </p:sp>
      </p:grpSp>
      <p:grpSp>
        <p:nvGrpSpPr>
          <p:cNvPr id="16" name="01 15"/>
          <p:cNvGrpSpPr/>
          <p:nvPr/>
        </p:nvGrpSpPr>
        <p:grpSpPr>
          <a:xfrm>
            <a:off x="6040199" y="1771186"/>
            <a:ext cx="2262717" cy="2262717"/>
            <a:chOff x="4397376" y="987425"/>
            <a:chExt cx="1697038" cy="1697038"/>
          </a:xfrm>
        </p:grpSpPr>
        <p:sp>
          <p:nvSpPr>
            <p:cNvPr id="17" name="01 31"/>
            <p:cNvSpPr/>
            <p:nvPr/>
          </p:nvSpPr>
          <p:spPr bwMode="auto">
            <a:xfrm>
              <a:off x="4397376" y="987425"/>
              <a:ext cx="1697038" cy="1697038"/>
            </a:xfrm>
            <a:custGeom>
              <a:avLst/>
              <a:gdLst>
                <a:gd name="T0" fmla="*/ 0 w 187"/>
                <a:gd name="T1" fmla="*/ 187 h 187"/>
                <a:gd name="T2" fmla="*/ 16 w 187"/>
                <a:gd name="T3" fmla="*/ 0 h 187"/>
                <a:gd name="T4" fmla="*/ 187 w 187"/>
                <a:gd name="T5" fmla="*/ 187 h 187"/>
                <a:gd name="T6" fmla="*/ 0 w 187"/>
                <a:gd name="T7" fmla="*/ 187 h 187"/>
              </a:gdLst>
              <a:ahLst/>
              <a:cxnLst>
                <a:cxn ang="0">
                  <a:pos x="T0" y="T1"/>
                </a:cxn>
                <a:cxn ang="0">
                  <a:pos x="T2" y="T3"/>
                </a:cxn>
                <a:cxn ang="0">
                  <a:pos x="T4" y="T5"/>
                </a:cxn>
                <a:cxn ang="0">
                  <a:pos x="T6" y="T7"/>
                </a:cxn>
              </a:cxnLst>
              <a:rect l="0" t="0" r="r" b="b"/>
              <a:pathLst>
                <a:path w="187" h="187">
                  <a:moveTo>
                    <a:pt x="0" y="187"/>
                  </a:moveTo>
                  <a:cubicBezTo>
                    <a:pt x="16" y="0"/>
                    <a:pt x="16" y="0"/>
                    <a:pt x="16" y="0"/>
                  </a:cubicBezTo>
                  <a:cubicBezTo>
                    <a:pt x="113" y="9"/>
                    <a:pt x="187" y="90"/>
                    <a:pt x="187" y="187"/>
                  </a:cubicBezTo>
                  <a:lnTo>
                    <a:pt x="0" y="187"/>
                  </a:lnTo>
                  <a:close/>
                </a:path>
              </a:pathLst>
            </a:custGeom>
            <a:solidFill>
              <a:srgbClr val="FF0000"/>
            </a:solidFill>
            <a:ln>
              <a:noFill/>
            </a:ln>
          </p:spPr>
          <p:txBody>
            <a:bodyPr vert="horz" wrap="square" lIns="121920" tIns="60960" rIns="121920" bIns="60960" numCol="1" anchor="t" anchorCtr="0" compatLnSpc="1"/>
            <a:lstStyle/>
            <a:p>
              <a:endParaRPr lang="zh-CN" altLang="en-US" sz="2400"/>
            </a:p>
          </p:txBody>
        </p:sp>
        <p:sp>
          <p:nvSpPr>
            <p:cNvPr id="18" name="01 17"/>
            <p:cNvSpPr txBox="1"/>
            <p:nvPr/>
          </p:nvSpPr>
          <p:spPr>
            <a:xfrm>
              <a:off x="4632405" y="1720215"/>
              <a:ext cx="1063032" cy="623248"/>
            </a:xfrm>
            <a:prstGeom prst="rect">
              <a:avLst/>
            </a:prstGeom>
            <a:noFill/>
          </p:spPr>
          <p:txBody>
            <a:bodyPr wrap="none" rtlCol="0">
              <a:spAutoFit/>
            </a:bodyPr>
            <a:lstStyle/>
            <a:p>
              <a:r>
                <a:rPr lang="en-US" altLang="zh-CN" sz="4800" dirty="0">
                  <a:solidFill>
                    <a:schemeClr val="bg1"/>
                  </a:solidFill>
                  <a:latin typeface="Arial" pitchFamily="34" charset="0"/>
                  <a:cs typeface="Arial" pitchFamily="34" charset="0"/>
                </a:rPr>
                <a:t>12%</a:t>
              </a:r>
              <a:endParaRPr lang="zh-CN" altLang="en-US" sz="4800" dirty="0">
                <a:solidFill>
                  <a:schemeClr val="bg1"/>
                </a:solidFill>
                <a:latin typeface="Arial" pitchFamily="34" charset="0"/>
                <a:cs typeface="Arial" pitchFamily="34" charset="0"/>
              </a:endParaRPr>
            </a:p>
          </p:txBody>
        </p:sp>
      </p:grpSp>
      <p:grpSp>
        <p:nvGrpSpPr>
          <p:cNvPr id="19" name="01 18"/>
          <p:cNvGrpSpPr/>
          <p:nvPr/>
        </p:nvGrpSpPr>
        <p:grpSpPr>
          <a:xfrm>
            <a:off x="4152132" y="4033904"/>
            <a:ext cx="4150784" cy="2275417"/>
            <a:chOff x="2981326" y="2684463"/>
            <a:chExt cx="3113088" cy="1706563"/>
          </a:xfrm>
        </p:grpSpPr>
        <p:sp>
          <p:nvSpPr>
            <p:cNvPr id="20" name="01 32"/>
            <p:cNvSpPr/>
            <p:nvPr/>
          </p:nvSpPr>
          <p:spPr bwMode="auto">
            <a:xfrm>
              <a:off x="2981326" y="2684463"/>
              <a:ext cx="3113088" cy="1706563"/>
            </a:xfrm>
            <a:custGeom>
              <a:avLst/>
              <a:gdLst>
                <a:gd name="T0" fmla="*/ 156 w 343"/>
                <a:gd name="T1" fmla="*/ 0 h 188"/>
                <a:gd name="T2" fmla="*/ 343 w 343"/>
                <a:gd name="T3" fmla="*/ 0 h 188"/>
                <a:gd name="T4" fmla="*/ 156 w 343"/>
                <a:gd name="T5" fmla="*/ 188 h 188"/>
                <a:gd name="T6" fmla="*/ 0 w 343"/>
                <a:gd name="T7" fmla="*/ 105 h 188"/>
                <a:gd name="T8" fmla="*/ 156 w 343"/>
                <a:gd name="T9" fmla="*/ 0 h 188"/>
              </a:gdLst>
              <a:ahLst/>
              <a:cxnLst>
                <a:cxn ang="0">
                  <a:pos x="T0" y="T1"/>
                </a:cxn>
                <a:cxn ang="0">
                  <a:pos x="T2" y="T3"/>
                </a:cxn>
                <a:cxn ang="0">
                  <a:pos x="T4" y="T5"/>
                </a:cxn>
                <a:cxn ang="0">
                  <a:pos x="T6" y="T7"/>
                </a:cxn>
                <a:cxn ang="0">
                  <a:pos x="T8" y="T9"/>
                </a:cxn>
              </a:cxnLst>
              <a:rect l="0" t="0" r="r" b="b"/>
              <a:pathLst>
                <a:path w="343" h="188">
                  <a:moveTo>
                    <a:pt x="156" y="0"/>
                  </a:moveTo>
                  <a:cubicBezTo>
                    <a:pt x="343" y="0"/>
                    <a:pt x="343" y="0"/>
                    <a:pt x="343" y="0"/>
                  </a:cubicBezTo>
                  <a:cubicBezTo>
                    <a:pt x="343" y="104"/>
                    <a:pt x="259" y="188"/>
                    <a:pt x="156" y="188"/>
                  </a:cubicBezTo>
                  <a:cubicBezTo>
                    <a:pt x="90" y="188"/>
                    <a:pt x="37" y="159"/>
                    <a:pt x="0" y="105"/>
                  </a:cubicBezTo>
                  <a:lnTo>
                    <a:pt x="156" y="0"/>
                  </a:lnTo>
                  <a:close/>
                </a:path>
              </a:pathLst>
            </a:custGeom>
            <a:solidFill>
              <a:srgbClr val="C00000"/>
            </a:solidFill>
            <a:ln>
              <a:noFill/>
            </a:ln>
          </p:spPr>
          <p:txBody>
            <a:bodyPr vert="horz" wrap="square" lIns="121920" tIns="60960" rIns="121920" bIns="60960" numCol="1" anchor="t" anchorCtr="0" compatLnSpc="1"/>
            <a:lstStyle/>
            <a:p>
              <a:endParaRPr lang="zh-CN" altLang="en-US" sz="2400"/>
            </a:p>
          </p:txBody>
        </p:sp>
        <p:sp>
          <p:nvSpPr>
            <p:cNvPr id="21" name="01 20"/>
            <p:cNvSpPr txBox="1"/>
            <p:nvPr/>
          </p:nvSpPr>
          <p:spPr>
            <a:xfrm>
              <a:off x="4124780" y="3100886"/>
              <a:ext cx="1164021" cy="684755"/>
            </a:xfrm>
            <a:prstGeom prst="rect">
              <a:avLst/>
            </a:prstGeom>
            <a:noFill/>
          </p:spPr>
          <p:txBody>
            <a:bodyPr wrap="none" rtlCol="0">
              <a:spAutoFit/>
            </a:bodyPr>
            <a:lstStyle/>
            <a:p>
              <a:r>
                <a:rPr lang="en-US" altLang="zh-CN" sz="5335" dirty="0">
                  <a:solidFill>
                    <a:schemeClr val="bg1"/>
                  </a:solidFill>
                  <a:latin typeface="Arial" pitchFamily="34" charset="0"/>
                  <a:cs typeface="Arial" pitchFamily="34" charset="0"/>
                </a:rPr>
                <a:t>24%</a:t>
              </a:r>
              <a:endParaRPr lang="zh-CN" altLang="en-US" sz="5335" dirty="0">
                <a:solidFill>
                  <a:schemeClr val="bg1"/>
                </a:solidFill>
                <a:latin typeface="Arial" pitchFamily="34" charset="0"/>
                <a:cs typeface="Arial" pitchFamily="34" charset="0"/>
              </a:endParaRPr>
            </a:p>
          </p:txBody>
        </p:sp>
      </p:grpSp>
      <p:grpSp>
        <p:nvGrpSpPr>
          <p:cNvPr id="22" name="01 21"/>
          <p:cNvGrpSpPr/>
          <p:nvPr/>
        </p:nvGrpSpPr>
        <p:grpSpPr>
          <a:xfrm>
            <a:off x="623392" y="3341751"/>
            <a:ext cx="2929941" cy="1061930"/>
            <a:chOff x="287231" y="2400300"/>
            <a:chExt cx="2197456" cy="796448"/>
          </a:xfrm>
        </p:grpSpPr>
        <p:sp>
          <p:nvSpPr>
            <p:cNvPr id="23" name="01 22"/>
            <p:cNvSpPr txBox="1"/>
            <p:nvPr/>
          </p:nvSpPr>
          <p:spPr>
            <a:xfrm>
              <a:off x="664952" y="2400300"/>
              <a:ext cx="1819735" cy="315423"/>
            </a:xfrm>
            <a:prstGeom prst="rect">
              <a:avLst/>
            </a:prstGeom>
            <a:noFill/>
          </p:spPr>
          <p:txBody>
            <a:bodyPr wrap="square" rtlCol="0">
              <a:spAutoFit/>
            </a:bodyPr>
            <a:lstStyle/>
            <a:p>
              <a:pPr algn="r"/>
              <a:r>
                <a:rPr lang="zh-CN" altLang="en-US" sz="2135" dirty="0">
                  <a:latin typeface="微软雅黑" pitchFamily="34" charset="-122"/>
                  <a:ea typeface="微软雅黑" pitchFamily="34" charset="-122"/>
                </a:rPr>
                <a:t>请在这里添加标题</a:t>
              </a:r>
            </a:p>
          </p:txBody>
        </p:sp>
        <p:sp>
          <p:nvSpPr>
            <p:cNvPr id="24" name="01 23"/>
            <p:cNvSpPr>
              <a:spLocks noChangeArrowheads="1"/>
            </p:cNvSpPr>
            <p:nvPr/>
          </p:nvSpPr>
          <p:spPr bwMode="auto">
            <a:xfrm>
              <a:off x="287231" y="2723541"/>
              <a:ext cx="2197456" cy="47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ts val="2135"/>
                </a:lnSpc>
              </a:pPr>
              <a:r>
                <a:rPr lang="zh-CN" altLang="en-US" sz="1335" dirty="0">
                  <a:latin typeface="微软雅黑" pitchFamily="34" charset="-122"/>
                  <a:ea typeface="微软雅黑" pitchFamily="34" charset="-122"/>
                </a:rPr>
                <a:t>点击添加文字点击添加文字</a:t>
              </a:r>
              <a:endParaRPr lang="zh-CN" altLang="en-US" sz="1335" dirty="0">
                <a:latin typeface="微软雅黑" pitchFamily="34" charset="-122"/>
                <a:ea typeface="微软雅黑" pitchFamily="34" charset="-122"/>
              </a:endParaRPr>
            </a:p>
            <a:p>
              <a:pPr algn="r">
                <a:lnSpc>
                  <a:spcPts val="2135"/>
                </a:lnSpc>
              </a:pPr>
              <a:r>
                <a:rPr lang="zh-CN" altLang="en-US" sz="1335" dirty="0">
                  <a:latin typeface="微软雅黑" pitchFamily="34" charset="-122"/>
                  <a:ea typeface="微软雅黑" pitchFamily="34" charset="-122"/>
                </a:rPr>
                <a:t>点击添加文字点击添加文字</a:t>
              </a:r>
            </a:p>
          </p:txBody>
        </p:sp>
      </p:grpSp>
      <p:sp>
        <p:nvSpPr>
          <p:cNvPr id="25" name="01 24"/>
          <p:cNvSpPr/>
          <p:nvPr/>
        </p:nvSpPr>
        <p:spPr>
          <a:xfrm>
            <a:off x="7279265" y="1766952"/>
            <a:ext cx="3560064" cy="422656"/>
          </a:xfrm>
          <a:custGeom>
            <a:avLst/>
            <a:gdLst>
              <a:gd name="connsiteX0" fmla="*/ 0 w 2670048"/>
              <a:gd name="connsiteY0" fmla="*/ 316992 h 316992"/>
              <a:gd name="connsiteX1" fmla="*/ 316992 w 2670048"/>
              <a:gd name="connsiteY1" fmla="*/ 0 h 316992"/>
              <a:gd name="connsiteX2" fmla="*/ 2670048 w 2670048"/>
              <a:gd name="connsiteY2" fmla="*/ 0 h 316992"/>
            </a:gdLst>
            <a:ahLst/>
            <a:cxnLst>
              <a:cxn ang="0">
                <a:pos x="connsiteX0" y="connsiteY0"/>
              </a:cxn>
              <a:cxn ang="0">
                <a:pos x="connsiteX1" y="connsiteY1"/>
              </a:cxn>
              <a:cxn ang="0">
                <a:pos x="connsiteX2" y="connsiteY2"/>
              </a:cxn>
            </a:cxnLst>
            <a:rect l="l" t="t" r="r" b="b"/>
            <a:pathLst>
              <a:path w="2670048" h="316992">
                <a:moveTo>
                  <a:pt x="0" y="316992"/>
                </a:moveTo>
                <a:lnTo>
                  <a:pt x="316992" y="0"/>
                </a:lnTo>
                <a:lnTo>
                  <a:pt x="2670048" y="0"/>
                </a:lnTo>
              </a:path>
            </a:pathLst>
          </a:custGeom>
          <a:noFill/>
          <a:ln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6" name="01 25"/>
          <p:cNvGrpSpPr/>
          <p:nvPr/>
        </p:nvGrpSpPr>
        <p:grpSpPr>
          <a:xfrm>
            <a:off x="8570060" y="2020953"/>
            <a:ext cx="2976331" cy="2168185"/>
            <a:chOff x="6247232" y="1409700"/>
            <a:chExt cx="2232248" cy="1626139"/>
          </a:xfrm>
        </p:grpSpPr>
        <p:sp>
          <p:nvSpPr>
            <p:cNvPr id="27" name="01 26"/>
            <p:cNvSpPr txBox="1"/>
            <p:nvPr/>
          </p:nvSpPr>
          <p:spPr>
            <a:xfrm>
              <a:off x="6247232" y="1409700"/>
              <a:ext cx="1819735" cy="315423"/>
            </a:xfrm>
            <a:prstGeom prst="rect">
              <a:avLst/>
            </a:prstGeom>
            <a:noFill/>
          </p:spPr>
          <p:txBody>
            <a:bodyPr wrap="square" rtlCol="0">
              <a:spAutoFit/>
            </a:bodyPr>
            <a:lstStyle/>
            <a:p>
              <a:r>
                <a:rPr lang="zh-CN" altLang="en-US" sz="2135" dirty="0">
                  <a:latin typeface="微软雅黑" pitchFamily="34" charset="-122"/>
                  <a:ea typeface="微软雅黑" pitchFamily="34" charset="-122"/>
                </a:rPr>
                <a:t>请在这里添加标题</a:t>
              </a:r>
            </a:p>
          </p:txBody>
        </p:sp>
        <p:sp>
          <p:nvSpPr>
            <p:cNvPr id="28" name="01 27"/>
            <p:cNvSpPr>
              <a:spLocks noChangeArrowheads="1"/>
            </p:cNvSpPr>
            <p:nvPr/>
          </p:nvSpPr>
          <p:spPr bwMode="auto">
            <a:xfrm>
              <a:off x="6282024" y="1732941"/>
              <a:ext cx="2197456" cy="47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135"/>
                </a:lnSpc>
              </a:pPr>
              <a:r>
                <a:rPr lang="zh-CN" altLang="en-US" sz="1335" dirty="0">
                  <a:latin typeface="微软雅黑" pitchFamily="34" charset="-122"/>
                  <a:ea typeface="微软雅黑" pitchFamily="34" charset="-122"/>
                </a:rPr>
                <a:t>点击添加文字点击添加文字</a:t>
              </a:r>
              <a:endParaRPr lang="zh-CN" altLang="en-US" sz="1335" dirty="0">
                <a:latin typeface="微软雅黑" pitchFamily="34" charset="-122"/>
                <a:ea typeface="微软雅黑" pitchFamily="34" charset="-122"/>
              </a:endParaRPr>
            </a:p>
            <a:p>
              <a:pPr algn="just">
                <a:lnSpc>
                  <a:spcPts val="2135"/>
                </a:lnSpc>
              </a:pPr>
              <a:r>
                <a:rPr lang="zh-CN" altLang="en-US" sz="1335" dirty="0">
                  <a:latin typeface="微软雅黑" pitchFamily="34" charset="-122"/>
                  <a:ea typeface="微软雅黑" pitchFamily="34" charset="-122"/>
                </a:rPr>
                <a:t>点击添加文字点击添加文字</a:t>
              </a:r>
            </a:p>
          </p:txBody>
        </p:sp>
        <p:sp>
          <p:nvSpPr>
            <p:cNvPr id="29" name="01 28"/>
            <p:cNvSpPr>
              <a:spLocks noChangeArrowheads="1"/>
            </p:cNvSpPr>
            <p:nvPr/>
          </p:nvSpPr>
          <p:spPr bwMode="auto">
            <a:xfrm>
              <a:off x="6282023" y="2562632"/>
              <a:ext cx="1784943" cy="47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135"/>
                </a:lnSpc>
              </a:pPr>
              <a:r>
                <a:rPr lang="zh-CN" altLang="en-US" sz="1335" dirty="0">
                  <a:latin typeface="微软雅黑" pitchFamily="34" charset="-122"/>
                  <a:ea typeface="微软雅黑" pitchFamily="34" charset="-122"/>
                </a:rPr>
                <a:t>点击添加文字点击添加文字</a:t>
              </a:r>
              <a:endParaRPr lang="zh-CN" altLang="en-US" sz="1335" dirty="0">
                <a:latin typeface="微软雅黑" pitchFamily="34" charset="-122"/>
                <a:ea typeface="微软雅黑" pitchFamily="34" charset="-122"/>
              </a:endParaRPr>
            </a:p>
            <a:p>
              <a:pPr algn="just">
                <a:lnSpc>
                  <a:spcPts val="2135"/>
                </a:lnSpc>
              </a:pPr>
              <a:r>
                <a:rPr lang="zh-CN" altLang="en-US" sz="1335" dirty="0">
                  <a:latin typeface="微软雅黑" pitchFamily="34" charset="-122"/>
                  <a:ea typeface="微软雅黑" pitchFamily="34" charset="-122"/>
                </a:rPr>
                <a:t>点击添加文字点击添加文字</a:t>
              </a:r>
            </a:p>
          </p:txBody>
        </p:sp>
      </p:grpSp>
      <p:sp>
        <p:nvSpPr>
          <p:cNvPr id="30" name="标题 29"/>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1+#ppt_w/2"/>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5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1+#ppt_w/2"/>
                                          </p:val>
                                        </p:tav>
                                        <p:tav tm="100000">
                                          <p:val>
                                            <p:strVal val="#ppt_x"/>
                                          </p:val>
                                        </p:tav>
                                      </p:tavLst>
                                    </p:anim>
                                    <p:anim calcmode="lin" valueType="num">
                                      <p:cBhvr additive="base">
                                        <p:cTn id="12" dur="75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0-#ppt_w/2"/>
                                          </p:val>
                                        </p:tav>
                                        <p:tav tm="100000">
                                          <p:val>
                                            <p:strVal val="#ppt_x"/>
                                          </p:val>
                                        </p:tav>
                                      </p:tavLst>
                                    </p:anim>
                                    <p:anim calcmode="lin" valueType="num">
                                      <p:cBhvr additive="base">
                                        <p:cTn id="20" dur="75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9" fill="hold" nodeType="withEffect">
                                  <p:stCondLst>
                                    <p:cond delay="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750" fill="hold"/>
                                        <p:tgtEl>
                                          <p:spTgt spid="10"/>
                                        </p:tgtEl>
                                        <p:attrNameLst>
                                          <p:attrName>ppt_x</p:attrName>
                                        </p:attrNameLst>
                                      </p:cBhvr>
                                      <p:tavLst>
                                        <p:tav tm="0">
                                          <p:val>
                                            <p:strVal val="0-#ppt_w/2"/>
                                          </p:val>
                                        </p:tav>
                                        <p:tav tm="100000">
                                          <p:val>
                                            <p:strVal val="#ppt_x"/>
                                          </p:val>
                                        </p:tav>
                                      </p:tavLst>
                                    </p:anim>
                                    <p:anim calcmode="lin" valueType="num">
                                      <p:cBhvr additive="base">
                                        <p:cTn id="24" dur="750" fill="hold"/>
                                        <p:tgtEl>
                                          <p:spTgt spid="10"/>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750" fill="hold"/>
                                        <p:tgtEl>
                                          <p:spTgt spid="7"/>
                                        </p:tgtEl>
                                        <p:attrNameLst>
                                          <p:attrName>ppt_x</p:attrName>
                                        </p:attrNameLst>
                                      </p:cBhvr>
                                      <p:tavLst>
                                        <p:tav tm="0">
                                          <p:val>
                                            <p:strVal val="#ppt_x"/>
                                          </p:val>
                                        </p:tav>
                                        <p:tav tm="100000">
                                          <p:val>
                                            <p:strVal val="#ppt_x"/>
                                          </p:val>
                                        </p:tav>
                                      </p:tavLst>
                                    </p:anim>
                                    <p:anim calcmode="lin" valueType="num">
                                      <p:cBhvr additive="base">
                                        <p:cTn id="28" dur="750" fill="hold"/>
                                        <p:tgtEl>
                                          <p:spTgt spid="7"/>
                                        </p:tgtEl>
                                        <p:attrNameLst>
                                          <p:attrName>ppt_y</p:attrName>
                                        </p:attrNameLst>
                                      </p:cBhvr>
                                      <p:tavLst>
                                        <p:tav tm="0">
                                          <p:val>
                                            <p:strVal val="0-#ppt_h/2"/>
                                          </p:val>
                                        </p:tav>
                                        <p:tav tm="100000">
                                          <p:val>
                                            <p:strVal val="#ppt_y"/>
                                          </p:val>
                                        </p:tav>
                                      </p:tavLst>
                                    </p:anim>
                                  </p:childTnLst>
                                </p:cTn>
                              </p:par>
                              <p:par>
                                <p:cTn id="29" presetID="22" presetClass="entr" presetSubtype="8" fill="hold" grpId="0" nodeType="withEffect">
                                  <p:stCondLst>
                                    <p:cond delay="110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par>
                                <p:cTn id="32" presetID="22" presetClass="entr" presetSubtype="1" fill="hold" nodeType="withEffect">
                                  <p:stCondLst>
                                    <p:cond delay="1300"/>
                                  </p:stCondLst>
                                  <p:childTnLst>
                                    <p:set>
                                      <p:cBhvr>
                                        <p:cTn id="33" dur="1" fill="hold">
                                          <p:stCondLst>
                                            <p:cond delay="0"/>
                                          </p:stCondLst>
                                        </p:cTn>
                                        <p:tgtEl>
                                          <p:spTgt spid="26"/>
                                        </p:tgtEl>
                                        <p:attrNameLst>
                                          <p:attrName>style.visibility</p:attrName>
                                        </p:attrNameLst>
                                      </p:cBhvr>
                                      <p:to>
                                        <p:strVal val="visible"/>
                                      </p:to>
                                    </p:set>
                                    <p:animEffect transition="in" filter="wipe(up)">
                                      <p:cBhvr>
                                        <p:cTn id="34" dur="1000"/>
                                        <p:tgtEl>
                                          <p:spTgt spid="26"/>
                                        </p:tgtEl>
                                      </p:cBhvr>
                                    </p:animEffect>
                                  </p:childTnLst>
                                </p:cTn>
                              </p:par>
                              <p:par>
                                <p:cTn id="35" presetID="22" presetClass="entr" presetSubtype="2" fill="hold" grpId="0" nodeType="withEffect">
                                  <p:stCondLst>
                                    <p:cond delay="1900"/>
                                  </p:stCondLst>
                                  <p:childTnLst>
                                    <p:set>
                                      <p:cBhvr>
                                        <p:cTn id="36" dur="1" fill="hold">
                                          <p:stCondLst>
                                            <p:cond delay="0"/>
                                          </p:stCondLst>
                                        </p:cTn>
                                        <p:tgtEl>
                                          <p:spTgt spid="2"/>
                                        </p:tgtEl>
                                        <p:attrNameLst>
                                          <p:attrName>style.visibility</p:attrName>
                                        </p:attrNameLst>
                                      </p:cBhvr>
                                      <p:to>
                                        <p:strVal val="visible"/>
                                      </p:to>
                                    </p:set>
                                    <p:animEffect transition="in" filter="wipe(right)">
                                      <p:cBhvr>
                                        <p:cTn id="37" dur="500"/>
                                        <p:tgtEl>
                                          <p:spTgt spid="2"/>
                                        </p:tgtEl>
                                      </p:cBhvr>
                                    </p:animEffect>
                                  </p:childTnLst>
                                </p:cTn>
                              </p:par>
                              <p:par>
                                <p:cTn id="38" presetID="22" presetClass="entr" presetSubtype="1" fill="hold" nodeType="withEffect">
                                  <p:stCondLst>
                                    <p:cond delay="2100"/>
                                  </p:stCondLst>
                                  <p:childTnLst>
                                    <p:set>
                                      <p:cBhvr>
                                        <p:cTn id="39" dur="1" fill="hold">
                                          <p:stCondLst>
                                            <p:cond delay="0"/>
                                          </p:stCondLst>
                                        </p:cTn>
                                        <p:tgtEl>
                                          <p:spTgt spid="22"/>
                                        </p:tgtEl>
                                        <p:attrNameLst>
                                          <p:attrName>style.visibility</p:attrName>
                                        </p:attrNameLst>
                                      </p:cBhvr>
                                      <p:to>
                                        <p:strVal val="visible"/>
                                      </p:to>
                                    </p:set>
                                    <p:animEffect transition="in" filter="wipe(up)">
                                      <p:cBhvr>
                                        <p:cTn id="4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1 2"/>
          <p:cNvGrpSpPr/>
          <p:nvPr/>
        </p:nvGrpSpPr>
        <p:grpSpPr bwMode="auto">
          <a:xfrm>
            <a:off x="1016000" y="4178267"/>
            <a:ext cx="2652184" cy="1340681"/>
            <a:chOff x="372480" y="3433051"/>
            <a:chExt cx="2136775" cy="1275434"/>
          </a:xfrm>
        </p:grpSpPr>
        <p:sp>
          <p:nvSpPr>
            <p:cNvPr id="3" name="Text Box 21"/>
            <p:cNvSpPr txBox="1">
              <a:spLocks noChangeArrowheads="1"/>
            </p:cNvSpPr>
            <p:nvPr/>
          </p:nvSpPr>
          <p:spPr bwMode="auto">
            <a:xfrm>
              <a:off x="375891" y="3433051"/>
              <a:ext cx="2077088" cy="361179"/>
            </a:xfrm>
            <a:prstGeom prst="rect">
              <a:avLst/>
            </a:prstGeom>
            <a:noFill/>
            <a:ln>
              <a:noFill/>
            </a:ln>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1865" b="1" i="0" kern="0" dirty="0">
                  <a:solidFill>
                    <a:srgbClr val="646464"/>
                  </a:solidFill>
                  <a:latin typeface="+mn-ea"/>
                  <a:ea typeface="+mn-ea"/>
                </a:rPr>
                <a:t>此处添加内容</a:t>
              </a:r>
            </a:p>
          </p:txBody>
        </p:sp>
        <p:sp>
          <p:nvSpPr>
            <p:cNvPr id="4" name="01 22"/>
            <p:cNvSpPr>
              <a:spLocks noChangeArrowheads="1"/>
            </p:cNvSpPr>
            <p:nvPr/>
          </p:nvSpPr>
          <p:spPr bwMode="auto">
            <a:xfrm>
              <a:off x="372480" y="3964656"/>
              <a:ext cx="2136775" cy="743829"/>
            </a:xfrm>
            <a:prstGeom prst="rect">
              <a:avLst/>
            </a:prstGeom>
            <a:noFill/>
            <a:ln>
              <a:noFill/>
            </a:ln>
          </p:spPr>
          <p:txBody>
            <a:bodyPr>
              <a:spAutoFit/>
            </a:bodyPr>
            <a:lstStyle/>
            <a:p>
              <a:pPr marL="351155" indent="-351155">
                <a:lnSpc>
                  <a:spcPct val="120000"/>
                </a:lnSpc>
                <a:buFontTx/>
                <a:buChar char="•"/>
                <a:defRPr/>
              </a:pPr>
              <a:r>
                <a:rPr lang="zh-CN" altLang="en-US" sz="1865" kern="0" dirty="0">
                  <a:solidFill>
                    <a:srgbClr val="646464"/>
                  </a:solidFill>
                  <a:latin typeface="+mn-ea"/>
                </a:rPr>
                <a:t>单击添加段落文字</a:t>
              </a:r>
              <a:endParaRPr lang="zh-CN" altLang="en-US" sz="1865" kern="0" dirty="0">
                <a:solidFill>
                  <a:srgbClr val="646464"/>
                </a:solidFill>
                <a:latin typeface="+mn-ea"/>
              </a:endParaRPr>
            </a:p>
            <a:p>
              <a:pPr marL="351155" indent="-351155">
                <a:lnSpc>
                  <a:spcPct val="120000"/>
                </a:lnSpc>
                <a:buFontTx/>
                <a:buChar char="•"/>
                <a:defRPr/>
              </a:pPr>
              <a:r>
                <a:rPr lang="zh-CN" altLang="en-US" sz="1865" kern="0" dirty="0">
                  <a:solidFill>
                    <a:srgbClr val="646464"/>
                  </a:solidFill>
                  <a:latin typeface="+mn-ea"/>
                </a:rPr>
                <a:t>单击添加段落文字</a:t>
              </a:r>
            </a:p>
          </p:txBody>
        </p:sp>
      </p:grpSp>
      <p:grpSp>
        <p:nvGrpSpPr>
          <p:cNvPr id="5" name="01 3"/>
          <p:cNvGrpSpPr/>
          <p:nvPr/>
        </p:nvGrpSpPr>
        <p:grpSpPr bwMode="auto">
          <a:xfrm>
            <a:off x="8117417" y="2235167"/>
            <a:ext cx="2743200" cy="1340681"/>
            <a:chOff x="6159072" y="1671754"/>
            <a:chExt cx="2136775" cy="1275811"/>
          </a:xfrm>
        </p:grpSpPr>
        <p:sp>
          <p:nvSpPr>
            <p:cNvPr id="6" name="Text Box 23"/>
            <p:cNvSpPr txBox="1">
              <a:spLocks noChangeArrowheads="1"/>
            </p:cNvSpPr>
            <p:nvPr/>
          </p:nvSpPr>
          <p:spPr bwMode="auto">
            <a:xfrm>
              <a:off x="6162369" y="1671754"/>
              <a:ext cx="2077420" cy="361286"/>
            </a:xfrm>
            <a:prstGeom prst="rect">
              <a:avLst/>
            </a:prstGeom>
            <a:noFill/>
            <a:ln>
              <a:noFill/>
            </a:ln>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1865" b="1" i="0" kern="0" dirty="0">
                  <a:solidFill>
                    <a:srgbClr val="646464"/>
                  </a:solidFill>
                  <a:latin typeface="+mn-ea"/>
                  <a:ea typeface="+mn-ea"/>
                </a:rPr>
                <a:t>此处添加内容</a:t>
              </a:r>
            </a:p>
          </p:txBody>
        </p:sp>
        <p:sp>
          <p:nvSpPr>
            <p:cNvPr id="7" name="01 24"/>
            <p:cNvSpPr>
              <a:spLocks noChangeArrowheads="1"/>
            </p:cNvSpPr>
            <p:nvPr/>
          </p:nvSpPr>
          <p:spPr bwMode="auto">
            <a:xfrm>
              <a:off x="6159072" y="2203516"/>
              <a:ext cx="2136775" cy="744049"/>
            </a:xfrm>
            <a:prstGeom prst="rect">
              <a:avLst/>
            </a:prstGeom>
            <a:noFill/>
            <a:ln>
              <a:noFill/>
            </a:ln>
          </p:spPr>
          <p:txBody>
            <a:bodyPr>
              <a:spAutoFit/>
            </a:bodyPr>
            <a:lstStyle/>
            <a:p>
              <a:pPr marL="351155" indent="-351155">
                <a:lnSpc>
                  <a:spcPct val="120000"/>
                </a:lnSpc>
                <a:buFontTx/>
                <a:buChar char="•"/>
                <a:defRPr/>
              </a:pPr>
              <a:r>
                <a:rPr lang="zh-CN" altLang="en-US" sz="1865" kern="0" dirty="0">
                  <a:solidFill>
                    <a:srgbClr val="646464"/>
                  </a:solidFill>
                  <a:latin typeface="+mn-ea"/>
                </a:rPr>
                <a:t>单击添加段落文字</a:t>
              </a:r>
              <a:endParaRPr lang="zh-CN" altLang="en-US" sz="1865" kern="0" dirty="0">
                <a:solidFill>
                  <a:srgbClr val="646464"/>
                </a:solidFill>
                <a:latin typeface="+mn-ea"/>
              </a:endParaRPr>
            </a:p>
            <a:p>
              <a:pPr marL="351155" indent="-351155">
                <a:lnSpc>
                  <a:spcPct val="120000"/>
                </a:lnSpc>
                <a:buFontTx/>
                <a:buChar char="•"/>
                <a:defRPr/>
              </a:pPr>
              <a:r>
                <a:rPr lang="zh-CN" altLang="en-US" sz="1865" kern="0" dirty="0">
                  <a:solidFill>
                    <a:srgbClr val="646464"/>
                  </a:solidFill>
                  <a:latin typeface="+mn-ea"/>
                </a:rPr>
                <a:t>单击添加段落文字</a:t>
              </a:r>
            </a:p>
          </p:txBody>
        </p:sp>
      </p:grpSp>
      <p:grpSp>
        <p:nvGrpSpPr>
          <p:cNvPr id="8" name="01 4"/>
          <p:cNvGrpSpPr/>
          <p:nvPr/>
        </p:nvGrpSpPr>
        <p:grpSpPr bwMode="auto">
          <a:xfrm>
            <a:off x="8737600" y="4262933"/>
            <a:ext cx="2743200" cy="1340681"/>
            <a:chOff x="6750106" y="3600192"/>
            <a:chExt cx="2136775" cy="1275434"/>
          </a:xfrm>
        </p:grpSpPr>
        <p:sp>
          <p:nvSpPr>
            <p:cNvPr id="9" name="Text Box 25"/>
            <p:cNvSpPr txBox="1">
              <a:spLocks noChangeArrowheads="1"/>
            </p:cNvSpPr>
            <p:nvPr/>
          </p:nvSpPr>
          <p:spPr bwMode="auto">
            <a:xfrm>
              <a:off x="6753403" y="3600192"/>
              <a:ext cx="2077420" cy="361179"/>
            </a:xfrm>
            <a:prstGeom prst="rect">
              <a:avLst/>
            </a:prstGeom>
            <a:noFill/>
            <a:ln>
              <a:noFill/>
            </a:ln>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1865" b="1" i="0" kern="0" dirty="0">
                  <a:solidFill>
                    <a:srgbClr val="646464"/>
                  </a:solidFill>
                  <a:latin typeface="+mn-ea"/>
                  <a:ea typeface="+mn-ea"/>
                </a:rPr>
                <a:t>此处添加内容</a:t>
              </a:r>
            </a:p>
          </p:txBody>
        </p:sp>
        <p:sp>
          <p:nvSpPr>
            <p:cNvPr id="10" name="01 26"/>
            <p:cNvSpPr>
              <a:spLocks noChangeArrowheads="1"/>
            </p:cNvSpPr>
            <p:nvPr/>
          </p:nvSpPr>
          <p:spPr bwMode="auto">
            <a:xfrm>
              <a:off x="6750106" y="4131797"/>
              <a:ext cx="2136775" cy="743829"/>
            </a:xfrm>
            <a:prstGeom prst="rect">
              <a:avLst/>
            </a:prstGeom>
            <a:noFill/>
            <a:ln>
              <a:noFill/>
            </a:ln>
          </p:spPr>
          <p:txBody>
            <a:bodyPr>
              <a:spAutoFit/>
            </a:bodyPr>
            <a:lstStyle/>
            <a:p>
              <a:pPr marL="351155" indent="-351155">
                <a:lnSpc>
                  <a:spcPct val="120000"/>
                </a:lnSpc>
                <a:buFontTx/>
                <a:buChar char="•"/>
                <a:defRPr/>
              </a:pPr>
              <a:r>
                <a:rPr lang="zh-CN" altLang="en-US" sz="1865" kern="0" dirty="0">
                  <a:solidFill>
                    <a:srgbClr val="646464"/>
                  </a:solidFill>
                  <a:latin typeface="+mn-ea"/>
                </a:rPr>
                <a:t>单击添加段落文字</a:t>
              </a:r>
              <a:endParaRPr lang="zh-CN" altLang="en-US" sz="1865" kern="0" dirty="0">
                <a:solidFill>
                  <a:srgbClr val="646464"/>
                </a:solidFill>
                <a:latin typeface="+mn-ea"/>
              </a:endParaRPr>
            </a:p>
            <a:p>
              <a:pPr marL="351155" indent="-351155">
                <a:lnSpc>
                  <a:spcPct val="120000"/>
                </a:lnSpc>
                <a:buFontTx/>
                <a:buChar char="•"/>
                <a:defRPr/>
              </a:pPr>
              <a:r>
                <a:rPr lang="zh-CN" altLang="en-US" sz="1865" kern="0" dirty="0">
                  <a:solidFill>
                    <a:srgbClr val="646464"/>
                  </a:solidFill>
                  <a:latin typeface="+mn-ea"/>
                </a:rPr>
                <a:t>单击添加段落文字</a:t>
              </a:r>
            </a:p>
          </p:txBody>
        </p:sp>
      </p:grpSp>
      <p:grpSp>
        <p:nvGrpSpPr>
          <p:cNvPr id="11" name="01 5"/>
          <p:cNvGrpSpPr/>
          <p:nvPr/>
        </p:nvGrpSpPr>
        <p:grpSpPr bwMode="auto">
          <a:xfrm>
            <a:off x="1502834" y="1813949"/>
            <a:ext cx="2654300" cy="1340681"/>
            <a:chOff x="836007" y="1185037"/>
            <a:chExt cx="2136775" cy="1274492"/>
          </a:xfrm>
        </p:grpSpPr>
        <p:sp>
          <p:nvSpPr>
            <p:cNvPr id="12" name="Text Box 25"/>
            <p:cNvSpPr txBox="1">
              <a:spLocks noChangeArrowheads="1"/>
            </p:cNvSpPr>
            <p:nvPr/>
          </p:nvSpPr>
          <p:spPr bwMode="auto">
            <a:xfrm>
              <a:off x="839415" y="1185037"/>
              <a:ext cx="2077137" cy="360912"/>
            </a:xfrm>
            <a:prstGeom prst="rect">
              <a:avLst/>
            </a:prstGeom>
            <a:noFill/>
            <a:ln>
              <a:noFill/>
            </a:ln>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1865" b="1" i="0" kern="0" dirty="0">
                  <a:solidFill>
                    <a:srgbClr val="646464"/>
                  </a:solidFill>
                  <a:latin typeface="+mn-ea"/>
                  <a:ea typeface="+mn-ea"/>
                </a:rPr>
                <a:t>此处添加内容</a:t>
              </a:r>
            </a:p>
          </p:txBody>
        </p:sp>
        <p:sp>
          <p:nvSpPr>
            <p:cNvPr id="13" name="01 26"/>
            <p:cNvSpPr>
              <a:spLocks noChangeArrowheads="1"/>
            </p:cNvSpPr>
            <p:nvPr/>
          </p:nvSpPr>
          <p:spPr bwMode="auto">
            <a:xfrm>
              <a:off x="836007" y="1716249"/>
              <a:ext cx="2136775" cy="743280"/>
            </a:xfrm>
            <a:prstGeom prst="rect">
              <a:avLst/>
            </a:prstGeom>
            <a:noFill/>
            <a:ln>
              <a:noFill/>
            </a:ln>
          </p:spPr>
          <p:txBody>
            <a:bodyPr>
              <a:spAutoFit/>
            </a:bodyPr>
            <a:lstStyle/>
            <a:p>
              <a:pPr marL="351155" indent="-351155">
                <a:lnSpc>
                  <a:spcPct val="120000"/>
                </a:lnSpc>
                <a:buFontTx/>
                <a:buChar char="•"/>
                <a:defRPr/>
              </a:pPr>
              <a:r>
                <a:rPr lang="zh-CN" altLang="en-US" sz="1865" kern="0" dirty="0">
                  <a:solidFill>
                    <a:srgbClr val="646464"/>
                  </a:solidFill>
                  <a:latin typeface="+mn-ea"/>
                </a:rPr>
                <a:t>单击添加段落文字</a:t>
              </a:r>
              <a:endParaRPr lang="zh-CN" altLang="en-US" sz="1865" kern="0" dirty="0">
                <a:solidFill>
                  <a:srgbClr val="646464"/>
                </a:solidFill>
                <a:latin typeface="+mn-ea"/>
              </a:endParaRPr>
            </a:p>
            <a:p>
              <a:pPr marL="351155" indent="-351155">
                <a:lnSpc>
                  <a:spcPct val="120000"/>
                </a:lnSpc>
                <a:buFontTx/>
                <a:buChar char="•"/>
                <a:defRPr/>
              </a:pPr>
              <a:r>
                <a:rPr lang="zh-CN" altLang="en-US" sz="1865" kern="0" dirty="0">
                  <a:solidFill>
                    <a:srgbClr val="646464"/>
                  </a:solidFill>
                  <a:latin typeface="+mn-ea"/>
                </a:rPr>
                <a:t>单击添加段落文字</a:t>
              </a:r>
            </a:p>
          </p:txBody>
        </p:sp>
      </p:grpSp>
      <p:grpSp>
        <p:nvGrpSpPr>
          <p:cNvPr id="14" name="Group 9"/>
          <p:cNvGrpSpPr/>
          <p:nvPr/>
        </p:nvGrpSpPr>
        <p:grpSpPr bwMode="auto">
          <a:xfrm rot="-4622526">
            <a:off x="5838826" y="2420375"/>
            <a:ext cx="171449" cy="1384300"/>
            <a:chOff x="0" y="0"/>
            <a:chExt cx="68" cy="636"/>
          </a:xfrm>
        </p:grpSpPr>
        <p:sp>
          <p:nvSpPr>
            <p:cNvPr id="15" name="01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defRPr/>
              </a:pPr>
              <a:endParaRPr lang="zh-CN" altLang="en-US" sz="1865" kern="0" dirty="0">
                <a:solidFill>
                  <a:sysClr val="windowText" lastClr="000000"/>
                </a:solidFill>
                <a:latin typeface="+mn-ea"/>
              </a:endParaRPr>
            </a:p>
          </p:txBody>
        </p:sp>
        <p:sp>
          <p:nvSpPr>
            <p:cNvPr id="16" name="01 11"/>
            <p:cNvSpPr>
              <a:spLocks noChangeArrowheads="1"/>
            </p:cNvSpPr>
            <p:nvPr/>
          </p:nvSpPr>
          <p:spPr bwMode="auto">
            <a:xfrm rot="-5400000">
              <a:off x="-285"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defRPr/>
              </a:pPr>
              <a:endParaRPr lang="zh-CN" altLang="en-US" sz="1865" kern="0" dirty="0">
                <a:solidFill>
                  <a:sysClr val="windowText" lastClr="000000"/>
                </a:solidFill>
                <a:latin typeface="+mn-ea"/>
              </a:endParaRPr>
            </a:p>
          </p:txBody>
        </p:sp>
      </p:grpSp>
      <p:grpSp>
        <p:nvGrpSpPr>
          <p:cNvPr id="17" name="01 8"/>
          <p:cNvGrpSpPr/>
          <p:nvPr/>
        </p:nvGrpSpPr>
        <p:grpSpPr bwMode="auto">
          <a:xfrm>
            <a:off x="4212167" y="2277500"/>
            <a:ext cx="1651000" cy="1276349"/>
            <a:chOff x="2833396" y="1626381"/>
            <a:chExt cx="1570838" cy="1213956"/>
          </a:xfrm>
        </p:grpSpPr>
        <p:sp>
          <p:nvSpPr>
            <p:cNvPr id="18" name="Oval 7"/>
            <p:cNvSpPr>
              <a:spLocks noChangeArrowheads="1"/>
            </p:cNvSpPr>
            <p:nvPr/>
          </p:nvSpPr>
          <p:spPr bwMode="auto">
            <a:xfrm flipV="1">
              <a:off x="2833396" y="2540372"/>
              <a:ext cx="1570838" cy="299965"/>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defRPr/>
              </a:pPr>
              <a:endParaRPr lang="zh-CN" altLang="en-US" sz="1865" kern="0" dirty="0">
                <a:solidFill>
                  <a:sysClr val="windowText" lastClr="000000"/>
                </a:solidFill>
                <a:latin typeface="+mn-ea"/>
              </a:endParaRPr>
            </a:p>
          </p:txBody>
        </p:sp>
        <p:grpSp>
          <p:nvGrpSpPr>
            <p:cNvPr id="19" name="01 47"/>
            <p:cNvGrpSpPr/>
            <p:nvPr/>
          </p:nvGrpSpPr>
          <p:grpSpPr bwMode="auto">
            <a:xfrm>
              <a:off x="3119129" y="1626381"/>
              <a:ext cx="1067910" cy="1066313"/>
              <a:chOff x="3052219" y="1218471"/>
              <a:chExt cx="1170019" cy="1168270"/>
            </a:xfrm>
          </p:grpSpPr>
          <p:sp>
            <p:nvSpPr>
              <p:cNvPr id="20" name="Oval 17"/>
              <p:cNvSpPr>
                <a:spLocks noChangeArrowheads="1"/>
              </p:cNvSpPr>
              <p:nvPr/>
            </p:nvSpPr>
            <p:spPr bwMode="auto">
              <a:xfrm>
                <a:off x="3052482" y="1218471"/>
                <a:ext cx="1169421" cy="1169016"/>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ln>
            </p:spPr>
            <p:txBody>
              <a:bodyPr wrap="none" anchor="ctr"/>
              <a:lstStyle/>
              <a:p>
                <a:pPr>
                  <a:defRPr/>
                </a:pPr>
                <a:endParaRPr lang="zh-CN" altLang="en-US" sz="1865" kern="0" dirty="0">
                  <a:solidFill>
                    <a:sysClr val="windowText" lastClr="000000"/>
                  </a:solidFill>
                  <a:latin typeface="+mn-ea"/>
                </a:endParaRPr>
              </a:p>
            </p:txBody>
          </p:sp>
          <p:sp>
            <p:nvSpPr>
              <p:cNvPr id="21" name="未知"/>
              <p:cNvSpPr/>
              <p:nvPr/>
            </p:nvSpPr>
            <p:spPr bwMode="auto">
              <a:xfrm>
                <a:off x="3187076" y="1244939"/>
                <a:ext cx="900234" cy="438932"/>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sz="1865" kern="0" dirty="0">
                  <a:solidFill>
                    <a:sysClr val="windowText" lastClr="000000"/>
                  </a:solidFill>
                  <a:latin typeface="+mn-ea"/>
                </a:endParaRPr>
              </a:p>
            </p:txBody>
          </p:sp>
        </p:grpSp>
      </p:grpSp>
      <p:grpSp>
        <p:nvGrpSpPr>
          <p:cNvPr id="22" name="Group 9"/>
          <p:cNvGrpSpPr/>
          <p:nvPr/>
        </p:nvGrpSpPr>
        <p:grpSpPr bwMode="auto">
          <a:xfrm rot="-4622526">
            <a:off x="5534026" y="3521042"/>
            <a:ext cx="349249" cy="1384300"/>
            <a:chOff x="0" y="0"/>
            <a:chExt cx="68" cy="636"/>
          </a:xfrm>
        </p:grpSpPr>
        <p:sp>
          <p:nvSpPr>
            <p:cNvPr id="23" name="01 10"/>
            <p:cNvSpPr>
              <a:spLocks noChangeArrowheads="1"/>
            </p:cNvSpPr>
            <p:nvPr/>
          </p:nvSpPr>
          <p:spPr bwMode="auto">
            <a:xfrm rot="-5400000">
              <a:off x="-272" y="295"/>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defRPr/>
              </a:pPr>
              <a:endParaRPr lang="zh-CN" altLang="en-US" sz="1865" kern="0" dirty="0">
                <a:solidFill>
                  <a:sysClr val="windowText" lastClr="000000"/>
                </a:solidFill>
                <a:latin typeface="+mn-ea"/>
              </a:endParaRPr>
            </a:p>
          </p:txBody>
        </p:sp>
        <p:sp>
          <p:nvSpPr>
            <p:cNvPr id="24" name="01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defRPr/>
              </a:pPr>
              <a:endParaRPr lang="zh-CN" altLang="en-US" sz="1865" kern="0" dirty="0">
                <a:solidFill>
                  <a:sysClr val="windowText" lastClr="000000"/>
                </a:solidFill>
                <a:latin typeface="+mn-ea"/>
              </a:endParaRPr>
            </a:p>
          </p:txBody>
        </p:sp>
      </p:grpSp>
      <p:grpSp>
        <p:nvGrpSpPr>
          <p:cNvPr id="25" name="Group 12"/>
          <p:cNvGrpSpPr/>
          <p:nvPr/>
        </p:nvGrpSpPr>
        <p:grpSpPr bwMode="auto">
          <a:xfrm rot="-6154422">
            <a:off x="5531909" y="2824659"/>
            <a:ext cx="190500" cy="1386416"/>
            <a:chOff x="0" y="0"/>
            <a:chExt cx="68" cy="636"/>
          </a:xfrm>
        </p:grpSpPr>
        <p:sp>
          <p:nvSpPr>
            <p:cNvPr id="26" name="01 13"/>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defRPr/>
              </a:pPr>
              <a:endParaRPr lang="zh-CN" altLang="en-US" sz="1865" kern="0" dirty="0">
                <a:solidFill>
                  <a:sysClr val="windowText" lastClr="000000"/>
                </a:solidFill>
                <a:latin typeface="+mn-ea"/>
              </a:endParaRPr>
            </a:p>
          </p:txBody>
        </p:sp>
        <p:sp>
          <p:nvSpPr>
            <p:cNvPr id="27" name="01 14"/>
            <p:cNvSpPr>
              <a:spLocks noChangeArrowheads="1"/>
            </p:cNvSpPr>
            <p:nvPr/>
          </p:nvSpPr>
          <p:spPr bwMode="auto">
            <a:xfrm rot="-5400000">
              <a:off x="-283" y="282"/>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defRPr/>
              </a:pPr>
              <a:endParaRPr lang="zh-CN" altLang="en-US" sz="1865" kern="0" dirty="0">
                <a:solidFill>
                  <a:sysClr val="windowText" lastClr="000000"/>
                </a:solidFill>
                <a:latin typeface="+mn-ea"/>
              </a:endParaRPr>
            </a:p>
          </p:txBody>
        </p:sp>
      </p:grpSp>
      <p:grpSp>
        <p:nvGrpSpPr>
          <p:cNvPr id="28" name="01 11"/>
          <p:cNvGrpSpPr/>
          <p:nvPr/>
        </p:nvGrpSpPr>
        <p:grpSpPr bwMode="auto">
          <a:xfrm>
            <a:off x="5672667" y="2622516"/>
            <a:ext cx="2118784" cy="1388533"/>
            <a:chOff x="4222238" y="1954213"/>
            <a:chExt cx="2015817" cy="1321354"/>
          </a:xfrm>
        </p:grpSpPr>
        <p:sp>
          <p:nvSpPr>
            <p:cNvPr id="29" name="Oval 7"/>
            <p:cNvSpPr>
              <a:spLocks noChangeArrowheads="1"/>
            </p:cNvSpPr>
            <p:nvPr/>
          </p:nvSpPr>
          <p:spPr bwMode="auto">
            <a:xfrm flipV="1">
              <a:off x="4222238" y="2933143"/>
              <a:ext cx="2015817" cy="342424"/>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defRPr/>
              </a:pPr>
              <a:endParaRPr lang="zh-CN" altLang="en-US" sz="1865" kern="0" dirty="0">
                <a:solidFill>
                  <a:sysClr val="windowText" lastClr="000000"/>
                </a:solidFill>
                <a:latin typeface="+mn-ea"/>
              </a:endParaRPr>
            </a:p>
          </p:txBody>
        </p:sp>
        <p:sp>
          <p:nvSpPr>
            <p:cNvPr id="30" name="Oval 17"/>
            <p:cNvSpPr>
              <a:spLocks noChangeArrowheads="1"/>
            </p:cNvSpPr>
            <p:nvPr/>
          </p:nvSpPr>
          <p:spPr bwMode="auto">
            <a:xfrm>
              <a:off x="4558544" y="1954213"/>
              <a:ext cx="1170019" cy="1168270"/>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ln>
          </p:spPr>
          <p:txBody>
            <a:bodyPr wrap="none" anchor="ctr"/>
            <a:lstStyle/>
            <a:p>
              <a:pPr>
                <a:defRPr/>
              </a:pPr>
              <a:endParaRPr lang="zh-CN" altLang="en-US" sz="1865" kern="0" dirty="0">
                <a:solidFill>
                  <a:sysClr val="windowText" lastClr="000000"/>
                </a:solidFill>
                <a:latin typeface="+mn-ea"/>
              </a:endParaRPr>
            </a:p>
          </p:txBody>
        </p:sp>
        <p:sp>
          <p:nvSpPr>
            <p:cNvPr id="31" name="未知"/>
            <p:cNvSpPr/>
            <p:nvPr/>
          </p:nvSpPr>
          <p:spPr bwMode="auto">
            <a:xfrm>
              <a:off x="4693468" y="1980399"/>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sz="1865" kern="0" dirty="0">
                <a:solidFill>
                  <a:sysClr val="windowText" lastClr="000000"/>
                </a:solidFill>
                <a:latin typeface="+mn-ea"/>
              </a:endParaRPr>
            </a:p>
          </p:txBody>
        </p:sp>
      </p:grpSp>
      <p:grpSp>
        <p:nvGrpSpPr>
          <p:cNvPr id="32" name="01 12"/>
          <p:cNvGrpSpPr/>
          <p:nvPr/>
        </p:nvGrpSpPr>
        <p:grpSpPr bwMode="auto">
          <a:xfrm>
            <a:off x="5926667" y="3572901"/>
            <a:ext cx="2751667" cy="2256367"/>
            <a:chOff x="4463894" y="3193197"/>
            <a:chExt cx="2617944" cy="2145185"/>
          </a:xfrm>
        </p:grpSpPr>
        <p:grpSp>
          <p:nvGrpSpPr>
            <p:cNvPr id="33" name="01 27"/>
            <p:cNvGrpSpPr/>
            <p:nvPr/>
          </p:nvGrpSpPr>
          <p:grpSpPr bwMode="auto">
            <a:xfrm>
              <a:off x="4463894" y="3193197"/>
              <a:ext cx="2617944" cy="2145185"/>
              <a:chOff x="4463894" y="2858615"/>
              <a:chExt cx="2617944" cy="2145185"/>
            </a:xfrm>
          </p:grpSpPr>
          <p:sp>
            <p:nvSpPr>
              <p:cNvPr id="42" name="Oval 8"/>
              <p:cNvSpPr>
                <a:spLocks noChangeArrowheads="1"/>
              </p:cNvSpPr>
              <p:nvPr/>
            </p:nvSpPr>
            <p:spPr bwMode="auto">
              <a:xfrm flipV="1">
                <a:off x="4463894" y="4559066"/>
                <a:ext cx="2617944" cy="444734"/>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defRPr/>
                </a:pPr>
                <a:endParaRPr lang="zh-CN" altLang="en-US" sz="1865" kern="0" dirty="0">
                  <a:solidFill>
                    <a:sysClr val="windowText" lastClr="000000"/>
                  </a:solidFill>
                  <a:latin typeface="+mn-ea"/>
                </a:endParaRPr>
              </a:p>
            </p:txBody>
          </p:sp>
          <p:sp>
            <p:nvSpPr>
              <p:cNvPr id="43" name="Oval 19"/>
              <p:cNvSpPr>
                <a:spLocks noChangeArrowheads="1"/>
              </p:cNvSpPr>
              <p:nvPr/>
            </p:nvSpPr>
            <p:spPr bwMode="auto">
              <a:xfrm>
                <a:off x="4828393" y="2858615"/>
                <a:ext cx="1931237" cy="1931874"/>
              </a:xfrm>
              <a:prstGeom prst="ellipse">
                <a:avLst/>
              </a:prstGeom>
              <a:solidFill>
                <a:srgbClr val="C00000"/>
              </a:solidFill>
              <a:ln>
                <a:noFill/>
              </a:ln>
              <a:extLst>
                <a:ext uri="{91240B29-F687-4F45-9708-019B960494DF}">
                  <a14:hiddenLine xmlns:a14="http://schemas.microsoft.com/office/drawing/2010/main" w="9525">
                    <a:solidFill>
                      <a:srgbClr val="0051DC"/>
                    </a:solidFill>
                    <a:round/>
                  </a14:hiddenLine>
                </a:ext>
              </a:extLst>
            </p:spPr>
            <p:txBody>
              <a:bodyPr wrap="none" anchor="ctr"/>
              <a:lstStyle/>
              <a:p>
                <a:pPr>
                  <a:defRPr/>
                </a:pPr>
                <a:endParaRPr lang="zh-CN" altLang="en-US" sz="1865" kern="0" dirty="0">
                  <a:solidFill>
                    <a:sysClr val="windowText" lastClr="000000"/>
                  </a:solidFill>
                  <a:latin typeface="+mn-ea"/>
                </a:endParaRPr>
              </a:p>
            </p:txBody>
          </p:sp>
          <p:sp>
            <p:nvSpPr>
              <p:cNvPr id="44" name="未知"/>
              <p:cNvSpPr/>
              <p:nvPr/>
            </p:nvSpPr>
            <p:spPr bwMode="auto">
              <a:xfrm>
                <a:off x="5049911" y="2902887"/>
                <a:ext cx="1490214" cy="72646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sz="1865" kern="0" dirty="0">
                  <a:solidFill>
                    <a:sysClr val="windowText" lastClr="000000"/>
                  </a:solidFill>
                  <a:latin typeface="+mn-ea"/>
                </a:endParaRPr>
              </a:p>
            </p:txBody>
          </p:sp>
        </p:grpSp>
        <p:grpSp>
          <p:nvGrpSpPr>
            <p:cNvPr id="34" name="Group 12"/>
            <p:cNvGrpSpPr/>
            <p:nvPr/>
          </p:nvGrpSpPr>
          <p:grpSpPr bwMode="auto">
            <a:xfrm rot="-1693754" flipH="1" flipV="1">
              <a:off x="5100199" y="4695479"/>
              <a:ext cx="1685651" cy="407681"/>
              <a:chOff x="2532" y="1051"/>
              <a:chExt cx="837" cy="233"/>
            </a:xfrm>
          </p:grpSpPr>
          <p:grpSp>
            <p:nvGrpSpPr>
              <p:cNvPr id="35" name="Group 13"/>
              <p:cNvGrpSpPr/>
              <p:nvPr/>
            </p:nvGrpSpPr>
            <p:grpSpPr bwMode="auto">
              <a:xfrm>
                <a:off x="2532" y="1051"/>
                <a:ext cx="743" cy="185"/>
                <a:chOff x="1565" y="2568"/>
                <a:chExt cx="1118" cy="279"/>
              </a:xfrm>
            </p:grpSpPr>
            <p:sp>
              <p:nvSpPr>
                <p:cNvPr id="39" name="01 14"/>
                <p:cNvSpPr>
                  <a:spLocks noChangeArrowheads="1"/>
                </p:cNvSpPr>
                <p:nvPr/>
              </p:nvSpPr>
              <p:spPr bwMode="ltGray">
                <a:xfrm rot="5263130">
                  <a:off x="1860" y="2275"/>
                  <a:ext cx="225"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5" kern="0" dirty="0">
                    <a:solidFill>
                      <a:sysClr val="windowText" lastClr="000000"/>
                    </a:solidFill>
                    <a:latin typeface="+mn-ea"/>
                  </a:endParaRPr>
                </a:p>
              </p:txBody>
            </p:sp>
            <p:sp>
              <p:nvSpPr>
                <p:cNvPr id="40" name="01 15"/>
                <p:cNvSpPr>
                  <a:spLocks noChangeArrowheads="1"/>
                </p:cNvSpPr>
                <p:nvPr/>
              </p:nvSpPr>
              <p:spPr bwMode="ltGray">
                <a:xfrm rot="6078281">
                  <a:off x="1997" y="2275"/>
                  <a:ext cx="225" cy="817"/>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5" kern="0" dirty="0">
                    <a:solidFill>
                      <a:sysClr val="windowText" lastClr="000000"/>
                    </a:solidFill>
                    <a:latin typeface="+mn-ea"/>
                  </a:endParaRPr>
                </a:p>
              </p:txBody>
            </p:sp>
            <p:sp>
              <p:nvSpPr>
                <p:cNvPr id="41" name="01 17"/>
                <p:cNvSpPr>
                  <a:spLocks noChangeArrowheads="1"/>
                </p:cNvSpPr>
                <p:nvPr/>
              </p:nvSpPr>
              <p:spPr bwMode="ltGray">
                <a:xfrm rot="6906312">
                  <a:off x="2164" y="2327"/>
                  <a:ext cx="225"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5" kern="0" dirty="0">
                    <a:solidFill>
                      <a:sysClr val="windowText" lastClr="000000"/>
                    </a:solidFill>
                    <a:latin typeface="+mn-ea"/>
                  </a:endParaRPr>
                </a:p>
              </p:txBody>
            </p:sp>
          </p:grpSp>
          <p:grpSp>
            <p:nvGrpSpPr>
              <p:cNvPr id="36" name="Group 18"/>
              <p:cNvGrpSpPr/>
              <p:nvPr/>
            </p:nvGrpSpPr>
            <p:grpSpPr bwMode="auto">
              <a:xfrm rot="1353540">
                <a:off x="2776" y="1118"/>
                <a:ext cx="593" cy="166"/>
                <a:chOff x="1701" y="2568"/>
                <a:chExt cx="892" cy="249"/>
              </a:xfrm>
            </p:grpSpPr>
            <p:sp>
              <p:nvSpPr>
                <p:cNvPr id="37" name="01 20"/>
                <p:cNvSpPr>
                  <a:spLocks noChangeArrowheads="1"/>
                </p:cNvSpPr>
                <p:nvPr/>
              </p:nvSpPr>
              <p:spPr bwMode="ltGray">
                <a:xfrm rot="6078281">
                  <a:off x="1997" y="2274"/>
                  <a:ext cx="226" cy="815"/>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5" kern="0" dirty="0">
                    <a:solidFill>
                      <a:sysClr val="windowText" lastClr="000000"/>
                    </a:solidFill>
                    <a:latin typeface="+mn-ea"/>
                  </a:endParaRPr>
                </a:p>
              </p:txBody>
            </p:sp>
            <p:sp>
              <p:nvSpPr>
                <p:cNvPr id="38" name="01 21"/>
                <p:cNvSpPr>
                  <a:spLocks noChangeArrowheads="1"/>
                </p:cNvSpPr>
                <p:nvPr/>
              </p:nvSpPr>
              <p:spPr bwMode="ltGray">
                <a:xfrm rot="6373927">
                  <a:off x="2074" y="2297"/>
                  <a:ext cx="226" cy="815"/>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5" kern="0" dirty="0">
                    <a:solidFill>
                      <a:sysClr val="windowText" lastClr="000000"/>
                    </a:solidFill>
                    <a:latin typeface="+mn-ea"/>
                  </a:endParaRPr>
                </a:p>
              </p:txBody>
            </p:sp>
          </p:grpSp>
        </p:grpSp>
      </p:grpSp>
      <p:grpSp>
        <p:nvGrpSpPr>
          <p:cNvPr id="45" name="01 13"/>
          <p:cNvGrpSpPr/>
          <p:nvPr/>
        </p:nvGrpSpPr>
        <p:grpSpPr bwMode="auto">
          <a:xfrm>
            <a:off x="3397251" y="3149567"/>
            <a:ext cx="1968500" cy="1699683"/>
            <a:chOff x="2057400" y="2790345"/>
            <a:chExt cx="1872837" cy="1615436"/>
          </a:xfrm>
        </p:grpSpPr>
        <p:grpSp>
          <p:nvGrpSpPr>
            <p:cNvPr id="46" name="01 14"/>
            <p:cNvGrpSpPr/>
            <p:nvPr/>
          </p:nvGrpSpPr>
          <p:grpSpPr bwMode="auto">
            <a:xfrm>
              <a:off x="2057400" y="2790345"/>
              <a:ext cx="1872837" cy="1615436"/>
              <a:chOff x="2057400" y="2455763"/>
              <a:chExt cx="1872837" cy="1615436"/>
            </a:xfrm>
          </p:grpSpPr>
          <p:sp>
            <p:nvSpPr>
              <p:cNvPr id="56" name="Oval 6"/>
              <p:cNvSpPr>
                <a:spLocks noChangeArrowheads="1"/>
              </p:cNvSpPr>
              <p:nvPr/>
            </p:nvSpPr>
            <p:spPr bwMode="auto">
              <a:xfrm flipV="1">
                <a:off x="2057400" y="3644708"/>
                <a:ext cx="1872837" cy="426491"/>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defRPr/>
                </a:pPr>
                <a:endParaRPr lang="zh-CN" altLang="en-US" sz="1865" kern="0" dirty="0">
                  <a:solidFill>
                    <a:sysClr val="windowText" lastClr="000000"/>
                  </a:solidFill>
                  <a:latin typeface="+mn-ea"/>
                </a:endParaRPr>
              </a:p>
            </p:txBody>
          </p:sp>
          <p:sp>
            <p:nvSpPr>
              <p:cNvPr id="57" name="Oval 15"/>
              <p:cNvSpPr>
                <a:spLocks noChangeArrowheads="1"/>
              </p:cNvSpPr>
              <p:nvPr/>
            </p:nvSpPr>
            <p:spPr bwMode="auto">
              <a:xfrm>
                <a:off x="2286974" y="2455763"/>
                <a:ext cx="1427786" cy="1426331"/>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ln>
            </p:spPr>
            <p:txBody>
              <a:bodyPr wrap="none" anchor="ctr"/>
              <a:lstStyle/>
              <a:p>
                <a:pPr>
                  <a:defRPr/>
                </a:pPr>
                <a:endParaRPr lang="zh-CN" altLang="en-US" sz="1865" kern="0" dirty="0">
                  <a:solidFill>
                    <a:sysClr val="windowText" lastClr="000000"/>
                  </a:solidFill>
                  <a:latin typeface="+mn-ea"/>
                </a:endParaRPr>
              </a:p>
            </p:txBody>
          </p:sp>
          <p:sp>
            <p:nvSpPr>
              <p:cNvPr id="58" name="未知"/>
              <p:cNvSpPr/>
              <p:nvPr/>
            </p:nvSpPr>
            <p:spPr bwMode="auto">
              <a:xfrm>
                <a:off x="2452105" y="2495998"/>
                <a:ext cx="1101550" cy="535126"/>
              </a:xfrm>
              <a:custGeom>
                <a:avLst/>
                <a:gdLst>
                  <a:gd name="T0" fmla="*/ 539 w 1321"/>
                  <a:gd name="T1" fmla="*/ 150 h 712"/>
                  <a:gd name="T2" fmla="*/ 545 w 1321"/>
                  <a:gd name="T3" fmla="*/ 165 h 712"/>
                  <a:gd name="T4" fmla="*/ 547 w 1321"/>
                  <a:gd name="T5" fmla="*/ 180 h 712"/>
                  <a:gd name="T6" fmla="*/ 545 w 1321"/>
                  <a:gd name="T7" fmla="*/ 193 h 712"/>
                  <a:gd name="T8" fmla="*/ 537 w 1321"/>
                  <a:gd name="T9" fmla="*/ 205 h 712"/>
                  <a:gd name="T10" fmla="*/ 527 w 1321"/>
                  <a:gd name="T11" fmla="*/ 216 h 712"/>
                  <a:gd name="T12" fmla="*/ 513 w 1321"/>
                  <a:gd name="T13" fmla="*/ 226 h 712"/>
                  <a:gd name="T14" fmla="*/ 495 w 1321"/>
                  <a:gd name="T15" fmla="*/ 235 h 712"/>
                  <a:gd name="T16" fmla="*/ 475 w 1321"/>
                  <a:gd name="T17" fmla="*/ 242 h 712"/>
                  <a:gd name="T18" fmla="*/ 452 w 1321"/>
                  <a:gd name="T19" fmla="*/ 249 h 712"/>
                  <a:gd name="T20" fmla="*/ 427 w 1321"/>
                  <a:gd name="T21" fmla="*/ 255 h 712"/>
                  <a:gd name="T22" fmla="*/ 400 w 1321"/>
                  <a:gd name="T23" fmla="*/ 259 h 712"/>
                  <a:gd name="T24" fmla="*/ 371 w 1321"/>
                  <a:gd name="T25" fmla="*/ 263 h 712"/>
                  <a:gd name="T26" fmla="*/ 341 w 1321"/>
                  <a:gd name="T27" fmla="*/ 265 h 712"/>
                  <a:gd name="T28" fmla="*/ 329 w 1321"/>
                  <a:gd name="T29" fmla="*/ 266 h 712"/>
                  <a:gd name="T30" fmla="*/ 197 w 1321"/>
                  <a:gd name="T31" fmla="*/ 266 h 712"/>
                  <a:gd name="T32" fmla="*/ 195 w 1321"/>
                  <a:gd name="T33" fmla="*/ 266 h 712"/>
                  <a:gd name="T34" fmla="*/ 169 w 1321"/>
                  <a:gd name="T35" fmla="*/ 265 h 712"/>
                  <a:gd name="T36" fmla="*/ 144 w 1321"/>
                  <a:gd name="T37" fmla="*/ 263 h 712"/>
                  <a:gd name="T38" fmla="*/ 120 w 1321"/>
                  <a:gd name="T39" fmla="*/ 260 h 712"/>
                  <a:gd name="T40" fmla="*/ 97 w 1321"/>
                  <a:gd name="T41" fmla="*/ 257 h 712"/>
                  <a:gd name="T42" fmla="*/ 77 w 1321"/>
                  <a:gd name="T43" fmla="*/ 253 h 712"/>
                  <a:gd name="T44" fmla="*/ 58 w 1321"/>
                  <a:gd name="T45" fmla="*/ 248 h 712"/>
                  <a:gd name="T46" fmla="*/ 42 w 1321"/>
                  <a:gd name="T47" fmla="*/ 242 h 712"/>
                  <a:gd name="T48" fmla="*/ 28 w 1321"/>
                  <a:gd name="T49" fmla="*/ 235 h 712"/>
                  <a:gd name="T50" fmla="*/ 16 w 1321"/>
                  <a:gd name="T51" fmla="*/ 227 h 712"/>
                  <a:gd name="T52" fmla="*/ 7 w 1321"/>
                  <a:gd name="T53" fmla="*/ 218 h 712"/>
                  <a:gd name="T54" fmla="*/ 2 w 1321"/>
                  <a:gd name="T55" fmla="*/ 207 h 712"/>
                  <a:gd name="T56" fmla="*/ 0 w 1321"/>
                  <a:gd name="T57" fmla="*/ 196 h 712"/>
                  <a:gd name="T58" fmla="*/ 0 w 1321"/>
                  <a:gd name="T59" fmla="*/ 194 h 712"/>
                  <a:gd name="T60" fmla="*/ 2 w 1321"/>
                  <a:gd name="T61" fmla="*/ 182 h 712"/>
                  <a:gd name="T62" fmla="*/ 7 w 1321"/>
                  <a:gd name="T63" fmla="*/ 167 h 712"/>
                  <a:gd name="T64" fmla="*/ 21 w 1321"/>
                  <a:gd name="T65" fmla="*/ 138 h 712"/>
                  <a:gd name="T66" fmla="*/ 39 w 1321"/>
                  <a:gd name="T67" fmla="*/ 112 h 712"/>
                  <a:gd name="T68" fmla="*/ 61 w 1321"/>
                  <a:gd name="T69" fmla="*/ 88 h 712"/>
                  <a:gd name="T70" fmla="*/ 84 w 1321"/>
                  <a:gd name="T71" fmla="*/ 66 h 712"/>
                  <a:gd name="T72" fmla="*/ 112 w 1321"/>
                  <a:gd name="T73" fmla="*/ 47 h 712"/>
                  <a:gd name="T74" fmla="*/ 141 w 1321"/>
                  <a:gd name="T75" fmla="*/ 31 h 712"/>
                  <a:gd name="T76" fmla="*/ 172 w 1321"/>
                  <a:gd name="T77" fmla="*/ 18 h 712"/>
                  <a:gd name="T78" fmla="*/ 206 w 1321"/>
                  <a:gd name="T79" fmla="*/ 8 h 712"/>
                  <a:gd name="T80" fmla="*/ 241 w 1321"/>
                  <a:gd name="T81" fmla="*/ 2 h 712"/>
                  <a:gd name="T82" fmla="*/ 276 w 1321"/>
                  <a:gd name="T83" fmla="*/ 0 h 712"/>
                  <a:gd name="T84" fmla="*/ 276 w 1321"/>
                  <a:gd name="T85" fmla="*/ 0 h 712"/>
                  <a:gd name="T86" fmla="*/ 314 w 1321"/>
                  <a:gd name="T87" fmla="*/ 2 h 712"/>
                  <a:gd name="T88" fmla="*/ 351 w 1321"/>
                  <a:gd name="T89" fmla="*/ 9 h 712"/>
                  <a:gd name="T90" fmla="*/ 386 w 1321"/>
                  <a:gd name="T91" fmla="*/ 20 h 712"/>
                  <a:gd name="T92" fmla="*/ 418 w 1321"/>
                  <a:gd name="T93" fmla="*/ 34 h 712"/>
                  <a:gd name="T94" fmla="*/ 448 w 1321"/>
                  <a:gd name="T95" fmla="*/ 51 h 712"/>
                  <a:gd name="T96" fmla="*/ 476 w 1321"/>
                  <a:gd name="T97" fmla="*/ 72 h 712"/>
                  <a:gd name="T98" fmla="*/ 500 w 1321"/>
                  <a:gd name="T99" fmla="*/ 96 h 712"/>
                  <a:gd name="T100" fmla="*/ 521 w 1321"/>
                  <a:gd name="T101" fmla="*/ 121 h 712"/>
                  <a:gd name="T102" fmla="*/ 539 w 1321"/>
                  <a:gd name="T103" fmla="*/ 150 h 712"/>
                  <a:gd name="T104" fmla="*/ 539 w 1321"/>
                  <a:gd name="T105" fmla="*/ 15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sz="1865" kern="0" dirty="0">
                  <a:solidFill>
                    <a:sysClr val="windowText" lastClr="000000"/>
                  </a:solidFill>
                  <a:latin typeface="+mn-ea"/>
                </a:endParaRPr>
              </a:p>
            </p:txBody>
          </p:sp>
        </p:grpSp>
        <p:grpSp>
          <p:nvGrpSpPr>
            <p:cNvPr id="47" name="Group 12"/>
            <p:cNvGrpSpPr/>
            <p:nvPr/>
          </p:nvGrpSpPr>
          <p:grpSpPr bwMode="auto">
            <a:xfrm rot="-1693754" flipH="1" flipV="1">
              <a:off x="2344350" y="3842707"/>
              <a:ext cx="1449051" cy="373020"/>
              <a:chOff x="2532" y="1051"/>
              <a:chExt cx="891" cy="264"/>
            </a:xfrm>
          </p:grpSpPr>
          <p:grpSp>
            <p:nvGrpSpPr>
              <p:cNvPr id="48" name="Group 13"/>
              <p:cNvGrpSpPr/>
              <p:nvPr/>
            </p:nvGrpSpPr>
            <p:grpSpPr bwMode="auto">
              <a:xfrm>
                <a:off x="2532" y="1051"/>
                <a:ext cx="743" cy="185"/>
                <a:chOff x="1565" y="2568"/>
                <a:chExt cx="1118" cy="279"/>
              </a:xfrm>
            </p:grpSpPr>
            <p:sp>
              <p:nvSpPr>
                <p:cNvPr id="53" name="01 14"/>
                <p:cNvSpPr>
                  <a:spLocks noChangeArrowheads="1"/>
                </p:cNvSpPr>
                <p:nvPr/>
              </p:nvSpPr>
              <p:spPr bwMode="ltGray">
                <a:xfrm rot="5263130">
                  <a:off x="1859" y="2274"/>
                  <a:ext cx="228"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5" kern="0" dirty="0">
                    <a:solidFill>
                      <a:sysClr val="windowText" lastClr="000000"/>
                    </a:solidFill>
                    <a:latin typeface="+mn-ea"/>
                  </a:endParaRPr>
                </a:p>
              </p:txBody>
            </p:sp>
            <p:sp>
              <p:nvSpPr>
                <p:cNvPr id="54" name="01 16"/>
                <p:cNvSpPr>
                  <a:spLocks noChangeArrowheads="1"/>
                </p:cNvSpPr>
                <p:nvPr/>
              </p:nvSpPr>
              <p:spPr bwMode="ltGray">
                <a:xfrm rot="6373927">
                  <a:off x="2073" y="2297"/>
                  <a:ext cx="228"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5" kern="0" dirty="0">
                    <a:solidFill>
                      <a:sysClr val="windowText" lastClr="000000"/>
                    </a:solidFill>
                    <a:latin typeface="+mn-ea"/>
                  </a:endParaRPr>
                </a:p>
              </p:txBody>
            </p:sp>
            <p:sp>
              <p:nvSpPr>
                <p:cNvPr id="55" name="01 17"/>
                <p:cNvSpPr>
                  <a:spLocks noChangeArrowheads="1"/>
                </p:cNvSpPr>
                <p:nvPr/>
              </p:nvSpPr>
              <p:spPr bwMode="ltGray">
                <a:xfrm rot="6906312">
                  <a:off x="2162" y="2328"/>
                  <a:ext cx="228"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5" kern="0" dirty="0">
                    <a:solidFill>
                      <a:sysClr val="windowText" lastClr="000000"/>
                    </a:solidFill>
                    <a:latin typeface="+mn-ea"/>
                  </a:endParaRPr>
                </a:p>
              </p:txBody>
            </p:sp>
          </p:grpSp>
          <p:grpSp>
            <p:nvGrpSpPr>
              <p:cNvPr id="49" name="Group 18"/>
              <p:cNvGrpSpPr/>
              <p:nvPr/>
            </p:nvGrpSpPr>
            <p:grpSpPr bwMode="auto">
              <a:xfrm rot="1353540">
                <a:off x="2770" y="1129"/>
                <a:ext cx="653" cy="186"/>
                <a:chOff x="1701" y="2568"/>
                <a:chExt cx="982" cy="279"/>
              </a:xfrm>
            </p:grpSpPr>
            <p:sp>
              <p:nvSpPr>
                <p:cNvPr id="50" name="01 20"/>
                <p:cNvSpPr>
                  <a:spLocks noChangeArrowheads="1"/>
                </p:cNvSpPr>
                <p:nvPr/>
              </p:nvSpPr>
              <p:spPr bwMode="ltGray">
                <a:xfrm rot="6078281">
                  <a:off x="1998" y="2276"/>
                  <a:ext cx="229" cy="817"/>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5" kern="0" dirty="0">
                    <a:solidFill>
                      <a:sysClr val="windowText" lastClr="000000"/>
                    </a:solidFill>
                    <a:latin typeface="+mn-ea"/>
                  </a:endParaRPr>
                </a:p>
              </p:txBody>
            </p:sp>
            <p:sp>
              <p:nvSpPr>
                <p:cNvPr id="51" name="01 21"/>
                <p:cNvSpPr>
                  <a:spLocks noChangeArrowheads="1"/>
                </p:cNvSpPr>
                <p:nvPr/>
              </p:nvSpPr>
              <p:spPr bwMode="ltGray">
                <a:xfrm rot="6373927">
                  <a:off x="2073" y="2297"/>
                  <a:ext cx="229" cy="817"/>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5" kern="0" dirty="0">
                    <a:solidFill>
                      <a:sysClr val="windowText" lastClr="000000"/>
                    </a:solidFill>
                    <a:latin typeface="+mn-ea"/>
                  </a:endParaRPr>
                </a:p>
              </p:txBody>
            </p:sp>
            <p:sp>
              <p:nvSpPr>
                <p:cNvPr id="52" name="01 22"/>
                <p:cNvSpPr>
                  <a:spLocks noChangeArrowheads="1"/>
                </p:cNvSpPr>
                <p:nvPr/>
              </p:nvSpPr>
              <p:spPr bwMode="ltGray">
                <a:xfrm rot="6906312">
                  <a:off x="2162" y="2327"/>
                  <a:ext cx="229" cy="817"/>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5" kern="0" dirty="0">
                    <a:solidFill>
                      <a:sysClr val="windowText" lastClr="000000"/>
                    </a:solidFill>
                    <a:latin typeface="+mn-ea"/>
                  </a:endParaRPr>
                </a:p>
              </p:txBody>
            </p:sp>
          </p:grpSp>
        </p:grpSp>
      </p:grpSp>
      <p:sp>
        <p:nvSpPr>
          <p:cNvPr id="59" name="标题 58"/>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50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47" presetClass="entr" presetSubtype="0" fill="hold" nodeType="withEffect">
                                  <p:stCondLst>
                                    <p:cond delay="40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anim calcmode="lin" valueType="num">
                                      <p:cBhvr>
                                        <p:cTn id="16" dur="1000" fill="hold"/>
                                        <p:tgtEl>
                                          <p:spTgt spid="28"/>
                                        </p:tgtEl>
                                        <p:attrNameLst>
                                          <p:attrName>ppt_x</p:attrName>
                                        </p:attrNameLst>
                                      </p:cBhvr>
                                      <p:tavLst>
                                        <p:tav tm="0">
                                          <p:val>
                                            <p:strVal val="#ppt_x"/>
                                          </p:val>
                                        </p:tav>
                                        <p:tav tm="100000">
                                          <p:val>
                                            <p:strVal val="#ppt_x"/>
                                          </p:val>
                                        </p:tav>
                                      </p:tavLst>
                                    </p:anim>
                                    <p:anim calcmode="lin" valueType="num">
                                      <p:cBhvr>
                                        <p:cTn id="17" dur="1000" fill="hold"/>
                                        <p:tgtEl>
                                          <p:spTgt spid="28"/>
                                        </p:tgtEl>
                                        <p:attrNameLst>
                                          <p:attrName>ppt_y</p:attrName>
                                        </p:attrNameLst>
                                      </p:cBhvr>
                                      <p:tavLst>
                                        <p:tav tm="0">
                                          <p:val>
                                            <p:strVal val="#ppt_y-.1"/>
                                          </p:val>
                                        </p:tav>
                                        <p:tav tm="100000">
                                          <p:val>
                                            <p:strVal val="#ppt_y"/>
                                          </p:val>
                                        </p:tav>
                                      </p:tavLst>
                                    </p:anim>
                                  </p:childTnLst>
                                </p:cTn>
                              </p:par>
                              <p:par>
                                <p:cTn id="18" presetID="22" presetClass="entr" presetSubtype="8" fill="hold" nodeType="withEffect">
                                  <p:stCondLst>
                                    <p:cond delay="90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par>
                                <p:cTn id="21" presetID="47" presetClass="entr" presetSubtype="0" fill="hold" nodeType="withEffect">
                                  <p:stCondLst>
                                    <p:cond delay="80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ppt_x</p:attrName>
                                        </p:attrNameLst>
                                      </p:cBhvr>
                                      <p:tavLst>
                                        <p:tav tm="0">
                                          <p:val>
                                            <p:strVal val="#ppt_x"/>
                                          </p:val>
                                        </p:tav>
                                        <p:tav tm="100000">
                                          <p:val>
                                            <p:strVal val="#ppt_x"/>
                                          </p:val>
                                        </p:tav>
                                      </p:tavLst>
                                    </p:anim>
                                    <p:anim calcmode="lin" valueType="num">
                                      <p:cBhvr>
                                        <p:cTn id="25" dur="1000" fill="hold"/>
                                        <p:tgtEl>
                                          <p:spTgt spid="45"/>
                                        </p:tgtEl>
                                        <p:attrNameLst>
                                          <p:attrName>ppt_y</p:attrName>
                                        </p:attrNameLst>
                                      </p:cBhvr>
                                      <p:tavLst>
                                        <p:tav tm="0">
                                          <p:val>
                                            <p:strVal val="#ppt_y-.1"/>
                                          </p:val>
                                        </p:tav>
                                        <p:tav tm="100000">
                                          <p:val>
                                            <p:strVal val="#ppt_y"/>
                                          </p:val>
                                        </p:tav>
                                      </p:tavLst>
                                    </p:anim>
                                  </p:childTnLst>
                                </p:cTn>
                              </p:par>
                              <p:par>
                                <p:cTn id="26" presetID="22" presetClass="entr" presetSubtype="8" fill="hold" nodeType="withEffect">
                                  <p:stCondLst>
                                    <p:cond delay="140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47" presetClass="entr" presetSubtype="0" fill="hold" nodeType="withEffect">
                                  <p:stCondLst>
                                    <p:cond delay="130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31" presetClass="entr" presetSubtype="0" fill="hold" nodeType="afterEffect">
                                  <p:stCondLst>
                                    <p:cond delay="0"/>
                                  </p:stCondLst>
                                  <p:iterate type="lt">
                                    <p:tmPct val="5000"/>
                                  </p:iterate>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 calcmode="lin" valueType="num">
                                      <p:cBhvr>
                                        <p:cTn id="39" dur="1000" fill="hold"/>
                                        <p:tgtEl>
                                          <p:spTgt spid="11"/>
                                        </p:tgtEl>
                                        <p:attrNameLst>
                                          <p:attrName>style.rotation</p:attrName>
                                        </p:attrNameLst>
                                      </p:cBhvr>
                                      <p:tavLst>
                                        <p:tav tm="0">
                                          <p:val>
                                            <p:fltVal val="90"/>
                                          </p:val>
                                        </p:tav>
                                        <p:tav tm="100000">
                                          <p:val>
                                            <p:fltVal val="0"/>
                                          </p:val>
                                        </p:tav>
                                      </p:tavLst>
                                    </p:anim>
                                    <p:animEffect transition="in" filter="fade">
                                      <p:cBhvr>
                                        <p:cTn id="40" dur="1000"/>
                                        <p:tgtEl>
                                          <p:spTgt spid="11"/>
                                        </p:tgtEl>
                                      </p:cBhvr>
                                    </p:animEffect>
                                  </p:childTnLst>
                                </p:cTn>
                              </p:par>
                              <p:par>
                                <p:cTn id="41" presetID="31" presetClass="entr" presetSubtype="0" fill="hold" nodeType="withEffect">
                                  <p:stCondLst>
                                    <p:cond delay="600"/>
                                  </p:stCondLst>
                                  <p:iterate type="lt">
                                    <p:tmPct val="5000"/>
                                  </p:iterate>
                                  <p:childTnLst>
                                    <p:set>
                                      <p:cBhvr>
                                        <p:cTn id="42" dur="1" fill="hold">
                                          <p:stCondLst>
                                            <p:cond delay="0"/>
                                          </p:stCondLst>
                                        </p:cTn>
                                        <p:tgtEl>
                                          <p:spTgt spid="2"/>
                                        </p:tgtEl>
                                        <p:attrNameLst>
                                          <p:attrName>style.visibility</p:attrName>
                                        </p:attrNameLst>
                                      </p:cBhvr>
                                      <p:to>
                                        <p:strVal val="visible"/>
                                      </p:to>
                                    </p:set>
                                    <p:anim calcmode="lin" valueType="num">
                                      <p:cBhvr>
                                        <p:cTn id="43" dur="1000" fill="hold"/>
                                        <p:tgtEl>
                                          <p:spTgt spid="2"/>
                                        </p:tgtEl>
                                        <p:attrNameLst>
                                          <p:attrName>ppt_w</p:attrName>
                                        </p:attrNameLst>
                                      </p:cBhvr>
                                      <p:tavLst>
                                        <p:tav tm="0">
                                          <p:val>
                                            <p:fltVal val="0"/>
                                          </p:val>
                                        </p:tav>
                                        <p:tav tm="100000">
                                          <p:val>
                                            <p:strVal val="#ppt_w"/>
                                          </p:val>
                                        </p:tav>
                                      </p:tavLst>
                                    </p:anim>
                                    <p:anim calcmode="lin" valueType="num">
                                      <p:cBhvr>
                                        <p:cTn id="44" dur="1000" fill="hold"/>
                                        <p:tgtEl>
                                          <p:spTgt spid="2"/>
                                        </p:tgtEl>
                                        <p:attrNameLst>
                                          <p:attrName>ppt_h</p:attrName>
                                        </p:attrNameLst>
                                      </p:cBhvr>
                                      <p:tavLst>
                                        <p:tav tm="0">
                                          <p:val>
                                            <p:fltVal val="0"/>
                                          </p:val>
                                        </p:tav>
                                        <p:tav tm="100000">
                                          <p:val>
                                            <p:strVal val="#ppt_h"/>
                                          </p:val>
                                        </p:tav>
                                      </p:tavLst>
                                    </p:anim>
                                    <p:anim calcmode="lin" valueType="num">
                                      <p:cBhvr>
                                        <p:cTn id="45" dur="1000" fill="hold"/>
                                        <p:tgtEl>
                                          <p:spTgt spid="2"/>
                                        </p:tgtEl>
                                        <p:attrNameLst>
                                          <p:attrName>style.rotation</p:attrName>
                                        </p:attrNameLst>
                                      </p:cBhvr>
                                      <p:tavLst>
                                        <p:tav tm="0">
                                          <p:val>
                                            <p:fltVal val="90"/>
                                          </p:val>
                                        </p:tav>
                                        <p:tav tm="100000">
                                          <p:val>
                                            <p:fltVal val="0"/>
                                          </p:val>
                                        </p:tav>
                                      </p:tavLst>
                                    </p:anim>
                                    <p:animEffect transition="in" filter="fade">
                                      <p:cBhvr>
                                        <p:cTn id="46" dur="1000"/>
                                        <p:tgtEl>
                                          <p:spTgt spid="2"/>
                                        </p:tgtEl>
                                      </p:cBhvr>
                                    </p:animEffect>
                                  </p:childTnLst>
                                </p:cTn>
                              </p:par>
                              <p:par>
                                <p:cTn id="47" presetID="31" presetClass="entr" presetSubtype="0" fill="hold" nodeType="withEffect">
                                  <p:stCondLst>
                                    <p:cond delay="1200"/>
                                  </p:stCondLst>
                                  <p:iterate type="lt">
                                    <p:tmPct val="5000"/>
                                  </p:iterate>
                                  <p:childTnLst>
                                    <p:set>
                                      <p:cBhvr>
                                        <p:cTn id="48" dur="1" fill="hold">
                                          <p:stCondLst>
                                            <p:cond delay="0"/>
                                          </p:stCondLst>
                                        </p:cTn>
                                        <p:tgtEl>
                                          <p:spTgt spid="5"/>
                                        </p:tgtEl>
                                        <p:attrNameLst>
                                          <p:attrName>style.visibility</p:attrName>
                                        </p:attrNameLst>
                                      </p:cBhvr>
                                      <p:to>
                                        <p:strVal val="visible"/>
                                      </p:to>
                                    </p:set>
                                    <p:anim calcmode="lin" valueType="num">
                                      <p:cBhvr>
                                        <p:cTn id="49" dur="1000" fill="hold"/>
                                        <p:tgtEl>
                                          <p:spTgt spid="5"/>
                                        </p:tgtEl>
                                        <p:attrNameLst>
                                          <p:attrName>ppt_w</p:attrName>
                                        </p:attrNameLst>
                                      </p:cBhvr>
                                      <p:tavLst>
                                        <p:tav tm="0">
                                          <p:val>
                                            <p:fltVal val="0"/>
                                          </p:val>
                                        </p:tav>
                                        <p:tav tm="100000">
                                          <p:val>
                                            <p:strVal val="#ppt_w"/>
                                          </p:val>
                                        </p:tav>
                                      </p:tavLst>
                                    </p:anim>
                                    <p:anim calcmode="lin" valueType="num">
                                      <p:cBhvr>
                                        <p:cTn id="50" dur="1000" fill="hold"/>
                                        <p:tgtEl>
                                          <p:spTgt spid="5"/>
                                        </p:tgtEl>
                                        <p:attrNameLst>
                                          <p:attrName>ppt_h</p:attrName>
                                        </p:attrNameLst>
                                      </p:cBhvr>
                                      <p:tavLst>
                                        <p:tav tm="0">
                                          <p:val>
                                            <p:fltVal val="0"/>
                                          </p:val>
                                        </p:tav>
                                        <p:tav tm="100000">
                                          <p:val>
                                            <p:strVal val="#ppt_h"/>
                                          </p:val>
                                        </p:tav>
                                      </p:tavLst>
                                    </p:anim>
                                    <p:anim calcmode="lin" valueType="num">
                                      <p:cBhvr>
                                        <p:cTn id="51" dur="1000" fill="hold"/>
                                        <p:tgtEl>
                                          <p:spTgt spid="5"/>
                                        </p:tgtEl>
                                        <p:attrNameLst>
                                          <p:attrName>style.rotation</p:attrName>
                                        </p:attrNameLst>
                                      </p:cBhvr>
                                      <p:tavLst>
                                        <p:tav tm="0">
                                          <p:val>
                                            <p:fltVal val="90"/>
                                          </p:val>
                                        </p:tav>
                                        <p:tav tm="100000">
                                          <p:val>
                                            <p:fltVal val="0"/>
                                          </p:val>
                                        </p:tav>
                                      </p:tavLst>
                                    </p:anim>
                                    <p:animEffect transition="in" filter="fade">
                                      <p:cBhvr>
                                        <p:cTn id="52" dur="1000"/>
                                        <p:tgtEl>
                                          <p:spTgt spid="5"/>
                                        </p:tgtEl>
                                      </p:cBhvr>
                                    </p:animEffect>
                                  </p:childTnLst>
                                </p:cTn>
                              </p:par>
                              <p:par>
                                <p:cTn id="53" presetID="31" presetClass="entr" presetSubtype="0" fill="hold" nodeType="withEffect">
                                  <p:stCondLst>
                                    <p:cond delay="1600"/>
                                  </p:stCondLst>
                                  <p:iterate type="lt">
                                    <p:tmPct val="5000"/>
                                  </p:iterate>
                                  <p:childTnLst>
                                    <p:set>
                                      <p:cBhvr>
                                        <p:cTn id="54" dur="1" fill="hold">
                                          <p:stCondLst>
                                            <p:cond delay="0"/>
                                          </p:stCondLst>
                                        </p:cTn>
                                        <p:tgtEl>
                                          <p:spTgt spid="8"/>
                                        </p:tgtEl>
                                        <p:attrNameLst>
                                          <p:attrName>style.visibility</p:attrName>
                                        </p:attrNameLst>
                                      </p:cBhvr>
                                      <p:to>
                                        <p:strVal val="visible"/>
                                      </p:to>
                                    </p:set>
                                    <p:anim calcmode="lin" valueType="num">
                                      <p:cBhvr>
                                        <p:cTn id="55" dur="1000" fill="hold"/>
                                        <p:tgtEl>
                                          <p:spTgt spid="8"/>
                                        </p:tgtEl>
                                        <p:attrNameLst>
                                          <p:attrName>ppt_w</p:attrName>
                                        </p:attrNameLst>
                                      </p:cBhvr>
                                      <p:tavLst>
                                        <p:tav tm="0">
                                          <p:val>
                                            <p:fltVal val="0"/>
                                          </p:val>
                                        </p:tav>
                                        <p:tav tm="100000">
                                          <p:val>
                                            <p:strVal val="#ppt_w"/>
                                          </p:val>
                                        </p:tav>
                                      </p:tavLst>
                                    </p:anim>
                                    <p:anim calcmode="lin" valueType="num">
                                      <p:cBhvr>
                                        <p:cTn id="56" dur="1000" fill="hold"/>
                                        <p:tgtEl>
                                          <p:spTgt spid="8"/>
                                        </p:tgtEl>
                                        <p:attrNameLst>
                                          <p:attrName>ppt_h</p:attrName>
                                        </p:attrNameLst>
                                      </p:cBhvr>
                                      <p:tavLst>
                                        <p:tav tm="0">
                                          <p:val>
                                            <p:fltVal val="0"/>
                                          </p:val>
                                        </p:tav>
                                        <p:tav tm="100000">
                                          <p:val>
                                            <p:strVal val="#ppt_h"/>
                                          </p:val>
                                        </p:tav>
                                      </p:tavLst>
                                    </p:anim>
                                    <p:anim calcmode="lin" valueType="num">
                                      <p:cBhvr>
                                        <p:cTn id="57" dur="1000" fill="hold"/>
                                        <p:tgtEl>
                                          <p:spTgt spid="8"/>
                                        </p:tgtEl>
                                        <p:attrNameLst>
                                          <p:attrName>style.rotation</p:attrName>
                                        </p:attrNameLst>
                                      </p:cBhvr>
                                      <p:tavLst>
                                        <p:tav tm="0">
                                          <p:val>
                                            <p:fltVal val="90"/>
                                          </p:val>
                                        </p:tav>
                                        <p:tav tm="100000">
                                          <p:val>
                                            <p:fltVal val="0"/>
                                          </p:val>
                                        </p:tav>
                                      </p:tavLst>
                                    </p:anim>
                                    <p:animEffect transition="in" filter="fade">
                                      <p:cBhvr>
                                        <p:cTn id="5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p:nvPr/>
        </p:nvSpPr>
        <p:spPr>
          <a:xfrm>
            <a:off x="946118" y="1997106"/>
            <a:ext cx="6555349" cy="3928172"/>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 name="01 2"/>
          <p:cNvGrpSpPr/>
          <p:nvPr/>
        </p:nvGrpSpPr>
        <p:grpSpPr>
          <a:xfrm>
            <a:off x="1631952" y="2508253"/>
            <a:ext cx="2000249" cy="2000249"/>
            <a:chOff x="1223963" y="2071688"/>
            <a:chExt cx="1500187" cy="1500187"/>
          </a:xfrm>
        </p:grpSpPr>
        <p:sp>
          <p:nvSpPr>
            <p:cNvPr id="4" name="01 79"/>
            <p:cNvSpPr>
              <a:spLocks noEditPoints="1"/>
            </p:cNvSpPr>
            <p:nvPr/>
          </p:nvSpPr>
          <p:spPr bwMode="auto">
            <a:xfrm>
              <a:off x="1223963" y="2071688"/>
              <a:ext cx="1500187" cy="1500187"/>
            </a:xfrm>
            <a:custGeom>
              <a:avLst/>
              <a:gdLst>
                <a:gd name="T0" fmla="*/ 200 w 400"/>
                <a:gd name="T1" fmla="*/ 0 h 400"/>
                <a:gd name="T2" fmla="*/ 0 w 400"/>
                <a:gd name="T3" fmla="*/ 200 h 400"/>
                <a:gd name="T4" fmla="*/ 200 w 400"/>
                <a:gd name="T5" fmla="*/ 400 h 400"/>
                <a:gd name="T6" fmla="*/ 400 w 400"/>
                <a:gd name="T7" fmla="*/ 200 h 400"/>
                <a:gd name="T8" fmla="*/ 200 w 400"/>
                <a:gd name="T9" fmla="*/ 0 h 400"/>
                <a:gd name="T10" fmla="*/ 200 w 400"/>
                <a:gd name="T11" fmla="*/ 293 h 400"/>
                <a:gd name="T12" fmla="*/ 107 w 400"/>
                <a:gd name="T13" fmla="*/ 200 h 400"/>
                <a:gd name="T14" fmla="*/ 200 w 400"/>
                <a:gd name="T15" fmla="*/ 107 h 400"/>
                <a:gd name="T16" fmla="*/ 294 w 400"/>
                <a:gd name="T17" fmla="*/ 200 h 400"/>
                <a:gd name="T18" fmla="*/ 200 w 400"/>
                <a:gd name="T19" fmla="*/ 29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400">
                  <a:moveTo>
                    <a:pt x="200" y="0"/>
                  </a:moveTo>
                  <a:cubicBezTo>
                    <a:pt x="90" y="0"/>
                    <a:pt x="0" y="90"/>
                    <a:pt x="0" y="200"/>
                  </a:cubicBezTo>
                  <a:cubicBezTo>
                    <a:pt x="0" y="311"/>
                    <a:pt x="90" y="400"/>
                    <a:pt x="200" y="400"/>
                  </a:cubicBezTo>
                  <a:cubicBezTo>
                    <a:pt x="311" y="400"/>
                    <a:pt x="400" y="311"/>
                    <a:pt x="400" y="200"/>
                  </a:cubicBezTo>
                  <a:cubicBezTo>
                    <a:pt x="400" y="90"/>
                    <a:pt x="311" y="0"/>
                    <a:pt x="200" y="0"/>
                  </a:cubicBezTo>
                  <a:close/>
                  <a:moveTo>
                    <a:pt x="200" y="293"/>
                  </a:moveTo>
                  <a:cubicBezTo>
                    <a:pt x="149" y="293"/>
                    <a:pt x="107" y="252"/>
                    <a:pt x="107" y="200"/>
                  </a:cubicBezTo>
                  <a:cubicBezTo>
                    <a:pt x="107" y="149"/>
                    <a:pt x="149" y="107"/>
                    <a:pt x="200" y="107"/>
                  </a:cubicBezTo>
                  <a:cubicBezTo>
                    <a:pt x="252" y="107"/>
                    <a:pt x="294" y="149"/>
                    <a:pt x="294" y="200"/>
                  </a:cubicBezTo>
                  <a:cubicBezTo>
                    <a:pt x="294" y="252"/>
                    <a:pt x="252" y="293"/>
                    <a:pt x="200" y="293"/>
                  </a:cubicBezTo>
                  <a:close/>
                </a:path>
              </a:pathLst>
            </a:custGeom>
            <a:solidFill>
              <a:srgbClr val="C00000"/>
            </a:solidFill>
            <a:ln>
              <a:noFill/>
            </a:ln>
          </p:spPr>
          <p:txBody>
            <a:bodyPr vert="horz" wrap="square" lIns="121920" tIns="60960" rIns="121920" bIns="60960" numCol="1" anchor="t" anchorCtr="0" compatLnSpc="1"/>
            <a:lstStyle/>
            <a:p>
              <a:endParaRPr lang="zh-CN" altLang="en-US" sz="2400"/>
            </a:p>
          </p:txBody>
        </p:sp>
        <p:sp>
          <p:nvSpPr>
            <p:cNvPr id="5" name="01 80"/>
            <p:cNvSpPr/>
            <p:nvPr/>
          </p:nvSpPr>
          <p:spPr bwMode="auto">
            <a:xfrm>
              <a:off x="2273300" y="2424113"/>
              <a:ext cx="450850" cy="398462"/>
            </a:xfrm>
            <a:custGeom>
              <a:avLst/>
              <a:gdLst>
                <a:gd name="T0" fmla="*/ 0 w 120"/>
                <a:gd name="T1" fmla="*/ 57 h 106"/>
                <a:gd name="T2" fmla="*/ 14 w 120"/>
                <a:gd name="T3" fmla="*/ 106 h 106"/>
                <a:gd name="T4" fmla="*/ 120 w 120"/>
                <a:gd name="T5" fmla="*/ 106 h 106"/>
                <a:gd name="T6" fmla="*/ 90 w 120"/>
                <a:gd name="T7" fmla="*/ 0 h 106"/>
                <a:gd name="T8" fmla="*/ 0 w 120"/>
                <a:gd name="T9" fmla="*/ 57 h 106"/>
              </a:gdLst>
              <a:ahLst/>
              <a:cxnLst>
                <a:cxn ang="0">
                  <a:pos x="T0" y="T1"/>
                </a:cxn>
                <a:cxn ang="0">
                  <a:pos x="T2" y="T3"/>
                </a:cxn>
                <a:cxn ang="0">
                  <a:pos x="T4" y="T5"/>
                </a:cxn>
                <a:cxn ang="0">
                  <a:pos x="T6" y="T7"/>
                </a:cxn>
                <a:cxn ang="0">
                  <a:pos x="T8" y="T9"/>
                </a:cxn>
              </a:cxnLst>
              <a:rect l="0" t="0" r="r" b="b"/>
              <a:pathLst>
                <a:path w="120" h="106">
                  <a:moveTo>
                    <a:pt x="0" y="57"/>
                  </a:moveTo>
                  <a:cubicBezTo>
                    <a:pt x="9" y="71"/>
                    <a:pt x="14" y="88"/>
                    <a:pt x="14" y="106"/>
                  </a:cubicBezTo>
                  <a:cubicBezTo>
                    <a:pt x="120" y="106"/>
                    <a:pt x="120" y="106"/>
                    <a:pt x="120" y="106"/>
                  </a:cubicBezTo>
                  <a:cubicBezTo>
                    <a:pt x="120" y="67"/>
                    <a:pt x="109" y="31"/>
                    <a:pt x="90" y="0"/>
                  </a:cubicBezTo>
                  <a:lnTo>
                    <a:pt x="0" y="57"/>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 name="01 81"/>
            <p:cNvSpPr/>
            <p:nvPr/>
          </p:nvSpPr>
          <p:spPr bwMode="auto">
            <a:xfrm>
              <a:off x="2127250" y="2822575"/>
              <a:ext cx="596900" cy="674687"/>
            </a:xfrm>
            <a:custGeom>
              <a:avLst/>
              <a:gdLst>
                <a:gd name="T0" fmla="*/ 0 w 159"/>
                <a:gd name="T1" fmla="*/ 84 h 180"/>
                <a:gd name="T2" fmla="*/ 47 w 159"/>
                <a:gd name="T3" fmla="*/ 180 h 180"/>
                <a:gd name="T4" fmla="*/ 159 w 159"/>
                <a:gd name="T5" fmla="*/ 0 h 180"/>
                <a:gd name="T6" fmla="*/ 53 w 159"/>
                <a:gd name="T7" fmla="*/ 0 h 180"/>
                <a:gd name="T8" fmla="*/ 0 w 159"/>
                <a:gd name="T9" fmla="*/ 84 h 180"/>
              </a:gdLst>
              <a:ahLst/>
              <a:cxnLst>
                <a:cxn ang="0">
                  <a:pos x="T0" y="T1"/>
                </a:cxn>
                <a:cxn ang="0">
                  <a:pos x="T2" y="T3"/>
                </a:cxn>
                <a:cxn ang="0">
                  <a:pos x="T4" y="T5"/>
                </a:cxn>
                <a:cxn ang="0">
                  <a:pos x="T6" y="T7"/>
                </a:cxn>
                <a:cxn ang="0">
                  <a:pos x="T8" y="T9"/>
                </a:cxn>
              </a:cxnLst>
              <a:rect l="0" t="0" r="r" b="b"/>
              <a:pathLst>
                <a:path w="159" h="180">
                  <a:moveTo>
                    <a:pt x="0" y="84"/>
                  </a:moveTo>
                  <a:cubicBezTo>
                    <a:pt x="47" y="180"/>
                    <a:pt x="47" y="180"/>
                    <a:pt x="47" y="180"/>
                  </a:cubicBezTo>
                  <a:cubicBezTo>
                    <a:pt x="114" y="147"/>
                    <a:pt x="159" y="79"/>
                    <a:pt x="159" y="0"/>
                  </a:cubicBezTo>
                  <a:cubicBezTo>
                    <a:pt x="53" y="0"/>
                    <a:pt x="53" y="0"/>
                    <a:pt x="53" y="0"/>
                  </a:cubicBezTo>
                  <a:cubicBezTo>
                    <a:pt x="53" y="37"/>
                    <a:pt x="31" y="69"/>
                    <a:pt x="0" y="84"/>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 name="01 6"/>
            <p:cNvSpPr/>
            <p:nvPr/>
          </p:nvSpPr>
          <p:spPr>
            <a:xfrm>
              <a:off x="1657652" y="2607131"/>
              <a:ext cx="653063" cy="377075"/>
            </a:xfrm>
            <a:prstGeom prst="rect">
              <a:avLst/>
            </a:prstGeom>
          </p:spPr>
          <p:txBody>
            <a:bodyPr wrap="none">
              <a:spAutoFit/>
            </a:bodyPr>
            <a:lstStyle/>
            <a:p>
              <a:r>
                <a:rPr lang="en-US" altLang="zh-CN" sz="2665" b="1" dirty="0">
                  <a:solidFill>
                    <a:schemeClr val="tx1">
                      <a:lumMod val="75000"/>
                      <a:lumOff val="25000"/>
                    </a:schemeClr>
                  </a:solidFill>
                  <a:latin typeface="Arial" pitchFamily="34" charset="0"/>
                  <a:ea typeface="方正大黑简体" pitchFamily="2" charset="-122"/>
                  <a:cs typeface="Arial" pitchFamily="34" charset="0"/>
                </a:rPr>
                <a:t>74%</a:t>
              </a:r>
              <a:endParaRPr lang="zh-CN" altLang="en-US" sz="2665" b="1" dirty="0">
                <a:solidFill>
                  <a:schemeClr val="tx1">
                    <a:lumMod val="75000"/>
                    <a:lumOff val="25000"/>
                  </a:schemeClr>
                </a:solidFill>
                <a:latin typeface="Arial" pitchFamily="34" charset="0"/>
                <a:ea typeface="方正大黑简体" pitchFamily="2" charset="-122"/>
                <a:cs typeface="Arial" pitchFamily="34" charset="0"/>
              </a:endParaRPr>
            </a:p>
          </p:txBody>
        </p:sp>
      </p:grpSp>
      <p:grpSp>
        <p:nvGrpSpPr>
          <p:cNvPr id="8" name="01 7"/>
          <p:cNvGrpSpPr/>
          <p:nvPr/>
        </p:nvGrpSpPr>
        <p:grpSpPr>
          <a:xfrm>
            <a:off x="4917018" y="2506135"/>
            <a:ext cx="2000249" cy="2000251"/>
            <a:chOff x="3687763" y="2070100"/>
            <a:chExt cx="1500187" cy="1500188"/>
          </a:xfrm>
        </p:grpSpPr>
        <p:sp>
          <p:nvSpPr>
            <p:cNvPr id="9" name="01 85"/>
            <p:cNvSpPr>
              <a:spLocks noEditPoints="1"/>
            </p:cNvSpPr>
            <p:nvPr/>
          </p:nvSpPr>
          <p:spPr bwMode="auto">
            <a:xfrm>
              <a:off x="3687763" y="2070100"/>
              <a:ext cx="1500187" cy="1500188"/>
            </a:xfrm>
            <a:custGeom>
              <a:avLst/>
              <a:gdLst>
                <a:gd name="T0" fmla="*/ 200 w 400"/>
                <a:gd name="T1" fmla="*/ 0 h 400"/>
                <a:gd name="T2" fmla="*/ 0 w 400"/>
                <a:gd name="T3" fmla="*/ 200 h 400"/>
                <a:gd name="T4" fmla="*/ 200 w 400"/>
                <a:gd name="T5" fmla="*/ 400 h 400"/>
                <a:gd name="T6" fmla="*/ 400 w 400"/>
                <a:gd name="T7" fmla="*/ 200 h 400"/>
                <a:gd name="T8" fmla="*/ 200 w 400"/>
                <a:gd name="T9" fmla="*/ 0 h 400"/>
                <a:gd name="T10" fmla="*/ 200 w 400"/>
                <a:gd name="T11" fmla="*/ 293 h 400"/>
                <a:gd name="T12" fmla="*/ 107 w 400"/>
                <a:gd name="T13" fmla="*/ 200 h 400"/>
                <a:gd name="T14" fmla="*/ 200 w 400"/>
                <a:gd name="T15" fmla="*/ 106 h 400"/>
                <a:gd name="T16" fmla="*/ 294 w 400"/>
                <a:gd name="T17" fmla="*/ 200 h 400"/>
                <a:gd name="T18" fmla="*/ 200 w 400"/>
                <a:gd name="T19" fmla="*/ 29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400">
                  <a:moveTo>
                    <a:pt x="200" y="0"/>
                  </a:moveTo>
                  <a:cubicBezTo>
                    <a:pt x="90" y="0"/>
                    <a:pt x="0" y="89"/>
                    <a:pt x="0" y="200"/>
                  </a:cubicBezTo>
                  <a:cubicBezTo>
                    <a:pt x="0" y="310"/>
                    <a:pt x="90" y="400"/>
                    <a:pt x="200" y="400"/>
                  </a:cubicBezTo>
                  <a:cubicBezTo>
                    <a:pt x="311" y="400"/>
                    <a:pt x="400" y="310"/>
                    <a:pt x="400" y="200"/>
                  </a:cubicBezTo>
                  <a:cubicBezTo>
                    <a:pt x="400" y="89"/>
                    <a:pt x="311" y="0"/>
                    <a:pt x="200" y="0"/>
                  </a:cubicBezTo>
                  <a:close/>
                  <a:moveTo>
                    <a:pt x="200" y="293"/>
                  </a:moveTo>
                  <a:cubicBezTo>
                    <a:pt x="149" y="293"/>
                    <a:pt x="107" y="251"/>
                    <a:pt x="107" y="200"/>
                  </a:cubicBezTo>
                  <a:cubicBezTo>
                    <a:pt x="107" y="148"/>
                    <a:pt x="149" y="106"/>
                    <a:pt x="200" y="106"/>
                  </a:cubicBezTo>
                  <a:cubicBezTo>
                    <a:pt x="252" y="106"/>
                    <a:pt x="294" y="148"/>
                    <a:pt x="294" y="200"/>
                  </a:cubicBezTo>
                  <a:cubicBezTo>
                    <a:pt x="294" y="251"/>
                    <a:pt x="252" y="293"/>
                    <a:pt x="200" y="293"/>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 name="01 86"/>
            <p:cNvSpPr/>
            <p:nvPr/>
          </p:nvSpPr>
          <p:spPr bwMode="auto">
            <a:xfrm>
              <a:off x="4257675" y="2070100"/>
              <a:ext cx="930275" cy="750888"/>
            </a:xfrm>
            <a:custGeom>
              <a:avLst/>
              <a:gdLst>
                <a:gd name="T0" fmla="*/ 48 w 248"/>
                <a:gd name="T1" fmla="*/ 0 h 200"/>
                <a:gd name="T2" fmla="*/ 0 w 248"/>
                <a:gd name="T3" fmla="*/ 6 h 200"/>
                <a:gd name="T4" fmla="*/ 26 w 248"/>
                <a:gd name="T5" fmla="*/ 109 h 200"/>
                <a:gd name="T6" fmla="*/ 48 w 248"/>
                <a:gd name="T7" fmla="*/ 106 h 200"/>
                <a:gd name="T8" fmla="*/ 142 w 248"/>
                <a:gd name="T9" fmla="*/ 200 h 200"/>
                <a:gd name="T10" fmla="*/ 248 w 248"/>
                <a:gd name="T11" fmla="*/ 200 h 200"/>
                <a:gd name="T12" fmla="*/ 48 w 248"/>
                <a:gd name="T13" fmla="*/ 0 h 200"/>
              </a:gdLst>
              <a:ahLst/>
              <a:cxnLst>
                <a:cxn ang="0">
                  <a:pos x="T0" y="T1"/>
                </a:cxn>
                <a:cxn ang="0">
                  <a:pos x="T2" y="T3"/>
                </a:cxn>
                <a:cxn ang="0">
                  <a:pos x="T4" y="T5"/>
                </a:cxn>
                <a:cxn ang="0">
                  <a:pos x="T6" y="T7"/>
                </a:cxn>
                <a:cxn ang="0">
                  <a:pos x="T8" y="T9"/>
                </a:cxn>
                <a:cxn ang="0">
                  <a:pos x="T10" y="T11"/>
                </a:cxn>
                <a:cxn ang="0">
                  <a:pos x="T12" y="T13"/>
                </a:cxn>
              </a:cxnLst>
              <a:rect l="0" t="0" r="r" b="b"/>
              <a:pathLst>
                <a:path w="248" h="200">
                  <a:moveTo>
                    <a:pt x="48" y="0"/>
                  </a:moveTo>
                  <a:cubicBezTo>
                    <a:pt x="32" y="0"/>
                    <a:pt x="16" y="2"/>
                    <a:pt x="0" y="6"/>
                  </a:cubicBezTo>
                  <a:cubicBezTo>
                    <a:pt x="26" y="109"/>
                    <a:pt x="26" y="109"/>
                    <a:pt x="26" y="109"/>
                  </a:cubicBezTo>
                  <a:cubicBezTo>
                    <a:pt x="33" y="107"/>
                    <a:pt x="41" y="106"/>
                    <a:pt x="48" y="106"/>
                  </a:cubicBezTo>
                  <a:cubicBezTo>
                    <a:pt x="100" y="106"/>
                    <a:pt x="142" y="148"/>
                    <a:pt x="142" y="200"/>
                  </a:cubicBezTo>
                  <a:cubicBezTo>
                    <a:pt x="248" y="200"/>
                    <a:pt x="248" y="200"/>
                    <a:pt x="248" y="200"/>
                  </a:cubicBezTo>
                  <a:cubicBezTo>
                    <a:pt x="248" y="89"/>
                    <a:pt x="159" y="0"/>
                    <a:pt x="48" y="0"/>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 name="01 87"/>
            <p:cNvSpPr/>
            <p:nvPr/>
          </p:nvSpPr>
          <p:spPr bwMode="auto">
            <a:xfrm>
              <a:off x="3911600" y="2092325"/>
              <a:ext cx="442912" cy="476250"/>
            </a:xfrm>
            <a:custGeom>
              <a:avLst/>
              <a:gdLst>
                <a:gd name="T0" fmla="*/ 75 w 118"/>
                <a:gd name="T1" fmla="*/ 127 h 127"/>
                <a:gd name="T2" fmla="*/ 118 w 118"/>
                <a:gd name="T3" fmla="*/ 103 h 127"/>
                <a:gd name="T4" fmla="*/ 92 w 118"/>
                <a:gd name="T5" fmla="*/ 0 h 127"/>
                <a:gd name="T6" fmla="*/ 0 w 118"/>
                <a:gd name="T7" fmla="*/ 51 h 127"/>
                <a:gd name="T8" fmla="*/ 75 w 118"/>
                <a:gd name="T9" fmla="*/ 127 h 127"/>
              </a:gdLst>
              <a:ahLst/>
              <a:cxnLst>
                <a:cxn ang="0">
                  <a:pos x="T0" y="T1"/>
                </a:cxn>
                <a:cxn ang="0">
                  <a:pos x="T2" y="T3"/>
                </a:cxn>
                <a:cxn ang="0">
                  <a:pos x="T4" y="T5"/>
                </a:cxn>
                <a:cxn ang="0">
                  <a:pos x="T6" y="T7"/>
                </a:cxn>
                <a:cxn ang="0">
                  <a:pos x="T8" y="T9"/>
                </a:cxn>
              </a:cxnLst>
              <a:rect l="0" t="0" r="r" b="b"/>
              <a:pathLst>
                <a:path w="118" h="127">
                  <a:moveTo>
                    <a:pt x="75" y="127"/>
                  </a:moveTo>
                  <a:cubicBezTo>
                    <a:pt x="87" y="116"/>
                    <a:pt x="102" y="107"/>
                    <a:pt x="118" y="103"/>
                  </a:cubicBezTo>
                  <a:cubicBezTo>
                    <a:pt x="92" y="0"/>
                    <a:pt x="92" y="0"/>
                    <a:pt x="92" y="0"/>
                  </a:cubicBezTo>
                  <a:cubicBezTo>
                    <a:pt x="57" y="8"/>
                    <a:pt x="25" y="26"/>
                    <a:pt x="0" y="51"/>
                  </a:cubicBezTo>
                  <a:lnTo>
                    <a:pt x="75" y="127"/>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 name="01 88"/>
            <p:cNvSpPr/>
            <p:nvPr/>
          </p:nvSpPr>
          <p:spPr bwMode="auto">
            <a:xfrm>
              <a:off x="3687763" y="2284413"/>
              <a:ext cx="666750" cy="1263650"/>
            </a:xfrm>
            <a:custGeom>
              <a:avLst/>
              <a:gdLst>
                <a:gd name="T0" fmla="*/ 178 w 178"/>
                <a:gd name="T1" fmla="*/ 233 h 337"/>
                <a:gd name="T2" fmla="*/ 107 w 178"/>
                <a:gd name="T3" fmla="*/ 143 h 337"/>
                <a:gd name="T4" fmla="*/ 135 w 178"/>
                <a:gd name="T5" fmla="*/ 76 h 337"/>
                <a:gd name="T6" fmla="*/ 60 w 178"/>
                <a:gd name="T7" fmla="*/ 0 h 337"/>
                <a:gd name="T8" fmla="*/ 0 w 178"/>
                <a:gd name="T9" fmla="*/ 143 h 337"/>
                <a:gd name="T10" fmla="*/ 151 w 178"/>
                <a:gd name="T11" fmla="*/ 337 h 337"/>
                <a:gd name="T12" fmla="*/ 178 w 178"/>
                <a:gd name="T13" fmla="*/ 233 h 337"/>
              </a:gdLst>
              <a:ahLst/>
              <a:cxnLst>
                <a:cxn ang="0">
                  <a:pos x="T0" y="T1"/>
                </a:cxn>
                <a:cxn ang="0">
                  <a:pos x="T2" y="T3"/>
                </a:cxn>
                <a:cxn ang="0">
                  <a:pos x="T4" y="T5"/>
                </a:cxn>
                <a:cxn ang="0">
                  <a:pos x="T6" y="T7"/>
                </a:cxn>
                <a:cxn ang="0">
                  <a:pos x="T8" y="T9"/>
                </a:cxn>
                <a:cxn ang="0">
                  <a:pos x="T10" y="T11"/>
                </a:cxn>
                <a:cxn ang="0">
                  <a:pos x="T12" y="T13"/>
                </a:cxn>
              </a:cxnLst>
              <a:rect l="0" t="0" r="r" b="b"/>
              <a:pathLst>
                <a:path w="178" h="337">
                  <a:moveTo>
                    <a:pt x="178" y="233"/>
                  </a:moveTo>
                  <a:cubicBezTo>
                    <a:pt x="137" y="223"/>
                    <a:pt x="107" y="186"/>
                    <a:pt x="107" y="143"/>
                  </a:cubicBezTo>
                  <a:cubicBezTo>
                    <a:pt x="107" y="117"/>
                    <a:pt x="118" y="93"/>
                    <a:pt x="135" y="76"/>
                  </a:cubicBezTo>
                  <a:cubicBezTo>
                    <a:pt x="60" y="0"/>
                    <a:pt x="60" y="0"/>
                    <a:pt x="60" y="0"/>
                  </a:cubicBezTo>
                  <a:cubicBezTo>
                    <a:pt x="23" y="36"/>
                    <a:pt x="0" y="87"/>
                    <a:pt x="0" y="143"/>
                  </a:cubicBezTo>
                  <a:cubicBezTo>
                    <a:pt x="0" y="236"/>
                    <a:pt x="65" y="315"/>
                    <a:pt x="151" y="337"/>
                  </a:cubicBezTo>
                  <a:lnTo>
                    <a:pt x="178" y="233"/>
                  </a:lnTo>
                  <a:close/>
                </a:path>
              </a:pathLst>
            </a:custGeom>
            <a:solidFill>
              <a:srgbClr val="C00000"/>
            </a:solidFill>
            <a:ln>
              <a:noFill/>
            </a:ln>
          </p:spPr>
          <p:txBody>
            <a:bodyPr vert="horz" wrap="square" lIns="121920" tIns="60960" rIns="121920" bIns="60960" numCol="1" anchor="t" anchorCtr="0" compatLnSpc="1"/>
            <a:lstStyle/>
            <a:p>
              <a:endParaRPr lang="zh-CN" altLang="en-US" sz="2400"/>
            </a:p>
          </p:txBody>
        </p:sp>
        <p:sp>
          <p:nvSpPr>
            <p:cNvPr id="13" name="01 12"/>
            <p:cNvSpPr/>
            <p:nvPr/>
          </p:nvSpPr>
          <p:spPr>
            <a:xfrm>
              <a:off x="4083352" y="2607131"/>
              <a:ext cx="653063" cy="377074"/>
            </a:xfrm>
            <a:prstGeom prst="rect">
              <a:avLst/>
            </a:prstGeom>
          </p:spPr>
          <p:txBody>
            <a:bodyPr wrap="none">
              <a:spAutoFit/>
            </a:bodyPr>
            <a:lstStyle/>
            <a:p>
              <a:r>
                <a:rPr lang="en-US" altLang="zh-CN" sz="2665" b="1" dirty="0">
                  <a:solidFill>
                    <a:schemeClr val="tx1">
                      <a:lumMod val="75000"/>
                      <a:lumOff val="25000"/>
                    </a:schemeClr>
                  </a:solidFill>
                  <a:latin typeface="Arial" pitchFamily="34" charset="0"/>
                  <a:ea typeface="方正大黑简体" pitchFamily="2" charset="-122"/>
                  <a:cs typeface="Arial" pitchFamily="34" charset="0"/>
                </a:rPr>
                <a:t>28%</a:t>
              </a:r>
              <a:endParaRPr lang="zh-CN" altLang="en-US" sz="2665" b="1" dirty="0">
                <a:solidFill>
                  <a:schemeClr val="tx1">
                    <a:lumMod val="75000"/>
                    <a:lumOff val="25000"/>
                  </a:schemeClr>
                </a:solidFill>
                <a:latin typeface="Arial" pitchFamily="34" charset="0"/>
                <a:ea typeface="方正大黑简体" pitchFamily="2" charset="-122"/>
                <a:cs typeface="Arial" pitchFamily="34" charset="0"/>
              </a:endParaRPr>
            </a:p>
          </p:txBody>
        </p:sp>
      </p:grpSp>
      <p:grpSp>
        <p:nvGrpSpPr>
          <p:cNvPr id="14" name="01 13"/>
          <p:cNvGrpSpPr/>
          <p:nvPr/>
        </p:nvGrpSpPr>
        <p:grpSpPr>
          <a:xfrm>
            <a:off x="2125536" y="4604809"/>
            <a:ext cx="4236211" cy="817578"/>
            <a:chOff x="5752408" y="1402725"/>
            <a:chExt cx="3177158" cy="613184"/>
          </a:xfrm>
        </p:grpSpPr>
        <p:sp>
          <p:nvSpPr>
            <p:cNvPr id="15" name="01 14"/>
            <p:cNvSpPr txBox="1"/>
            <p:nvPr/>
          </p:nvSpPr>
          <p:spPr>
            <a:xfrm>
              <a:off x="6633101" y="1402725"/>
              <a:ext cx="1372010" cy="315423"/>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2135" dirty="0">
                  <a:latin typeface="微软雅黑" pitchFamily="34" charset="-122"/>
                  <a:ea typeface="微软雅黑" pitchFamily="34" charset="-122"/>
                </a:rPr>
                <a:t>点击添加标题</a:t>
              </a:r>
            </a:p>
          </p:txBody>
        </p:sp>
        <p:sp>
          <p:nvSpPr>
            <p:cNvPr id="16" name="01 15"/>
            <p:cNvSpPr>
              <a:spLocks noChangeArrowheads="1"/>
            </p:cNvSpPr>
            <p:nvPr/>
          </p:nvSpPr>
          <p:spPr bwMode="auto">
            <a:xfrm>
              <a:off x="5752408" y="1715874"/>
              <a:ext cx="3177158" cy="30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defRPr/>
              </a:pPr>
              <a:r>
                <a:rPr lang="zh-CN" altLang="en-US" sz="1335" kern="0" dirty="0">
                  <a:latin typeface="Arial" pitchFamily="34" charset="0"/>
                  <a:ea typeface="微软雅黑" pitchFamily="34" charset="-122"/>
                </a:rPr>
                <a:t>点击此处添加段落文本       点击此处添加段落文本</a:t>
              </a:r>
            </a:p>
          </p:txBody>
        </p:sp>
      </p:grpSp>
      <p:grpSp>
        <p:nvGrpSpPr>
          <p:cNvPr id="17" name="01 16"/>
          <p:cNvGrpSpPr/>
          <p:nvPr/>
        </p:nvGrpSpPr>
        <p:grpSpPr>
          <a:xfrm>
            <a:off x="8198208" y="4074248"/>
            <a:ext cx="2752184" cy="1125290"/>
            <a:chOff x="5752408" y="1402725"/>
            <a:chExt cx="2064138" cy="843968"/>
          </a:xfrm>
        </p:grpSpPr>
        <p:sp>
          <p:nvSpPr>
            <p:cNvPr id="18" name="01 17"/>
            <p:cNvSpPr txBox="1"/>
            <p:nvPr/>
          </p:nvSpPr>
          <p:spPr>
            <a:xfrm>
              <a:off x="5757510" y="1402725"/>
              <a:ext cx="1372010" cy="315423"/>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2135" b="1" dirty="0">
                  <a:solidFill>
                    <a:srgbClr val="C00000"/>
                  </a:solidFill>
                  <a:latin typeface="微软雅黑" pitchFamily="34" charset="-122"/>
                  <a:ea typeface="微软雅黑" pitchFamily="34" charset="-122"/>
                </a:rPr>
                <a:t>点击添加标题</a:t>
              </a:r>
            </a:p>
          </p:txBody>
        </p:sp>
        <p:sp>
          <p:nvSpPr>
            <p:cNvPr id="19" name="01 18"/>
            <p:cNvSpPr>
              <a:spLocks noChangeArrowheads="1"/>
            </p:cNvSpPr>
            <p:nvPr/>
          </p:nvSpPr>
          <p:spPr bwMode="auto">
            <a:xfrm>
              <a:off x="5752408" y="1715874"/>
              <a:ext cx="2064138" cy="530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defRPr/>
              </a:pPr>
              <a:r>
                <a:rPr lang="zh-CN" altLang="en-US" sz="1335" kern="0" dirty="0">
                  <a:latin typeface="Arial" pitchFamily="34" charset="0"/>
                  <a:ea typeface="微软雅黑" pitchFamily="34" charset="-122"/>
                </a:rPr>
                <a:t>点击此处添加段落文本</a:t>
              </a:r>
              <a:endParaRPr lang="zh-CN" altLang="en-US" sz="1335" kern="0" dirty="0">
                <a:latin typeface="Arial" pitchFamily="34" charset="0"/>
                <a:ea typeface="微软雅黑" pitchFamily="34" charset="-122"/>
              </a:endParaRPr>
            </a:p>
            <a:p>
              <a:pPr>
                <a:lnSpc>
                  <a:spcPct val="150000"/>
                </a:lnSpc>
                <a:defRPr/>
              </a:pPr>
              <a:r>
                <a:rPr lang="zh-CN" altLang="en-US" sz="1335" kern="0" dirty="0">
                  <a:latin typeface="Arial" pitchFamily="34" charset="0"/>
                  <a:ea typeface="微软雅黑" pitchFamily="34" charset="-122"/>
                </a:rPr>
                <a:t>点击此处添加段落文本</a:t>
              </a:r>
            </a:p>
          </p:txBody>
        </p:sp>
      </p:grpSp>
      <p:sp>
        <p:nvSpPr>
          <p:cNvPr id="20" name="01 19"/>
          <p:cNvSpPr/>
          <p:nvPr/>
        </p:nvSpPr>
        <p:spPr>
          <a:xfrm>
            <a:off x="8144070" y="1855099"/>
            <a:ext cx="3063659" cy="2451890"/>
          </a:xfrm>
          <a:prstGeom prst="rect">
            <a:avLst/>
          </a:prstGeom>
        </p:spPr>
        <p:txBody>
          <a:bodyPr wrap="none">
            <a:spAutoFit/>
          </a:bodyPr>
          <a:lstStyle/>
          <a:p>
            <a:pPr algn="ctr"/>
            <a:r>
              <a:rPr lang="en-US" altLang="zh-CN" sz="15335" dirty="0">
                <a:solidFill>
                  <a:srgbClr val="C00000"/>
                </a:solidFill>
                <a:latin typeface="Impact" pitchFamily="34" charset="0"/>
                <a:cs typeface="Arial" pitchFamily="34" charset="0"/>
              </a:rPr>
              <a:t>35</a:t>
            </a:r>
            <a:r>
              <a:rPr lang="en-US" altLang="zh-CN" sz="8800" dirty="0">
                <a:solidFill>
                  <a:srgbClr val="C00000"/>
                </a:solidFill>
                <a:latin typeface="Impact" pitchFamily="34" charset="0"/>
                <a:cs typeface="Arial" pitchFamily="34" charset="0"/>
              </a:rPr>
              <a:t>%</a:t>
            </a:r>
            <a:endParaRPr lang="zh-CN" altLang="en-US" sz="8800" dirty="0">
              <a:solidFill>
                <a:srgbClr val="C00000"/>
              </a:solidFill>
              <a:latin typeface="Impact" pitchFamily="34" charset="0"/>
              <a:cs typeface="Arial" pitchFamily="34" charset="0"/>
            </a:endParaRPr>
          </a:p>
        </p:txBody>
      </p:sp>
      <p:sp>
        <p:nvSpPr>
          <p:cNvPr id="21" name="标题 20"/>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7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1" presetClass="entr" presetSubtype="1" fill="hold"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1500"/>
                                        <p:tgtEl>
                                          <p:spTgt spid="3"/>
                                        </p:tgtEl>
                                      </p:cBhvr>
                                    </p:animEffect>
                                  </p:childTnLst>
                                </p:cTn>
                              </p:par>
                              <p:par>
                                <p:cTn id="13" presetID="21" presetClass="entr" presetSubtype="1" fill="hold" nodeType="withEffect">
                                  <p:stCondLst>
                                    <p:cond delay="160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1500"/>
                                        <p:tgtEl>
                                          <p:spTgt spid="8"/>
                                        </p:tgtEl>
                                      </p:cBhvr>
                                    </p:animEffect>
                                  </p:childTnLst>
                                </p:cTn>
                              </p:par>
                              <p:par>
                                <p:cTn id="16" presetID="22" presetClass="entr" presetSubtype="1" fill="hold" nodeType="withEffect">
                                  <p:stCondLst>
                                    <p:cond delay="200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1000"/>
                                        <p:tgtEl>
                                          <p:spTgt spid="14"/>
                                        </p:tgtEl>
                                      </p:cBhvr>
                                    </p:animEffect>
                                  </p:childTnLst>
                                </p:cTn>
                              </p:par>
                              <p:par>
                                <p:cTn id="19" presetID="22" presetClass="entr" presetSubtype="1" fill="hold" nodeType="withEffect">
                                  <p:stCondLst>
                                    <p:cond delay="280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1000"/>
                                        <p:tgtEl>
                                          <p:spTgt spid="17"/>
                                        </p:tgtEl>
                                      </p:cBhvr>
                                    </p:animEffect>
                                  </p:childTnLst>
                                </p:cTn>
                              </p:par>
                              <p:par>
                                <p:cTn id="22" presetID="12" presetClass="entr" presetSubtype="1" fill="hold" grpId="0" nodeType="withEffect">
                                  <p:stCondLst>
                                    <p:cond delay="1900"/>
                                  </p:stCondLst>
                                  <p:iterate type="lt">
                                    <p:tmPct val="25000"/>
                                  </p:iterate>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1000"/>
                                        <p:tgtEl>
                                          <p:spTgt spid="20"/>
                                        </p:tgtEl>
                                        <p:attrNameLst>
                                          <p:attrName>ppt_y</p:attrName>
                                        </p:attrNameLst>
                                      </p:cBhvr>
                                      <p:tavLst>
                                        <p:tav tm="0">
                                          <p:val>
                                            <p:strVal val="#ppt_y-#ppt_h*1.125000"/>
                                          </p:val>
                                        </p:tav>
                                        <p:tav tm="100000">
                                          <p:val>
                                            <p:strVal val="#ppt_y"/>
                                          </p:val>
                                        </p:tav>
                                      </p:tavLst>
                                    </p:anim>
                                    <p:animEffect transition="in" filter="wipe(down)">
                                      <p:cBhvr>
                                        <p:cTn id="2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p:nvPr/>
        </p:nvSpPr>
        <p:spPr>
          <a:xfrm>
            <a:off x="1625601" y="1885951"/>
            <a:ext cx="3382433" cy="1693333"/>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eaLnBrk="1" fontAlgn="base" hangingPunct="1">
              <a:buClrTx/>
              <a:buSzTx/>
              <a:defRPr/>
            </a:pPr>
            <a:endParaRPr lang="zh-CN" altLang="en-US" sz="1600">
              <a:solidFill>
                <a:srgbClr val="4D4D4D"/>
              </a:solidFill>
            </a:endParaRPr>
          </a:p>
        </p:txBody>
      </p:sp>
      <p:sp>
        <p:nvSpPr>
          <p:cNvPr id="3" name="01 7"/>
          <p:cNvSpPr/>
          <p:nvPr/>
        </p:nvSpPr>
        <p:spPr>
          <a:xfrm>
            <a:off x="6980768" y="1885951"/>
            <a:ext cx="3382433" cy="1693333"/>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eaLnBrk="1" fontAlgn="base" hangingPunct="1">
              <a:buClrTx/>
              <a:buSzTx/>
              <a:defRPr/>
            </a:pPr>
            <a:endParaRPr lang="zh-CN" altLang="en-US" sz="1600">
              <a:solidFill>
                <a:srgbClr val="4D4D4D"/>
              </a:solidFill>
            </a:endParaRPr>
          </a:p>
        </p:txBody>
      </p:sp>
      <p:sp>
        <p:nvSpPr>
          <p:cNvPr id="4" name="01 8"/>
          <p:cNvSpPr/>
          <p:nvPr/>
        </p:nvSpPr>
        <p:spPr>
          <a:xfrm>
            <a:off x="1625601" y="3928534"/>
            <a:ext cx="3365500" cy="1693333"/>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eaLnBrk="1" fontAlgn="base" hangingPunct="1">
              <a:buClrTx/>
              <a:buSzTx/>
              <a:defRPr/>
            </a:pPr>
            <a:endParaRPr lang="zh-CN" altLang="en-US" sz="1600">
              <a:solidFill>
                <a:srgbClr val="4D4D4D"/>
              </a:solidFill>
            </a:endParaRPr>
          </a:p>
        </p:txBody>
      </p:sp>
      <p:sp>
        <p:nvSpPr>
          <p:cNvPr id="5" name="01 9"/>
          <p:cNvSpPr/>
          <p:nvPr/>
        </p:nvSpPr>
        <p:spPr>
          <a:xfrm>
            <a:off x="7008285" y="3928534"/>
            <a:ext cx="3354916" cy="1693333"/>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eaLnBrk="1" fontAlgn="base" hangingPunct="1">
              <a:buClrTx/>
              <a:buSzTx/>
              <a:defRPr/>
            </a:pPr>
            <a:endParaRPr lang="zh-CN" altLang="en-US" sz="1600">
              <a:solidFill>
                <a:srgbClr val="4D4D4D"/>
              </a:solidFill>
            </a:endParaRPr>
          </a:p>
        </p:txBody>
      </p:sp>
      <p:sp>
        <p:nvSpPr>
          <p:cNvPr id="6" name="01 5"/>
          <p:cNvSpPr>
            <a:spLocks noChangeArrowheads="1"/>
          </p:cNvSpPr>
          <p:nvPr/>
        </p:nvSpPr>
        <p:spPr bwMode="auto">
          <a:xfrm>
            <a:off x="4165601" y="1907118"/>
            <a:ext cx="3723217" cy="3725333"/>
          </a:xfrm>
          <a:prstGeom prst="ellipse">
            <a:avLst/>
          </a:prstGeom>
          <a:gradFill flip="none" rotWithShape="1">
            <a:gsLst>
              <a:gs pos="100000">
                <a:srgbClr val="FF0000">
                  <a:shade val="30000"/>
                  <a:satMod val="115000"/>
                </a:srgbClr>
              </a:gs>
              <a:gs pos="45000">
                <a:srgbClr val="FF0000">
                  <a:shade val="67500"/>
                  <a:satMod val="115000"/>
                </a:srgbClr>
              </a:gs>
            </a:gsLst>
            <a:path path="circle">
              <a:fillToRect l="50000" t="50000" r="50000" b="50000"/>
            </a:path>
            <a:tileRect/>
          </a:gradFill>
          <a:ln w="3175" algn="ctr">
            <a:solidFill>
              <a:srgbClr val="D7D7D7"/>
            </a:solidFill>
            <a:round/>
          </a:ln>
          <a:effectLst>
            <a:outerShdw dist="38100" dir="2700000" algn="tl" rotWithShape="0">
              <a:srgbClr val="000000">
                <a:alpha val="39998"/>
              </a:srgbClr>
            </a:outerShdw>
          </a:effectLst>
        </p:spPr>
        <p:txBody>
          <a:bodyPr anchor="ctr"/>
          <a:lstStyle/>
          <a:p>
            <a:pPr eaLnBrk="1" fontAlgn="base" hangingPunct="1">
              <a:buClrTx/>
              <a:buSzTx/>
            </a:pPr>
            <a:r>
              <a:rPr lang="zh-CN" altLang="en-US" sz="3600" b="1">
                <a:solidFill>
                  <a:srgbClr val="F2F2F2"/>
                </a:solidFill>
              </a:rPr>
              <a:t>单击此处添加文本</a:t>
            </a:r>
          </a:p>
        </p:txBody>
      </p:sp>
      <p:sp>
        <p:nvSpPr>
          <p:cNvPr id="7" name="01 1"/>
          <p:cNvSpPr txBox="1">
            <a:spLocks noChangeArrowheads="1"/>
          </p:cNvSpPr>
          <p:nvPr/>
        </p:nvSpPr>
        <p:spPr bwMode="auto">
          <a:xfrm>
            <a:off x="1727200" y="2110317"/>
            <a:ext cx="2133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9pPr>
          </a:lstStyle>
          <a:p>
            <a:pPr algn="l" eaLnBrk="1" fontAlgn="base" hangingPunct="1">
              <a:lnSpc>
                <a:spcPct val="150000"/>
              </a:lnSpc>
              <a:buClrTx/>
              <a:buSzTx/>
            </a:pPr>
            <a:r>
              <a:rPr lang="zh-CN" altLang="en-US" sz="1600">
                <a:solidFill>
                  <a:srgbClr val="4D4D4D"/>
                </a:solidFill>
                <a:latin typeface="Calibri" pitchFamily="34" charset="0"/>
              </a:rPr>
              <a:t>单击此处添加文本单击此处添加文本单击此处添加文本</a:t>
            </a:r>
          </a:p>
        </p:txBody>
      </p:sp>
      <p:sp>
        <p:nvSpPr>
          <p:cNvPr id="8" name="01 1"/>
          <p:cNvSpPr txBox="1">
            <a:spLocks noChangeArrowheads="1"/>
          </p:cNvSpPr>
          <p:nvPr/>
        </p:nvSpPr>
        <p:spPr bwMode="auto">
          <a:xfrm>
            <a:off x="1727200" y="4142317"/>
            <a:ext cx="2133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9pPr>
          </a:lstStyle>
          <a:p>
            <a:pPr algn="l" eaLnBrk="1" fontAlgn="base" hangingPunct="1">
              <a:lnSpc>
                <a:spcPct val="150000"/>
              </a:lnSpc>
              <a:buClrTx/>
              <a:buSzTx/>
            </a:pPr>
            <a:r>
              <a:rPr lang="zh-CN" altLang="en-US" sz="1600">
                <a:solidFill>
                  <a:srgbClr val="4D4D4D"/>
                </a:solidFill>
                <a:latin typeface="Calibri" pitchFamily="34" charset="0"/>
              </a:rPr>
              <a:t>单击此处添加文本单击此处添加文本单击此处添加文本</a:t>
            </a:r>
          </a:p>
        </p:txBody>
      </p:sp>
      <p:sp>
        <p:nvSpPr>
          <p:cNvPr id="9" name="01 1"/>
          <p:cNvSpPr txBox="1">
            <a:spLocks noChangeArrowheads="1"/>
          </p:cNvSpPr>
          <p:nvPr/>
        </p:nvSpPr>
        <p:spPr bwMode="auto">
          <a:xfrm>
            <a:off x="8128000" y="2108200"/>
            <a:ext cx="2133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9pPr>
          </a:lstStyle>
          <a:p>
            <a:pPr algn="r" eaLnBrk="1" fontAlgn="base" hangingPunct="1">
              <a:lnSpc>
                <a:spcPct val="150000"/>
              </a:lnSpc>
              <a:buClrTx/>
              <a:buSzTx/>
            </a:pPr>
            <a:r>
              <a:rPr lang="zh-CN" altLang="en-US" sz="1600">
                <a:solidFill>
                  <a:srgbClr val="4D4D4D"/>
                </a:solidFill>
                <a:latin typeface="Calibri" pitchFamily="34" charset="0"/>
              </a:rPr>
              <a:t>单击此处添加文本单击此处添加文本单击此处添加文本</a:t>
            </a:r>
          </a:p>
        </p:txBody>
      </p:sp>
      <p:sp>
        <p:nvSpPr>
          <p:cNvPr id="10" name="01 1"/>
          <p:cNvSpPr txBox="1">
            <a:spLocks noChangeArrowheads="1"/>
          </p:cNvSpPr>
          <p:nvPr/>
        </p:nvSpPr>
        <p:spPr bwMode="auto">
          <a:xfrm>
            <a:off x="8128000" y="4140200"/>
            <a:ext cx="2133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9pPr>
          </a:lstStyle>
          <a:p>
            <a:pPr algn="r" eaLnBrk="1" fontAlgn="base" hangingPunct="1">
              <a:lnSpc>
                <a:spcPct val="150000"/>
              </a:lnSpc>
              <a:buClrTx/>
              <a:buSzTx/>
            </a:pPr>
            <a:r>
              <a:rPr lang="zh-CN" altLang="en-US" sz="1600">
                <a:solidFill>
                  <a:srgbClr val="4D4D4D"/>
                </a:solidFill>
                <a:latin typeface="Calibri" pitchFamily="34" charset="0"/>
              </a:rPr>
              <a:t>单击此处添加文本单击此处添加文本单击此处添加文本</a:t>
            </a:r>
          </a:p>
        </p:txBody>
      </p:sp>
      <p:sp>
        <p:nvSpPr>
          <p:cNvPr id="11" name="标题 10"/>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400"/>
                                        <p:tgtEl>
                                          <p:spTgt spid="6"/>
                                        </p:tgtEl>
                                      </p:cBhvr>
                                    </p:animEffect>
                                    <p:anim calcmode="lin" valueType="num">
                                      <p:cBhvr>
                                        <p:cTn id="8" dur="1400" fill="hold"/>
                                        <p:tgtEl>
                                          <p:spTgt spid="6"/>
                                        </p:tgtEl>
                                        <p:attrNameLst>
                                          <p:attrName>ppt_w</p:attrName>
                                        </p:attrNameLst>
                                      </p:cBhvr>
                                      <p:tavLst>
                                        <p:tav tm="0" fmla="#ppt_w*sin(2.5*pi*$)">
                                          <p:val>
                                            <p:fltVal val="0"/>
                                          </p:val>
                                        </p:tav>
                                        <p:tav tm="100000">
                                          <p:val>
                                            <p:fltVal val="1"/>
                                          </p:val>
                                        </p:tav>
                                      </p:tavLst>
                                    </p:anim>
                                    <p:anim calcmode="lin" valueType="num">
                                      <p:cBhvr>
                                        <p:cTn id="9" dur="1400" fill="hold"/>
                                        <p:tgtEl>
                                          <p:spTgt spid="6"/>
                                        </p:tgtEl>
                                        <p:attrNameLst>
                                          <p:attrName>ppt_h</p:attrName>
                                        </p:attrNameLst>
                                      </p:cBhvr>
                                      <p:tavLst>
                                        <p:tav tm="0">
                                          <p:val>
                                            <p:strVal val="#ppt_h"/>
                                          </p:val>
                                        </p:tav>
                                        <p:tav tm="100000">
                                          <p:val>
                                            <p:strVal val="#ppt_h"/>
                                          </p:val>
                                        </p:tav>
                                      </p:tavLst>
                                    </p:anim>
                                  </p:childTnLst>
                                </p:cTn>
                              </p:par>
                            </p:childTnLst>
                          </p:cTn>
                        </p:par>
                        <p:par>
                          <p:cTn id="10" fill="hold">
                            <p:stCondLst>
                              <p:cond delay="1500"/>
                            </p:stCondLst>
                            <p:childTnLst>
                              <p:par>
                                <p:cTn id="11" presetID="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
                                        </p:tgtEl>
                                        <p:attrNameLst>
                                          <p:attrName>ppt_y</p:attrName>
                                        </p:attrNameLst>
                                      </p:cBhvr>
                                      <p:tavLst>
                                        <p:tav tm="0">
                                          <p:val>
                                            <p:strVal val="#ppt_y"/>
                                          </p:val>
                                        </p:tav>
                                        <p:tav tm="100000">
                                          <p:val>
                                            <p:strVal val="#ppt_y"/>
                                          </p:val>
                                        </p:tav>
                                      </p:tavLst>
                                    </p:anim>
                                    <p:anim calcmode="lin" valueType="num">
                                      <p:cBhvr>
                                        <p:cTn id="3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
                                        </p:tgtEl>
                                      </p:cBhvr>
                                    </p:animEffect>
                                  </p:childTnLst>
                                </p:cTn>
                              </p:par>
                              <p:par>
                                <p:cTn id="35" presetID="41" presetClass="entr" presetSubtype="0" fill="hold" grpId="0" nodeType="withEffect">
                                  <p:stCondLst>
                                    <p:cond delay="400"/>
                                  </p:stCondLst>
                                  <p:iterate type="lt">
                                    <p:tmPct val="10000"/>
                                  </p:iterate>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8"/>
                                        </p:tgtEl>
                                        <p:attrNameLst>
                                          <p:attrName>ppt_y</p:attrName>
                                        </p:attrNameLst>
                                      </p:cBhvr>
                                      <p:tavLst>
                                        <p:tav tm="0">
                                          <p:val>
                                            <p:strVal val="#ppt_y"/>
                                          </p:val>
                                        </p:tav>
                                        <p:tav tm="100000">
                                          <p:val>
                                            <p:strVal val="#ppt_y"/>
                                          </p:val>
                                        </p:tav>
                                      </p:tavLst>
                                    </p:anim>
                                    <p:anim calcmode="lin" valueType="num">
                                      <p:cBhvr>
                                        <p:cTn id="3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8"/>
                                        </p:tgtEl>
                                      </p:cBhvr>
                                    </p:animEffect>
                                  </p:childTnLst>
                                </p:cTn>
                              </p:par>
                              <p:par>
                                <p:cTn id="42" presetID="41" presetClass="entr" presetSubtype="0" fill="hold" grpId="0" nodeType="withEffect">
                                  <p:stCondLst>
                                    <p:cond delay="1000"/>
                                  </p:stCondLst>
                                  <p:iterate type="lt">
                                    <p:tmPct val="10000"/>
                                  </p:iterate>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9"/>
                                        </p:tgtEl>
                                        <p:attrNameLst>
                                          <p:attrName>ppt_y</p:attrName>
                                        </p:attrNameLst>
                                      </p:cBhvr>
                                      <p:tavLst>
                                        <p:tav tm="0">
                                          <p:val>
                                            <p:strVal val="#ppt_y"/>
                                          </p:val>
                                        </p:tav>
                                        <p:tav tm="100000">
                                          <p:val>
                                            <p:strVal val="#ppt_y"/>
                                          </p:val>
                                        </p:tav>
                                      </p:tavLst>
                                    </p:anim>
                                    <p:anim calcmode="lin" valueType="num">
                                      <p:cBhvr>
                                        <p:cTn id="4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9"/>
                                        </p:tgtEl>
                                      </p:cBhvr>
                                    </p:animEffect>
                                  </p:childTnLst>
                                </p:cTn>
                              </p:par>
                              <p:par>
                                <p:cTn id="49" presetID="41" presetClass="entr" presetSubtype="0" fill="hold" grpId="0" nodeType="withEffect">
                                  <p:stCondLst>
                                    <p:cond delay="1500"/>
                                  </p:stCondLst>
                                  <p:iterate type="lt">
                                    <p:tmPct val="10000"/>
                                  </p:iterate>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0"/>
                                        </p:tgtEl>
                                        <p:attrNameLst>
                                          <p:attrName>ppt_y</p:attrName>
                                        </p:attrNameLst>
                                      </p:cBhvr>
                                      <p:tavLst>
                                        <p:tav tm="0">
                                          <p:val>
                                            <p:strVal val="#ppt_y"/>
                                          </p:val>
                                        </p:tav>
                                        <p:tav tm="100000">
                                          <p:val>
                                            <p:strVal val="#ppt_y"/>
                                          </p:val>
                                        </p:tav>
                                      </p:tavLst>
                                    </p:anim>
                                    <p:anim calcmode="lin" valueType="num">
                                      <p:cBhvr>
                                        <p:cTn id="5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p:nvPr/>
        </p:nvSpPr>
        <p:spPr>
          <a:xfrm>
            <a:off x="0" y="4486322"/>
            <a:ext cx="12192000" cy="2371679"/>
          </a:xfrm>
          <a:prstGeom prst="rect">
            <a:avLst/>
          </a:prstGeom>
          <a:solidFill>
            <a:srgbClr val="C00000"/>
          </a:solidFill>
          <a:ln w="11" cap="flat">
            <a:noFill/>
            <a:prstDash val="solid"/>
            <a:miter lim="800000"/>
          </a:ln>
        </p:spPr>
        <p:txBody>
          <a:bodyPr vert="horz" wrap="square" lIns="121920" tIns="60960" rIns="121920" bIns="60960" numCol="1" anchor="t" anchorCtr="0" compatLnSpc="1"/>
          <a:lstStyle/>
          <a:p>
            <a:endParaRPr lang="zh-CN" altLang="en-US" sz="2400"/>
          </a:p>
        </p:txBody>
      </p:sp>
      <p:grpSp>
        <p:nvGrpSpPr>
          <p:cNvPr id="3" name="01 2"/>
          <p:cNvGrpSpPr/>
          <p:nvPr/>
        </p:nvGrpSpPr>
        <p:grpSpPr>
          <a:xfrm>
            <a:off x="862871" y="5233850"/>
            <a:ext cx="3070591" cy="930039"/>
            <a:chOff x="598385" y="3901002"/>
            <a:chExt cx="2302943" cy="697529"/>
          </a:xfrm>
        </p:grpSpPr>
        <p:sp>
          <p:nvSpPr>
            <p:cNvPr id="4" name="01 3"/>
            <p:cNvSpPr/>
            <p:nvPr/>
          </p:nvSpPr>
          <p:spPr>
            <a:xfrm>
              <a:off x="598385" y="3944804"/>
              <a:ext cx="517976" cy="517976"/>
            </a:xfrm>
            <a:prstGeom prst="ellipse">
              <a:avLst/>
            </a:prstGeom>
            <a:solidFill>
              <a:srgbClr val="FF0000"/>
            </a:solidFill>
            <a:ln w="11" cap="flat">
              <a:noFill/>
              <a:prstDash val="solid"/>
              <a:miter lim="800000"/>
            </a:ln>
          </p:spPr>
          <p:txBody>
            <a:bodyPr vert="horz" wrap="square" lIns="121920" tIns="60960" rIns="121920" bIns="60960" numCol="1" anchor="t" anchorCtr="0" compatLnSpc="1"/>
            <a:lstStyle/>
            <a:p>
              <a:endParaRPr lang="zh-CN" altLang="en-US" sz="2400"/>
            </a:p>
          </p:txBody>
        </p:sp>
        <p:grpSp>
          <p:nvGrpSpPr>
            <p:cNvPr id="5" name="01 4"/>
            <p:cNvGrpSpPr/>
            <p:nvPr/>
          </p:nvGrpSpPr>
          <p:grpSpPr>
            <a:xfrm>
              <a:off x="709102" y="4067151"/>
              <a:ext cx="305312" cy="273284"/>
              <a:chOff x="767504" y="3795713"/>
              <a:chExt cx="1165225" cy="1042986"/>
            </a:xfrm>
            <a:solidFill>
              <a:srgbClr val="5F9204"/>
            </a:solidFill>
          </p:grpSpPr>
          <p:sp>
            <p:nvSpPr>
              <p:cNvPr id="9" name="01 6"/>
              <p:cNvSpPr/>
              <p:nvPr/>
            </p:nvSpPr>
            <p:spPr bwMode="auto">
              <a:xfrm>
                <a:off x="908791" y="3922714"/>
                <a:ext cx="869950" cy="915985"/>
              </a:xfrm>
              <a:custGeom>
                <a:avLst/>
                <a:gdLst>
                  <a:gd name="T0" fmla="*/ 0 w 548"/>
                  <a:gd name="T1" fmla="*/ 189 h 577"/>
                  <a:gd name="T2" fmla="*/ 0 w 548"/>
                  <a:gd name="T3" fmla="*/ 562 h 577"/>
                  <a:gd name="T4" fmla="*/ 178 w 548"/>
                  <a:gd name="T5" fmla="*/ 577 h 577"/>
                  <a:gd name="T6" fmla="*/ 180 w 548"/>
                  <a:gd name="T7" fmla="*/ 340 h 577"/>
                  <a:gd name="T8" fmla="*/ 355 w 548"/>
                  <a:gd name="T9" fmla="*/ 343 h 577"/>
                  <a:gd name="T10" fmla="*/ 357 w 548"/>
                  <a:gd name="T11" fmla="*/ 577 h 577"/>
                  <a:gd name="T12" fmla="*/ 548 w 548"/>
                  <a:gd name="T13" fmla="*/ 562 h 577"/>
                  <a:gd name="T14" fmla="*/ 548 w 548"/>
                  <a:gd name="T15" fmla="*/ 173 h 577"/>
                  <a:gd name="T16" fmla="*/ 272 w 548"/>
                  <a:gd name="T17" fmla="*/ 0 h 577"/>
                  <a:gd name="T18" fmla="*/ 0 w 548"/>
                  <a:gd name="T19" fmla="*/ 18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577">
                    <a:moveTo>
                      <a:pt x="0" y="189"/>
                    </a:moveTo>
                    <a:lnTo>
                      <a:pt x="0" y="562"/>
                    </a:lnTo>
                    <a:lnTo>
                      <a:pt x="178" y="577"/>
                    </a:lnTo>
                    <a:lnTo>
                      <a:pt x="180" y="340"/>
                    </a:lnTo>
                    <a:lnTo>
                      <a:pt x="355" y="343"/>
                    </a:lnTo>
                    <a:lnTo>
                      <a:pt x="357" y="577"/>
                    </a:lnTo>
                    <a:lnTo>
                      <a:pt x="548" y="562"/>
                    </a:lnTo>
                    <a:lnTo>
                      <a:pt x="548" y="173"/>
                    </a:lnTo>
                    <a:lnTo>
                      <a:pt x="272" y="0"/>
                    </a:lnTo>
                    <a:lnTo>
                      <a:pt x="0" y="18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 name="01 7"/>
              <p:cNvSpPr/>
              <p:nvPr/>
            </p:nvSpPr>
            <p:spPr bwMode="auto">
              <a:xfrm>
                <a:off x="767504" y="3795713"/>
                <a:ext cx="1165225" cy="449263"/>
              </a:xfrm>
              <a:custGeom>
                <a:avLst/>
                <a:gdLst>
                  <a:gd name="T0" fmla="*/ 304 w 311"/>
                  <a:gd name="T1" fmla="*/ 87 h 120"/>
                  <a:gd name="T2" fmla="*/ 157 w 311"/>
                  <a:gd name="T3" fmla="*/ 2 h 120"/>
                  <a:gd name="T4" fmla="*/ 153 w 311"/>
                  <a:gd name="T5" fmla="*/ 0 h 120"/>
                  <a:gd name="T6" fmla="*/ 146 w 311"/>
                  <a:gd name="T7" fmla="*/ 2 h 120"/>
                  <a:gd name="T8" fmla="*/ 6 w 311"/>
                  <a:gd name="T9" fmla="*/ 100 h 120"/>
                  <a:gd name="T10" fmla="*/ 4 w 311"/>
                  <a:gd name="T11" fmla="*/ 114 h 120"/>
                  <a:gd name="T12" fmla="*/ 18 w 311"/>
                  <a:gd name="T13" fmla="*/ 117 h 120"/>
                  <a:gd name="T14" fmla="*/ 152 w 311"/>
                  <a:gd name="T15" fmla="*/ 22 h 120"/>
                  <a:gd name="T16" fmla="*/ 294 w 311"/>
                  <a:gd name="T17" fmla="*/ 105 h 120"/>
                  <a:gd name="T18" fmla="*/ 308 w 311"/>
                  <a:gd name="T19" fmla="*/ 101 h 120"/>
                  <a:gd name="T20" fmla="*/ 304 w 311"/>
                  <a:gd name="T21" fmla="*/ 8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 h="120">
                    <a:moveTo>
                      <a:pt x="304" y="87"/>
                    </a:moveTo>
                    <a:cubicBezTo>
                      <a:pt x="157" y="2"/>
                      <a:pt x="157" y="2"/>
                      <a:pt x="157" y="2"/>
                    </a:cubicBezTo>
                    <a:cubicBezTo>
                      <a:pt x="156" y="1"/>
                      <a:pt x="154" y="0"/>
                      <a:pt x="153" y="0"/>
                    </a:cubicBezTo>
                    <a:cubicBezTo>
                      <a:pt x="150" y="0"/>
                      <a:pt x="148" y="1"/>
                      <a:pt x="146" y="2"/>
                    </a:cubicBezTo>
                    <a:cubicBezTo>
                      <a:pt x="6" y="100"/>
                      <a:pt x="6" y="100"/>
                      <a:pt x="6" y="100"/>
                    </a:cubicBezTo>
                    <a:cubicBezTo>
                      <a:pt x="2" y="103"/>
                      <a:pt x="0" y="109"/>
                      <a:pt x="4" y="114"/>
                    </a:cubicBezTo>
                    <a:cubicBezTo>
                      <a:pt x="7" y="119"/>
                      <a:pt x="13" y="120"/>
                      <a:pt x="18" y="117"/>
                    </a:cubicBezTo>
                    <a:cubicBezTo>
                      <a:pt x="152" y="22"/>
                      <a:pt x="152" y="22"/>
                      <a:pt x="152" y="22"/>
                    </a:cubicBezTo>
                    <a:cubicBezTo>
                      <a:pt x="294" y="105"/>
                      <a:pt x="294" y="105"/>
                      <a:pt x="294" y="105"/>
                    </a:cubicBezTo>
                    <a:cubicBezTo>
                      <a:pt x="299" y="108"/>
                      <a:pt x="305" y="106"/>
                      <a:pt x="308" y="101"/>
                    </a:cubicBezTo>
                    <a:cubicBezTo>
                      <a:pt x="311" y="97"/>
                      <a:pt x="309" y="90"/>
                      <a:pt x="304"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6" name="01 5"/>
            <p:cNvGrpSpPr/>
            <p:nvPr/>
          </p:nvGrpSpPr>
          <p:grpSpPr>
            <a:xfrm>
              <a:off x="1209319" y="3901002"/>
              <a:ext cx="1692009" cy="697529"/>
              <a:chOff x="5752408" y="1433205"/>
              <a:chExt cx="1692009" cy="697529"/>
            </a:xfrm>
          </p:grpSpPr>
          <p:sp>
            <p:nvSpPr>
              <p:cNvPr id="7" name="01 6"/>
              <p:cNvSpPr txBox="1"/>
              <p:nvPr/>
            </p:nvSpPr>
            <p:spPr>
              <a:xfrm>
                <a:off x="5757510" y="1433205"/>
                <a:ext cx="1372010" cy="315423"/>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2135" b="1" dirty="0">
                    <a:solidFill>
                      <a:schemeClr val="bg1"/>
                    </a:solidFill>
                    <a:latin typeface="微软雅黑" pitchFamily="34" charset="-122"/>
                    <a:ea typeface="微软雅黑" pitchFamily="34" charset="-122"/>
                  </a:rPr>
                  <a:t>点击添加标题</a:t>
                </a:r>
              </a:p>
            </p:txBody>
          </p:sp>
          <p:sp>
            <p:nvSpPr>
              <p:cNvPr id="8" name="01 7"/>
              <p:cNvSpPr>
                <a:spLocks noChangeArrowheads="1"/>
              </p:cNvSpPr>
              <p:nvPr/>
            </p:nvSpPr>
            <p:spPr bwMode="auto">
              <a:xfrm>
                <a:off x="5752408" y="1753707"/>
                <a:ext cx="1692009" cy="3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8565">
                  <a:lnSpc>
                    <a:spcPts val="1600"/>
                  </a:lnSpc>
                </a:pPr>
                <a:r>
                  <a:rPr lang="zh-CN" altLang="en-US" sz="1065" dirty="0">
                    <a:solidFill>
                      <a:schemeClr val="bg1"/>
                    </a:solidFill>
                    <a:latin typeface="微软雅黑" pitchFamily="34" charset="-122"/>
                    <a:ea typeface="微软雅黑" pitchFamily="34" charset="-122"/>
                  </a:rPr>
                  <a:t>点击添加文字内容点击添加文字内容点击添加文字内容。</a:t>
                </a:r>
                <a:endParaRPr lang="en-US" altLang="zh-CN" sz="1065" dirty="0">
                  <a:solidFill>
                    <a:schemeClr val="bg1"/>
                  </a:solidFill>
                  <a:latin typeface="微软雅黑" pitchFamily="34" charset="-122"/>
                  <a:ea typeface="微软雅黑" pitchFamily="34" charset="-122"/>
                </a:endParaRPr>
              </a:p>
            </p:txBody>
          </p:sp>
        </p:grpSp>
      </p:grpSp>
      <p:grpSp>
        <p:nvGrpSpPr>
          <p:cNvPr id="11" name="01 10"/>
          <p:cNvGrpSpPr/>
          <p:nvPr/>
        </p:nvGrpSpPr>
        <p:grpSpPr>
          <a:xfrm>
            <a:off x="4535624" y="5233847"/>
            <a:ext cx="3080410" cy="909016"/>
            <a:chOff x="3483445" y="3901002"/>
            <a:chExt cx="2310307" cy="681762"/>
          </a:xfrm>
        </p:grpSpPr>
        <p:grpSp>
          <p:nvGrpSpPr>
            <p:cNvPr id="12" name="01 11"/>
            <p:cNvGrpSpPr/>
            <p:nvPr/>
          </p:nvGrpSpPr>
          <p:grpSpPr>
            <a:xfrm>
              <a:off x="3483445" y="3901002"/>
              <a:ext cx="2310307" cy="681762"/>
              <a:chOff x="636485" y="3888302"/>
              <a:chExt cx="2310307" cy="681762"/>
            </a:xfrm>
          </p:grpSpPr>
          <p:sp>
            <p:nvSpPr>
              <p:cNvPr id="18" name="01 17"/>
              <p:cNvSpPr/>
              <p:nvPr/>
            </p:nvSpPr>
            <p:spPr>
              <a:xfrm>
                <a:off x="636485" y="3932104"/>
                <a:ext cx="517976" cy="517976"/>
              </a:xfrm>
              <a:prstGeom prst="ellipse">
                <a:avLst/>
              </a:prstGeom>
              <a:solidFill>
                <a:srgbClr val="FF0000"/>
              </a:solidFill>
              <a:ln w="11" cap="flat">
                <a:noFill/>
                <a:prstDash val="solid"/>
                <a:miter lim="800000"/>
              </a:ln>
            </p:spPr>
            <p:txBody>
              <a:bodyPr vert="horz" wrap="square" lIns="121920" tIns="60960" rIns="121920" bIns="60960" numCol="1" anchor="t" anchorCtr="0" compatLnSpc="1"/>
              <a:lstStyle/>
              <a:p>
                <a:endParaRPr lang="zh-CN" altLang="en-US" sz="2400"/>
              </a:p>
            </p:txBody>
          </p:sp>
          <p:grpSp>
            <p:nvGrpSpPr>
              <p:cNvPr id="19" name="01 18"/>
              <p:cNvGrpSpPr/>
              <p:nvPr/>
            </p:nvGrpSpPr>
            <p:grpSpPr>
              <a:xfrm>
                <a:off x="1247419" y="3888302"/>
                <a:ext cx="1699373" cy="681762"/>
                <a:chOff x="5752408" y="1433205"/>
                <a:chExt cx="1699373" cy="681762"/>
              </a:xfrm>
            </p:grpSpPr>
            <p:sp>
              <p:nvSpPr>
                <p:cNvPr id="20" name="01 19"/>
                <p:cNvSpPr txBox="1"/>
                <p:nvPr/>
              </p:nvSpPr>
              <p:spPr>
                <a:xfrm>
                  <a:off x="5757510" y="1433205"/>
                  <a:ext cx="1372010" cy="315423"/>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2135" b="1" dirty="0">
                      <a:solidFill>
                        <a:schemeClr val="bg1"/>
                      </a:solidFill>
                      <a:latin typeface="微软雅黑" pitchFamily="34" charset="-122"/>
                      <a:ea typeface="微软雅黑" pitchFamily="34" charset="-122"/>
                    </a:rPr>
                    <a:t>点击添加标题</a:t>
                  </a:r>
                </a:p>
              </p:txBody>
            </p:sp>
            <p:sp>
              <p:nvSpPr>
                <p:cNvPr id="21" name="01 20"/>
                <p:cNvSpPr>
                  <a:spLocks noChangeArrowheads="1"/>
                </p:cNvSpPr>
                <p:nvPr/>
              </p:nvSpPr>
              <p:spPr bwMode="auto">
                <a:xfrm>
                  <a:off x="5752408" y="1737941"/>
                  <a:ext cx="1699373"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8565">
                    <a:lnSpc>
                      <a:spcPts val="1600"/>
                    </a:lnSpc>
                  </a:pPr>
                  <a:r>
                    <a:rPr lang="zh-CN" altLang="en-US" sz="1065" dirty="0">
                      <a:solidFill>
                        <a:schemeClr val="bg1"/>
                      </a:solidFill>
                      <a:latin typeface="微软雅黑" pitchFamily="34" charset="-122"/>
                      <a:ea typeface="微软雅黑" pitchFamily="34" charset="-122"/>
                    </a:rPr>
                    <a:t>点击添加文字内容点击添加文字内容点击添加文字内容。</a:t>
                  </a:r>
                  <a:endParaRPr lang="en-US" altLang="zh-CN" sz="1065" dirty="0">
                    <a:solidFill>
                      <a:schemeClr val="bg1"/>
                    </a:solidFill>
                    <a:latin typeface="微软雅黑" pitchFamily="34" charset="-122"/>
                    <a:ea typeface="微软雅黑" pitchFamily="34" charset="-122"/>
                  </a:endParaRPr>
                </a:p>
              </p:txBody>
            </p:sp>
          </p:grpSp>
        </p:grpSp>
        <p:grpSp>
          <p:nvGrpSpPr>
            <p:cNvPr id="13" name="01 12"/>
            <p:cNvGrpSpPr/>
            <p:nvPr/>
          </p:nvGrpSpPr>
          <p:grpSpPr>
            <a:xfrm>
              <a:off x="3622114" y="4120465"/>
              <a:ext cx="240638" cy="182454"/>
              <a:chOff x="9590336" y="3393941"/>
              <a:chExt cx="919162" cy="696913"/>
            </a:xfrm>
            <a:solidFill>
              <a:srgbClr val="5F9204"/>
            </a:solidFill>
          </p:grpSpPr>
          <p:sp>
            <p:nvSpPr>
              <p:cNvPr id="14" name="01 12"/>
              <p:cNvSpPr/>
              <p:nvPr/>
            </p:nvSpPr>
            <p:spPr bwMode="auto">
              <a:xfrm>
                <a:off x="9620498" y="3393941"/>
                <a:ext cx="889000" cy="434975"/>
              </a:xfrm>
              <a:custGeom>
                <a:avLst/>
                <a:gdLst>
                  <a:gd name="T0" fmla="*/ 103 w 237"/>
                  <a:gd name="T1" fmla="*/ 99 h 116"/>
                  <a:gd name="T2" fmla="*/ 134 w 237"/>
                  <a:gd name="T3" fmla="*/ 95 h 116"/>
                  <a:gd name="T4" fmla="*/ 226 w 237"/>
                  <a:gd name="T5" fmla="*/ 12 h 116"/>
                  <a:gd name="T6" fmla="*/ 219 w 237"/>
                  <a:gd name="T7" fmla="*/ 0 h 116"/>
                  <a:gd name="T8" fmla="*/ 13 w 237"/>
                  <a:gd name="T9" fmla="*/ 0 h 116"/>
                  <a:gd name="T10" fmla="*/ 6 w 237"/>
                  <a:gd name="T11" fmla="*/ 10 h 116"/>
                  <a:gd name="T12" fmla="*/ 103 w 237"/>
                  <a:gd name="T13" fmla="*/ 99 h 116"/>
                </a:gdLst>
                <a:ahLst/>
                <a:cxnLst>
                  <a:cxn ang="0">
                    <a:pos x="T0" y="T1"/>
                  </a:cxn>
                  <a:cxn ang="0">
                    <a:pos x="T2" y="T3"/>
                  </a:cxn>
                  <a:cxn ang="0">
                    <a:pos x="T4" y="T5"/>
                  </a:cxn>
                  <a:cxn ang="0">
                    <a:pos x="T6" y="T7"/>
                  </a:cxn>
                  <a:cxn ang="0">
                    <a:pos x="T8" y="T9"/>
                  </a:cxn>
                  <a:cxn ang="0">
                    <a:pos x="T10" y="T11"/>
                  </a:cxn>
                  <a:cxn ang="0">
                    <a:pos x="T12" y="T13"/>
                  </a:cxn>
                </a:cxnLst>
                <a:rect l="0" t="0" r="r" b="b"/>
                <a:pathLst>
                  <a:path w="237" h="116">
                    <a:moveTo>
                      <a:pt x="103" y="99"/>
                    </a:moveTo>
                    <a:cubicBezTo>
                      <a:pt x="103" y="99"/>
                      <a:pt x="115" y="116"/>
                      <a:pt x="134" y="95"/>
                    </a:cubicBezTo>
                    <a:cubicBezTo>
                      <a:pt x="226" y="12"/>
                      <a:pt x="226" y="12"/>
                      <a:pt x="226" y="12"/>
                    </a:cubicBezTo>
                    <a:cubicBezTo>
                      <a:pt x="226" y="12"/>
                      <a:pt x="237" y="1"/>
                      <a:pt x="219" y="0"/>
                    </a:cubicBezTo>
                    <a:cubicBezTo>
                      <a:pt x="13" y="0"/>
                      <a:pt x="13" y="0"/>
                      <a:pt x="13" y="0"/>
                    </a:cubicBezTo>
                    <a:cubicBezTo>
                      <a:pt x="13" y="0"/>
                      <a:pt x="0" y="1"/>
                      <a:pt x="6" y="10"/>
                    </a:cubicBezTo>
                    <a:lnTo>
                      <a:pt x="103" y="9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 name="01 13"/>
              <p:cNvSpPr/>
              <p:nvPr/>
            </p:nvSpPr>
            <p:spPr bwMode="auto">
              <a:xfrm>
                <a:off x="10195173" y="3465379"/>
                <a:ext cx="311150" cy="569913"/>
              </a:xfrm>
              <a:custGeom>
                <a:avLst/>
                <a:gdLst>
                  <a:gd name="T0" fmla="*/ 82 w 83"/>
                  <a:gd name="T1" fmla="*/ 132 h 152"/>
                  <a:gd name="T2" fmla="*/ 82 w 83"/>
                  <a:gd name="T3" fmla="*/ 17 h 152"/>
                  <a:gd name="T4" fmla="*/ 70 w 83"/>
                  <a:gd name="T5" fmla="*/ 12 h 152"/>
                  <a:gd name="T6" fmla="*/ 6 w 83"/>
                  <a:gd name="T7" fmla="*/ 74 h 152"/>
                  <a:gd name="T8" fmla="*/ 10 w 83"/>
                  <a:gd name="T9" fmla="*/ 84 h 152"/>
                  <a:gd name="T10" fmla="*/ 67 w 83"/>
                  <a:gd name="T11" fmla="*/ 137 h 152"/>
                  <a:gd name="T12" fmla="*/ 82 w 83"/>
                  <a:gd name="T13" fmla="*/ 132 h 152"/>
                </a:gdLst>
                <a:ahLst/>
                <a:cxnLst>
                  <a:cxn ang="0">
                    <a:pos x="T0" y="T1"/>
                  </a:cxn>
                  <a:cxn ang="0">
                    <a:pos x="T2" y="T3"/>
                  </a:cxn>
                  <a:cxn ang="0">
                    <a:pos x="T4" y="T5"/>
                  </a:cxn>
                  <a:cxn ang="0">
                    <a:pos x="T6" y="T7"/>
                  </a:cxn>
                  <a:cxn ang="0">
                    <a:pos x="T8" y="T9"/>
                  </a:cxn>
                  <a:cxn ang="0">
                    <a:pos x="T10" y="T11"/>
                  </a:cxn>
                  <a:cxn ang="0">
                    <a:pos x="T12" y="T13"/>
                  </a:cxn>
                </a:cxnLst>
                <a:rect l="0" t="0" r="r" b="b"/>
                <a:pathLst>
                  <a:path w="83" h="152">
                    <a:moveTo>
                      <a:pt x="82" y="132"/>
                    </a:moveTo>
                    <a:cubicBezTo>
                      <a:pt x="82" y="17"/>
                      <a:pt x="82" y="17"/>
                      <a:pt x="82" y="17"/>
                    </a:cubicBezTo>
                    <a:cubicBezTo>
                      <a:pt x="80" y="0"/>
                      <a:pt x="70" y="12"/>
                      <a:pt x="70" y="12"/>
                    </a:cubicBezTo>
                    <a:cubicBezTo>
                      <a:pt x="6" y="74"/>
                      <a:pt x="6" y="74"/>
                      <a:pt x="6" y="74"/>
                    </a:cubicBezTo>
                    <a:cubicBezTo>
                      <a:pt x="0" y="80"/>
                      <a:pt x="10" y="84"/>
                      <a:pt x="10" y="84"/>
                    </a:cubicBezTo>
                    <a:cubicBezTo>
                      <a:pt x="67" y="137"/>
                      <a:pt x="67" y="137"/>
                      <a:pt x="67" y="137"/>
                    </a:cubicBezTo>
                    <a:cubicBezTo>
                      <a:pt x="83" y="152"/>
                      <a:pt x="82" y="132"/>
                      <a:pt x="82" y="132"/>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 name="01 14"/>
              <p:cNvSpPr/>
              <p:nvPr/>
            </p:nvSpPr>
            <p:spPr bwMode="auto">
              <a:xfrm>
                <a:off x="9612560" y="3798754"/>
                <a:ext cx="877887" cy="292100"/>
              </a:xfrm>
              <a:custGeom>
                <a:avLst/>
                <a:gdLst>
                  <a:gd name="T0" fmla="*/ 224 w 234"/>
                  <a:gd name="T1" fmla="*/ 66 h 78"/>
                  <a:gd name="T2" fmla="*/ 144 w 234"/>
                  <a:gd name="T3" fmla="*/ 0 h 78"/>
                  <a:gd name="T4" fmla="*/ 117 w 234"/>
                  <a:gd name="T5" fmla="*/ 13 h 78"/>
                  <a:gd name="T6" fmla="*/ 90 w 234"/>
                  <a:gd name="T7" fmla="*/ 0 h 78"/>
                  <a:gd name="T8" fmla="*/ 10 w 234"/>
                  <a:gd name="T9" fmla="*/ 66 h 78"/>
                  <a:gd name="T10" fmla="*/ 13 w 234"/>
                  <a:gd name="T11" fmla="*/ 78 h 78"/>
                  <a:gd name="T12" fmla="*/ 117 w 234"/>
                  <a:gd name="T13" fmla="*/ 78 h 78"/>
                  <a:gd name="T14" fmla="*/ 118 w 234"/>
                  <a:gd name="T15" fmla="*/ 78 h 78"/>
                  <a:gd name="T16" fmla="*/ 221 w 234"/>
                  <a:gd name="T17" fmla="*/ 78 h 78"/>
                  <a:gd name="T18" fmla="*/ 224 w 234"/>
                  <a:gd name="T19"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78">
                    <a:moveTo>
                      <a:pt x="224" y="66"/>
                    </a:moveTo>
                    <a:cubicBezTo>
                      <a:pt x="144" y="0"/>
                      <a:pt x="144" y="0"/>
                      <a:pt x="144" y="0"/>
                    </a:cubicBezTo>
                    <a:cubicBezTo>
                      <a:pt x="144" y="0"/>
                      <a:pt x="132" y="12"/>
                      <a:pt x="117" y="13"/>
                    </a:cubicBezTo>
                    <a:cubicBezTo>
                      <a:pt x="102" y="12"/>
                      <a:pt x="90" y="0"/>
                      <a:pt x="90" y="0"/>
                    </a:cubicBezTo>
                    <a:cubicBezTo>
                      <a:pt x="10" y="66"/>
                      <a:pt x="10" y="66"/>
                      <a:pt x="10" y="66"/>
                    </a:cubicBezTo>
                    <a:cubicBezTo>
                      <a:pt x="0" y="73"/>
                      <a:pt x="13" y="78"/>
                      <a:pt x="13" y="78"/>
                    </a:cubicBezTo>
                    <a:cubicBezTo>
                      <a:pt x="117" y="78"/>
                      <a:pt x="117" y="78"/>
                      <a:pt x="117" y="78"/>
                    </a:cubicBezTo>
                    <a:cubicBezTo>
                      <a:pt x="118" y="78"/>
                      <a:pt x="118" y="78"/>
                      <a:pt x="118" y="78"/>
                    </a:cubicBezTo>
                    <a:cubicBezTo>
                      <a:pt x="221" y="78"/>
                      <a:pt x="221" y="78"/>
                      <a:pt x="221" y="78"/>
                    </a:cubicBezTo>
                    <a:cubicBezTo>
                      <a:pt x="221" y="78"/>
                      <a:pt x="234" y="73"/>
                      <a:pt x="224" y="66"/>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 name="01 15"/>
              <p:cNvSpPr/>
              <p:nvPr/>
            </p:nvSpPr>
            <p:spPr bwMode="auto">
              <a:xfrm>
                <a:off x="9590336" y="3476491"/>
                <a:ext cx="338137" cy="547688"/>
              </a:xfrm>
              <a:custGeom>
                <a:avLst/>
                <a:gdLst>
                  <a:gd name="T0" fmla="*/ 1 w 90"/>
                  <a:gd name="T1" fmla="*/ 127 h 146"/>
                  <a:gd name="T2" fmla="*/ 1 w 90"/>
                  <a:gd name="T3" fmla="*/ 17 h 146"/>
                  <a:gd name="T4" fmla="*/ 14 w 90"/>
                  <a:gd name="T5" fmla="*/ 11 h 146"/>
                  <a:gd name="T6" fmla="*/ 84 w 90"/>
                  <a:gd name="T7" fmla="*/ 71 h 146"/>
                  <a:gd name="T8" fmla="*/ 79 w 90"/>
                  <a:gd name="T9" fmla="*/ 81 h 146"/>
                  <a:gd name="T10" fmla="*/ 17 w 90"/>
                  <a:gd name="T11" fmla="*/ 131 h 146"/>
                  <a:gd name="T12" fmla="*/ 1 w 90"/>
                  <a:gd name="T13" fmla="*/ 127 h 146"/>
                </a:gdLst>
                <a:ahLst/>
                <a:cxnLst>
                  <a:cxn ang="0">
                    <a:pos x="T0" y="T1"/>
                  </a:cxn>
                  <a:cxn ang="0">
                    <a:pos x="T2" y="T3"/>
                  </a:cxn>
                  <a:cxn ang="0">
                    <a:pos x="T4" y="T5"/>
                  </a:cxn>
                  <a:cxn ang="0">
                    <a:pos x="T6" y="T7"/>
                  </a:cxn>
                  <a:cxn ang="0">
                    <a:pos x="T8" y="T9"/>
                  </a:cxn>
                  <a:cxn ang="0">
                    <a:pos x="T10" y="T11"/>
                  </a:cxn>
                  <a:cxn ang="0">
                    <a:pos x="T12" y="T13"/>
                  </a:cxn>
                </a:cxnLst>
                <a:rect l="0" t="0" r="r" b="b"/>
                <a:pathLst>
                  <a:path w="90" h="146">
                    <a:moveTo>
                      <a:pt x="1" y="127"/>
                    </a:moveTo>
                    <a:cubicBezTo>
                      <a:pt x="1" y="17"/>
                      <a:pt x="1" y="17"/>
                      <a:pt x="1" y="17"/>
                    </a:cubicBezTo>
                    <a:cubicBezTo>
                      <a:pt x="4" y="0"/>
                      <a:pt x="14" y="11"/>
                      <a:pt x="14" y="11"/>
                    </a:cubicBezTo>
                    <a:cubicBezTo>
                      <a:pt x="84" y="71"/>
                      <a:pt x="84" y="71"/>
                      <a:pt x="84" y="71"/>
                    </a:cubicBezTo>
                    <a:cubicBezTo>
                      <a:pt x="90" y="76"/>
                      <a:pt x="79" y="81"/>
                      <a:pt x="79" y="81"/>
                    </a:cubicBezTo>
                    <a:cubicBezTo>
                      <a:pt x="17" y="131"/>
                      <a:pt x="17" y="131"/>
                      <a:pt x="17" y="131"/>
                    </a:cubicBezTo>
                    <a:cubicBezTo>
                      <a:pt x="0" y="146"/>
                      <a:pt x="1" y="127"/>
                      <a:pt x="1" y="127"/>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grpSp>
        <p:nvGrpSpPr>
          <p:cNvPr id="22" name="01 21"/>
          <p:cNvGrpSpPr/>
          <p:nvPr/>
        </p:nvGrpSpPr>
        <p:grpSpPr>
          <a:xfrm>
            <a:off x="8304247" y="5233847"/>
            <a:ext cx="3080410" cy="909016"/>
            <a:chOff x="6375869" y="3901002"/>
            <a:chExt cx="2310307" cy="681762"/>
          </a:xfrm>
        </p:grpSpPr>
        <p:grpSp>
          <p:nvGrpSpPr>
            <p:cNvPr id="23" name="01 22"/>
            <p:cNvGrpSpPr/>
            <p:nvPr/>
          </p:nvGrpSpPr>
          <p:grpSpPr>
            <a:xfrm>
              <a:off x="6375869" y="3901002"/>
              <a:ext cx="2310307" cy="681762"/>
              <a:chOff x="636485" y="3888302"/>
              <a:chExt cx="2310307" cy="681762"/>
            </a:xfrm>
          </p:grpSpPr>
          <p:sp>
            <p:nvSpPr>
              <p:cNvPr id="28" name="01 27"/>
              <p:cNvSpPr/>
              <p:nvPr/>
            </p:nvSpPr>
            <p:spPr>
              <a:xfrm>
                <a:off x="636485" y="3932104"/>
                <a:ext cx="517976" cy="517976"/>
              </a:xfrm>
              <a:prstGeom prst="ellipse">
                <a:avLst/>
              </a:prstGeom>
              <a:solidFill>
                <a:schemeClr val="bg1">
                  <a:lumMod val="65000"/>
                </a:schemeClr>
              </a:solidFill>
              <a:ln w="11" cap="flat">
                <a:noFill/>
                <a:prstDash val="solid"/>
                <a:miter lim="800000"/>
              </a:ln>
            </p:spPr>
            <p:txBody>
              <a:bodyPr vert="horz" wrap="square" lIns="121920" tIns="60960" rIns="121920" bIns="60960" numCol="1" anchor="t" anchorCtr="0" compatLnSpc="1"/>
              <a:lstStyle/>
              <a:p>
                <a:endParaRPr lang="zh-CN" altLang="en-US" sz="2400"/>
              </a:p>
            </p:txBody>
          </p:sp>
          <p:grpSp>
            <p:nvGrpSpPr>
              <p:cNvPr id="29" name="01 28"/>
              <p:cNvGrpSpPr/>
              <p:nvPr/>
            </p:nvGrpSpPr>
            <p:grpSpPr>
              <a:xfrm>
                <a:off x="1247419" y="3888302"/>
                <a:ext cx="1699373" cy="681762"/>
                <a:chOff x="5752408" y="1433205"/>
                <a:chExt cx="1699373" cy="681762"/>
              </a:xfrm>
            </p:grpSpPr>
            <p:sp>
              <p:nvSpPr>
                <p:cNvPr id="30" name="01 29"/>
                <p:cNvSpPr txBox="1"/>
                <p:nvPr/>
              </p:nvSpPr>
              <p:spPr>
                <a:xfrm>
                  <a:off x="5757510" y="1433205"/>
                  <a:ext cx="1372010" cy="315423"/>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2135" b="1" dirty="0">
                      <a:solidFill>
                        <a:schemeClr val="bg1"/>
                      </a:solidFill>
                      <a:latin typeface="微软雅黑" pitchFamily="34" charset="-122"/>
                      <a:ea typeface="微软雅黑" pitchFamily="34" charset="-122"/>
                    </a:rPr>
                    <a:t>点击添加标题</a:t>
                  </a:r>
                </a:p>
              </p:txBody>
            </p:sp>
            <p:sp>
              <p:nvSpPr>
                <p:cNvPr id="31" name="01 30"/>
                <p:cNvSpPr>
                  <a:spLocks noChangeArrowheads="1"/>
                </p:cNvSpPr>
                <p:nvPr/>
              </p:nvSpPr>
              <p:spPr bwMode="auto">
                <a:xfrm>
                  <a:off x="5752408" y="1737941"/>
                  <a:ext cx="1699373"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8565">
                    <a:lnSpc>
                      <a:spcPts val="1600"/>
                    </a:lnSpc>
                  </a:pPr>
                  <a:r>
                    <a:rPr lang="zh-CN" altLang="en-US" sz="1065" dirty="0">
                      <a:solidFill>
                        <a:schemeClr val="bg1"/>
                      </a:solidFill>
                      <a:latin typeface="微软雅黑" pitchFamily="34" charset="-122"/>
                      <a:ea typeface="微软雅黑" pitchFamily="34" charset="-122"/>
                    </a:rPr>
                    <a:t>点击添加文字内容点击添加文字内容点击添加文字内容。</a:t>
                  </a:r>
                  <a:endParaRPr lang="en-US" altLang="zh-CN" sz="1065" dirty="0">
                    <a:solidFill>
                      <a:schemeClr val="bg1"/>
                    </a:solidFill>
                    <a:latin typeface="微软雅黑" pitchFamily="34" charset="-122"/>
                    <a:ea typeface="微软雅黑" pitchFamily="34" charset="-122"/>
                  </a:endParaRPr>
                </a:p>
              </p:txBody>
            </p:sp>
          </p:grpSp>
        </p:grpSp>
        <p:grpSp>
          <p:nvGrpSpPr>
            <p:cNvPr id="24" name="01 23"/>
            <p:cNvGrpSpPr/>
            <p:nvPr/>
          </p:nvGrpSpPr>
          <p:grpSpPr>
            <a:xfrm>
              <a:off x="6515522" y="4086150"/>
              <a:ext cx="252966" cy="252966"/>
              <a:chOff x="9767900" y="3603079"/>
              <a:chExt cx="787399" cy="787399"/>
            </a:xfrm>
            <a:solidFill>
              <a:srgbClr val="5F9204"/>
            </a:solidFill>
          </p:grpSpPr>
          <p:sp>
            <p:nvSpPr>
              <p:cNvPr id="25" name="01 20"/>
              <p:cNvSpPr/>
              <p:nvPr/>
            </p:nvSpPr>
            <p:spPr bwMode="auto">
              <a:xfrm>
                <a:off x="10139375" y="3603079"/>
                <a:ext cx="415924" cy="415924"/>
              </a:xfrm>
              <a:custGeom>
                <a:avLst/>
                <a:gdLst>
                  <a:gd name="T0" fmla="*/ 31 w 111"/>
                  <a:gd name="T1" fmla="*/ 108 h 111"/>
                  <a:gd name="T2" fmla="*/ 42 w 111"/>
                  <a:gd name="T3" fmla="*/ 96 h 111"/>
                  <a:gd name="T4" fmla="*/ 54 w 111"/>
                  <a:gd name="T5" fmla="*/ 85 h 111"/>
                  <a:gd name="T6" fmla="*/ 58 w 111"/>
                  <a:gd name="T7" fmla="*/ 83 h 111"/>
                  <a:gd name="T8" fmla="*/ 71 w 111"/>
                  <a:gd name="T9" fmla="*/ 70 h 111"/>
                  <a:gd name="T10" fmla="*/ 82 w 111"/>
                  <a:gd name="T11" fmla="*/ 58 h 111"/>
                  <a:gd name="T12" fmla="*/ 53 w 111"/>
                  <a:gd name="T13" fmla="*/ 29 h 111"/>
                  <a:gd name="T14" fmla="*/ 41 w 111"/>
                  <a:gd name="T15" fmla="*/ 40 h 111"/>
                  <a:gd name="T16" fmla="*/ 28 w 111"/>
                  <a:gd name="T17" fmla="*/ 52 h 111"/>
                  <a:gd name="T18" fmla="*/ 26 w 111"/>
                  <a:gd name="T19" fmla="*/ 57 h 111"/>
                  <a:gd name="T20" fmla="*/ 14 w 111"/>
                  <a:gd name="T21" fmla="*/ 69 h 111"/>
                  <a:gd name="T22" fmla="*/ 2 w 111"/>
                  <a:gd name="T23" fmla="*/ 80 h 111"/>
                  <a:gd name="T24" fmla="*/ 0 w 111"/>
                  <a:gd name="T25" fmla="*/ 62 h 111"/>
                  <a:gd name="T26" fmla="*/ 22 w 111"/>
                  <a:gd name="T27" fmla="*/ 24 h 111"/>
                  <a:gd name="T28" fmla="*/ 67 w 111"/>
                  <a:gd name="T29" fmla="*/ 2 h 111"/>
                  <a:gd name="T30" fmla="*/ 109 w 111"/>
                  <a:gd name="T31" fmla="*/ 50 h 111"/>
                  <a:gd name="T32" fmla="*/ 87 w 111"/>
                  <a:gd name="T33" fmla="*/ 88 h 111"/>
                  <a:gd name="T34" fmla="*/ 49 w 111"/>
                  <a:gd name="T35" fmla="*/ 110 h 111"/>
                  <a:gd name="T36" fmla="*/ 31 w 111"/>
                  <a:gd name="T37" fmla="*/ 10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11">
                    <a:moveTo>
                      <a:pt x="31" y="108"/>
                    </a:moveTo>
                    <a:cubicBezTo>
                      <a:pt x="34" y="104"/>
                      <a:pt x="38" y="100"/>
                      <a:pt x="42" y="96"/>
                    </a:cubicBezTo>
                    <a:cubicBezTo>
                      <a:pt x="46" y="93"/>
                      <a:pt x="49" y="88"/>
                      <a:pt x="54" y="85"/>
                    </a:cubicBezTo>
                    <a:cubicBezTo>
                      <a:pt x="55" y="84"/>
                      <a:pt x="57" y="84"/>
                      <a:pt x="58" y="83"/>
                    </a:cubicBezTo>
                    <a:cubicBezTo>
                      <a:pt x="62" y="80"/>
                      <a:pt x="66" y="75"/>
                      <a:pt x="71" y="70"/>
                    </a:cubicBezTo>
                    <a:cubicBezTo>
                      <a:pt x="75" y="66"/>
                      <a:pt x="80" y="62"/>
                      <a:pt x="82" y="58"/>
                    </a:cubicBezTo>
                    <a:cubicBezTo>
                      <a:pt x="93" y="39"/>
                      <a:pt x="73" y="18"/>
                      <a:pt x="53" y="29"/>
                    </a:cubicBezTo>
                    <a:cubicBezTo>
                      <a:pt x="49" y="31"/>
                      <a:pt x="45" y="36"/>
                      <a:pt x="41" y="40"/>
                    </a:cubicBezTo>
                    <a:cubicBezTo>
                      <a:pt x="37" y="44"/>
                      <a:pt x="31" y="49"/>
                      <a:pt x="28" y="52"/>
                    </a:cubicBezTo>
                    <a:cubicBezTo>
                      <a:pt x="27" y="54"/>
                      <a:pt x="27" y="56"/>
                      <a:pt x="26" y="57"/>
                    </a:cubicBezTo>
                    <a:cubicBezTo>
                      <a:pt x="23" y="62"/>
                      <a:pt x="18" y="65"/>
                      <a:pt x="14" y="69"/>
                    </a:cubicBezTo>
                    <a:cubicBezTo>
                      <a:pt x="10" y="73"/>
                      <a:pt x="7" y="77"/>
                      <a:pt x="2" y="80"/>
                    </a:cubicBezTo>
                    <a:cubicBezTo>
                      <a:pt x="1" y="74"/>
                      <a:pt x="0" y="70"/>
                      <a:pt x="0" y="62"/>
                    </a:cubicBezTo>
                    <a:cubicBezTo>
                      <a:pt x="2" y="45"/>
                      <a:pt x="12" y="35"/>
                      <a:pt x="22" y="24"/>
                    </a:cubicBezTo>
                    <a:cubicBezTo>
                      <a:pt x="34" y="12"/>
                      <a:pt x="45" y="0"/>
                      <a:pt x="67" y="2"/>
                    </a:cubicBezTo>
                    <a:cubicBezTo>
                      <a:pt x="90" y="3"/>
                      <a:pt x="111" y="22"/>
                      <a:pt x="109" y="50"/>
                    </a:cubicBezTo>
                    <a:cubicBezTo>
                      <a:pt x="108" y="68"/>
                      <a:pt x="98" y="77"/>
                      <a:pt x="87" y="88"/>
                    </a:cubicBezTo>
                    <a:cubicBezTo>
                      <a:pt x="76" y="98"/>
                      <a:pt x="67" y="109"/>
                      <a:pt x="49" y="110"/>
                    </a:cubicBezTo>
                    <a:cubicBezTo>
                      <a:pt x="42" y="111"/>
                      <a:pt x="37" y="110"/>
                      <a:pt x="31" y="10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 name="01 21"/>
              <p:cNvSpPr/>
              <p:nvPr/>
            </p:nvSpPr>
            <p:spPr bwMode="auto">
              <a:xfrm>
                <a:off x="9993326" y="3823739"/>
                <a:ext cx="341313" cy="341314"/>
              </a:xfrm>
              <a:custGeom>
                <a:avLst/>
                <a:gdLst>
                  <a:gd name="T0" fmla="*/ 75 w 91"/>
                  <a:gd name="T1" fmla="*/ 2 h 91"/>
                  <a:gd name="T2" fmla="*/ 90 w 91"/>
                  <a:gd name="T3" fmla="*/ 15 h 91"/>
                  <a:gd name="T4" fmla="*/ 72 w 91"/>
                  <a:gd name="T5" fmla="*/ 36 h 91"/>
                  <a:gd name="T6" fmla="*/ 34 w 91"/>
                  <a:gd name="T7" fmla="*/ 74 h 91"/>
                  <a:gd name="T8" fmla="*/ 12 w 91"/>
                  <a:gd name="T9" fmla="*/ 91 h 91"/>
                  <a:gd name="T10" fmla="*/ 0 w 91"/>
                  <a:gd name="T11" fmla="*/ 79 h 91"/>
                  <a:gd name="T12" fmla="*/ 7 w 91"/>
                  <a:gd name="T13" fmla="*/ 67 h 91"/>
                  <a:gd name="T14" fmla="*/ 64 w 91"/>
                  <a:gd name="T15" fmla="*/ 10 h 91"/>
                  <a:gd name="T16" fmla="*/ 75 w 91"/>
                  <a:gd name="T17"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91">
                    <a:moveTo>
                      <a:pt x="75" y="2"/>
                    </a:moveTo>
                    <a:cubicBezTo>
                      <a:pt x="84" y="0"/>
                      <a:pt x="91" y="6"/>
                      <a:pt x="90" y="15"/>
                    </a:cubicBezTo>
                    <a:cubicBezTo>
                      <a:pt x="89" y="22"/>
                      <a:pt x="77" y="31"/>
                      <a:pt x="72" y="36"/>
                    </a:cubicBezTo>
                    <a:cubicBezTo>
                      <a:pt x="58" y="49"/>
                      <a:pt x="47" y="60"/>
                      <a:pt x="34" y="74"/>
                    </a:cubicBezTo>
                    <a:cubicBezTo>
                      <a:pt x="28" y="79"/>
                      <a:pt x="21" y="90"/>
                      <a:pt x="12" y="91"/>
                    </a:cubicBezTo>
                    <a:cubicBezTo>
                      <a:pt x="6" y="91"/>
                      <a:pt x="0" y="86"/>
                      <a:pt x="0" y="79"/>
                    </a:cubicBezTo>
                    <a:cubicBezTo>
                      <a:pt x="0" y="74"/>
                      <a:pt x="3" y="70"/>
                      <a:pt x="7" y="67"/>
                    </a:cubicBezTo>
                    <a:cubicBezTo>
                      <a:pt x="26" y="47"/>
                      <a:pt x="45" y="29"/>
                      <a:pt x="64" y="10"/>
                    </a:cubicBezTo>
                    <a:cubicBezTo>
                      <a:pt x="67" y="7"/>
                      <a:pt x="70" y="2"/>
                      <a:pt x="75"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 name="01 22"/>
              <p:cNvSpPr/>
              <p:nvPr/>
            </p:nvSpPr>
            <p:spPr bwMode="auto">
              <a:xfrm>
                <a:off x="9767900" y="3974554"/>
                <a:ext cx="415924" cy="415924"/>
              </a:xfrm>
              <a:custGeom>
                <a:avLst/>
                <a:gdLst>
                  <a:gd name="T0" fmla="*/ 80 w 111"/>
                  <a:gd name="T1" fmla="*/ 2 h 111"/>
                  <a:gd name="T2" fmla="*/ 78 w 111"/>
                  <a:gd name="T3" fmla="*/ 5 h 111"/>
                  <a:gd name="T4" fmla="*/ 57 w 111"/>
                  <a:gd name="T5" fmla="*/ 26 h 111"/>
                  <a:gd name="T6" fmla="*/ 40 w 111"/>
                  <a:gd name="T7" fmla="*/ 41 h 111"/>
                  <a:gd name="T8" fmla="*/ 26 w 111"/>
                  <a:gd name="T9" fmla="*/ 64 h 111"/>
                  <a:gd name="T10" fmla="*/ 56 w 111"/>
                  <a:gd name="T11" fmla="*/ 83 h 111"/>
                  <a:gd name="T12" fmla="*/ 70 w 111"/>
                  <a:gd name="T13" fmla="*/ 71 h 111"/>
                  <a:gd name="T14" fmla="*/ 82 w 111"/>
                  <a:gd name="T15" fmla="*/ 59 h 111"/>
                  <a:gd name="T16" fmla="*/ 85 w 111"/>
                  <a:gd name="T17" fmla="*/ 53 h 111"/>
                  <a:gd name="T18" fmla="*/ 97 w 111"/>
                  <a:gd name="T19" fmla="*/ 42 h 111"/>
                  <a:gd name="T20" fmla="*/ 108 w 111"/>
                  <a:gd name="T21" fmla="*/ 31 h 111"/>
                  <a:gd name="T22" fmla="*/ 111 w 111"/>
                  <a:gd name="T23" fmla="*/ 45 h 111"/>
                  <a:gd name="T24" fmla="*/ 89 w 111"/>
                  <a:gd name="T25" fmla="*/ 85 h 111"/>
                  <a:gd name="T26" fmla="*/ 42 w 111"/>
                  <a:gd name="T27" fmla="*/ 109 h 111"/>
                  <a:gd name="T28" fmla="*/ 2 w 111"/>
                  <a:gd name="T29" fmla="*/ 68 h 111"/>
                  <a:gd name="T30" fmla="*/ 25 w 111"/>
                  <a:gd name="T31" fmla="*/ 22 h 111"/>
                  <a:gd name="T32" fmla="*/ 64 w 111"/>
                  <a:gd name="T33" fmla="*/ 0 h 111"/>
                  <a:gd name="T34" fmla="*/ 80 w 111"/>
                  <a:gd name="T35"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1">
                    <a:moveTo>
                      <a:pt x="80" y="2"/>
                    </a:moveTo>
                    <a:cubicBezTo>
                      <a:pt x="80" y="4"/>
                      <a:pt x="78" y="4"/>
                      <a:pt x="78" y="5"/>
                    </a:cubicBezTo>
                    <a:cubicBezTo>
                      <a:pt x="71" y="12"/>
                      <a:pt x="64" y="19"/>
                      <a:pt x="57" y="26"/>
                    </a:cubicBezTo>
                    <a:cubicBezTo>
                      <a:pt x="51" y="29"/>
                      <a:pt x="46" y="35"/>
                      <a:pt x="40" y="41"/>
                    </a:cubicBezTo>
                    <a:cubicBezTo>
                      <a:pt x="34" y="47"/>
                      <a:pt x="26" y="52"/>
                      <a:pt x="26" y="64"/>
                    </a:cubicBezTo>
                    <a:cubicBezTo>
                      <a:pt x="26" y="79"/>
                      <a:pt x="41" y="90"/>
                      <a:pt x="56" y="83"/>
                    </a:cubicBezTo>
                    <a:cubicBezTo>
                      <a:pt x="61" y="81"/>
                      <a:pt x="65" y="76"/>
                      <a:pt x="70" y="71"/>
                    </a:cubicBezTo>
                    <a:cubicBezTo>
                      <a:pt x="74" y="67"/>
                      <a:pt x="79" y="63"/>
                      <a:pt x="82" y="59"/>
                    </a:cubicBezTo>
                    <a:cubicBezTo>
                      <a:pt x="83" y="57"/>
                      <a:pt x="84" y="55"/>
                      <a:pt x="85" y="53"/>
                    </a:cubicBezTo>
                    <a:cubicBezTo>
                      <a:pt x="88" y="49"/>
                      <a:pt x="93" y="45"/>
                      <a:pt x="97" y="42"/>
                    </a:cubicBezTo>
                    <a:cubicBezTo>
                      <a:pt x="101" y="38"/>
                      <a:pt x="104" y="34"/>
                      <a:pt x="108" y="31"/>
                    </a:cubicBezTo>
                    <a:cubicBezTo>
                      <a:pt x="110" y="36"/>
                      <a:pt x="111" y="40"/>
                      <a:pt x="111" y="45"/>
                    </a:cubicBezTo>
                    <a:cubicBezTo>
                      <a:pt x="111" y="65"/>
                      <a:pt x="100" y="74"/>
                      <a:pt x="89" y="85"/>
                    </a:cubicBezTo>
                    <a:cubicBezTo>
                      <a:pt x="77" y="97"/>
                      <a:pt x="67" y="111"/>
                      <a:pt x="42" y="109"/>
                    </a:cubicBezTo>
                    <a:cubicBezTo>
                      <a:pt x="21" y="107"/>
                      <a:pt x="4" y="90"/>
                      <a:pt x="2" y="68"/>
                    </a:cubicBezTo>
                    <a:cubicBezTo>
                      <a:pt x="0" y="44"/>
                      <a:pt x="13" y="34"/>
                      <a:pt x="25" y="22"/>
                    </a:cubicBezTo>
                    <a:cubicBezTo>
                      <a:pt x="36" y="11"/>
                      <a:pt x="45" y="1"/>
                      <a:pt x="64" y="0"/>
                    </a:cubicBezTo>
                    <a:cubicBezTo>
                      <a:pt x="70" y="0"/>
                      <a:pt x="75" y="1"/>
                      <a:pt x="8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grpSp>
        <p:nvGrpSpPr>
          <p:cNvPr id="32" name="01 31"/>
          <p:cNvGrpSpPr/>
          <p:nvPr/>
        </p:nvGrpSpPr>
        <p:grpSpPr>
          <a:xfrm>
            <a:off x="1871531" y="1602349"/>
            <a:ext cx="2254251" cy="2148417"/>
            <a:chOff x="1403648" y="932656"/>
            <a:chExt cx="1690688" cy="1611313"/>
          </a:xfrm>
        </p:grpSpPr>
        <p:sp>
          <p:nvSpPr>
            <p:cNvPr id="33" name="01 1026"/>
            <p:cNvSpPr/>
            <p:nvPr/>
          </p:nvSpPr>
          <p:spPr bwMode="auto">
            <a:xfrm>
              <a:off x="1403648" y="932656"/>
              <a:ext cx="1690688" cy="1611313"/>
            </a:xfrm>
            <a:custGeom>
              <a:avLst/>
              <a:gdLst>
                <a:gd name="T0" fmla="*/ 2 w 61"/>
                <a:gd name="T1" fmla="*/ 58 h 58"/>
                <a:gd name="T2" fmla="*/ 37 w 61"/>
                <a:gd name="T3" fmla="*/ 55 h 58"/>
                <a:gd name="T4" fmla="*/ 61 w 61"/>
                <a:gd name="T5" fmla="*/ 55 h 58"/>
                <a:gd name="T6" fmla="*/ 61 w 61"/>
                <a:gd name="T7" fmla="*/ 0 h 58"/>
                <a:gd name="T8" fmla="*/ 0 w 61"/>
                <a:gd name="T9" fmla="*/ 0 h 58"/>
                <a:gd name="T10" fmla="*/ 0 w 61"/>
                <a:gd name="T11" fmla="*/ 30 h 58"/>
                <a:gd name="T12" fmla="*/ 2 w 61"/>
                <a:gd name="T13" fmla="*/ 58 h 58"/>
              </a:gdLst>
              <a:ahLst/>
              <a:cxnLst>
                <a:cxn ang="0">
                  <a:pos x="T0" y="T1"/>
                </a:cxn>
                <a:cxn ang="0">
                  <a:pos x="T2" y="T3"/>
                </a:cxn>
                <a:cxn ang="0">
                  <a:pos x="T4" y="T5"/>
                </a:cxn>
                <a:cxn ang="0">
                  <a:pos x="T6" y="T7"/>
                </a:cxn>
                <a:cxn ang="0">
                  <a:pos x="T8" y="T9"/>
                </a:cxn>
                <a:cxn ang="0">
                  <a:pos x="T10" y="T11"/>
                </a:cxn>
                <a:cxn ang="0">
                  <a:pos x="T12" y="T13"/>
                </a:cxn>
              </a:cxnLst>
              <a:rect l="0" t="0" r="r" b="b"/>
              <a:pathLst>
                <a:path w="61" h="58">
                  <a:moveTo>
                    <a:pt x="2" y="58"/>
                  </a:moveTo>
                  <a:cubicBezTo>
                    <a:pt x="2" y="58"/>
                    <a:pt x="21" y="55"/>
                    <a:pt x="37" y="55"/>
                  </a:cubicBezTo>
                  <a:cubicBezTo>
                    <a:pt x="41" y="55"/>
                    <a:pt x="61" y="55"/>
                    <a:pt x="61" y="55"/>
                  </a:cubicBezTo>
                  <a:cubicBezTo>
                    <a:pt x="61" y="0"/>
                    <a:pt x="61" y="0"/>
                    <a:pt x="61" y="0"/>
                  </a:cubicBezTo>
                  <a:cubicBezTo>
                    <a:pt x="0" y="0"/>
                    <a:pt x="0" y="0"/>
                    <a:pt x="0" y="0"/>
                  </a:cubicBezTo>
                  <a:cubicBezTo>
                    <a:pt x="0" y="0"/>
                    <a:pt x="0" y="17"/>
                    <a:pt x="0" y="30"/>
                  </a:cubicBezTo>
                  <a:cubicBezTo>
                    <a:pt x="0" y="44"/>
                    <a:pt x="2" y="58"/>
                    <a:pt x="2" y="58"/>
                  </a:cubicBezTo>
                  <a:close/>
                </a:path>
              </a:pathLst>
            </a:custGeom>
            <a:solidFill>
              <a:srgbClr val="C00000"/>
            </a:solidFill>
            <a:ln>
              <a:noFill/>
            </a:ln>
          </p:spPr>
          <p:txBody>
            <a:bodyPr vert="horz" wrap="square" lIns="121920" tIns="60960" rIns="121920" bIns="60960" numCol="1" anchor="t" anchorCtr="0" compatLnSpc="1"/>
            <a:lstStyle/>
            <a:p>
              <a:endParaRPr lang="zh-CN" altLang="en-US" sz="2400"/>
            </a:p>
          </p:txBody>
        </p:sp>
        <p:sp>
          <p:nvSpPr>
            <p:cNvPr id="34" name="01 33"/>
            <p:cNvSpPr/>
            <p:nvPr/>
          </p:nvSpPr>
          <p:spPr>
            <a:xfrm>
              <a:off x="1728657" y="1103480"/>
              <a:ext cx="994503" cy="992579"/>
            </a:xfrm>
            <a:prstGeom prst="rect">
              <a:avLst/>
            </a:prstGeom>
          </p:spPr>
          <p:txBody>
            <a:bodyPr wrap="none">
              <a:spAutoFit/>
            </a:bodyPr>
            <a:lstStyle/>
            <a:p>
              <a:r>
                <a:rPr lang="en-US" altLang="zh-CN" sz="8000" b="1" dirty="0">
                  <a:solidFill>
                    <a:schemeClr val="bg1"/>
                  </a:solidFill>
                  <a:latin typeface="Arial" pitchFamily="34" charset="0"/>
                  <a:ea typeface="方正大黑简体" pitchFamily="2" charset="-122"/>
                  <a:cs typeface="Arial" pitchFamily="34" charset="0"/>
                </a:rPr>
                <a:t>12</a:t>
              </a:r>
              <a:endParaRPr lang="zh-CN" altLang="en-US" sz="8000" b="1" dirty="0">
                <a:solidFill>
                  <a:schemeClr val="bg1"/>
                </a:solidFill>
                <a:latin typeface="Arial" pitchFamily="34" charset="0"/>
                <a:ea typeface="方正大黑简体" pitchFamily="2" charset="-122"/>
                <a:cs typeface="Arial" pitchFamily="34" charset="0"/>
              </a:endParaRPr>
            </a:p>
          </p:txBody>
        </p:sp>
        <p:sp>
          <p:nvSpPr>
            <p:cNvPr id="35" name="01 34"/>
            <p:cNvSpPr txBox="1"/>
            <p:nvPr/>
          </p:nvSpPr>
          <p:spPr>
            <a:xfrm>
              <a:off x="1542589" y="1969586"/>
              <a:ext cx="1372010" cy="315423"/>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2135" b="1" dirty="0">
                  <a:solidFill>
                    <a:schemeClr val="bg1"/>
                  </a:solidFill>
                  <a:latin typeface="微软雅黑" pitchFamily="34" charset="-122"/>
                  <a:ea typeface="微软雅黑" pitchFamily="34" charset="-122"/>
                </a:rPr>
                <a:t>点击添加标题</a:t>
              </a:r>
            </a:p>
          </p:txBody>
        </p:sp>
      </p:grpSp>
      <p:grpSp>
        <p:nvGrpSpPr>
          <p:cNvPr id="36" name="01 35"/>
          <p:cNvGrpSpPr/>
          <p:nvPr/>
        </p:nvGrpSpPr>
        <p:grpSpPr>
          <a:xfrm>
            <a:off x="4751960" y="1639391"/>
            <a:ext cx="2256367" cy="2074333"/>
            <a:chOff x="3563970" y="960438"/>
            <a:chExt cx="1692275" cy="1555750"/>
          </a:xfrm>
        </p:grpSpPr>
        <p:sp>
          <p:nvSpPr>
            <p:cNvPr id="37" name="01 1027"/>
            <p:cNvSpPr>
              <a:spLocks noChangeArrowheads="1"/>
            </p:cNvSpPr>
            <p:nvPr/>
          </p:nvSpPr>
          <p:spPr bwMode="auto">
            <a:xfrm>
              <a:off x="3563970" y="960438"/>
              <a:ext cx="1692275" cy="1555750"/>
            </a:xfrm>
            <a:prstGeom prst="rect">
              <a:avLst/>
            </a:prstGeom>
            <a:solidFill>
              <a:srgbClr val="FF0000"/>
            </a:solidFill>
            <a:ln>
              <a:noFill/>
            </a:ln>
          </p:spPr>
          <p:txBody>
            <a:bodyPr vert="horz" wrap="square" lIns="121920" tIns="60960" rIns="121920" bIns="60960" numCol="1" anchor="t" anchorCtr="0" compatLnSpc="1"/>
            <a:lstStyle/>
            <a:p>
              <a:endParaRPr lang="zh-CN" altLang="en-US" sz="2400"/>
            </a:p>
          </p:txBody>
        </p:sp>
        <p:sp>
          <p:nvSpPr>
            <p:cNvPr id="38" name="01 37"/>
            <p:cNvSpPr/>
            <p:nvPr/>
          </p:nvSpPr>
          <p:spPr>
            <a:xfrm>
              <a:off x="3900357" y="1103480"/>
              <a:ext cx="994503" cy="992579"/>
            </a:xfrm>
            <a:prstGeom prst="rect">
              <a:avLst/>
            </a:prstGeom>
          </p:spPr>
          <p:txBody>
            <a:bodyPr wrap="none">
              <a:spAutoFit/>
            </a:bodyPr>
            <a:lstStyle/>
            <a:p>
              <a:r>
                <a:rPr lang="en-US" altLang="zh-CN" sz="8000" b="1" dirty="0">
                  <a:solidFill>
                    <a:schemeClr val="bg1"/>
                  </a:solidFill>
                  <a:latin typeface="Arial" pitchFamily="34" charset="0"/>
                  <a:ea typeface="方正大黑简体" pitchFamily="2" charset="-122"/>
                  <a:cs typeface="Arial" pitchFamily="34" charset="0"/>
                </a:rPr>
                <a:t>13</a:t>
              </a:r>
              <a:endParaRPr lang="zh-CN" altLang="en-US" sz="8000" b="1" dirty="0">
                <a:solidFill>
                  <a:schemeClr val="bg1"/>
                </a:solidFill>
                <a:latin typeface="Arial" pitchFamily="34" charset="0"/>
                <a:ea typeface="方正大黑简体" pitchFamily="2" charset="-122"/>
                <a:cs typeface="Arial" pitchFamily="34" charset="0"/>
              </a:endParaRPr>
            </a:p>
          </p:txBody>
        </p:sp>
        <p:sp>
          <p:nvSpPr>
            <p:cNvPr id="39" name="01 38"/>
            <p:cNvSpPr txBox="1"/>
            <p:nvPr/>
          </p:nvSpPr>
          <p:spPr>
            <a:xfrm>
              <a:off x="3714289" y="1969586"/>
              <a:ext cx="1372010" cy="315423"/>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2135" b="1" dirty="0">
                  <a:solidFill>
                    <a:schemeClr val="bg1"/>
                  </a:solidFill>
                  <a:latin typeface="微软雅黑" pitchFamily="34" charset="-122"/>
                  <a:ea typeface="微软雅黑" pitchFamily="34" charset="-122"/>
                </a:rPr>
                <a:t>点击添加标题</a:t>
              </a:r>
            </a:p>
          </p:txBody>
        </p:sp>
      </p:grpSp>
      <p:grpSp>
        <p:nvGrpSpPr>
          <p:cNvPr id="40" name="01 39"/>
          <p:cNvGrpSpPr/>
          <p:nvPr/>
        </p:nvGrpSpPr>
        <p:grpSpPr>
          <a:xfrm>
            <a:off x="7622120" y="1664626"/>
            <a:ext cx="2256367" cy="2148417"/>
            <a:chOff x="5716589" y="979364"/>
            <a:chExt cx="1692275" cy="1611313"/>
          </a:xfrm>
        </p:grpSpPr>
        <p:sp>
          <p:nvSpPr>
            <p:cNvPr id="41" name="01 1028"/>
            <p:cNvSpPr/>
            <p:nvPr/>
          </p:nvSpPr>
          <p:spPr bwMode="auto">
            <a:xfrm>
              <a:off x="5716589" y="979364"/>
              <a:ext cx="1692275" cy="1611313"/>
            </a:xfrm>
            <a:custGeom>
              <a:avLst/>
              <a:gdLst>
                <a:gd name="T0" fmla="*/ 2 w 61"/>
                <a:gd name="T1" fmla="*/ 58 h 58"/>
                <a:gd name="T2" fmla="*/ 37 w 61"/>
                <a:gd name="T3" fmla="*/ 55 h 58"/>
                <a:gd name="T4" fmla="*/ 61 w 61"/>
                <a:gd name="T5" fmla="*/ 55 h 58"/>
                <a:gd name="T6" fmla="*/ 61 w 61"/>
                <a:gd name="T7" fmla="*/ 0 h 58"/>
                <a:gd name="T8" fmla="*/ 0 w 61"/>
                <a:gd name="T9" fmla="*/ 0 h 58"/>
                <a:gd name="T10" fmla="*/ 0 w 61"/>
                <a:gd name="T11" fmla="*/ 30 h 58"/>
                <a:gd name="T12" fmla="*/ 2 w 61"/>
                <a:gd name="T13" fmla="*/ 58 h 58"/>
              </a:gdLst>
              <a:ahLst/>
              <a:cxnLst>
                <a:cxn ang="0">
                  <a:pos x="T0" y="T1"/>
                </a:cxn>
                <a:cxn ang="0">
                  <a:pos x="T2" y="T3"/>
                </a:cxn>
                <a:cxn ang="0">
                  <a:pos x="T4" y="T5"/>
                </a:cxn>
                <a:cxn ang="0">
                  <a:pos x="T6" y="T7"/>
                </a:cxn>
                <a:cxn ang="0">
                  <a:pos x="T8" y="T9"/>
                </a:cxn>
                <a:cxn ang="0">
                  <a:pos x="T10" y="T11"/>
                </a:cxn>
                <a:cxn ang="0">
                  <a:pos x="T12" y="T13"/>
                </a:cxn>
              </a:cxnLst>
              <a:rect l="0" t="0" r="r" b="b"/>
              <a:pathLst>
                <a:path w="61" h="58">
                  <a:moveTo>
                    <a:pt x="2" y="58"/>
                  </a:moveTo>
                  <a:cubicBezTo>
                    <a:pt x="2" y="58"/>
                    <a:pt x="21" y="55"/>
                    <a:pt x="37" y="55"/>
                  </a:cubicBezTo>
                  <a:cubicBezTo>
                    <a:pt x="41" y="55"/>
                    <a:pt x="61" y="55"/>
                    <a:pt x="61" y="55"/>
                  </a:cubicBezTo>
                  <a:cubicBezTo>
                    <a:pt x="61" y="0"/>
                    <a:pt x="61" y="0"/>
                    <a:pt x="61" y="0"/>
                  </a:cubicBezTo>
                  <a:cubicBezTo>
                    <a:pt x="0" y="0"/>
                    <a:pt x="0" y="0"/>
                    <a:pt x="0" y="0"/>
                  </a:cubicBezTo>
                  <a:cubicBezTo>
                    <a:pt x="0" y="0"/>
                    <a:pt x="0" y="17"/>
                    <a:pt x="0" y="30"/>
                  </a:cubicBezTo>
                  <a:cubicBezTo>
                    <a:pt x="0" y="44"/>
                    <a:pt x="2" y="58"/>
                    <a:pt x="2" y="58"/>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 name="01 41"/>
            <p:cNvSpPr/>
            <p:nvPr/>
          </p:nvSpPr>
          <p:spPr>
            <a:xfrm>
              <a:off x="6033957" y="1103480"/>
              <a:ext cx="994503" cy="992579"/>
            </a:xfrm>
            <a:prstGeom prst="rect">
              <a:avLst/>
            </a:prstGeom>
          </p:spPr>
          <p:txBody>
            <a:bodyPr wrap="none">
              <a:spAutoFit/>
            </a:bodyPr>
            <a:lstStyle/>
            <a:p>
              <a:r>
                <a:rPr lang="en-US" altLang="zh-CN" sz="8000" b="1" dirty="0">
                  <a:solidFill>
                    <a:schemeClr val="bg1"/>
                  </a:solidFill>
                  <a:latin typeface="Arial" pitchFamily="34" charset="0"/>
                  <a:ea typeface="方正大黑简体" pitchFamily="2" charset="-122"/>
                  <a:cs typeface="Arial" pitchFamily="34" charset="0"/>
                </a:rPr>
                <a:t>14</a:t>
              </a:r>
              <a:endParaRPr lang="zh-CN" altLang="en-US" sz="8000" b="1" dirty="0">
                <a:solidFill>
                  <a:schemeClr val="bg1"/>
                </a:solidFill>
                <a:latin typeface="Arial" pitchFamily="34" charset="0"/>
                <a:ea typeface="方正大黑简体" pitchFamily="2" charset="-122"/>
                <a:cs typeface="Arial" pitchFamily="34" charset="0"/>
              </a:endParaRPr>
            </a:p>
          </p:txBody>
        </p:sp>
        <p:sp>
          <p:nvSpPr>
            <p:cNvPr id="43" name="01 42"/>
            <p:cNvSpPr txBox="1"/>
            <p:nvPr/>
          </p:nvSpPr>
          <p:spPr>
            <a:xfrm>
              <a:off x="5847889" y="1969586"/>
              <a:ext cx="1372010" cy="315423"/>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2135" b="1" dirty="0">
                  <a:solidFill>
                    <a:schemeClr val="bg1"/>
                  </a:solidFill>
                  <a:latin typeface="微软雅黑" pitchFamily="34" charset="-122"/>
                  <a:ea typeface="微软雅黑" pitchFamily="34" charset="-122"/>
                </a:rPr>
                <a:t>点击添加标题</a:t>
              </a:r>
            </a:p>
          </p:txBody>
        </p:sp>
      </p:grpSp>
      <p:sp>
        <p:nvSpPr>
          <p:cNvPr id="44" name="标题 4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Scale>
                                      <p:cBhvr>
                                        <p:cTn id="7"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2"/>
                                        </p:tgtEl>
                                        <p:attrNameLst>
                                          <p:attrName>ppt_x</p:attrName>
                                          <p:attrName>ppt_y</p:attrName>
                                        </p:attrNameLst>
                                      </p:cBhvr>
                                    </p:animMotion>
                                    <p:animEffect transition="in" filter="fade">
                                      <p:cBhvr>
                                        <p:cTn id="9" dur="1000"/>
                                        <p:tgtEl>
                                          <p:spTgt spid="32"/>
                                        </p:tgtEl>
                                      </p:cBhvr>
                                    </p:animEffect>
                                  </p:childTnLst>
                                </p:cTn>
                              </p:par>
                              <p:par>
                                <p:cTn id="10" presetID="52" presetClass="entr" presetSubtype="0" fill="hold" nodeType="withEffect">
                                  <p:stCondLst>
                                    <p:cond delay="400"/>
                                  </p:stCondLst>
                                  <p:childTnLst>
                                    <p:set>
                                      <p:cBhvr>
                                        <p:cTn id="11" dur="1" fill="hold">
                                          <p:stCondLst>
                                            <p:cond delay="0"/>
                                          </p:stCondLst>
                                        </p:cTn>
                                        <p:tgtEl>
                                          <p:spTgt spid="36"/>
                                        </p:tgtEl>
                                        <p:attrNameLst>
                                          <p:attrName>style.visibility</p:attrName>
                                        </p:attrNameLst>
                                      </p:cBhvr>
                                      <p:to>
                                        <p:strVal val="visible"/>
                                      </p:to>
                                    </p:set>
                                    <p:animScale>
                                      <p:cBhvr>
                                        <p:cTn id="12"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6"/>
                                        </p:tgtEl>
                                        <p:attrNameLst>
                                          <p:attrName>ppt_x</p:attrName>
                                          <p:attrName>ppt_y</p:attrName>
                                        </p:attrNameLst>
                                      </p:cBhvr>
                                    </p:animMotion>
                                    <p:animEffect transition="in" filter="fade">
                                      <p:cBhvr>
                                        <p:cTn id="14" dur="1000"/>
                                        <p:tgtEl>
                                          <p:spTgt spid="36"/>
                                        </p:tgtEl>
                                      </p:cBhvr>
                                    </p:animEffect>
                                  </p:childTnLst>
                                </p:cTn>
                              </p:par>
                              <p:par>
                                <p:cTn id="15" presetID="52" presetClass="entr" presetSubtype="0" fill="hold" nodeType="withEffect">
                                  <p:stCondLst>
                                    <p:cond delay="900"/>
                                  </p:stCondLst>
                                  <p:childTnLst>
                                    <p:set>
                                      <p:cBhvr>
                                        <p:cTn id="16" dur="1" fill="hold">
                                          <p:stCondLst>
                                            <p:cond delay="0"/>
                                          </p:stCondLst>
                                        </p:cTn>
                                        <p:tgtEl>
                                          <p:spTgt spid="40"/>
                                        </p:tgtEl>
                                        <p:attrNameLst>
                                          <p:attrName>style.visibility</p:attrName>
                                        </p:attrNameLst>
                                      </p:cBhvr>
                                      <p:to>
                                        <p:strVal val="visible"/>
                                      </p:to>
                                    </p:set>
                                    <p:animScale>
                                      <p:cBhvr>
                                        <p:cTn id="17"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0"/>
                                        </p:tgtEl>
                                        <p:attrNameLst>
                                          <p:attrName>ppt_x</p:attrName>
                                          <p:attrName>ppt_y</p:attrName>
                                        </p:attrNameLst>
                                      </p:cBhvr>
                                    </p:animMotion>
                                    <p:animEffect transition="in" filter="fade">
                                      <p:cBhvr>
                                        <p:cTn id="19" dur="1000"/>
                                        <p:tgtEl>
                                          <p:spTgt spid="40"/>
                                        </p:tgtEl>
                                      </p:cBhvr>
                                    </p:animEffect>
                                  </p:childTnLst>
                                </p:cTn>
                              </p:par>
                              <p:par>
                                <p:cTn id="20" presetID="22" presetClass="entr" presetSubtype="1" fill="hold" grpId="0" nodeType="withEffect">
                                  <p:stCondLst>
                                    <p:cond delay="160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par>
                                <p:cTn id="23" presetID="2" presetClass="entr" presetSubtype="4" fill="hold" nodeType="withEffect">
                                  <p:stCondLst>
                                    <p:cond delay="19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210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25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49333" y="2397000"/>
            <a:ext cx="2064000" cy="2064000"/>
            <a:chOff x="1087000" y="1797750"/>
            <a:chExt cx="1548000" cy="1548000"/>
          </a:xfrm>
        </p:grpSpPr>
        <p:pic>
          <p:nvPicPr>
            <p:cNvPr id="3" name="Picture 5" descr="C:\Users\Thinkpad\Desktop\商务PNG\新建文件夹\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03782" y="1920220"/>
              <a:ext cx="1219200" cy="1236662"/>
            </a:xfrm>
            <a:prstGeom prst="rect">
              <a:avLst/>
            </a:prstGeom>
            <a:noFill/>
            <a:extLst>
              <a:ext uri="{909E8E84-426E-40DD-AFC4-6F175D3DCCD1}">
                <a14:hiddenFill xmlns:a14="http://schemas.microsoft.com/office/drawing/2010/main">
                  <a:solidFill>
                    <a:srgbClr val="FFFFFF"/>
                  </a:solidFill>
                </a14:hiddenFill>
              </a:ext>
            </a:extLst>
          </p:spPr>
        </p:pic>
        <p:sp>
          <p:nvSpPr>
            <p:cNvPr id="4" name="椭圆 3"/>
            <p:cNvSpPr>
              <a:spLocks noChangeAspect="1"/>
            </p:cNvSpPr>
            <p:nvPr/>
          </p:nvSpPr>
          <p:spPr>
            <a:xfrm>
              <a:off x="1087000" y="1797750"/>
              <a:ext cx="1548000" cy="1548000"/>
            </a:xfrm>
            <a:prstGeom prst="ellipse">
              <a:avLst/>
            </a:prstGeom>
            <a:noFill/>
            <a:ln w="28575">
              <a:solidFill>
                <a:srgbClr val="FFFF6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5" name="直接连接符 4"/>
          <p:cNvCxnSpPr/>
          <p:nvPr/>
        </p:nvCxnSpPr>
        <p:spPr>
          <a:xfrm>
            <a:off x="3791744" y="2276872"/>
            <a:ext cx="0" cy="2208245"/>
          </a:xfrm>
          <a:prstGeom prst="line">
            <a:avLst/>
          </a:prstGeom>
          <a:ln w="19050">
            <a:solidFill>
              <a:srgbClr val="FFFF66"/>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012795" y="2372957"/>
            <a:ext cx="6240693" cy="672000"/>
          </a:xfrm>
          <a:prstGeom prst="rect">
            <a:avLst/>
          </a:prstGeom>
          <a:gradFill>
            <a:gsLst>
              <a:gs pos="0">
                <a:schemeClr val="bg1"/>
              </a:gs>
              <a:gs pos="100000">
                <a:srgbClr val="FFFF66"/>
              </a:gs>
            </a:gsLst>
            <a:lin ang="5400000" scaled="0"/>
          </a:gradFill>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p>
        </p:txBody>
      </p:sp>
      <p:sp>
        <p:nvSpPr>
          <p:cNvPr id="7" name="TextBox 49"/>
          <p:cNvSpPr txBox="1"/>
          <p:nvPr/>
        </p:nvSpPr>
        <p:spPr>
          <a:xfrm>
            <a:off x="4050747" y="2358368"/>
            <a:ext cx="4977645" cy="666786"/>
          </a:xfrm>
          <a:prstGeom prst="rect">
            <a:avLst/>
          </a:prstGeom>
          <a:noFill/>
        </p:spPr>
        <p:txBody>
          <a:bodyPr wrap="none" rtlCol="0">
            <a:spAutoFit/>
          </a:bodyPr>
          <a:lstStyle/>
          <a:p>
            <a:r>
              <a:rPr lang="zh-CN" altLang="en-US" sz="3735" b="1" dirty="0">
                <a:solidFill>
                  <a:srgbClr val="E90505"/>
                </a:solidFill>
                <a:latin typeface="微软雅黑" pitchFamily="34" charset="-122"/>
                <a:ea typeface="微软雅黑" pitchFamily="34" charset="-122"/>
              </a:rPr>
              <a:t>三、点击添加文字模板</a:t>
            </a:r>
          </a:p>
        </p:txBody>
      </p:sp>
      <p:grpSp>
        <p:nvGrpSpPr>
          <p:cNvPr id="8" name="组合 7"/>
          <p:cNvGrpSpPr/>
          <p:nvPr/>
        </p:nvGrpSpPr>
        <p:grpSpPr>
          <a:xfrm>
            <a:off x="4039750" y="3149432"/>
            <a:ext cx="2243017" cy="420564"/>
            <a:chOff x="3009596" y="349591"/>
            <a:chExt cx="1682263" cy="315423"/>
          </a:xfrm>
        </p:grpSpPr>
        <p:grpSp>
          <p:nvGrpSpPr>
            <p:cNvPr id="9" name="组合 8"/>
            <p:cNvGrpSpPr/>
            <p:nvPr/>
          </p:nvGrpSpPr>
          <p:grpSpPr>
            <a:xfrm>
              <a:off x="3009596" y="385319"/>
              <a:ext cx="266260" cy="266260"/>
              <a:chOff x="3009596" y="385319"/>
              <a:chExt cx="266260" cy="266260"/>
            </a:xfrm>
          </p:grpSpPr>
          <p:sp>
            <p:nvSpPr>
              <p:cNvPr id="11" name="椭圆 1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2" name="等腰三角形 1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10" name="TextBox 52"/>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13" name="组合 12"/>
          <p:cNvGrpSpPr/>
          <p:nvPr/>
        </p:nvGrpSpPr>
        <p:grpSpPr>
          <a:xfrm>
            <a:off x="4039750" y="3575349"/>
            <a:ext cx="2243017" cy="420564"/>
            <a:chOff x="3009596" y="349591"/>
            <a:chExt cx="1682263" cy="315423"/>
          </a:xfrm>
        </p:grpSpPr>
        <p:grpSp>
          <p:nvGrpSpPr>
            <p:cNvPr id="14" name="组合 13"/>
            <p:cNvGrpSpPr/>
            <p:nvPr/>
          </p:nvGrpSpPr>
          <p:grpSpPr>
            <a:xfrm>
              <a:off x="3009596" y="385319"/>
              <a:ext cx="266260" cy="266260"/>
              <a:chOff x="3009596" y="385319"/>
              <a:chExt cx="266260" cy="266260"/>
            </a:xfrm>
          </p:grpSpPr>
          <p:sp>
            <p:nvSpPr>
              <p:cNvPr id="16" name="椭圆 1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7" name="等腰三角形 1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15" name="TextBox 57"/>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18" name="组合 17"/>
          <p:cNvGrpSpPr/>
          <p:nvPr/>
        </p:nvGrpSpPr>
        <p:grpSpPr>
          <a:xfrm>
            <a:off x="4039750" y="4001265"/>
            <a:ext cx="2243017" cy="420564"/>
            <a:chOff x="3009596" y="349591"/>
            <a:chExt cx="1682263" cy="315423"/>
          </a:xfrm>
        </p:grpSpPr>
        <p:grpSp>
          <p:nvGrpSpPr>
            <p:cNvPr id="19" name="组合 18"/>
            <p:cNvGrpSpPr/>
            <p:nvPr/>
          </p:nvGrpSpPr>
          <p:grpSpPr>
            <a:xfrm>
              <a:off x="3009596" y="385319"/>
              <a:ext cx="266260" cy="266260"/>
              <a:chOff x="3009596" y="385319"/>
              <a:chExt cx="266260" cy="266260"/>
            </a:xfrm>
          </p:grpSpPr>
          <p:sp>
            <p:nvSpPr>
              <p:cNvPr id="21" name="椭圆 2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2" name="等腰三角形 2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20" name="TextBox 62"/>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23" name="组合 22"/>
          <p:cNvGrpSpPr/>
          <p:nvPr/>
        </p:nvGrpSpPr>
        <p:grpSpPr>
          <a:xfrm>
            <a:off x="7333362" y="3140536"/>
            <a:ext cx="2243017" cy="420564"/>
            <a:chOff x="3009596" y="349591"/>
            <a:chExt cx="1682263" cy="315423"/>
          </a:xfrm>
        </p:grpSpPr>
        <p:grpSp>
          <p:nvGrpSpPr>
            <p:cNvPr id="24" name="组合 23"/>
            <p:cNvGrpSpPr/>
            <p:nvPr/>
          </p:nvGrpSpPr>
          <p:grpSpPr>
            <a:xfrm>
              <a:off x="3009596" y="385319"/>
              <a:ext cx="266260" cy="266260"/>
              <a:chOff x="3009596" y="385319"/>
              <a:chExt cx="266260" cy="266260"/>
            </a:xfrm>
          </p:grpSpPr>
          <p:sp>
            <p:nvSpPr>
              <p:cNvPr id="26" name="椭圆 2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7" name="等腰三角形 2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25" name="TextBox 67"/>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28" name="组合 27"/>
          <p:cNvGrpSpPr/>
          <p:nvPr/>
        </p:nvGrpSpPr>
        <p:grpSpPr>
          <a:xfrm>
            <a:off x="7333362" y="3566453"/>
            <a:ext cx="2243017" cy="420564"/>
            <a:chOff x="3009596" y="349591"/>
            <a:chExt cx="1682263" cy="315423"/>
          </a:xfrm>
        </p:grpSpPr>
        <p:grpSp>
          <p:nvGrpSpPr>
            <p:cNvPr id="29" name="组合 28"/>
            <p:cNvGrpSpPr/>
            <p:nvPr/>
          </p:nvGrpSpPr>
          <p:grpSpPr>
            <a:xfrm>
              <a:off x="3009596" y="385319"/>
              <a:ext cx="266260" cy="266260"/>
              <a:chOff x="3009596" y="385319"/>
              <a:chExt cx="266260" cy="266260"/>
            </a:xfrm>
          </p:grpSpPr>
          <p:sp>
            <p:nvSpPr>
              <p:cNvPr id="31" name="椭圆 3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2" name="等腰三角形 3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30" name="TextBox 72"/>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33" name="组合 32"/>
          <p:cNvGrpSpPr/>
          <p:nvPr/>
        </p:nvGrpSpPr>
        <p:grpSpPr>
          <a:xfrm>
            <a:off x="7333362" y="3992369"/>
            <a:ext cx="2243017" cy="420564"/>
            <a:chOff x="3009596" y="349591"/>
            <a:chExt cx="1682263" cy="315423"/>
          </a:xfrm>
        </p:grpSpPr>
        <p:grpSp>
          <p:nvGrpSpPr>
            <p:cNvPr id="34" name="组合 33"/>
            <p:cNvGrpSpPr/>
            <p:nvPr/>
          </p:nvGrpSpPr>
          <p:grpSpPr>
            <a:xfrm>
              <a:off x="3009596" y="385319"/>
              <a:ext cx="266260" cy="266260"/>
              <a:chOff x="3009596" y="385319"/>
              <a:chExt cx="266260" cy="266260"/>
            </a:xfrm>
          </p:grpSpPr>
          <p:sp>
            <p:nvSpPr>
              <p:cNvPr id="36" name="椭圆 3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7" name="等腰三角形 3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35" name="TextBox 77"/>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Horizontal)">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2" presetClass="entr" presetSubtype="1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2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3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40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1+#ppt_h/2"/>
                                          </p:val>
                                        </p:tav>
                                        <p:tav tm="100000">
                                          <p:val>
                                            <p:strVal val="#ppt_y"/>
                                          </p:val>
                                        </p:tav>
                                      </p:tavLst>
                                    </p:anim>
                                  </p:childTnLst>
                                </p:cTn>
                              </p:par>
                              <p:par>
                                <p:cTn id="43" presetID="2" presetClass="entr" presetSubtype="12" fill="hold" nodeType="withEffect">
                                  <p:stCondLst>
                                    <p:cond delay="50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0-#ppt_w/2"/>
                                          </p:val>
                                        </p:tav>
                                        <p:tav tm="100000">
                                          <p:val>
                                            <p:strVal val="#ppt_x"/>
                                          </p:val>
                                        </p:tav>
                                      </p:tavLst>
                                    </p:anim>
                                    <p:anim calcmode="lin" valueType="num">
                                      <p:cBhvr additive="base">
                                        <p:cTn id="4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p:nvPr/>
        </p:nvSpPr>
        <p:spPr>
          <a:xfrm>
            <a:off x="-8491" y="2757149"/>
            <a:ext cx="12200491" cy="17108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01 4"/>
          <p:cNvSpPr txBox="1"/>
          <p:nvPr/>
        </p:nvSpPr>
        <p:spPr>
          <a:xfrm>
            <a:off x="527381" y="1283706"/>
            <a:ext cx="11329259" cy="1385379"/>
          </a:xfrm>
          <a:prstGeom prst="rect">
            <a:avLst/>
          </a:prstGeom>
          <a:noFill/>
        </p:spPr>
        <p:txBody>
          <a:bodyPr wrap="square" rtlCol="0">
            <a:spAutoFit/>
          </a:bodyPr>
          <a:lstStyle/>
          <a:p>
            <a:pPr>
              <a:lnSpc>
                <a:spcPct val="150000"/>
              </a:lnSpc>
            </a:pPr>
            <a:r>
              <a:rPr lang="zh-CN" altLang="en-US" sz="1865" dirty="0"/>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grpSp>
        <p:nvGrpSpPr>
          <p:cNvPr id="6" name="Group 4"/>
          <p:cNvGrpSpPr/>
          <p:nvPr/>
        </p:nvGrpSpPr>
        <p:grpSpPr>
          <a:xfrm>
            <a:off x="6208256" y="3083520"/>
            <a:ext cx="2255520" cy="3225800"/>
            <a:chOff x="4983603" y="2032000"/>
            <a:chExt cx="2254933" cy="3225800"/>
          </a:xfrm>
        </p:grpSpPr>
        <p:sp>
          <p:nvSpPr>
            <p:cNvPr id="7" name="01 7"/>
            <p:cNvSpPr/>
            <p:nvPr/>
          </p:nvSpPr>
          <p:spPr bwMode="auto">
            <a:xfrm>
              <a:off x="4983603" y="2032000"/>
              <a:ext cx="2254933" cy="3225800"/>
            </a:xfrm>
            <a:prstGeom prst="rect">
              <a:avLst/>
            </a:prstGeom>
            <a:solidFill>
              <a:srgbClr val="FF0000"/>
            </a:solid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62517" tIns="81259" rIns="81259" bIns="162517" numCol="1" spcCol="0" rtlCol="0" fromWordArt="0" anchor="b" anchorCtr="0" forceAA="0" compatLnSpc="1">
              <a:noAutofit/>
            </a:bodyPr>
            <a:lstStyle/>
            <a:p>
              <a:pPr algn="ctr" defTabSz="1217930" fontAlgn="base">
                <a:spcBef>
                  <a:spcPct val="0"/>
                </a:spcBef>
                <a:spcAft>
                  <a:spcPct val="0"/>
                </a:spcAft>
              </a:pPr>
              <a:r>
                <a:rPr lang="zh-CN" altLang="en-US" sz="2400" kern="0" dirty="0">
                  <a:solidFill>
                    <a:srgbClr val="FFFFFF">
                      <a:lumMod val="20000"/>
                      <a:lumOff val="80000"/>
                      <a:alpha val="99000"/>
                    </a:srgbClr>
                  </a:solidFill>
                  <a:latin typeface="微软雅黑"/>
                  <a:cs typeface="Segoe UI" pitchFamily="34" charset="0"/>
                </a:rPr>
                <a:t>单击添加文本</a:t>
              </a:r>
              <a:endParaRPr lang="en-US" sz="2400" kern="0" spc="-67" dirty="0">
                <a:solidFill>
                  <a:srgbClr val="363535"/>
                </a:solidFill>
                <a:latin typeface="Segoe UI" pitchFamily="34" charset="0"/>
                <a:ea typeface="Segoe UI" pitchFamily="34" charset="0"/>
                <a:cs typeface="Segoe UI" pitchFamily="34" charset="0"/>
              </a:endParaRPr>
            </a:p>
          </p:txBody>
        </p:sp>
        <p:pic>
          <p:nvPicPr>
            <p:cNvPr id="8" name="Picture 11" descr="\\MAGNUM\Projects\Microsoft\Cloud Power FY12\Design\ICONS_PNG\Application.png"/>
            <p:cNvPicPr>
              <a:picLocks noChangeAspect="1" noChangeArrowheads="1"/>
            </p:cNvPicPr>
            <p:nvPr/>
          </p:nvPicPr>
          <p:blipFill rotWithShape="1">
            <a:blip r:embed="rId1" cstate="email">
              <a:biLevel thresh="25000"/>
            </a:blip>
            <a:srcRect/>
            <a:stretch>
              <a:fillRect/>
            </a:stretch>
          </p:blipFill>
          <p:spPr bwMode="auto">
            <a:xfrm>
              <a:off x="5281826" y="2732985"/>
              <a:ext cx="1233608" cy="1006735"/>
            </a:xfrm>
            <a:prstGeom prst="rect">
              <a:avLst/>
            </a:prstGeom>
            <a:noFill/>
            <a:ln>
              <a:noFill/>
            </a:ln>
          </p:spPr>
        </p:pic>
        <p:pic>
          <p:nvPicPr>
            <p:cNvPr id="9" name="Picture 6" descr="\\MAGNUM\Projects\Microsoft\Cloud Power FY12\Design\Icons\PNGs\Web Service.png"/>
            <p:cNvPicPr>
              <a:picLocks noChangeAspect="1" noChangeArrowheads="1"/>
            </p:cNvPicPr>
            <p:nvPr/>
          </p:nvPicPr>
          <p:blipFill>
            <a:blip r:embed="rId2" cstate="email">
              <a:lum bright="100000"/>
            </a:blip>
            <a:srcRect/>
            <a:stretch>
              <a:fillRect/>
            </a:stretch>
          </p:blipFill>
          <p:spPr bwMode="auto">
            <a:xfrm>
              <a:off x="5898628" y="2115567"/>
              <a:ext cx="1211520" cy="1211836"/>
            </a:xfrm>
            <a:prstGeom prst="rect">
              <a:avLst/>
            </a:prstGeom>
            <a:noFill/>
          </p:spPr>
        </p:pic>
      </p:grpSp>
      <p:grpSp>
        <p:nvGrpSpPr>
          <p:cNvPr id="10" name="Group 3"/>
          <p:cNvGrpSpPr/>
          <p:nvPr/>
        </p:nvGrpSpPr>
        <p:grpSpPr>
          <a:xfrm>
            <a:off x="3536203" y="3083520"/>
            <a:ext cx="2255520" cy="3225800"/>
            <a:chOff x="2593375" y="2032000"/>
            <a:chExt cx="2254933" cy="3225800"/>
          </a:xfrm>
        </p:grpSpPr>
        <p:sp>
          <p:nvSpPr>
            <p:cNvPr id="11" name="01 6"/>
            <p:cNvSpPr/>
            <p:nvPr/>
          </p:nvSpPr>
          <p:spPr bwMode="auto">
            <a:xfrm>
              <a:off x="2593375" y="2032000"/>
              <a:ext cx="2254933" cy="3225800"/>
            </a:xfrm>
            <a:prstGeom prst="rect">
              <a:avLst/>
            </a:prstGeom>
            <a:solidFill>
              <a:schemeClr val="bg1">
                <a:lumMod val="75000"/>
              </a:schemeClr>
            </a:solid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62517" tIns="81259" rIns="81259" bIns="162517" numCol="1" spcCol="0" rtlCol="0" fromWordArt="0" anchor="b" anchorCtr="0" forceAA="0" compatLnSpc="1">
              <a:noAutofit/>
            </a:bodyPr>
            <a:lstStyle/>
            <a:p>
              <a:pPr algn="ctr" defTabSz="1217930" fontAlgn="base">
                <a:spcBef>
                  <a:spcPct val="0"/>
                </a:spcBef>
                <a:spcAft>
                  <a:spcPct val="0"/>
                </a:spcAft>
              </a:pPr>
              <a:r>
                <a:rPr lang="zh-CN" altLang="en-US" sz="2400" kern="0" dirty="0">
                  <a:solidFill>
                    <a:srgbClr val="FFFFFF">
                      <a:lumMod val="20000"/>
                      <a:lumOff val="80000"/>
                      <a:alpha val="99000"/>
                    </a:srgbClr>
                  </a:solidFill>
                  <a:latin typeface="微软雅黑"/>
                  <a:cs typeface="Segoe UI" pitchFamily="34" charset="0"/>
                </a:rPr>
                <a:t>单击添加文本</a:t>
              </a:r>
              <a:endParaRPr lang="en-US" sz="2400" kern="0" spc="-67" dirty="0">
                <a:solidFill>
                  <a:srgbClr val="363535"/>
                </a:solidFill>
                <a:latin typeface="Segoe UI" pitchFamily="34" charset="0"/>
                <a:ea typeface="Segoe UI" pitchFamily="34" charset="0"/>
                <a:cs typeface="Segoe UI" pitchFamily="34" charset="0"/>
              </a:endParaRPr>
            </a:p>
          </p:txBody>
        </p:sp>
        <p:pic>
          <p:nvPicPr>
            <p:cNvPr id="12" name="Picture 9" descr="\\MAGNUM\Projects\Microsoft\Cloud Power FY12\Design\Icons\PNGs\Optimized.png"/>
            <p:cNvPicPr>
              <a:picLocks noChangeAspect="1" noChangeArrowheads="1"/>
            </p:cNvPicPr>
            <p:nvPr/>
          </p:nvPicPr>
          <p:blipFill>
            <a:blip r:embed="rId3" cstate="email">
              <a:lum bright="100000"/>
            </a:blip>
            <a:stretch>
              <a:fillRect/>
            </a:stretch>
          </p:blipFill>
          <p:spPr bwMode="auto">
            <a:xfrm>
              <a:off x="2806596" y="2375527"/>
              <a:ext cx="1662643" cy="1663076"/>
            </a:xfrm>
            <a:prstGeom prst="rect">
              <a:avLst/>
            </a:prstGeom>
            <a:noFill/>
          </p:spPr>
        </p:pic>
      </p:grpSp>
      <p:grpSp>
        <p:nvGrpSpPr>
          <p:cNvPr id="13" name="Group 12"/>
          <p:cNvGrpSpPr/>
          <p:nvPr/>
        </p:nvGrpSpPr>
        <p:grpSpPr>
          <a:xfrm>
            <a:off x="8880309" y="3083520"/>
            <a:ext cx="2255520" cy="3225800"/>
            <a:chOff x="7373831" y="2032000"/>
            <a:chExt cx="2254933" cy="3225800"/>
          </a:xfrm>
        </p:grpSpPr>
        <p:sp>
          <p:nvSpPr>
            <p:cNvPr id="14" name="01 8"/>
            <p:cNvSpPr/>
            <p:nvPr/>
          </p:nvSpPr>
          <p:spPr bwMode="auto">
            <a:xfrm>
              <a:off x="7373831" y="2032000"/>
              <a:ext cx="2254933" cy="3225800"/>
            </a:xfrm>
            <a:prstGeom prst="rect">
              <a:avLst/>
            </a:prstGeom>
            <a:solidFill>
              <a:srgbClr val="C7C7C7"/>
            </a:solid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62517" tIns="81259" rIns="81259" bIns="162517" numCol="1" spcCol="0" rtlCol="0" fromWordArt="0" anchor="b" anchorCtr="0" forceAA="0" compatLnSpc="1">
              <a:noAutofit/>
            </a:bodyPr>
            <a:lstStyle/>
            <a:p>
              <a:pPr algn="ctr" defTabSz="1217930" fontAlgn="base">
                <a:spcBef>
                  <a:spcPct val="0"/>
                </a:spcBef>
                <a:spcAft>
                  <a:spcPct val="0"/>
                </a:spcAft>
              </a:pPr>
              <a:r>
                <a:rPr lang="zh-CN" altLang="en-US" sz="2400" kern="0" dirty="0">
                  <a:solidFill>
                    <a:srgbClr val="FFFFFF">
                      <a:lumMod val="20000"/>
                      <a:lumOff val="80000"/>
                      <a:alpha val="99000"/>
                    </a:srgbClr>
                  </a:solidFill>
                  <a:latin typeface="微软雅黑"/>
                  <a:cs typeface="Segoe UI" pitchFamily="34" charset="0"/>
                </a:rPr>
                <a:t>单击添加文本</a:t>
              </a:r>
              <a:endParaRPr lang="en-US" sz="2400" kern="0" spc="-67" dirty="0">
                <a:solidFill>
                  <a:srgbClr val="363535"/>
                </a:solidFill>
                <a:latin typeface="Segoe UI" pitchFamily="34" charset="0"/>
                <a:ea typeface="Segoe UI" pitchFamily="34" charset="0"/>
                <a:cs typeface="Segoe UI" pitchFamily="34" charset="0"/>
              </a:endParaRPr>
            </a:p>
          </p:txBody>
        </p:sp>
        <p:pic>
          <p:nvPicPr>
            <p:cNvPr id="15" name="Picture 30" descr="service-based.png"/>
            <p:cNvPicPr>
              <a:picLocks noChangeAspect="1"/>
            </p:cNvPicPr>
            <p:nvPr/>
          </p:nvPicPr>
          <p:blipFill>
            <a:blip r:embed="rId4" cstate="email"/>
            <a:srcRect/>
            <a:stretch>
              <a:fillRect/>
            </a:stretch>
          </p:blipFill>
          <p:spPr bwMode="auto">
            <a:xfrm>
              <a:off x="7837833" y="2412999"/>
              <a:ext cx="1405359" cy="1457276"/>
            </a:xfrm>
            <a:prstGeom prst="rect">
              <a:avLst/>
            </a:prstGeom>
            <a:noFill/>
            <a:ln>
              <a:noFill/>
            </a:ln>
          </p:spPr>
        </p:pic>
      </p:grpSp>
      <p:grpSp>
        <p:nvGrpSpPr>
          <p:cNvPr id="16" name="Group 2"/>
          <p:cNvGrpSpPr/>
          <p:nvPr/>
        </p:nvGrpSpPr>
        <p:grpSpPr>
          <a:xfrm>
            <a:off x="864149" y="3083520"/>
            <a:ext cx="2255520" cy="3225800"/>
            <a:chOff x="203147" y="2032000"/>
            <a:chExt cx="2254933" cy="3225800"/>
          </a:xfrm>
        </p:grpSpPr>
        <p:sp>
          <p:nvSpPr>
            <p:cNvPr id="17" name="01 5"/>
            <p:cNvSpPr/>
            <p:nvPr/>
          </p:nvSpPr>
          <p:spPr bwMode="auto">
            <a:xfrm>
              <a:off x="203147" y="2032000"/>
              <a:ext cx="2254933" cy="3225800"/>
            </a:xfrm>
            <a:prstGeom prst="rect">
              <a:avLst/>
            </a:prstGeom>
            <a:solidFill>
              <a:srgbClr val="FF0000"/>
            </a:solid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62517" tIns="81259" rIns="81259" bIns="162517" numCol="1" spcCol="0" rtlCol="0" fromWordArt="0" anchor="b" anchorCtr="0" forceAA="0" compatLnSpc="1">
              <a:noAutofit/>
            </a:bodyPr>
            <a:lstStyle/>
            <a:p>
              <a:pPr algn="ctr" defTabSz="1217930" fontAlgn="base">
                <a:spcBef>
                  <a:spcPct val="0"/>
                </a:spcBef>
                <a:spcAft>
                  <a:spcPct val="0"/>
                </a:spcAft>
              </a:pPr>
              <a:r>
                <a:rPr lang="zh-CN" altLang="en-US" sz="2400" kern="0" dirty="0">
                  <a:solidFill>
                    <a:srgbClr val="FFFFFF">
                      <a:lumMod val="20000"/>
                      <a:lumOff val="80000"/>
                      <a:alpha val="99000"/>
                    </a:srgbClr>
                  </a:solidFill>
                  <a:latin typeface="微软雅黑"/>
                  <a:cs typeface="Segoe UI" pitchFamily="34" charset="0"/>
                </a:rPr>
                <a:t>单击添加文本</a:t>
              </a:r>
              <a:endParaRPr lang="en-US" sz="3735" kern="0" spc="-67" dirty="0">
                <a:solidFill>
                  <a:srgbClr val="363535"/>
                </a:solidFill>
                <a:latin typeface="Segoe UI" pitchFamily="34" charset="0"/>
                <a:ea typeface="Segoe UI" pitchFamily="34" charset="0"/>
                <a:cs typeface="Segoe UI" pitchFamily="34" charset="0"/>
              </a:endParaRPr>
            </a:p>
          </p:txBody>
        </p:sp>
        <p:pic>
          <p:nvPicPr>
            <p:cNvPr id="18" name="Picture 3" descr="C:\Users\mitchellg\Desktop\Simple_Licensing.png"/>
            <p:cNvPicPr>
              <a:picLocks noChangeAspect="1" noChangeArrowheads="1"/>
            </p:cNvPicPr>
            <p:nvPr/>
          </p:nvPicPr>
          <p:blipFill>
            <a:blip r:embed="rId5" cstate="email">
              <a:lum bright="100000"/>
            </a:blip>
            <a:srcRect/>
            <a:stretch>
              <a:fillRect/>
            </a:stretch>
          </p:blipFill>
          <p:spPr bwMode="auto">
            <a:xfrm>
              <a:off x="1181418" y="2921003"/>
              <a:ext cx="1053202" cy="1053476"/>
            </a:xfrm>
            <a:prstGeom prst="rect">
              <a:avLst/>
            </a:prstGeom>
            <a:noFill/>
          </p:spPr>
        </p:pic>
        <p:pic>
          <p:nvPicPr>
            <p:cNvPr id="19" name="Picture 2" descr="\\MAGNUM\Projects\Microsoft\Cloud Power FY12\Design\Icons\PNGs\Server_2.png"/>
            <p:cNvPicPr>
              <a:picLocks noChangeAspect="1" noChangeArrowheads="1"/>
            </p:cNvPicPr>
            <p:nvPr/>
          </p:nvPicPr>
          <p:blipFill>
            <a:blip r:embed="rId6" cstate="email">
              <a:lum bright="100000"/>
            </a:blip>
            <a:srcRect/>
            <a:stretch>
              <a:fillRect/>
            </a:stretch>
          </p:blipFill>
          <p:spPr bwMode="auto">
            <a:xfrm>
              <a:off x="304724" y="2413004"/>
              <a:ext cx="1366547" cy="1099393"/>
            </a:xfrm>
            <a:prstGeom prst="rect">
              <a:avLst/>
            </a:prstGeom>
            <a:noFill/>
          </p:spPr>
        </p:pic>
      </p:gr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par>
                                <p:cTn id="18" presetID="22" presetClass="entr" presetSubtype="1" fill="hold" nodeType="withEffect">
                                  <p:stCondLst>
                                    <p:cond delay="20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par>
                                <p:cTn id="21" presetID="22" presetClass="entr" presetSubtype="4" fill="hold" nodeType="withEffect">
                                  <p:stCondLst>
                                    <p:cond delay="30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1" fill="hold" nodeType="withEffect">
                                  <p:stCondLst>
                                    <p:cond delay="40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auto">
          <a:xfrm>
            <a:off x="429685" y="4701118"/>
            <a:ext cx="7006167" cy="1504949"/>
          </a:xfrm>
          <a:prstGeom prst="ellipse">
            <a:avLst/>
          </a:prstGeom>
          <a:gradFill rotWithShape="1">
            <a:gsLst>
              <a:gs pos="0">
                <a:srgbClr val="FFFFFF">
                  <a:alpha val="8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l" eaLnBrk="1" fontAlgn="base" hangingPunct="1">
              <a:buClrTx/>
              <a:buSzTx/>
            </a:pPr>
            <a:endParaRPr lang="zh-CN" altLang="en-US" sz="2400">
              <a:latin typeface="Arial" charset="0"/>
            </a:endParaRPr>
          </a:p>
        </p:txBody>
      </p:sp>
      <p:grpSp>
        <p:nvGrpSpPr>
          <p:cNvPr id="3" name="Group 131"/>
          <p:cNvGrpSpPr/>
          <p:nvPr/>
        </p:nvGrpSpPr>
        <p:grpSpPr bwMode="auto">
          <a:xfrm>
            <a:off x="1320801" y="4447118"/>
            <a:ext cx="5484284" cy="1780116"/>
            <a:chOff x="0" y="0"/>
            <a:chExt cx="3229" cy="1067"/>
          </a:xfrm>
        </p:grpSpPr>
        <p:sp>
          <p:nvSpPr>
            <p:cNvPr id="4" name="01 4"/>
            <p:cNvSpPr/>
            <p:nvPr/>
          </p:nvSpPr>
          <p:spPr bwMode="auto">
            <a:xfrm>
              <a:off x="1" y="0"/>
              <a:ext cx="3167" cy="552"/>
            </a:xfrm>
            <a:custGeom>
              <a:avLst/>
              <a:gdLst>
                <a:gd name="T0" fmla="*/ 3167 w 2763"/>
                <a:gd name="T1" fmla="*/ 256 h 450"/>
                <a:gd name="T2" fmla="*/ 2368 w 2763"/>
                <a:gd name="T3" fmla="*/ 0 h 450"/>
                <a:gd name="T4" fmla="*/ 0 w 2763"/>
                <a:gd name="T5" fmla="*/ 227 h 450"/>
                <a:gd name="T6" fmla="*/ 752 w 2763"/>
                <a:gd name="T7" fmla="*/ 552 h 450"/>
                <a:gd name="T8" fmla="*/ 760 w 2763"/>
                <a:gd name="T9" fmla="*/ 543 h 450"/>
                <a:gd name="T10" fmla="*/ 3167 w 2763"/>
                <a:gd name="T11" fmla="*/ 256 h 450"/>
                <a:gd name="T12" fmla="*/ 0 60000 65536"/>
                <a:gd name="T13" fmla="*/ 0 60000 65536"/>
                <a:gd name="T14" fmla="*/ 0 60000 65536"/>
                <a:gd name="T15" fmla="*/ 0 60000 65536"/>
                <a:gd name="T16" fmla="*/ 0 60000 65536"/>
                <a:gd name="T17" fmla="*/ 0 60000 65536"/>
                <a:gd name="T18" fmla="*/ 0 w 2763"/>
                <a:gd name="T19" fmla="*/ 0 h 450"/>
                <a:gd name="T20" fmla="*/ 2763 w 2763"/>
                <a:gd name="T21" fmla="*/ 450 h 450"/>
              </a:gdLst>
              <a:ahLst/>
              <a:cxnLst>
                <a:cxn ang="T12">
                  <a:pos x="T0" y="T1"/>
                </a:cxn>
                <a:cxn ang="T13">
                  <a:pos x="T2" y="T3"/>
                </a:cxn>
                <a:cxn ang="T14">
                  <a:pos x="T4" y="T5"/>
                </a:cxn>
                <a:cxn ang="T15">
                  <a:pos x="T6" y="T7"/>
                </a:cxn>
                <a:cxn ang="T16">
                  <a:pos x="T8" y="T9"/>
                </a:cxn>
                <a:cxn ang="T17">
                  <a:pos x="T10" y="T11"/>
                </a:cxn>
              </a:cxnLst>
              <a:rect l="T18" t="T19" r="T20" b="T21"/>
              <a:pathLst>
                <a:path w="2763" h="450">
                  <a:moveTo>
                    <a:pt x="2763" y="209"/>
                  </a:moveTo>
                  <a:lnTo>
                    <a:pt x="2066" y="0"/>
                  </a:lnTo>
                  <a:lnTo>
                    <a:pt x="0" y="185"/>
                  </a:lnTo>
                  <a:lnTo>
                    <a:pt x="656" y="450"/>
                  </a:lnTo>
                  <a:lnTo>
                    <a:pt x="663" y="443"/>
                  </a:lnTo>
                  <a:lnTo>
                    <a:pt x="2763" y="209"/>
                  </a:lnTo>
                  <a:close/>
                </a:path>
              </a:pathLst>
            </a:custGeom>
            <a:gradFill rotWithShape="1">
              <a:gsLst>
                <a:gs pos="0">
                  <a:srgbClr val="333333"/>
                </a:gs>
                <a:gs pos="100000">
                  <a:srgbClr val="5F5F5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nvGrpSpPr>
            <p:cNvPr id="5" name="Group 133"/>
            <p:cNvGrpSpPr/>
            <p:nvPr/>
          </p:nvGrpSpPr>
          <p:grpSpPr bwMode="auto">
            <a:xfrm>
              <a:off x="0" y="227"/>
              <a:ext cx="3229" cy="840"/>
              <a:chOff x="0" y="0"/>
              <a:chExt cx="3229" cy="840"/>
            </a:xfrm>
          </p:grpSpPr>
          <p:sp>
            <p:nvSpPr>
              <p:cNvPr id="6" name="01 6"/>
              <p:cNvSpPr/>
              <p:nvPr/>
            </p:nvSpPr>
            <p:spPr bwMode="auto">
              <a:xfrm>
                <a:off x="13" y="419"/>
                <a:ext cx="900" cy="403"/>
              </a:xfrm>
              <a:custGeom>
                <a:avLst/>
                <a:gdLst>
                  <a:gd name="T0" fmla="*/ 214 w 785"/>
                  <a:gd name="T1" fmla="*/ 0 h 328"/>
                  <a:gd name="T2" fmla="*/ 0 w 785"/>
                  <a:gd name="T3" fmla="*/ 11 h 328"/>
                  <a:gd name="T4" fmla="*/ 736 w 785"/>
                  <a:gd name="T5" fmla="*/ 403 h 328"/>
                  <a:gd name="T6" fmla="*/ 900 w 785"/>
                  <a:gd name="T7" fmla="*/ 382 h 328"/>
                  <a:gd name="T8" fmla="*/ 214 w 785"/>
                  <a:gd name="T9" fmla="*/ 0 h 328"/>
                  <a:gd name="T10" fmla="*/ 0 60000 65536"/>
                  <a:gd name="T11" fmla="*/ 0 60000 65536"/>
                  <a:gd name="T12" fmla="*/ 0 60000 65536"/>
                  <a:gd name="T13" fmla="*/ 0 60000 65536"/>
                  <a:gd name="T14" fmla="*/ 0 60000 65536"/>
                  <a:gd name="T15" fmla="*/ 0 w 785"/>
                  <a:gd name="T16" fmla="*/ 0 h 328"/>
                  <a:gd name="T17" fmla="*/ 785 w 785"/>
                  <a:gd name="T18" fmla="*/ 328 h 328"/>
                </a:gdLst>
                <a:ahLst/>
                <a:cxnLst>
                  <a:cxn ang="T10">
                    <a:pos x="T0" y="T1"/>
                  </a:cxn>
                  <a:cxn ang="T11">
                    <a:pos x="T2" y="T3"/>
                  </a:cxn>
                  <a:cxn ang="T12">
                    <a:pos x="T4" y="T5"/>
                  </a:cxn>
                  <a:cxn ang="T13">
                    <a:pos x="T6" y="T7"/>
                  </a:cxn>
                  <a:cxn ang="T14">
                    <a:pos x="T8" y="T9"/>
                  </a:cxn>
                </a:cxnLst>
                <a:rect l="T15" t="T16" r="T17" b="T18"/>
                <a:pathLst>
                  <a:path w="785" h="328">
                    <a:moveTo>
                      <a:pt x="187" y="0"/>
                    </a:moveTo>
                    <a:lnTo>
                      <a:pt x="0" y="9"/>
                    </a:lnTo>
                    <a:lnTo>
                      <a:pt x="642" y="328"/>
                    </a:lnTo>
                    <a:lnTo>
                      <a:pt x="785" y="311"/>
                    </a:lnTo>
                    <a:lnTo>
                      <a:pt x="187" y="0"/>
                    </a:lnTo>
                    <a:close/>
                  </a:path>
                </a:pathLst>
              </a:custGeom>
              <a:gradFill rotWithShape="1">
                <a:gsLst>
                  <a:gs pos="0">
                    <a:srgbClr val="969696"/>
                  </a:gs>
                  <a:gs pos="100000">
                    <a:srgbClr val="4D4D4D"/>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 name="01 7"/>
              <p:cNvSpPr/>
              <p:nvPr/>
            </p:nvSpPr>
            <p:spPr bwMode="auto">
              <a:xfrm>
                <a:off x="88" y="45"/>
                <a:ext cx="718" cy="764"/>
              </a:xfrm>
              <a:custGeom>
                <a:avLst/>
                <a:gdLst>
                  <a:gd name="T0" fmla="*/ 0 w 593"/>
                  <a:gd name="T1" fmla="*/ 0 h 590"/>
                  <a:gd name="T2" fmla="*/ 0 w 593"/>
                  <a:gd name="T3" fmla="*/ 391 h 590"/>
                  <a:gd name="T4" fmla="*/ 718 w 593"/>
                  <a:gd name="T5" fmla="*/ 764 h 590"/>
                  <a:gd name="T6" fmla="*/ 718 w 593"/>
                  <a:gd name="T7" fmla="*/ 303 h 590"/>
                  <a:gd name="T8" fmla="*/ 0 w 593"/>
                  <a:gd name="T9" fmla="*/ 0 h 590"/>
                  <a:gd name="T10" fmla="*/ 0 60000 65536"/>
                  <a:gd name="T11" fmla="*/ 0 60000 65536"/>
                  <a:gd name="T12" fmla="*/ 0 60000 65536"/>
                  <a:gd name="T13" fmla="*/ 0 60000 65536"/>
                  <a:gd name="T14" fmla="*/ 0 60000 65536"/>
                  <a:gd name="T15" fmla="*/ 0 w 593"/>
                  <a:gd name="T16" fmla="*/ 0 h 590"/>
                  <a:gd name="T17" fmla="*/ 593 w 593"/>
                  <a:gd name="T18" fmla="*/ 590 h 590"/>
                </a:gdLst>
                <a:ahLst/>
                <a:cxnLst>
                  <a:cxn ang="T10">
                    <a:pos x="T0" y="T1"/>
                  </a:cxn>
                  <a:cxn ang="T11">
                    <a:pos x="T2" y="T3"/>
                  </a:cxn>
                  <a:cxn ang="T12">
                    <a:pos x="T4" y="T5"/>
                  </a:cxn>
                  <a:cxn ang="T13">
                    <a:pos x="T6" y="T7"/>
                  </a:cxn>
                  <a:cxn ang="T14">
                    <a:pos x="T8" y="T9"/>
                  </a:cxn>
                </a:cxnLst>
                <a:rect l="T15" t="T16" r="T17" b="T18"/>
                <a:pathLst>
                  <a:path w="593" h="590">
                    <a:moveTo>
                      <a:pt x="0" y="0"/>
                    </a:moveTo>
                    <a:cubicBezTo>
                      <a:pt x="0" y="0"/>
                      <a:pt x="11" y="143"/>
                      <a:pt x="0" y="302"/>
                    </a:cubicBezTo>
                    <a:cubicBezTo>
                      <a:pt x="593" y="590"/>
                      <a:pt x="593" y="590"/>
                      <a:pt x="593" y="590"/>
                    </a:cubicBezTo>
                    <a:cubicBezTo>
                      <a:pt x="593" y="234"/>
                      <a:pt x="593" y="234"/>
                      <a:pt x="593" y="234"/>
                    </a:cubicBezTo>
                    <a:lnTo>
                      <a:pt x="0"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 name="01 8"/>
              <p:cNvSpPr/>
              <p:nvPr/>
            </p:nvSpPr>
            <p:spPr bwMode="auto">
              <a:xfrm>
                <a:off x="0" y="0"/>
                <a:ext cx="778" cy="840"/>
              </a:xfrm>
              <a:custGeom>
                <a:avLst/>
                <a:gdLst>
                  <a:gd name="T0" fmla="*/ 754 w 643"/>
                  <a:gd name="T1" fmla="*/ 324 h 648"/>
                  <a:gd name="T2" fmla="*/ 1 w 643"/>
                  <a:gd name="T3" fmla="*/ 0 h 648"/>
                  <a:gd name="T4" fmla="*/ 0 w 643"/>
                  <a:gd name="T5" fmla="*/ 17 h 648"/>
                  <a:gd name="T6" fmla="*/ 737 w 643"/>
                  <a:gd name="T7" fmla="*/ 341 h 648"/>
                  <a:gd name="T8" fmla="*/ 745 w 643"/>
                  <a:gd name="T9" fmla="*/ 821 h 648"/>
                  <a:gd name="T10" fmla="*/ 12 w 643"/>
                  <a:gd name="T11" fmla="*/ 430 h 648"/>
                  <a:gd name="T12" fmla="*/ 13 w 643"/>
                  <a:gd name="T13" fmla="*/ 445 h 648"/>
                  <a:gd name="T14" fmla="*/ 743 w 643"/>
                  <a:gd name="T15" fmla="*/ 840 h 648"/>
                  <a:gd name="T16" fmla="*/ 761 w 643"/>
                  <a:gd name="T17" fmla="*/ 840 h 648"/>
                  <a:gd name="T18" fmla="*/ 754 w 643"/>
                  <a:gd name="T19" fmla="*/ 324 h 6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3"/>
                  <a:gd name="T31" fmla="*/ 0 h 648"/>
                  <a:gd name="T32" fmla="*/ 643 w 643"/>
                  <a:gd name="T33" fmla="*/ 648 h 6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3" h="648">
                    <a:moveTo>
                      <a:pt x="623" y="250"/>
                    </a:moveTo>
                    <a:cubicBezTo>
                      <a:pt x="1" y="0"/>
                      <a:pt x="1" y="0"/>
                      <a:pt x="1" y="0"/>
                    </a:cubicBezTo>
                    <a:cubicBezTo>
                      <a:pt x="0" y="13"/>
                      <a:pt x="0" y="13"/>
                      <a:pt x="0" y="13"/>
                    </a:cubicBezTo>
                    <a:cubicBezTo>
                      <a:pt x="609" y="263"/>
                      <a:pt x="609" y="263"/>
                      <a:pt x="609" y="263"/>
                    </a:cubicBezTo>
                    <a:cubicBezTo>
                      <a:pt x="609" y="263"/>
                      <a:pt x="631" y="330"/>
                      <a:pt x="616" y="633"/>
                    </a:cubicBezTo>
                    <a:cubicBezTo>
                      <a:pt x="10" y="332"/>
                      <a:pt x="10" y="332"/>
                      <a:pt x="10" y="332"/>
                    </a:cubicBezTo>
                    <a:cubicBezTo>
                      <a:pt x="11" y="343"/>
                      <a:pt x="11" y="343"/>
                      <a:pt x="11" y="343"/>
                    </a:cubicBezTo>
                    <a:cubicBezTo>
                      <a:pt x="614" y="648"/>
                      <a:pt x="614" y="648"/>
                      <a:pt x="614" y="648"/>
                    </a:cubicBezTo>
                    <a:cubicBezTo>
                      <a:pt x="629" y="648"/>
                      <a:pt x="629" y="648"/>
                      <a:pt x="629" y="648"/>
                    </a:cubicBezTo>
                    <a:cubicBezTo>
                      <a:pt x="643" y="363"/>
                      <a:pt x="623" y="250"/>
                      <a:pt x="623" y="250"/>
                    </a:cubicBezTo>
                    <a:close/>
                  </a:path>
                </a:pathLst>
              </a:custGeom>
              <a:solidFill>
                <a:srgbClr val="B7B8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 name="01 9"/>
              <p:cNvSpPr/>
              <p:nvPr/>
            </p:nvSpPr>
            <p:spPr bwMode="auto">
              <a:xfrm>
                <a:off x="753" y="29"/>
                <a:ext cx="2476" cy="811"/>
              </a:xfrm>
              <a:custGeom>
                <a:avLst/>
                <a:gdLst>
                  <a:gd name="T0" fmla="*/ 8 w 2047"/>
                  <a:gd name="T1" fmla="*/ 287 h 625"/>
                  <a:gd name="T2" fmla="*/ 0 w 2047"/>
                  <a:gd name="T3" fmla="*/ 296 h 625"/>
                  <a:gd name="T4" fmla="*/ 8 w 2047"/>
                  <a:gd name="T5" fmla="*/ 811 h 625"/>
                  <a:gd name="T6" fmla="*/ 2436 w 2047"/>
                  <a:gd name="T7" fmla="*/ 426 h 625"/>
                  <a:gd name="T8" fmla="*/ 2416 w 2047"/>
                  <a:gd name="T9" fmla="*/ 0 h 625"/>
                  <a:gd name="T10" fmla="*/ 8 w 2047"/>
                  <a:gd name="T11" fmla="*/ 287 h 6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7" h="625">
                    <a:moveTo>
                      <a:pt x="7" y="221"/>
                    </a:moveTo>
                    <a:cubicBezTo>
                      <a:pt x="0" y="228"/>
                      <a:pt x="0" y="228"/>
                      <a:pt x="0" y="228"/>
                    </a:cubicBezTo>
                    <a:cubicBezTo>
                      <a:pt x="0" y="228"/>
                      <a:pt x="21" y="340"/>
                      <a:pt x="7" y="625"/>
                    </a:cubicBezTo>
                    <a:cubicBezTo>
                      <a:pt x="2014" y="328"/>
                      <a:pt x="2014" y="328"/>
                      <a:pt x="2014" y="328"/>
                    </a:cubicBezTo>
                    <a:cubicBezTo>
                      <a:pt x="2014" y="328"/>
                      <a:pt x="2047" y="125"/>
                      <a:pt x="1997" y="0"/>
                    </a:cubicBezTo>
                    <a:lnTo>
                      <a:pt x="7" y="221"/>
                    </a:lnTo>
                    <a:close/>
                  </a:path>
                </a:pathLst>
              </a:custGeom>
              <a:gradFill rotWithShape="1">
                <a:gsLst>
                  <a:gs pos="0">
                    <a:srgbClr val="C0C0C0"/>
                  </a:gs>
                  <a:gs pos="50000">
                    <a:srgbClr val="B2B2B2"/>
                  </a:gs>
                  <a:gs pos="100000">
                    <a:srgbClr val="C0C0C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grpSp>
        <p:nvGrpSpPr>
          <p:cNvPr id="10" name="Group 138"/>
          <p:cNvGrpSpPr/>
          <p:nvPr/>
        </p:nvGrpSpPr>
        <p:grpSpPr bwMode="auto">
          <a:xfrm>
            <a:off x="1274233" y="4074585"/>
            <a:ext cx="4902200" cy="1223433"/>
            <a:chOff x="0" y="0"/>
            <a:chExt cx="2887" cy="733"/>
          </a:xfrm>
        </p:grpSpPr>
        <p:sp>
          <p:nvSpPr>
            <p:cNvPr id="11" name="01 11"/>
            <p:cNvSpPr/>
            <p:nvPr/>
          </p:nvSpPr>
          <p:spPr bwMode="auto">
            <a:xfrm>
              <a:off x="0" y="443"/>
              <a:ext cx="1331" cy="273"/>
            </a:xfrm>
            <a:custGeom>
              <a:avLst/>
              <a:gdLst>
                <a:gd name="T0" fmla="*/ 211 w 1162"/>
                <a:gd name="T1" fmla="*/ 0 h 223"/>
                <a:gd name="T2" fmla="*/ 0 w 1162"/>
                <a:gd name="T3" fmla="*/ 22 h 223"/>
                <a:gd name="T4" fmla="*/ 1190 w 1162"/>
                <a:gd name="T5" fmla="*/ 273 h 223"/>
                <a:gd name="T6" fmla="*/ 1331 w 1162"/>
                <a:gd name="T7" fmla="*/ 241 h 223"/>
                <a:gd name="T8" fmla="*/ 211 w 1162"/>
                <a:gd name="T9" fmla="*/ 0 h 223"/>
                <a:gd name="T10" fmla="*/ 0 60000 65536"/>
                <a:gd name="T11" fmla="*/ 0 60000 65536"/>
                <a:gd name="T12" fmla="*/ 0 60000 65536"/>
                <a:gd name="T13" fmla="*/ 0 60000 65536"/>
                <a:gd name="T14" fmla="*/ 0 60000 65536"/>
                <a:gd name="T15" fmla="*/ 0 w 1162"/>
                <a:gd name="T16" fmla="*/ 0 h 223"/>
                <a:gd name="T17" fmla="*/ 1162 w 1162"/>
                <a:gd name="T18" fmla="*/ 223 h 223"/>
              </a:gdLst>
              <a:ahLst/>
              <a:cxnLst>
                <a:cxn ang="T10">
                  <a:pos x="T0" y="T1"/>
                </a:cxn>
                <a:cxn ang="T11">
                  <a:pos x="T2" y="T3"/>
                </a:cxn>
                <a:cxn ang="T12">
                  <a:pos x="T4" y="T5"/>
                </a:cxn>
                <a:cxn ang="T13">
                  <a:pos x="T6" y="T7"/>
                </a:cxn>
                <a:cxn ang="T14">
                  <a:pos x="T8" y="T9"/>
                </a:cxn>
              </a:cxnLst>
              <a:rect l="T15" t="T16" r="T17" b="T18"/>
              <a:pathLst>
                <a:path w="1162" h="223">
                  <a:moveTo>
                    <a:pt x="184" y="0"/>
                  </a:moveTo>
                  <a:lnTo>
                    <a:pt x="0" y="18"/>
                  </a:lnTo>
                  <a:lnTo>
                    <a:pt x="1039" y="223"/>
                  </a:lnTo>
                  <a:lnTo>
                    <a:pt x="1162" y="197"/>
                  </a:lnTo>
                  <a:lnTo>
                    <a:pt x="184" y="0"/>
                  </a:lnTo>
                  <a:close/>
                </a:path>
              </a:pathLst>
            </a:custGeom>
            <a:gradFill rotWithShape="1">
              <a:gsLst>
                <a:gs pos="0">
                  <a:srgbClr val="4D4D4D"/>
                </a:gs>
                <a:gs pos="100000">
                  <a:srgbClr val="242424"/>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 name="01 12"/>
            <p:cNvSpPr/>
            <p:nvPr/>
          </p:nvSpPr>
          <p:spPr bwMode="auto">
            <a:xfrm>
              <a:off x="86" y="171"/>
              <a:ext cx="1129" cy="537"/>
            </a:xfrm>
            <a:custGeom>
              <a:avLst/>
              <a:gdLst>
                <a:gd name="T0" fmla="*/ 0 w 933"/>
                <a:gd name="T1" fmla="*/ 0 h 413"/>
                <a:gd name="T2" fmla="*/ 0 w 933"/>
                <a:gd name="T3" fmla="*/ 293 h 413"/>
                <a:gd name="T4" fmla="*/ 1128 w 933"/>
                <a:gd name="T5" fmla="*/ 537 h 413"/>
                <a:gd name="T6" fmla="*/ 1129 w 933"/>
                <a:gd name="T7" fmla="*/ 159 h 413"/>
                <a:gd name="T8" fmla="*/ 0 w 933"/>
                <a:gd name="T9" fmla="*/ 0 h 413"/>
                <a:gd name="T10" fmla="*/ 0 60000 65536"/>
                <a:gd name="T11" fmla="*/ 0 60000 65536"/>
                <a:gd name="T12" fmla="*/ 0 60000 65536"/>
                <a:gd name="T13" fmla="*/ 0 60000 65536"/>
                <a:gd name="T14" fmla="*/ 0 60000 65536"/>
                <a:gd name="T15" fmla="*/ 0 w 933"/>
                <a:gd name="T16" fmla="*/ 0 h 413"/>
                <a:gd name="T17" fmla="*/ 933 w 933"/>
                <a:gd name="T18" fmla="*/ 413 h 413"/>
              </a:gdLst>
              <a:ahLst/>
              <a:cxnLst>
                <a:cxn ang="T10">
                  <a:pos x="T0" y="T1"/>
                </a:cxn>
                <a:cxn ang="T11">
                  <a:pos x="T2" y="T3"/>
                </a:cxn>
                <a:cxn ang="T12">
                  <a:pos x="T4" y="T5"/>
                </a:cxn>
                <a:cxn ang="T13">
                  <a:pos x="T6" y="T7"/>
                </a:cxn>
                <a:cxn ang="T14">
                  <a:pos x="T8" y="T9"/>
                </a:cxn>
              </a:cxnLst>
              <a:rect l="T15" t="T16" r="T17" b="T18"/>
              <a:pathLst>
                <a:path w="933" h="413">
                  <a:moveTo>
                    <a:pt x="0" y="0"/>
                  </a:moveTo>
                  <a:cubicBezTo>
                    <a:pt x="0" y="0"/>
                    <a:pt x="11" y="66"/>
                    <a:pt x="0" y="225"/>
                  </a:cubicBezTo>
                  <a:cubicBezTo>
                    <a:pt x="932" y="413"/>
                    <a:pt x="932" y="413"/>
                    <a:pt x="932" y="413"/>
                  </a:cubicBezTo>
                  <a:cubicBezTo>
                    <a:pt x="933" y="122"/>
                    <a:pt x="933" y="122"/>
                    <a:pt x="933" y="122"/>
                  </a:cubicBezTo>
                  <a:lnTo>
                    <a:pt x="0"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3" name="01 13"/>
            <p:cNvSpPr/>
            <p:nvPr/>
          </p:nvSpPr>
          <p:spPr bwMode="auto">
            <a:xfrm>
              <a:off x="0" y="0"/>
              <a:ext cx="2849" cy="314"/>
            </a:xfrm>
            <a:custGeom>
              <a:avLst/>
              <a:gdLst>
                <a:gd name="T0" fmla="*/ 1177 w 2355"/>
                <a:gd name="T1" fmla="*/ 314 h 242"/>
                <a:gd name="T2" fmla="*/ 2849 w 2355"/>
                <a:gd name="T3" fmla="*/ 78 h 242"/>
                <a:gd name="T4" fmla="*/ 2256 w 2355"/>
                <a:gd name="T5" fmla="*/ 0 h 242"/>
                <a:gd name="T6" fmla="*/ 0 w 2355"/>
                <a:gd name="T7" fmla="*/ 156 h 242"/>
                <a:gd name="T8" fmla="*/ 1177 w 2355"/>
                <a:gd name="T9" fmla="*/ 314 h 242"/>
                <a:gd name="T10" fmla="*/ 1177 w 2355"/>
                <a:gd name="T11" fmla="*/ 314 h 242"/>
                <a:gd name="T12" fmla="*/ 0 60000 65536"/>
                <a:gd name="T13" fmla="*/ 0 60000 65536"/>
                <a:gd name="T14" fmla="*/ 0 60000 65536"/>
                <a:gd name="T15" fmla="*/ 0 60000 65536"/>
                <a:gd name="T16" fmla="*/ 0 60000 65536"/>
                <a:gd name="T17" fmla="*/ 0 60000 65536"/>
                <a:gd name="T18" fmla="*/ 0 w 2355"/>
                <a:gd name="T19" fmla="*/ 0 h 242"/>
                <a:gd name="T20" fmla="*/ 2355 w 235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2355" h="242">
                  <a:moveTo>
                    <a:pt x="973" y="242"/>
                  </a:moveTo>
                  <a:cubicBezTo>
                    <a:pt x="2355" y="60"/>
                    <a:pt x="2355" y="60"/>
                    <a:pt x="2355" y="60"/>
                  </a:cubicBezTo>
                  <a:cubicBezTo>
                    <a:pt x="1865" y="0"/>
                    <a:pt x="1865" y="0"/>
                    <a:pt x="1865" y="0"/>
                  </a:cubicBezTo>
                  <a:cubicBezTo>
                    <a:pt x="0" y="120"/>
                    <a:pt x="0" y="120"/>
                    <a:pt x="0" y="120"/>
                  </a:cubicBezTo>
                  <a:cubicBezTo>
                    <a:pt x="973" y="242"/>
                    <a:pt x="973" y="242"/>
                    <a:pt x="973" y="242"/>
                  </a:cubicBezTo>
                  <a:cubicBezTo>
                    <a:pt x="973" y="242"/>
                    <a:pt x="973" y="242"/>
                    <a:pt x="973" y="242"/>
                  </a:cubicBezTo>
                  <a:close/>
                </a:path>
              </a:pathLst>
            </a:custGeom>
            <a:solidFill>
              <a:srgbClr val="72717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4" name="01 14"/>
            <p:cNvSpPr/>
            <p:nvPr/>
          </p:nvSpPr>
          <p:spPr bwMode="auto">
            <a:xfrm>
              <a:off x="0" y="156"/>
              <a:ext cx="1226" cy="577"/>
            </a:xfrm>
            <a:custGeom>
              <a:avLst/>
              <a:gdLst>
                <a:gd name="T0" fmla="*/ 1178 w 1014"/>
                <a:gd name="T1" fmla="*/ 158 h 446"/>
                <a:gd name="T2" fmla="*/ 1178 w 1014"/>
                <a:gd name="T3" fmla="*/ 158 h 446"/>
                <a:gd name="T4" fmla="*/ 1178 w 1014"/>
                <a:gd name="T5" fmla="*/ 158 h 446"/>
                <a:gd name="T6" fmla="*/ 0 w 1014"/>
                <a:gd name="T7" fmla="*/ 0 h 446"/>
                <a:gd name="T8" fmla="*/ 0 w 1014"/>
                <a:gd name="T9" fmla="*/ 16 h 446"/>
                <a:gd name="T10" fmla="*/ 1168 w 1014"/>
                <a:gd name="T11" fmla="*/ 173 h 446"/>
                <a:gd name="T12" fmla="*/ 1185 w 1014"/>
                <a:gd name="T13" fmla="*/ 560 h 446"/>
                <a:gd name="T14" fmla="*/ 0 w 1014"/>
                <a:gd name="T15" fmla="*/ 309 h 446"/>
                <a:gd name="T16" fmla="*/ 0 w 1014"/>
                <a:gd name="T17" fmla="*/ 325 h 446"/>
                <a:gd name="T18" fmla="*/ 1185 w 1014"/>
                <a:gd name="T19" fmla="*/ 577 h 446"/>
                <a:gd name="T20" fmla="*/ 1198 w 1014"/>
                <a:gd name="T21" fmla="*/ 569 h 446"/>
                <a:gd name="T22" fmla="*/ 1178 w 1014"/>
                <a:gd name="T23" fmla="*/ 158 h 4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4"/>
                <a:gd name="T37" fmla="*/ 0 h 446"/>
                <a:gd name="T38" fmla="*/ 1014 w 1014"/>
                <a:gd name="T39" fmla="*/ 446 h 4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4" h="446">
                  <a:moveTo>
                    <a:pt x="974" y="122"/>
                  </a:moveTo>
                  <a:cubicBezTo>
                    <a:pt x="974" y="122"/>
                    <a:pt x="974" y="122"/>
                    <a:pt x="974" y="122"/>
                  </a:cubicBezTo>
                  <a:cubicBezTo>
                    <a:pt x="974" y="122"/>
                    <a:pt x="974" y="122"/>
                    <a:pt x="974" y="122"/>
                  </a:cubicBezTo>
                  <a:cubicBezTo>
                    <a:pt x="0" y="0"/>
                    <a:pt x="0" y="0"/>
                    <a:pt x="0" y="0"/>
                  </a:cubicBezTo>
                  <a:cubicBezTo>
                    <a:pt x="0" y="12"/>
                    <a:pt x="0" y="12"/>
                    <a:pt x="0" y="12"/>
                  </a:cubicBezTo>
                  <a:cubicBezTo>
                    <a:pt x="966" y="134"/>
                    <a:pt x="966" y="134"/>
                    <a:pt x="966" y="134"/>
                  </a:cubicBezTo>
                  <a:cubicBezTo>
                    <a:pt x="966" y="134"/>
                    <a:pt x="1005" y="189"/>
                    <a:pt x="980" y="433"/>
                  </a:cubicBezTo>
                  <a:cubicBezTo>
                    <a:pt x="0" y="239"/>
                    <a:pt x="0" y="239"/>
                    <a:pt x="0" y="239"/>
                  </a:cubicBezTo>
                  <a:cubicBezTo>
                    <a:pt x="0" y="251"/>
                    <a:pt x="0" y="251"/>
                    <a:pt x="0" y="251"/>
                  </a:cubicBezTo>
                  <a:cubicBezTo>
                    <a:pt x="980" y="446"/>
                    <a:pt x="980" y="446"/>
                    <a:pt x="980" y="446"/>
                  </a:cubicBezTo>
                  <a:cubicBezTo>
                    <a:pt x="991" y="440"/>
                    <a:pt x="991" y="440"/>
                    <a:pt x="991" y="440"/>
                  </a:cubicBezTo>
                  <a:cubicBezTo>
                    <a:pt x="1014" y="190"/>
                    <a:pt x="975" y="125"/>
                    <a:pt x="974" y="122"/>
                  </a:cubicBezTo>
                  <a:close/>
                </a:path>
              </a:pathLst>
            </a:custGeom>
            <a:gradFill rotWithShape="1">
              <a:gsLst>
                <a:gs pos="0">
                  <a:srgbClr val="969696"/>
                </a:gs>
                <a:gs pos="100000">
                  <a:srgbClr val="C0C0C0"/>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 name="01 15"/>
            <p:cNvSpPr/>
            <p:nvPr/>
          </p:nvSpPr>
          <p:spPr bwMode="auto">
            <a:xfrm>
              <a:off x="1177" y="77"/>
              <a:ext cx="1710" cy="649"/>
            </a:xfrm>
            <a:custGeom>
              <a:avLst/>
              <a:gdLst>
                <a:gd name="T0" fmla="*/ 1671 w 1414"/>
                <a:gd name="T1" fmla="*/ 0 h 500"/>
                <a:gd name="T2" fmla="*/ 0 w 1414"/>
                <a:gd name="T3" fmla="*/ 236 h 500"/>
                <a:gd name="T4" fmla="*/ 22 w 1414"/>
                <a:gd name="T5" fmla="*/ 649 h 500"/>
                <a:gd name="T6" fmla="*/ 1681 w 1414"/>
                <a:gd name="T7" fmla="*/ 222 h 500"/>
                <a:gd name="T8" fmla="*/ 1671 w 1414"/>
                <a:gd name="T9" fmla="*/ 0 h 500"/>
                <a:gd name="T10" fmla="*/ 0 60000 65536"/>
                <a:gd name="T11" fmla="*/ 0 60000 65536"/>
                <a:gd name="T12" fmla="*/ 0 60000 65536"/>
                <a:gd name="T13" fmla="*/ 0 60000 65536"/>
                <a:gd name="T14" fmla="*/ 0 60000 65536"/>
                <a:gd name="T15" fmla="*/ 0 w 1414"/>
                <a:gd name="T16" fmla="*/ 0 h 500"/>
                <a:gd name="T17" fmla="*/ 1414 w 1414"/>
                <a:gd name="T18" fmla="*/ 500 h 500"/>
              </a:gdLst>
              <a:ahLst/>
              <a:cxnLst>
                <a:cxn ang="T10">
                  <a:pos x="T0" y="T1"/>
                </a:cxn>
                <a:cxn ang="T11">
                  <a:pos x="T2" y="T3"/>
                </a:cxn>
                <a:cxn ang="T12">
                  <a:pos x="T4" y="T5"/>
                </a:cxn>
                <a:cxn ang="T13">
                  <a:pos x="T6" y="T7"/>
                </a:cxn>
                <a:cxn ang="T14">
                  <a:pos x="T8" y="T9"/>
                </a:cxn>
              </a:cxnLst>
              <a:rect l="T15" t="T16" r="T17" b="T18"/>
              <a:pathLst>
                <a:path w="1414" h="500">
                  <a:moveTo>
                    <a:pt x="1382" y="0"/>
                  </a:moveTo>
                  <a:cubicBezTo>
                    <a:pt x="0" y="182"/>
                    <a:pt x="0" y="182"/>
                    <a:pt x="0" y="182"/>
                  </a:cubicBezTo>
                  <a:cubicBezTo>
                    <a:pt x="1" y="185"/>
                    <a:pt x="41" y="236"/>
                    <a:pt x="18" y="500"/>
                  </a:cubicBezTo>
                  <a:cubicBezTo>
                    <a:pt x="1390" y="171"/>
                    <a:pt x="1390" y="171"/>
                    <a:pt x="1390" y="171"/>
                  </a:cubicBezTo>
                  <a:cubicBezTo>
                    <a:pt x="1390" y="171"/>
                    <a:pt x="1414" y="78"/>
                    <a:pt x="1382" y="0"/>
                  </a:cubicBezTo>
                  <a:close/>
                </a:path>
              </a:pathLst>
            </a:custGeom>
            <a:solidFill>
              <a:srgbClr val="61605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16" name="Group 144"/>
          <p:cNvGrpSpPr/>
          <p:nvPr/>
        </p:nvGrpSpPr>
        <p:grpSpPr bwMode="auto">
          <a:xfrm>
            <a:off x="1119717" y="3409951"/>
            <a:ext cx="5501216" cy="1138767"/>
            <a:chOff x="0" y="0"/>
            <a:chExt cx="3239" cy="683"/>
          </a:xfrm>
        </p:grpSpPr>
        <p:sp>
          <p:nvSpPr>
            <p:cNvPr id="17" name="01 17"/>
            <p:cNvSpPr/>
            <p:nvPr/>
          </p:nvSpPr>
          <p:spPr bwMode="auto">
            <a:xfrm>
              <a:off x="0" y="390"/>
              <a:ext cx="777" cy="273"/>
            </a:xfrm>
            <a:custGeom>
              <a:avLst/>
              <a:gdLst>
                <a:gd name="T0" fmla="*/ 205 w 678"/>
                <a:gd name="T1" fmla="*/ 0 h 222"/>
                <a:gd name="T2" fmla="*/ 0 w 678"/>
                <a:gd name="T3" fmla="*/ 4 h 222"/>
                <a:gd name="T4" fmla="*/ 668 w 678"/>
                <a:gd name="T5" fmla="*/ 273 h 222"/>
                <a:gd name="T6" fmla="*/ 777 w 678"/>
                <a:gd name="T7" fmla="*/ 261 h 222"/>
                <a:gd name="T8" fmla="*/ 205 w 678"/>
                <a:gd name="T9" fmla="*/ 0 h 222"/>
                <a:gd name="T10" fmla="*/ 0 60000 65536"/>
                <a:gd name="T11" fmla="*/ 0 60000 65536"/>
                <a:gd name="T12" fmla="*/ 0 60000 65536"/>
                <a:gd name="T13" fmla="*/ 0 60000 65536"/>
                <a:gd name="T14" fmla="*/ 0 60000 65536"/>
                <a:gd name="T15" fmla="*/ 0 w 678"/>
                <a:gd name="T16" fmla="*/ 0 h 222"/>
                <a:gd name="T17" fmla="*/ 678 w 678"/>
                <a:gd name="T18" fmla="*/ 222 h 222"/>
              </a:gdLst>
              <a:ahLst/>
              <a:cxnLst>
                <a:cxn ang="T10">
                  <a:pos x="T0" y="T1"/>
                </a:cxn>
                <a:cxn ang="T11">
                  <a:pos x="T2" y="T3"/>
                </a:cxn>
                <a:cxn ang="T12">
                  <a:pos x="T4" y="T5"/>
                </a:cxn>
                <a:cxn ang="T13">
                  <a:pos x="T6" y="T7"/>
                </a:cxn>
                <a:cxn ang="T14">
                  <a:pos x="T8" y="T9"/>
                </a:cxn>
              </a:cxnLst>
              <a:rect l="T15" t="T16" r="T17" b="T18"/>
              <a:pathLst>
                <a:path w="678" h="222">
                  <a:moveTo>
                    <a:pt x="179" y="0"/>
                  </a:moveTo>
                  <a:lnTo>
                    <a:pt x="0" y="3"/>
                  </a:lnTo>
                  <a:lnTo>
                    <a:pt x="583" y="222"/>
                  </a:lnTo>
                  <a:lnTo>
                    <a:pt x="678" y="212"/>
                  </a:lnTo>
                  <a:lnTo>
                    <a:pt x="179" y="0"/>
                  </a:lnTo>
                  <a:close/>
                </a:path>
              </a:pathLst>
            </a:custGeom>
            <a:solidFill>
              <a:srgbClr val="28537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8" name="01 18"/>
            <p:cNvSpPr/>
            <p:nvPr/>
          </p:nvSpPr>
          <p:spPr bwMode="auto">
            <a:xfrm>
              <a:off x="99" y="103"/>
              <a:ext cx="598" cy="541"/>
            </a:xfrm>
            <a:custGeom>
              <a:avLst/>
              <a:gdLst>
                <a:gd name="T0" fmla="*/ 1 w 494"/>
                <a:gd name="T1" fmla="*/ 0 h 417"/>
                <a:gd name="T2" fmla="*/ 0 w 494"/>
                <a:gd name="T3" fmla="*/ 302 h 417"/>
                <a:gd name="T4" fmla="*/ 598 w 494"/>
                <a:gd name="T5" fmla="*/ 541 h 417"/>
                <a:gd name="T6" fmla="*/ 598 w 494"/>
                <a:gd name="T7" fmla="*/ 198 h 417"/>
                <a:gd name="T8" fmla="*/ 1 w 494"/>
                <a:gd name="T9" fmla="*/ 0 h 417"/>
                <a:gd name="T10" fmla="*/ 0 60000 65536"/>
                <a:gd name="T11" fmla="*/ 0 60000 65536"/>
                <a:gd name="T12" fmla="*/ 0 60000 65536"/>
                <a:gd name="T13" fmla="*/ 0 60000 65536"/>
                <a:gd name="T14" fmla="*/ 0 60000 65536"/>
                <a:gd name="T15" fmla="*/ 0 w 494"/>
                <a:gd name="T16" fmla="*/ 0 h 417"/>
                <a:gd name="T17" fmla="*/ 494 w 494"/>
                <a:gd name="T18" fmla="*/ 417 h 417"/>
              </a:gdLst>
              <a:ahLst/>
              <a:cxnLst>
                <a:cxn ang="T10">
                  <a:pos x="T0" y="T1"/>
                </a:cxn>
                <a:cxn ang="T11">
                  <a:pos x="T2" y="T3"/>
                </a:cxn>
                <a:cxn ang="T12">
                  <a:pos x="T4" y="T5"/>
                </a:cxn>
                <a:cxn ang="T13">
                  <a:pos x="T6" y="T7"/>
                </a:cxn>
                <a:cxn ang="T14">
                  <a:pos x="T8" y="T9"/>
                </a:cxn>
              </a:cxnLst>
              <a:rect l="T15" t="T16" r="T17" b="T18"/>
              <a:pathLst>
                <a:path w="494" h="417">
                  <a:moveTo>
                    <a:pt x="1" y="0"/>
                  </a:moveTo>
                  <a:cubicBezTo>
                    <a:pt x="1" y="0"/>
                    <a:pt x="11" y="74"/>
                    <a:pt x="0" y="233"/>
                  </a:cubicBezTo>
                  <a:cubicBezTo>
                    <a:pt x="494" y="417"/>
                    <a:pt x="494" y="417"/>
                    <a:pt x="494" y="417"/>
                  </a:cubicBezTo>
                  <a:cubicBezTo>
                    <a:pt x="494" y="153"/>
                    <a:pt x="494" y="153"/>
                    <a:pt x="494" y="153"/>
                  </a:cubicBezTo>
                  <a:lnTo>
                    <a:pt x="1"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9" name="01 19"/>
            <p:cNvSpPr/>
            <p:nvPr/>
          </p:nvSpPr>
          <p:spPr bwMode="auto">
            <a:xfrm>
              <a:off x="6" y="0"/>
              <a:ext cx="3185" cy="291"/>
            </a:xfrm>
            <a:custGeom>
              <a:avLst/>
              <a:gdLst>
                <a:gd name="T0" fmla="*/ 688 w 2633"/>
                <a:gd name="T1" fmla="*/ 291 h 224"/>
                <a:gd name="T2" fmla="*/ 3185 w 2633"/>
                <a:gd name="T3" fmla="*/ 94 h 224"/>
                <a:gd name="T4" fmla="*/ 2309 w 2633"/>
                <a:gd name="T5" fmla="*/ 0 h 224"/>
                <a:gd name="T6" fmla="*/ 0 w 2633"/>
                <a:gd name="T7" fmla="*/ 64 h 224"/>
                <a:gd name="T8" fmla="*/ 0 w 2633"/>
                <a:gd name="T9" fmla="*/ 65 h 224"/>
                <a:gd name="T10" fmla="*/ 688 w 2633"/>
                <a:gd name="T11" fmla="*/ 291 h 224"/>
                <a:gd name="T12" fmla="*/ 688 w 2633"/>
                <a:gd name="T13" fmla="*/ 291 h 224"/>
                <a:gd name="T14" fmla="*/ 0 60000 65536"/>
                <a:gd name="T15" fmla="*/ 0 60000 65536"/>
                <a:gd name="T16" fmla="*/ 0 60000 65536"/>
                <a:gd name="T17" fmla="*/ 0 60000 65536"/>
                <a:gd name="T18" fmla="*/ 0 60000 65536"/>
                <a:gd name="T19" fmla="*/ 0 60000 65536"/>
                <a:gd name="T20" fmla="*/ 0 60000 65536"/>
                <a:gd name="T21" fmla="*/ 0 w 2633"/>
                <a:gd name="T22" fmla="*/ 0 h 224"/>
                <a:gd name="T23" fmla="*/ 2633 w 2633"/>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3" h="224">
                  <a:moveTo>
                    <a:pt x="569" y="224"/>
                  </a:moveTo>
                  <a:cubicBezTo>
                    <a:pt x="2633" y="72"/>
                    <a:pt x="2633" y="72"/>
                    <a:pt x="2633" y="72"/>
                  </a:cubicBezTo>
                  <a:cubicBezTo>
                    <a:pt x="1909" y="0"/>
                    <a:pt x="1909" y="0"/>
                    <a:pt x="1909" y="0"/>
                  </a:cubicBezTo>
                  <a:cubicBezTo>
                    <a:pt x="0" y="49"/>
                    <a:pt x="0" y="49"/>
                    <a:pt x="0" y="49"/>
                  </a:cubicBezTo>
                  <a:cubicBezTo>
                    <a:pt x="0" y="50"/>
                    <a:pt x="0" y="50"/>
                    <a:pt x="0" y="50"/>
                  </a:cubicBezTo>
                  <a:cubicBezTo>
                    <a:pt x="569" y="224"/>
                    <a:pt x="569" y="224"/>
                    <a:pt x="569" y="224"/>
                  </a:cubicBezTo>
                  <a:cubicBezTo>
                    <a:pt x="569" y="224"/>
                    <a:pt x="569" y="224"/>
                    <a:pt x="569" y="224"/>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0" name="01 20"/>
            <p:cNvSpPr/>
            <p:nvPr/>
          </p:nvSpPr>
          <p:spPr bwMode="auto">
            <a:xfrm>
              <a:off x="0" y="65"/>
              <a:ext cx="736" cy="618"/>
            </a:xfrm>
            <a:custGeom>
              <a:avLst/>
              <a:gdLst>
                <a:gd name="T0" fmla="*/ 695 w 608"/>
                <a:gd name="T1" fmla="*/ 225 h 477"/>
                <a:gd name="T2" fmla="*/ 695 w 608"/>
                <a:gd name="T3" fmla="*/ 225 h 477"/>
                <a:gd name="T4" fmla="*/ 695 w 608"/>
                <a:gd name="T5" fmla="*/ 225 h 477"/>
                <a:gd name="T6" fmla="*/ 6 w 608"/>
                <a:gd name="T7" fmla="*/ 0 h 477"/>
                <a:gd name="T8" fmla="*/ 6 w 608"/>
                <a:gd name="T9" fmla="*/ 16 h 477"/>
                <a:gd name="T10" fmla="*/ 684 w 608"/>
                <a:gd name="T11" fmla="*/ 241 h 477"/>
                <a:gd name="T12" fmla="*/ 668 w 608"/>
                <a:gd name="T13" fmla="*/ 597 h 477"/>
                <a:gd name="T14" fmla="*/ 0 w 608"/>
                <a:gd name="T15" fmla="*/ 329 h 477"/>
                <a:gd name="T16" fmla="*/ 0 w 608"/>
                <a:gd name="T17" fmla="*/ 352 h 477"/>
                <a:gd name="T18" fmla="*/ 666 w 608"/>
                <a:gd name="T19" fmla="*/ 618 h 477"/>
                <a:gd name="T20" fmla="*/ 677 w 608"/>
                <a:gd name="T21" fmla="*/ 617 h 477"/>
                <a:gd name="T22" fmla="*/ 695 w 608"/>
                <a:gd name="T23" fmla="*/ 225 h 4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8"/>
                <a:gd name="T37" fmla="*/ 0 h 477"/>
                <a:gd name="T38" fmla="*/ 608 w 608"/>
                <a:gd name="T39" fmla="*/ 477 h 4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8" h="477">
                  <a:moveTo>
                    <a:pt x="574" y="174"/>
                  </a:moveTo>
                  <a:cubicBezTo>
                    <a:pt x="574" y="174"/>
                    <a:pt x="574" y="174"/>
                    <a:pt x="574" y="174"/>
                  </a:cubicBezTo>
                  <a:cubicBezTo>
                    <a:pt x="574" y="174"/>
                    <a:pt x="574" y="174"/>
                    <a:pt x="574" y="174"/>
                  </a:cubicBezTo>
                  <a:cubicBezTo>
                    <a:pt x="5" y="0"/>
                    <a:pt x="5" y="0"/>
                    <a:pt x="5" y="0"/>
                  </a:cubicBezTo>
                  <a:cubicBezTo>
                    <a:pt x="5" y="12"/>
                    <a:pt x="5" y="12"/>
                    <a:pt x="5" y="12"/>
                  </a:cubicBezTo>
                  <a:cubicBezTo>
                    <a:pt x="565" y="186"/>
                    <a:pt x="565" y="186"/>
                    <a:pt x="565" y="186"/>
                  </a:cubicBezTo>
                  <a:cubicBezTo>
                    <a:pt x="565" y="186"/>
                    <a:pt x="594" y="324"/>
                    <a:pt x="552" y="461"/>
                  </a:cubicBezTo>
                  <a:cubicBezTo>
                    <a:pt x="0" y="254"/>
                    <a:pt x="0" y="254"/>
                    <a:pt x="0" y="254"/>
                  </a:cubicBezTo>
                  <a:cubicBezTo>
                    <a:pt x="0" y="272"/>
                    <a:pt x="0" y="272"/>
                    <a:pt x="0" y="272"/>
                  </a:cubicBezTo>
                  <a:cubicBezTo>
                    <a:pt x="550" y="477"/>
                    <a:pt x="550" y="477"/>
                    <a:pt x="550" y="477"/>
                  </a:cubicBezTo>
                  <a:cubicBezTo>
                    <a:pt x="559" y="476"/>
                    <a:pt x="559" y="476"/>
                    <a:pt x="559" y="476"/>
                  </a:cubicBezTo>
                  <a:cubicBezTo>
                    <a:pt x="608" y="346"/>
                    <a:pt x="574" y="177"/>
                    <a:pt x="574" y="174"/>
                  </a:cubicBez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1" name="01 21"/>
            <p:cNvSpPr/>
            <p:nvPr/>
          </p:nvSpPr>
          <p:spPr bwMode="auto">
            <a:xfrm>
              <a:off x="675" y="93"/>
              <a:ext cx="2564" cy="588"/>
            </a:xfrm>
            <a:custGeom>
              <a:avLst/>
              <a:gdLst>
                <a:gd name="T0" fmla="*/ 2513 w 2119"/>
                <a:gd name="T1" fmla="*/ 0 h 454"/>
                <a:gd name="T2" fmla="*/ 18 w 2119"/>
                <a:gd name="T3" fmla="*/ 197 h 454"/>
                <a:gd name="T4" fmla="*/ 0 w 2119"/>
                <a:gd name="T5" fmla="*/ 588 h 454"/>
                <a:gd name="T6" fmla="*/ 2541 w 2119"/>
                <a:gd name="T7" fmla="*/ 313 h 454"/>
                <a:gd name="T8" fmla="*/ 2513 w 2119"/>
                <a:gd name="T9" fmla="*/ 0 h 4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9" h="454">
                  <a:moveTo>
                    <a:pt x="2077" y="0"/>
                  </a:moveTo>
                  <a:cubicBezTo>
                    <a:pt x="15" y="152"/>
                    <a:pt x="15" y="152"/>
                    <a:pt x="15" y="152"/>
                  </a:cubicBezTo>
                  <a:cubicBezTo>
                    <a:pt x="15" y="155"/>
                    <a:pt x="49" y="324"/>
                    <a:pt x="0" y="454"/>
                  </a:cubicBezTo>
                  <a:cubicBezTo>
                    <a:pt x="2100" y="242"/>
                    <a:pt x="2100" y="242"/>
                    <a:pt x="2100" y="242"/>
                  </a:cubicBezTo>
                  <a:cubicBezTo>
                    <a:pt x="2100" y="242"/>
                    <a:pt x="2119" y="52"/>
                    <a:pt x="2077" y="0"/>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22" name="Group 150"/>
          <p:cNvGrpSpPr/>
          <p:nvPr/>
        </p:nvGrpSpPr>
        <p:grpSpPr bwMode="auto">
          <a:xfrm>
            <a:off x="1551518" y="2711451"/>
            <a:ext cx="4872567" cy="1028700"/>
            <a:chOff x="0" y="0"/>
            <a:chExt cx="2870" cy="715"/>
          </a:xfrm>
        </p:grpSpPr>
        <p:sp>
          <p:nvSpPr>
            <p:cNvPr id="23" name="01 23"/>
            <p:cNvSpPr/>
            <p:nvPr/>
          </p:nvSpPr>
          <p:spPr bwMode="auto">
            <a:xfrm>
              <a:off x="2" y="510"/>
              <a:ext cx="699" cy="191"/>
            </a:xfrm>
            <a:custGeom>
              <a:avLst/>
              <a:gdLst>
                <a:gd name="T0" fmla="*/ 223 w 610"/>
                <a:gd name="T1" fmla="*/ 0 h 156"/>
                <a:gd name="T2" fmla="*/ 0 w 610"/>
                <a:gd name="T3" fmla="*/ 17 h 156"/>
                <a:gd name="T4" fmla="*/ 567 w 610"/>
                <a:gd name="T5" fmla="*/ 191 h 156"/>
                <a:gd name="T6" fmla="*/ 699 w 610"/>
                <a:gd name="T7" fmla="*/ 186 h 156"/>
                <a:gd name="T8" fmla="*/ 223 w 610"/>
                <a:gd name="T9" fmla="*/ 0 h 156"/>
                <a:gd name="T10" fmla="*/ 0 60000 65536"/>
                <a:gd name="T11" fmla="*/ 0 60000 65536"/>
                <a:gd name="T12" fmla="*/ 0 60000 65536"/>
                <a:gd name="T13" fmla="*/ 0 60000 65536"/>
                <a:gd name="T14" fmla="*/ 0 60000 65536"/>
                <a:gd name="T15" fmla="*/ 0 w 610"/>
                <a:gd name="T16" fmla="*/ 0 h 156"/>
                <a:gd name="T17" fmla="*/ 610 w 610"/>
                <a:gd name="T18" fmla="*/ 156 h 156"/>
              </a:gdLst>
              <a:ahLst/>
              <a:cxnLst>
                <a:cxn ang="T10">
                  <a:pos x="T0" y="T1"/>
                </a:cxn>
                <a:cxn ang="T11">
                  <a:pos x="T2" y="T3"/>
                </a:cxn>
                <a:cxn ang="T12">
                  <a:pos x="T4" y="T5"/>
                </a:cxn>
                <a:cxn ang="T13">
                  <a:pos x="T6" y="T7"/>
                </a:cxn>
                <a:cxn ang="T14">
                  <a:pos x="T8" y="T9"/>
                </a:cxn>
              </a:cxnLst>
              <a:rect l="T15" t="T16" r="T17" b="T18"/>
              <a:pathLst>
                <a:path w="610" h="156">
                  <a:moveTo>
                    <a:pt x="195" y="0"/>
                  </a:moveTo>
                  <a:lnTo>
                    <a:pt x="0" y="14"/>
                  </a:lnTo>
                  <a:lnTo>
                    <a:pt x="495" y="156"/>
                  </a:lnTo>
                  <a:lnTo>
                    <a:pt x="610" y="152"/>
                  </a:lnTo>
                  <a:lnTo>
                    <a:pt x="195" y="0"/>
                  </a:lnTo>
                  <a:close/>
                </a:path>
              </a:pathLst>
            </a:custGeom>
            <a:gradFill rotWithShape="1">
              <a:gsLst>
                <a:gs pos="0">
                  <a:srgbClr val="4D4D4D"/>
                </a:gs>
                <a:gs pos="100000">
                  <a:srgbClr val="242424"/>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4" name="01 24"/>
            <p:cNvSpPr/>
            <p:nvPr/>
          </p:nvSpPr>
          <p:spPr bwMode="auto">
            <a:xfrm>
              <a:off x="89" y="52"/>
              <a:ext cx="503" cy="637"/>
            </a:xfrm>
            <a:custGeom>
              <a:avLst/>
              <a:gdLst>
                <a:gd name="T0" fmla="*/ 7 w 416"/>
                <a:gd name="T1" fmla="*/ 0 h 491"/>
                <a:gd name="T2" fmla="*/ 0 w 416"/>
                <a:gd name="T3" fmla="*/ 477 h 491"/>
                <a:gd name="T4" fmla="*/ 503 w 416"/>
                <a:gd name="T5" fmla="*/ 637 h 491"/>
                <a:gd name="T6" fmla="*/ 503 w 416"/>
                <a:gd name="T7" fmla="*/ 123 h 491"/>
                <a:gd name="T8" fmla="*/ 7 w 416"/>
                <a:gd name="T9" fmla="*/ 0 h 491"/>
                <a:gd name="T10" fmla="*/ 0 60000 65536"/>
                <a:gd name="T11" fmla="*/ 0 60000 65536"/>
                <a:gd name="T12" fmla="*/ 0 60000 65536"/>
                <a:gd name="T13" fmla="*/ 0 60000 65536"/>
                <a:gd name="T14" fmla="*/ 0 60000 65536"/>
                <a:gd name="T15" fmla="*/ 0 w 416"/>
                <a:gd name="T16" fmla="*/ 0 h 491"/>
                <a:gd name="T17" fmla="*/ 416 w 416"/>
                <a:gd name="T18" fmla="*/ 491 h 491"/>
              </a:gdLst>
              <a:ahLst/>
              <a:cxnLst>
                <a:cxn ang="T10">
                  <a:pos x="T0" y="T1"/>
                </a:cxn>
                <a:cxn ang="T11">
                  <a:pos x="T2" y="T3"/>
                </a:cxn>
                <a:cxn ang="T12">
                  <a:pos x="T4" y="T5"/>
                </a:cxn>
                <a:cxn ang="T13">
                  <a:pos x="T6" y="T7"/>
                </a:cxn>
                <a:cxn ang="T14">
                  <a:pos x="T8" y="T9"/>
                </a:cxn>
              </a:cxnLst>
              <a:rect l="T15" t="T16" r="T17" b="T18"/>
              <a:pathLst>
                <a:path w="416" h="491">
                  <a:moveTo>
                    <a:pt x="6" y="0"/>
                  </a:moveTo>
                  <a:cubicBezTo>
                    <a:pt x="6" y="0"/>
                    <a:pt x="28" y="138"/>
                    <a:pt x="0" y="368"/>
                  </a:cubicBezTo>
                  <a:cubicBezTo>
                    <a:pt x="416" y="491"/>
                    <a:pt x="416" y="491"/>
                    <a:pt x="416" y="491"/>
                  </a:cubicBezTo>
                  <a:cubicBezTo>
                    <a:pt x="416" y="95"/>
                    <a:pt x="416" y="95"/>
                    <a:pt x="416" y="95"/>
                  </a:cubicBezTo>
                  <a:lnTo>
                    <a:pt x="6" y="0"/>
                  </a:lnTo>
                  <a:close/>
                </a:path>
              </a:pathLst>
            </a:custGeom>
            <a:gradFill rotWithShape="1">
              <a:gsLst>
                <a:gs pos="0">
                  <a:srgbClr val="C0C0C0"/>
                </a:gs>
                <a:gs pos="100000">
                  <a:srgbClr val="FFFFFF"/>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5" name="01 25"/>
            <p:cNvSpPr/>
            <p:nvPr/>
          </p:nvSpPr>
          <p:spPr bwMode="auto">
            <a:xfrm>
              <a:off x="0" y="21"/>
              <a:ext cx="595" cy="694"/>
            </a:xfrm>
            <a:custGeom>
              <a:avLst/>
              <a:gdLst>
                <a:gd name="T0" fmla="*/ 573 w 492"/>
                <a:gd name="T1" fmla="*/ 141 h 536"/>
                <a:gd name="T2" fmla="*/ 1 w 492"/>
                <a:gd name="T3" fmla="*/ 0 h 536"/>
                <a:gd name="T4" fmla="*/ 1 w 492"/>
                <a:gd name="T5" fmla="*/ 26 h 536"/>
                <a:gd name="T6" fmla="*/ 555 w 492"/>
                <a:gd name="T7" fmla="*/ 158 h 536"/>
                <a:gd name="T8" fmla="*/ 567 w 492"/>
                <a:gd name="T9" fmla="*/ 673 h 536"/>
                <a:gd name="T10" fmla="*/ 0 w 492"/>
                <a:gd name="T11" fmla="*/ 505 h 536"/>
                <a:gd name="T12" fmla="*/ 1 w 492"/>
                <a:gd name="T13" fmla="*/ 523 h 536"/>
                <a:gd name="T14" fmla="*/ 567 w 492"/>
                <a:gd name="T15" fmla="*/ 694 h 536"/>
                <a:gd name="T16" fmla="*/ 583 w 492"/>
                <a:gd name="T17" fmla="*/ 694 h 536"/>
                <a:gd name="T18" fmla="*/ 573 w 492"/>
                <a:gd name="T19" fmla="*/ 141 h 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2"/>
                <a:gd name="T31" fmla="*/ 0 h 536"/>
                <a:gd name="T32" fmla="*/ 492 w 492"/>
                <a:gd name="T33" fmla="*/ 536 h 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2" h="536">
                  <a:moveTo>
                    <a:pt x="474" y="109"/>
                  </a:moveTo>
                  <a:cubicBezTo>
                    <a:pt x="1" y="0"/>
                    <a:pt x="1" y="0"/>
                    <a:pt x="1" y="0"/>
                  </a:cubicBezTo>
                  <a:cubicBezTo>
                    <a:pt x="1" y="20"/>
                    <a:pt x="1" y="20"/>
                    <a:pt x="1" y="20"/>
                  </a:cubicBezTo>
                  <a:cubicBezTo>
                    <a:pt x="459" y="122"/>
                    <a:pt x="459" y="122"/>
                    <a:pt x="459" y="122"/>
                  </a:cubicBezTo>
                  <a:cubicBezTo>
                    <a:pt x="459" y="122"/>
                    <a:pt x="478" y="207"/>
                    <a:pt x="469" y="520"/>
                  </a:cubicBezTo>
                  <a:cubicBezTo>
                    <a:pt x="0" y="390"/>
                    <a:pt x="0" y="390"/>
                    <a:pt x="0" y="390"/>
                  </a:cubicBezTo>
                  <a:cubicBezTo>
                    <a:pt x="1" y="404"/>
                    <a:pt x="1" y="404"/>
                    <a:pt x="1" y="404"/>
                  </a:cubicBezTo>
                  <a:cubicBezTo>
                    <a:pt x="469" y="536"/>
                    <a:pt x="469" y="536"/>
                    <a:pt x="469" y="536"/>
                  </a:cubicBezTo>
                  <a:cubicBezTo>
                    <a:pt x="482" y="536"/>
                    <a:pt x="482" y="536"/>
                    <a:pt x="482" y="536"/>
                  </a:cubicBezTo>
                  <a:cubicBezTo>
                    <a:pt x="492" y="243"/>
                    <a:pt x="474" y="109"/>
                    <a:pt x="474" y="109"/>
                  </a:cubicBezTo>
                  <a:close/>
                </a:path>
              </a:pathLst>
            </a:custGeom>
            <a:gradFill rotWithShape="1">
              <a:gsLst>
                <a:gs pos="0">
                  <a:srgbClr val="EAEAEA"/>
                </a:gs>
                <a:gs pos="100000">
                  <a:srgbClr val="B7B8B8"/>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6" name="01 26"/>
            <p:cNvSpPr/>
            <p:nvPr/>
          </p:nvSpPr>
          <p:spPr bwMode="auto">
            <a:xfrm>
              <a:off x="2" y="0"/>
              <a:ext cx="2778" cy="160"/>
            </a:xfrm>
            <a:custGeom>
              <a:avLst/>
              <a:gdLst>
                <a:gd name="T0" fmla="*/ 2778 w 2424"/>
                <a:gd name="T1" fmla="*/ 112 h 131"/>
                <a:gd name="T2" fmla="*/ 2402 w 2424"/>
                <a:gd name="T3" fmla="*/ 0 h 131"/>
                <a:gd name="T4" fmla="*/ 0 w 2424"/>
                <a:gd name="T5" fmla="*/ 21 h 131"/>
                <a:gd name="T6" fmla="*/ 570 w 2424"/>
                <a:gd name="T7" fmla="*/ 160 h 131"/>
                <a:gd name="T8" fmla="*/ 578 w 2424"/>
                <a:gd name="T9" fmla="*/ 150 h 131"/>
                <a:gd name="T10" fmla="*/ 2778 w 2424"/>
                <a:gd name="T11" fmla="*/ 112 h 131"/>
                <a:gd name="T12" fmla="*/ 0 60000 65536"/>
                <a:gd name="T13" fmla="*/ 0 60000 65536"/>
                <a:gd name="T14" fmla="*/ 0 60000 65536"/>
                <a:gd name="T15" fmla="*/ 0 60000 65536"/>
                <a:gd name="T16" fmla="*/ 0 60000 65536"/>
                <a:gd name="T17" fmla="*/ 0 60000 65536"/>
                <a:gd name="T18" fmla="*/ 0 w 2424"/>
                <a:gd name="T19" fmla="*/ 0 h 131"/>
                <a:gd name="T20" fmla="*/ 2424 w 2424"/>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2424" h="131">
                  <a:moveTo>
                    <a:pt x="2424" y="92"/>
                  </a:moveTo>
                  <a:lnTo>
                    <a:pt x="2096" y="0"/>
                  </a:lnTo>
                  <a:lnTo>
                    <a:pt x="0" y="17"/>
                  </a:lnTo>
                  <a:lnTo>
                    <a:pt x="497" y="131"/>
                  </a:lnTo>
                  <a:lnTo>
                    <a:pt x="504" y="123"/>
                  </a:lnTo>
                  <a:lnTo>
                    <a:pt x="2424" y="92"/>
                  </a:lnTo>
                  <a:close/>
                </a:path>
              </a:pathLst>
            </a:custGeom>
            <a:gradFill rotWithShape="1">
              <a:gsLst>
                <a:gs pos="0">
                  <a:srgbClr val="5F5F5F"/>
                </a:gs>
                <a:gs pos="100000">
                  <a:srgbClr val="969696"/>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7" name="01 27"/>
            <p:cNvSpPr/>
            <p:nvPr/>
          </p:nvSpPr>
          <p:spPr bwMode="auto">
            <a:xfrm>
              <a:off x="571" y="113"/>
              <a:ext cx="2299" cy="602"/>
            </a:xfrm>
            <a:custGeom>
              <a:avLst/>
              <a:gdLst>
                <a:gd name="T0" fmla="*/ 2208 w 1901"/>
                <a:gd name="T1" fmla="*/ 0 h 465"/>
                <a:gd name="T2" fmla="*/ 8 w 1901"/>
                <a:gd name="T3" fmla="*/ 39 h 465"/>
                <a:gd name="T4" fmla="*/ 0 w 1901"/>
                <a:gd name="T5" fmla="*/ 48 h 465"/>
                <a:gd name="T6" fmla="*/ 12 w 1901"/>
                <a:gd name="T7" fmla="*/ 602 h 465"/>
                <a:gd name="T8" fmla="*/ 2235 w 1901"/>
                <a:gd name="T9" fmla="*/ 495 h 465"/>
                <a:gd name="T10" fmla="*/ 2226 w 1901"/>
                <a:gd name="T11" fmla="*/ 6 h 465"/>
                <a:gd name="T12" fmla="*/ 2208 w 1901"/>
                <a:gd name="T13" fmla="*/ 0 h 465"/>
                <a:gd name="T14" fmla="*/ 0 60000 65536"/>
                <a:gd name="T15" fmla="*/ 0 60000 65536"/>
                <a:gd name="T16" fmla="*/ 0 60000 65536"/>
                <a:gd name="T17" fmla="*/ 0 60000 65536"/>
                <a:gd name="T18" fmla="*/ 0 60000 65536"/>
                <a:gd name="T19" fmla="*/ 0 60000 65536"/>
                <a:gd name="T20" fmla="*/ 0 60000 65536"/>
                <a:gd name="T21" fmla="*/ 0 w 1901"/>
                <a:gd name="T22" fmla="*/ 0 h 465"/>
                <a:gd name="T23" fmla="*/ 1901 w 1901"/>
                <a:gd name="T24" fmla="*/ 465 h 4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01" h="465">
                  <a:moveTo>
                    <a:pt x="1826" y="0"/>
                  </a:moveTo>
                  <a:cubicBezTo>
                    <a:pt x="7" y="30"/>
                    <a:pt x="7" y="30"/>
                    <a:pt x="7" y="30"/>
                  </a:cubicBezTo>
                  <a:cubicBezTo>
                    <a:pt x="0" y="37"/>
                    <a:pt x="0" y="37"/>
                    <a:pt x="0" y="37"/>
                  </a:cubicBezTo>
                  <a:cubicBezTo>
                    <a:pt x="0" y="37"/>
                    <a:pt x="19" y="175"/>
                    <a:pt x="10" y="465"/>
                  </a:cubicBezTo>
                  <a:cubicBezTo>
                    <a:pt x="1848" y="382"/>
                    <a:pt x="1848" y="382"/>
                    <a:pt x="1848" y="382"/>
                  </a:cubicBezTo>
                  <a:cubicBezTo>
                    <a:pt x="1848" y="382"/>
                    <a:pt x="1901" y="194"/>
                    <a:pt x="1841" y="5"/>
                  </a:cubicBezTo>
                  <a:lnTo>
                    <a:pt x="1826" y="0"/>
                  </a:lnTo>
                  <a:close/>
                </a:path>
              </a:pathLst>
            </a:custGeom>
            <a:gradFill rotWithShape="1">
              <a:gsLst>
                <a:gs pos="0">
                  <a:srgbClr val="969696"/>
                </a:gs>
                <a:gs pos="50000">
                  <a:srgbClr val="EAEAEA"/>
                </a:gs>
                <a:gs pos="100000">
                  <a:srgbClr val="969696"/>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28" name="Group 156"/>
          <p:cNvGrpSpPr/>
          <p:nvPr/>
        </p:nvGrpSpPr>
        <p:grpSpPr bwMode="auto">
          <a:xfrm>
            <a:off x="1716617" y="2032000"/>
            <a:ext cx="4826000" cy="922867"/>
            <a:chOff x="0" y="0"/>
            <a:chExt cx="2841" cy="719"/>
          </a:xfrm>
        </p:grpSpPr>
        <p:sp>
          <p:nvSpPr>
            <p:cNvPr id="29" name="01 29"/>
            <p:cNvSpPr/>
            <p:nvPr/>
          </p:nvSpPr>
          <p:spPr bwMode="auto">
            <a:xfrm>
              <a:off x="0" y="537"/>
              <a:ext cx="654" cy="182"/>
            </a:xfrm>
            <a:custGeom>
              <a:avLst/>
              <a:gdLst>
                <a:gd name="T0" fmla="*/ 214 w 571"/>
                <a:gd name="T1" fmla="*/ 0 h 148"/>
                <a:gd name="T2" fmla="*/ 0 w 571"/>
                <a:gd name="T3" fmla="*/ 12 h 148"/>
                <a:gd name="T4" fmla="*/ 510 w 571"/>
                <a:gd name="T5" fmla="*/ 182 h 148"/>
                <a:gd name="T6" fmla="*/ 654 w 571"/>
                <a:gd name="T7" fmla="*/ 176 h 148"/>
                <a:gd name="T8" fmla="*/ 214 w 571"/>
                <a:gd name="T9" fmla="*/ 0 h 148"/>
                <a:gd name="T10" fmla="*/ 0 60000 65536"/>
                <a:gd name="T11" fmla="*/ 0 60000 65536"/>
                <a:gd name="T12" fmla="*/ 0 60000 65536"/>
                <a:gd name="T13" fmla="*/ 0 60000 65536"/>
                <a:gd name="T14" fmla="*/ 0 60000 65536"/>
                <a:gd name="T15" fmla="*/ 0 w 571"/>
                <a:gd name="T16" fmla="*/ 0 h 148"/>
                <a:gd name="T17" fmla="*/ 571 w 571"/>
                <a:gd name="T18" fmla="*/ 148 h 148"/>
              </a:gdLst>
              <a:ahLst/>
              <a:cxnLst>
                <a:cxn ang="T10">
                  <a:pos x="T0" y="T1"/>
                </a:cxn>
                <a:cxn ang="T11">
                  <a:pos x="T2" y="T3"/>
                </a:cxn>
                <a:cxn ang="T12">
                  <a:pos x="T4" y="T5"/>
                </a:cxn>
                <a:cxn ang="T13">
                  <a:pos x="T6" y="T7"/>
                </a:cxn>
                <a:cxn ang="T14">
                  <a:pos x="T8" y="T9"/>
                </a:cxn>
              </a:cxnLst>
              <a:rect l="T15" t="T16" r="T17" b="T18"/>
              <a:pathLst>
                <a:path w="571" h="148">
                  <a:moveTo>
                    <a:pt x="187" y="0"/>
                  </a:moveTo>
                  <a:lnTo>
                    <a:pt x="0" y="10"/>
                  </a:lnTo>
                  <a:lnTo>
                    <a:pt x="445" y="148"/>
                  </a:lnTo>
                  <a:lnTo>
                    <a:pt x="571" y="143"/>
                  </a:lnTo>
                  <a:lnTo>
                    <a:pt x="187" y="0"/>
                  </a:lnTo>
                  <a:close/>
                </a:path>
              </a:pathLst>
            </a:custGeom>
            <a:gradFill rotWithShape="1">
              <a:gsLst>
                <a:gs pos="0">
                  <a:srgbClr val="4D4D4D"/>
                </a:gs>
                <a:gs pos="100000">
                  <a:srgbClr val="242424"/>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0" name="01 30"/>
            <p:cNvSpPr/>
            <p:nvPr/>
          </p:nvSpPr>
          <p:spPr bwMode="auto">
            <a:xfrm>
              <a:off x="125" y="56"/>
              <a:ext cx="393" cy="632"/>
            </a:xfrm>
            <a:custGeom>
              <a:avLst/>
              <a:gdLst>
                <a:gd name="T0" fmla="*/ 19 w 325"/>
                <a:gd name="T1" fmla="*/ 0 h 487"/>
                <a:gd name="T2" fmla="*/ 0 w 325"/>
                <a:gd name="T3" fmla="*/ 496 h 487"/>
                <a:gd name="T4" fmla="*/ 393 w 325"/>
                <a:gd name="T5" fmla="*/ 632 h 487"/>
                <a:gd name="T6" fmla="*/ 393 w 325"/>
                <a:gd name="T7" fmla="*/ 117 h 487"/>
                <a:gd name="T8" fmla="*/ 19 w 325"/>
                <a:gd name="T9" fmla="*/ 0 h 487"/>
                <a:gd name="T10" fmla="*/ 0 60000 65536"/>
                <a:gd name="T11" fmla="*/ 0 60000 65536"/>
                <a:gd name="T12" fmla="*/ 0 60000 65536"/>
                <a:gd name="T13" fmla="*/ 0 60000 65536"/>
                <a:gd name="T14" fmla="*/ 0 60000 65536"/>
                <a:gd name="T15" fmla="*/ 0 w 325"/>
                <a:gd name="T16" fmla="*/ 0 h 487"/>
                <a:gd name="T17" fmla="*/ 325 w 325"/>
                <a:gd name="T18" fmla="*/ 487 h 487"/>
              </a:gdLst>
              <a:ahLst/>
              <a:cxnLst>
                <a:cxn ang="T10">
                  <a:pos x="T0" y="T1"/>
                </a:cxn>
                <a:cxn ang="T11">
                  <a:pos x="T2" y="T3"/>
                </a:cxn>
                <a:cxn ang="T12">
                  <a:pos x="T4" y="T5"/>
                </a:cxn>
                <a:cxn ang="T13">
                  <a:pos x="T6" y="T7"/>
                </a:cxn>
                <a:cxn ang="T14">
                  <a:pos x="T8" y="T9"/>
                </a:cxn>
              </a:cxnLst>
              <a:rect l="T15" t="T16" r="T17" b="T18"/>
              <a:pathLst>
                <a:path w="325" h="487">
                  <a:moveTo>
                    <a:pt x="16" y="0"/>
                  </a:moveTo>
                  <a:cubicBezTo>
                    <a:pt x="16" y="0"/>
                    <a:pt x="37" y="218"/>
                    <a:pt x="0" y="382"/>
                  </a:cubicBezTo>
                  <a:cubicBezTo>
                    <a:pt x="325" y="487"/>
                    <a:pt x="325" y="487"/>
                    <a:pt x="325" y="487"/>
                  </a:cubicBezTo>
                  <a:cubicBezTo>
                    <a:pt x="325" y="90"/>
                    <a:pt x="325" y="90"/>
                    <a:pt x="325" y="90"/>
                  </a:cubicBezTo>
                  <a:lnTo>
                    <a:pt x="16" y="0"/>
                  </a:lnTo>
                  <a:close/>
                </a:path>
              </a:pathLst>
            </a:custGeom>
            <a:gradFill rotWithShape="1">
              <a:gsLst>
                <a:gs pos="0">
                  <a:srgbClr val="E9EAEA"/>
                </a:gs>
                <a:gs pos="100000">
                  <a:srgbClr val="FFFFFF"/>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1" name="01 31"/>
            <p:cNvSpPr/>
            <p:nvPr/>
          </p:nvSpPr>
          <p:spPr bwMode="auto">
            <a:xfrm>
              <a:off x="0" y="0"/>
              <a:ext cx="533" cy="719"/>
            </a:xfrm>
            <a:custGeom>
              <a:avLst/>
              <a:gdLst>
                <a:gd name="T0" fmla="*/ 515 w 441"/>
                <a:gd name="T1" fmla="*/ 174 h 555"/>
                <a:gd name="T2" fmla="*/ 21 w 441"/>
                <a:gd name="T3" fmla="*/ 0 h 555"/>
                <a:gd name="T4" fmla="*/ 17 w 441"/>
                <a:gd name="T5" fmla="*/ 0 h 555"/>
                <a:gd name="T6" fmla="*/ 18 w 441"/>
                <a:gd name="T7" fmla="*/ 21 h 555"/>
                <a:gd name="T8" fmla="*/ 497 w 441"/>
                <a:gd name="T9" fmla="*/ 190 h 555"/>
                <a:gd name="T10" fmla="*/ 498 w 441"/>
                <a:gd name="T11" fmla="*/ 698 h 555"/>
                <a:gd name="T12" fmla="*/ 0 w 441"/>
                <a:gd name="T13" fmla="*/ 549 h 555"/>
                <a:gd name="T14" fmla="*/ 0 w 441"/>
                <a:gd name="T15" fmla="*/ 565 h 555"/>
                <a:gd name="T16" fmla="*/ 498 w 441"/>
                <a:gd name="T17" fmla="*/ 719 h 555"/>
                <a:gd name="T18" fmla="*/ 516 w 441"/>
                <a:gd name="T19" fmla="*/ 719 h 555"/>
                <a:gd name="T20" fmla="*/ 515 w 441"/>
                <a:gd name="T21" fmla="*/ 174 h 5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1"/>
                <a:gd name="T34" fmla="*/ 0 h 555"/>
                <a:gd name="T35" fmla="*/ 441 w 441"/>
                <a:gd name="T36" fmla="*/ 555 h 5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1" h="555">
                  <a:moveTo>
                    <a:pt x="426" y="134"/>
                  </a:moveTo>
                  <a:cubicBezTo>
                    <a:pt x="17" y="0"/>
                    <a:pt x="17" y="0"/>
                    <a:pt x="17" y="0"/>
                  </a:cubicBezTo>
                  <a:cubicBezTo>
                    <a:pt x="14" y="0"/>
                    <a:pt x="14" y="0"/>
                    <a:pt x="14" y="0"/>
                  </a:cubicBezTo>
                  <a:cubicBezTo>
                    <a:pt x="15" y="16"/>
                    <a:pt x="15" y="16"/>
                    <a:pt x="15" y="16"/>
                  </a:cubicBezTo>
                  <a:cubicBezTo>
                    <a:pt x="411" y="147"/>
                    <a:pt x="411" y="147"/>
                    <a:pt x="411" y="147"/>
                  </a:cubicBezTo>
                  <a:cubicBezTo>
                    <a:pt x="411" y="147"/>
                    <a:pt x="427" y="235"/>
                    <a:pt x="412" y="539"/>
                  </a:cubicBezTo>
                  <a:cubicBezTo>
                    <a:pt x="0" y="424"/>
                    <a:pt x="0" y="424"/>
                    <a:pt x="0" y="424"/>
                  </a:cubicBezTo>
                  <a:cubicBezTo>
                    <a:pt x="0" y="436"/>
                    <a:pt x="0" y="436"/>
                    <a:pt x="0" y="436"/>
                  </a:cubicBezTo>
                  <a:cubicBezTo>
                    <a:pt x="412" y="555"/>
                    <a:pt x="412" y="555"/>
                    <a:pt x="412" y="555"/>
                  </a:cubicBezTo>
                  <a:cubicBezTo>
                    <a:pt x="427" y="555"/>
                    <a:pt x="427" y="555"/>
                    <a:pt x="427" y="555"/>
                  </a:cubicBezTo>
                  <a:cubicBezTo>
                    <a:pt x="441" y="270"/>
                    <a:pt x="426" y="134"/>
                    <a:pt x="426" y="134"/>
                  </a:cubicBezTo>
                  <a:close/>
                </a:path>
              </a:pathLst>
            </a:custGeom>
            <a:gradFill rotWithShape="1">
              <a:gsLst>
                <a:gs pos="0">
                  <a:srgbClr val="C0C0C0"/>
                </a:gs>
                <a:gs pos="100000">
                  <a:srgbClr val="B2B2B2"/>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2" name="01 32"/>
            <p:cNvSpPr/>
            <p:nvPr/>
          </p:nvSpPr>
          <p:spPr bwMode="auto">
            <a:xfrm>
              <a:off x="20" y="0"/>
              <a:ext cx="2735" cy="174"/>
            </a:xfrm>
            <a:custGeom>
              <a:avLst/>
              <a:gdLst>
                <a:gd name="T0" fmla="*/ 2735 w 2386"/>
                <a:gd name="T1" fmla="*/ 169 h 142"/>
                <a:gd name="T2" fmla="*/ 2354 w 2386"/>
                <a:gd name="T3" fmla="*/ 50 h 142"/>
                <a:gd name="T4" fmla="*/ 0 w 2386"/>
                <a:gd name="T5" fmla="*/ 0 h 142"/>
                <a:gd name="T6" fmla="*/ 494 w 2386"/>
                <a:gd name="T7" fmla="*/ 174 h 142"/>
                <a:gd name="T8" fmla="*/ 502 w 2386"/>
                <a:gd name="T9" fmla="*/ 165 h 142"/>
                <a:gd name="T10" fmla="*/ 2735 w 2386"/>
                <a:gd name="T11" fmla="*/ 169 h 142"/>
                <a:gd name="T12" fmla="*/ 0 60000 65536"/>
                <a:gd name="T13" fmla="*/ 0 60000 65536"/>
                <a:gd name="T14" fmla="*/ 0 60000 65536"/>
                <a:gd name="T15" fmla="*/ 0 60000 65536"/>
                <a:gd name="T16" fmla="*/ 0 60000 65536"/>
                <a:gd name="T17" fmla="*/ 0 60000 65536"/>
                <a:gd name="T18" fmla="*/ 0 w 2386"/>
                <a:gd name="T19" fmla="*/ 0 h 142"/>
                <a:gd name="T20" fmla="*/ 2386 w 2386"/>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2386" h="142">
                  <a:moveTo>
                    <a:pt x="2386" y="138"/>
                  </a:moveTo>
                  <a:lnTo>
                    <a:pt x="2054" y="41"/>
                  </a:lnTo>
                  <a:lnTo>
                    <a:pt x="0" y="0"/>
                  </a:lnTo>
                  <a:lnTo>
                    <a:pt x="431" y="142"/>
                  </a:lnTo>
                  <a:lnTo>
                    <a:pt x="438" y="135"/>
                  </a:lnTo>
                  <a:lnTo>
                    <a:pt x="2386" y="138"/>
                  </a:lnTo>
                  <a:close/>
                </a:path>
              </a:pathLst>
            </a:custGeom>
            <a:gradFill rotWithShape="1">
              <a:gsLst>
                <a:gs pos="0">
                  <a:srgbClr val="727172"/>
                </a:gs>
                <a:gs pos="100000">
                  <a:srgbClr val="4D4D4D"/>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3" name="01 33"/>
            <p:cNvSpPr/>
            <p:nvPr/>
          </p:nvSpPr>
          <p:spPr bwMode="auto">
            <a:xfrm>
              <a:off x="514" y="166"/>
              <a:ext cx="2327" cy="553"/>
            </a:xfrm>
            <a:custGeom>
              <a:avLst/>
              <a:gdLst>
                <a:gd name="T0" fmla="*/ 2241 w 1924"/>
                <a:gd name="T1" fmla="*/ 4 h 427"/>
                <a:gd name="T2" fmla="*/ 8 w 1924"/>
                <a:gd name="T3" fmla="*/ 0 h 427"/>
                <a:gd name="T4" fmla="*/ 0 w 1924"/>
                <a:gd name="T5" fmla="*/ 8 h 427"/>
                <a:gd name="T6" fmla="*/ 2 w 1924"/>
                <a:gd name="T7" fmla="*/ 553 h 427"/>
                <a:gd name="T8" fmla="*/ 2258 w 1924"/>
                <a:gd name="T9" fmla="*/ 490 h 427"/>
                <a:gd name="T10" fmla="*/ 2258 w 1924"/>
                <a:gd name="T11" fmla="*/ 9 h 427"/>
                <a:gd name="T12" fmla="*/ 2241 w 1924"/>
                <a:gd name="T13" fmla="*/ 4 h 427"/>
                <a:gd name="T14" fmla="*/ 0 60000 65536"/>
                <a:gd name="T15" fmla="*/ 0 60000 65536"/>
                <a:gd name="T16" fmla="*/ 0 60000 65536"/>
                <a:gd name="T17" fmla="*/ 0 60000 65536"/>
                <a:gd name="T18" fmla="*/ 0 60000 65536"/>
                <a:gd name="T19" fmla="*/ 0 60000 65536"/>
                <a:gd name="T20" fmla="*/ 0 60000 65536"/>
                <a:gd name="T21" fmla="*/ 0 w 1924"/>
                <a:gd name="T22" fmla="*/ 0 h 427"/>
                <a:gd name="T23" fmla="*/ 1924 w 1924"/>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4" h="427">
                  <a:moveTo>
                    <a:pt x="1853" y="3"/>
                  </a:moveTo>
                  <a:cubicBezTo>
                    <a:pt x="7" y="0"/>
                    <a:pt x="7" y="0"/>
                    <a:pt x="7" y="0"/>
                  </a:cubicBezTo>
                  <a:cubicBezTo>
                    <a:pt x="0" y="6"/>
                    <a:pt x="0" y="6"/>
                    <a:pt x="0" y="6"/>
                  </a:cubicBezTo>
                  <a:cubicBezTo>
                    <a:pt x="0" y="6"/>
                    <a:pt x="16" y="142"/>
                    <a:pt x="2" y="427"/>
                  </a:cubicBezTo>
                  <a:cubicBezTo>
                    <a:pt x="1867" y="378"/>
                    <a:pt x="1867" y="378"/>
                    <a:pt x="1867" y="378"/>
                  </a:cubicBezTo>
                  <a:cubicBezTo>
                    <a:pt x="1867" y="378"/>
                    <a:pt x="1924" y="194"/>
                    <a:pt x="1867" y="7"/>
                  </a:cubicBezTo>
                  <a:lnTo>
                    <a:pt x="1853" y="3"/>
                  </a:ln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sp>
        <p:nvSpPr>
          <p:cNvPr id="34" name="WordArt 35"/>
          <p:cNvSpPr>
            <a:spLocks noChangeArrowheads="1" noChangeShapeType="1" noTextEdit="1"/>
          </p:cNvSpPr>
          <p:nvPr/>
        </p:nvSpPr>
        <p:spPr bwMode="auto">
          <a:xfrm rot="21269670">
            <a:off x="3003551" y="3894667"/>
            <a:ext cx="2802467" cy="247651"/>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zh-CN" altLang="en-US" sz="4800" b="1" kern="10">
                <a:solidFill>
                  <a:srgbClr val="FFFFFF"/>
                </a:solidFill>
                <a:latin typeface="黑体"/>
                <a:ea typeface="黑体"/>
              </a:rPr>
              <a:t>双击此处添加文字内容</a:t>
            </a:r>
          </a:p>
        </p:txBody>
      </p:sp>
      <p:sp>
        <p:nvSpPr>
          <p:cNvPr id="35" name="WordArt 36"/>
          <p:cNvSpPr>
            <a:spLocks noChangeArrowheads="1" noChangeShapeType="1" noTextEdit="1"/>
          </p:cNvSpPr>
          <p:nvPr/>
        </p:nvSpPr>
        <p:spPr bwMode="auto">
          <a:xfrm>
            <a:off x="3020484" y="2516718"/>
            <a:ext cx="2802467" cy="247649"/>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zh-CN" altLang="en-US" sz="4800" b="1" kern="10">
                <a:solidFill>
                  <a:srgbClr val="FFFFFF"/>
                </a:solidFill>
                <a:latin typeface="黑体"/>
                <a:ea typeface="黑体"/>
              </a:rPr>
              <a:t>双击此处添加文字内容</a:t>
            </a:r>
          </a:p>
        </p:txBody>
      </p:sp>
      <p:sp>
        <p:nvSpPr>
          <p:cNvPr id="36" name="WordArt 37"/>
          <p:cNvSpPr>
            <a:spLocks noChangeArrowheads="1" noChangeShapeType="1" noTextEdit="1"/>
          </p:cNvSpPr>
          <p:nvPr/>
        </p:nvSpPr>
        <p:spPr bwMode="auto">
          <a:xfrm rot="21142057">
            <a:off x="3291417" y="5317067"/>
            <a:ext cx="2802467" cy="247651"/>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zh-CN" altLang="en-US" sz="4800" b="1" kern="10">
                <a:solidFill>
                  <a:srgbClr val="000000"/>
                </a:solidFill>
                <a:latin typeface="黑体"/>
                <a:ea typeface="黑体"/>
              </a:rPr>
              <a:t>双击此处添加文字内容</a:t>
            </a:r>
          </a:p>
        </p:txBody>
      </p:sp>
      <p:sp>
        <p:nvSpPr>
          <p:cNvPr id="37" name="WordArt 38"/>
          <p:cNvSpPr>
            <a:spLocks noChangeArrowheads="1" noChangeShapeType="1" noTextEdit="1"/>
          </p:cNvSpPr>
          <p:nvPr/>
        </p:nvSpPr>
        <p:spPr bwMode="auto">
          <a:xfrm>
            <a:off x="3020484" y="3227918"/>
            <a:ext cx="2802467" cy="247649"/>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zh-CN" altLang="en-US" sz="4800" b="1" kern="10">
                <a:solidFill>
                  <a:srgbClr val="000000"/>
                </a:solidFill>
                <a:latin typeface="黑体"/>
                <a:ea typeface="黑体"/>
              </a:rPr>
              <a:t>双击此处添加文字内容</a:t>
            </a:r>
          </a:p>
        </p:txBody>
      </p:sp>
      <p:sp>
        <p:nvSpPr>
          <p:cNvPr id="38" name="01 39"/>
          <p:cNvSpPr>
            <a:spLocks noChangeArrowheads="1"/>
          </p:cNvSpPr>
          <p:nvPr/>
        </p:nvSpPr>
        <p:spPr bwMode="auto">
          <a:xfrm>
            <a:off x="7526867" y="2459567"/>
            <a:ext cx="3649133" cy="3170767"/>
          </a:xfrm>
          <a:prstGeom prst="roundRect">
            <a:avLst>
              <a:gd name="adj" fmla="val 1394"/>
            </a:avLst>
          </a:prstGeom>
          <a:gradFill rotWithShape="1">
            <a:gsLst>
              <a:gs pos="0">
                <a:srgbClr val="FFFFFF"/>
              </a:gs>
              <a:gs pos="100000">
                <a:srgbClr val="DDDDDD"/>
              </a:gs>
            </a:gsLst>
            <a:lin ang="5400000" scaled="1"/>
          </a:gradFill>
          <a:ln w="9525">
            <a:solidFill>
              <a:srgbClr val="B2B2B2"/>
            </a:solidFill>
            <a:round/>
          </a:ln>
          <a:effectLst/>
          <a:extLst>
            <a:ext uri="{AF507438-7753-43E0-B8FC-AC1667EBCBE1}">
              <a14:hiddenEffects xmlns:a14="http://schemas.microsoft.com/office/drawing/2010/main">
                <a:effectLst>
                  <a:outerShdw dist="17961" dir="2700000" algn="ctr" rotWithShape="0">
                    <a:srgbClr val="858585"/>
                  </a:outerShdw>
                </a:effectLst>
              </a14:hiddenEffects>
            </a:ext>
          </a:extLst>
        </p:spPr>
        <p:txBody>
          <a:bodyPr wrap="none" anchor="ctr"/>
          <a:lstStyle/>
          <a:p>
            <a:pPr eaLnBrk="1" fontAlgn="base" hangingPunct="1">
              <a:lnSpc>
                <a:spcPct val="120000"/>
              </a:lnSpc>
              <a:buClrTx/>
              <a:buSzTx/>
            </a:pPr>
            <a:endParaRPr lang="zh-CN" altLang="en-US" sz="2135"/>
          </a:p>
          <a:p>
            <a:pPr eaLnBrk="1" fontAlgn="base" hangingPunct="1">
              <a:lnSpc>
                <a:spcPct val="120000"/>
              </a:lnSpc>
              <a:buClrTx/>
              <a:buSzTx/>
            </a:pPr>
            <a:endParaRPr lang="zh-CN" altLang="en-US" sz="2135"/>
          </a:p>
          <a:p>
            <a:pPr eaLnBrk="1" fontAlgn="base" hangingPunct="1">
              <a:lnSpc>
                <a:spcPct val="120000"/>
              </a:lnSpc>
              <a:buClrTx/>
              <a:buSzTx/>
            </a:pPr>
            <a:r>
              <a:rPr lang="zh-CN" altLang="en-US" sz="2135"/>
              <a:t>单击此处添加文字</a:t>
            </a:r>
            <a:endParaRPr lang="zh-CN" altLang="en-US" sz="2135"/>
          </a:p>
          <a:p>
            <a:pPr eaLnBrk="1" fontAlgn="base" hangingPunct="1">
              <a:lnSpc>
                <a:spcPct val="120000"/>
              </a:lnSpc>
              <a:buClrTx/>
              <a:buSzTx/>
            </a:pPr>
            <a:r>
              <a:rPr lang="zh-CN" altLang="en-US" sz="2135"/>
              <a:t>单击此处添加文字</a:t>
            </a:r>
            <a:endParaRPr lang="zh-CN" altLang="en-US" sz="2135"/>
          </a:p>
          <a:p>
            <a:pPr eaLnBrk="1" fontAlgn="base" hangingPunct="1">
              <a:lnSpc>
                <a:spcPct val="120000"/>
              </a:lnSpc>
              <a:buClrTx/>
              <a:buSzTx/>
            </a:pPr>
            <a:r>
              <a:rPr lang="zh-CN" altLang="en-US" sz="2135"/>
              <a:t>单击此处添加文字</a:t>
            </a:r>
            <a:endParaRPr lang="zh-CN" altLang="en-US" sz="2135"/>
          </a:p>
          <a:p>
            <a:pPr eaLnBrk="1" fontAlgn="base" hangingPunct="1">
              <a:lnSpc>
                <a:spcPct val="120000"/>
              </a:lnSpc>
              <a:buClrTx/>
              <a:buSzTx/>
            </a:pPr>
            <a:r>
              <a:rPr lang="zh-CN" altLang="en-US" sz="2135">
                <a:latin typeface="Arial" charset="0"/>
              </a:rPr>
              <a:t>单击此处添加文字</a:t>
            </a:r>
            <a:endParaRPr lang="zh-CN" altLang="en-US" sz="2135">
              <a:latin typeface="Arial" charset="0"/>
            </a:endParaRPr>
          </a:p>
          <a:p>
            <a:pPr eaLnBrk="1" fontAlgn="base" hangingPunct="1">
              <a:lnSpc>
                <a:spcPct val="120000"/>
              </a:lnSpc>
              <a:buClrTx/>
              <a:buSzTx/>
            </a:pPr>
            <a:r>
              <a:rPr lang="zh-CN" altLang="en-US" sz="2135">
                <a:latin typeface="Arial" charset="0"/>
              </a:rPr>
              <a:t>单击此处添加文字</a:t>
            </a:r>
            <a:endParaRPr lang="zh-CN" altLang="en-US" sz="2135">
              <a:latin typeface="Arial" charset="0"/>
            </a:endParaRPr>
          </a:p>
          <a:p>
            <a:pPr eaLnBrk="1" fontAlgn="base" hangingPunct="1">
              <a:lnSpc>
                <a:spcPct val="120000"/>
              </a:lnSpc>
              <a:buClrTx/>
              <a:buSzTx/>
            </a:pPr>
            <a:r>
              <a:rPr lang="zh-CN" altLang="en-US" sz="2135">
                <a:latin typeface="Arial" charset="0"/>
              </a:rPr>
              <a:t>单击此处添加文字</a:t>
            </a:r>
            <a:endParaRPr lang="zh-CN" altLang="en-US" sz="2135">
              <a:latin typeface="Arial" charset="0"/>
            </a:endParaRPr>
          </a:p>
          <a:p>
            <a:pPr eaLnBrk="1" fontAlgn="base" hangingPunct="1">
              <a:lnSpc>
                <a:spcPct val="120000"/>
              </a:lnSpc>
              <a:buClrTx/>
              <a:buSzTx/>
            </a:pPr>
            <a:endParaRPr lang="zh-CN" altLang="en-US" sz="2135"/>
          </a:p>
          <a:p>
            <a:pPr eaLnBrk="1" fontAlgn="base" hangingPunct="1">
              <a:lnSpc>
                <a:spcPct val="120000"/>
              </a:lnSpc>
              <a:buClrTx/>
              <a:buSzTx/>
            </a:pPr>
            <a:endParaRPr lang="zh-CN" altLang="en-US" sz="2135"/>
          </a:p>
        </p:txBody>
      </p:sp>
      <p:sp>
        <p:nvSpPr>
          <p:cNvPr id="39" name="01 40"/>
          <p:cNvSpPr>
            <a:spLocks noChangeArrowheads="1"/>
          </p:cNvSpPr>
          <p:nvPr/>
        </p:nvSpPr>
        <p:spPr bwMode="auto">
          <a:xfrm>
            <a:off x="7416800" y="2108201"/>
            <a:ext cx="3871384" cy="497417"/>
          </a:xfrm>
          <a:prstGeom prst="roundRect">
            <a:avLst>
              <a:gd name="adj" fmla="val 5630"/>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a:effectLst/>
        </p:spPr>
        <p:txBody>
          <a:bodyPr wrap="none" anchor="ctr"/>
          <a:lstStyle/>
          <a:p>
            <a:pPr eaLnBrk="1" fontAlgn="base" hangingPunct="1">
              <a:buClrTx/>
              <a:buSzTx/>
            </a:pPr>
            <a:r>
              <a:rPr lang="zh-CN" altLang="en-US" sz="2665" b="1">
                <a:solidFill>
                  <a:srgbClr val="FFFFFF"/>
                </a:solidFill>
                <a:latin typeface="Arial" charset="0"/>
              </a:rPr>
              <a:t>单击此处添加文字</a:t>
            </a:r>
          </a:p>
        </p:txBody>
      </p:sp>
      <p:sp>
        <p:nvSpPr>
          <p:cNvPr id="40" name="标题 3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600"/>
                                  </p:stCondLst>
                                  <p:childTnLst>
                                    <p:set>
                                      <p:cBhvr>
                                        <p:cTn id="11" dur="1" fill="hold">
                                          <p:stCondLst>
                                            <p:cond delay="0"/>
                                          </p:stCondLst>
                                        </p:cTn>
                                        <p:tgtEl>
                                          <p:spTgt spid="36"/>
                                        </p:tgtEl>
                                        <p:attrNameLst>
                                          <p:attrName>style.visibility</p:attrName>
                                        </p:attrNameLst>
                                      </p:cBhvr>
                                      <p:to>
                                        <p:strVal val="visible"/>
                                      </p:to>
                                    </p:set>
                                    <p:animEffect transition="in" filter="barn(inVertical)">
                                      <p:cBhvr>
                                        <p:cTn id="12" dur="500"/>
                                        <p:tgtEl>
                                          <p:spTgt spid="36"/>
                                        </p:tgtEl>
                                      </p:cBhvr>
                                    </p:animEffect>
                                  </p:childTnLst>
                                </p:cTn>
                              </p:par>
                              <p:par>
                                <p:cTn id="13" presetID="42" presetClass="entr" presetSubtype="0" fill="hold" nodeType="withEffect">
                                  <p:stCondLst>
                                    <p:cond delay="3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60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par>
                                <p:cTn id="23" presetID="16" presetClass="entr" presetSubtype="21" fill="hold" grpId="0" nodeType="withEffect">
                                  <p:stCondLst>
                                    <p:cond delay="1300"/>
                                  </p:stCondLst>
                                  <p:childTnLst>
                                    <p:set>
                                      <p:cBhvr>
                                        <p:cTn id="24" dur="1" fill="hold">
                                          <p:stCondLst>
                                            <p:cond delay="0"/>
                                          </p:stCondLst>
                                        </p:cTn>
                                        <p:tgtEl>
                                          <p:spTgt spid="34"/>
                                        </p:tgtEl>
                                        <p:attrNameLst>
                                          <p:attrName>style.visibility</p:attrName>
                                        </p:attrNameLst>
                                      </p:cBhvr>
                                      <p:to>
                                        <p:strVal val="visible"/>
                                      </p:to>
                                    </p:set>
                                    <p:animEffect transition="in" filter="barn(inVertical)">
                                      <p:cBhvr>
                                        <p:cTn id="25" dur="500"/>
                                        <p:tgtEl>
                                          <p:spTgt spid="34"/>
                                        </p:tgtEl>
                                      </p:cBhvr>
                                    </p:animEffect>
                                  </p:childTnLst>
                                </p:cTn>
                              </p:par>
                              <p:par>
                                <p:cTn id="26" presetID="42" presetClass="entr" presetSubtype="0" fill="hold" nodeType="withEffect">
                                  <p:stCondLst>
                                    <p:cond delay="9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16" presetClass="entr" presetSubtype="21" fill="hold" grpId="0" nodeType="withEffect">
                                  <p:stCondLst>
                                    <p:cond delay="1700"/>
                                  </p:stCondLst>
                                  <p:childTnLst>
                                    <p:set>
                                      <p:cBhvr>
                                        <p:cTn id="32" dur="1" fill="hold">
                                          <p:stCondLst>
                                            <p:cond delay="0"/>
                                          </p:stCondLst>
                                        </p:cTn>
                                        <p:tgtEl>
                                          <p:spTgt spid="37"/>
                                        </p:tgtEl>
                                        <p:attrNameLst>
                                          <p:attrName>style.visibility</p:attrName>
                                        </p:attrNameLst>
                                      </p:cBhvr>
                                      <p:to>
                                        <p:strVal val="visible"/>
                                      </p:to>
                                    </p:set>
                                    <p:animEffect transition="in" filter="barn(inVertical)">
                                      <p:cBhvr>
                                        <p:cTn id="33" dur="500"/>
                                        <p:tgtEl>
                                          <p:spTgt spid="37"/>
                                        </p:tgtEl>
                                      </p:cBhvr>
                                    </p:animEffect>
                                  </p:childTnLst>
                                </p:cTn>
                              </p:par>
                              <p:par>
                                <p:cTn id="34" presetID="42" presetClass="entr" presetSubtype="0" fill="hold" nodeType="withEffect">
                                  <p:stCondLst>
                                    <p:cond delay="120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par>
                                <p:cTn id="39" presetID="16" presetClass="entr" presetSubtype="21" fill="hold" grpId="0" nodeType="withEffect">
                                  <p:stCondLst>
                                    <p:cond delay="1900"/>
                                  </p:stCondLst>
                                  <p:childTnLst>
                                    <p:set>
                                      <p:cBhvr>
                                        <p:cTn id="40" dur="1" fill="hold">
                                          <p:stCondLst>
                                            <p:cond delay="0"/>
                                          </p:stCondLst>
                                        </p:cTn>
                                        <p:tgtEl>
                                          <p:spTgt spid="35"/>
                                        </p:tgtEl>
                                        <p:attrNameLst>
                                          <p:attrName>style.visibility</p:attrName>
                                        </p:attrNameLst>
                                      </p:cBhvr>
                                      <p:to>
                                        <p:strVal val="visible"/>
                                      </p:to>
                                    </p:set>
                                    <p:animEffect transition="in" filter="barn(inVertical)">
                                      <p:cBhvr>
                                        <p:cTn id="41" dur="500"/>
                                        <p:tgtEl>
                                          <p:spTgt spid="35"/>
                                        </p:tgtEl>
                                      </p:cBhvr>
                                    </p:animEffect>
                                  </p:childTnLst>
                                </p:cTn>
                              </p:par>
                            </p:childTnLst>
                          </p:cTn>
                        </p:par>
                        <p:par>
                          <p:cTn id="42" fill="hold">
                            <p:stCondLst>
                              <p:cond delay="1000"/>
                            </p:stCondLst>
                            <p:childTnLst>
                              <p:par>
                                <p:cTn id="43" presetID="23" presetClass="entr" presetSubtype="16"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p:cTn id="45" dur="500" fill="hold"/>
                                        <p:tgtEl>
                                          <p:spTgt spid="39"/>
                                        </p:tgtEl>
                                        <p:attrNameLst>
                                          <p:attrName>ppt_w</p:attrName>
                                        </p:attrNameLst>
                                      </p:cBhvr>
                                      <p:tavLst>
                                        <p:tav tm="0">
                                          <p:val>
                                            <p:fltVal val="0"/>
                                          </p:val>
                                        </p:tav>
                                        <p:tav tm="100000">
                                          <p:val>
                                            <p:strVal val="#ppt_w"/>
                                          </p:val>
                                        </p:tav>
                                      </p:tavLst>
                                    </p:anim>
                                    <p:anim calcmode="lin" valueType="num">
                                      <p:cBhvr>
                                        <p:cTn id="46" dur="500" fill="hold"/>
                                        <p:tgtEl>
                                          <p:spTgt spid="39"/>
                                        </p:tgtEl>
                                        <p:attrNameLst>
                                          <p:attrName>ppt_h</p:attrName>
                                        </p:attrNameLst>
                                      </p:cBhvr>
                                      <p:tavLst>
                                        <p:tav tm="0">
                                          <p:val>
                                            <p:fltVal val="0"/>
                                          </p:val>
                                        </p:tav>
                                        <p:tav tm="100000">
                                          <p:val>
                                            <p:strVal val="#ppt_h"/>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1000"/>
                                        <p:tgtEl>
                                          <p:spTgt spid="38"/>
                                        </p:tgtEl>
                                      </p:cBhvr>
                                    </p:animEffect>
                                    <p:anim calcmode="lin" valueType="num">
                                      <p:cBhvr>
                                        <p:cTn id="50" dur="1000" fill="hold"/>
                                        <p:tgtEl>
                                          <p:spTgt spid="38"/>
                                        </p:tgtEl>
                                        <p:attrNameLst>
                                          <p:attrName>ppt_x</p:attrName>
                                        </p:attrNameLst>
                                      </p:cBhvr>
                                      <p:tavLst>
                                        <p:tav tm="0">
                                          <p:val>
                                            <p:strVal val="#ppt_x"/>
                                          </p:val>
                                        </p:tav>
                                        <p:tav tm="100000">
                                          <p:val>
                                            <p:strVal val="#ppt_x"/>
                                          </p:val>
                                        </p:tav>
                                      </p:tavLst>
                                    </p:anim>
                                    <p:anim calcmode="lin" valueType="num">
                                      <p:cBhvr>
                                        <p:cTn id="5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1 1"/>
          <p:cNvGrpSpPr/>
          <p:nvPr/>
        </p:nvGrpSpPr>
        <p:grpSpPr bwMode="auto">
          <a:xfrm>
            <a:off x="1158314" y="2737710"/>
            <a:ext cx="1675937" cy="1570567"/>
            <a:chOff x="944563" y="2652713"/>
            <a:chExt cx="1256952" cy="1177925"/>
          </a:xfrm>
        </p:grpSpPr>
        <p:grpSp>
          <p:nvGrpSpPr>
            <p:cNvPr id="3" name="Group 5"/>
            <p:cNvGrpSpPr/>
            <p:nvPr/>
          </p:nvGrpSpPr>
          <p:grpSpPr bwMode="auto">
            <a:xfrm>
              <a:off x="944563" y="2652713"/>
              <a:ext cx="1181100" cy="1177925"/>
              <a:chOff x="0" y="0"/>
              <a:chExt cx="1288" cy="1286"/>
            </a:xfrm>
          </p:grpSpPr>
          <p:grpSp>
            <p:nvGrpSpPr>
              <p:cNvPr id="5" name="Group 6"/>
              <p:cNvGrpSpPr/>
              <p:nvPr/>
            </p:nvGrpSpPr>
            <p:grpSpPr bwMode="auto">
              <a:xfrm rot="650306">
                <a:off x="0" y="0"/>
                <a:ext cx="1288" cy="1286"/>
                <a:chOff x="0" y="0"/>
                <a:chExt cx="1136" cy="1134"/>
              </a:xfrm>
            </p:grpSpPr>
            <p:sp>
              <p:nvSpPr>
                <p:cNvPr id="8" name="Oval 7"/>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ln>
                <a:effectLst/>
              </p:spPr>
              <p:txBody>
                <a:bodyPr wrap="none" anchor="ctr"/>
                <a:lstStyle/>
                <a:p>
                  <a:pPr>
                    <a:defRPr/>
                  </a:pPr>
                  <a:endParaRPr lang="zh-CN" altLang="en-US" sz="2135" kern="0" dirty="0">
                    <a:solidFill>
                      <a:sysClr val="windowText" lastClr="000000"/>
                    </a:solidFill>
                    <a:latin typeface="微软雅黑" pitchFamily="34" charset="-122"/>
                    <a:ea typeface="微软雅黑" pitchFamily="34" charset="-122"/>
                  </a:endParaRPr>
                </a:p>
              </p:txBody>
            </p:sp>
            <p:sp>
              <p:nvSpPr>
                <p:cNvPr id="9" name="Oval 8"/>
                <p:cNvSpPr>
                  <a:spLocks noChangeArrowheads="1"/>
                </p:cNvSpPr>
                <p:nvPr/>
              </p:nvSpPr>
              <p:spPr bwMode="auto">
                <a:xfrm>
                  <a:off x="64" y="63"/>
                  <a:ext cx="1008" cy="1009"/>
                </a:xfrm>
                <a:prstGeom prst="ellipse">
                  <a:avLst/>
                </a:prstGeom>
                <a:solidFill>
                  <a:srgbClr val="C00000"/>
                </a:solidFill>
                <a:ln w="9525">
                  <a:solidFill>
                    <a:srgbClr val="C0C0C0"/>
                  </a:solidFill>
                  <a:round/>
                </a:ln>
              </p:spPr>
              <p:txBody>
                <a:bodyPr wrap="none" anchor="ctr"/>
                <a:lstStyle/>
                <a:p>
                  <a:pPr>
                    <a:defRPr/>
                  </a:pPr>
                  <a:endParaRPr lang="zh-CN" altLang="en-US" sz="2135" kern="0" dirty="0">
                    <a:solidFill>
                      <a:sysClr val="windowText" lastClr="000000"/>
                    </a:solidFill>
                    <a:latin typeface="微软雅黑" pitchFamily="34" charset="-122"/>
                    <a:ea typeface="微软雅黑" pitchFamily="34" charset="-122"/>
                  </a:endParaRPr>
                </a:p>
              </p:txBody>
            </p:sp>
          </p:grpSp>
          <p:sp>
            <p:nvSpPr>
              <p:cNvPr id="6" name="未知"/>
              <p:cNvSpPr/>
              <p:nvPr/>
            </p:nvSpPr>
            <p:spPr bwMode="auto">
              <a:xfrm rot="-5400000">
                <a:off x="314" y="395"/>
                <a:ext cx="490"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defRPr/>
                </a:pPr>
                <a:endParaRPr lang="zh-CN" altLang="en-US" sz="2135" kern="0" dirty="0">
                  <a:solidFill>
                    <a:sysClr val="windowText" lastClr="000000"/>
                  </a:solidFill>
                  <a:latin typeface="微软雅黑" pitchFamily="34" charset="-122"/>
                  <a:ea typeface="微软雅黑" pitchFamily="34" charset="-122"/>
                </a:endParaRPr>
              </a:p>
            </p:txBody>
          </p:sp>
          <p:sp>
            <p:nvSpPr>
              <p:cNvPr id="7" name="未知"/>
              <p:cNvSpPr/>
              <p:nvPr/>
            </p:nvSpPr>
            <p:spPr bwMode="auto">
              <a:xfrm rot="5400000">
                <a:off x="474" y="-91"/>
                <a:ext cx="492"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defRPr/>
                </a:pPr>
                <a:endParaRPr lang="zh-CN" altLang="en-US" sz="2135" kern="0" dirty="0">
                  <a:solidFill>
                    <a:sysClr val="windowText" lastClr="000000"/>
                  </a:solidFill>
                  <a:latin typeface="微软雅黑" pitchFamily="34" charset="-122"/>
                  <a:ea typeface="微软雅黑" pitchFamily="34" charset="-122"/>
                </a:endParaRPr>
              </a:p>
            </p:txBody>
          </p:sp>
        </p:grpSp>
        <p:sp>
          <p:nvSpPr>
            <p:cNvPr id="4" name="01 25"/>
            <p:cNvSpPr>
              <a:spLocks noChangeArrowheads="1"/>
            </p:cNvSpPr>
            <p:nvPr/>
          </p:nvSpPr>
          <p:spPr bwMode="auto">
            <a:xfrm>
              <a:off x="1029941" y="2855913"/>
              <a:ext cx="1171574" cy="769938"/>
            </a:xfrm>
            <a:prstGeom prst="rect">
              <a:avLst/>
            </a:prstGeom>
            <a:noFill/>
            <a:ln>
              <a:noFill/>
            </a:ln>
            <a:effectLst/>
          </p:spPr>
          <p:txBody>
            <a:bodyPr anchor="ctr"/>
            <a:lstStyle/>
            <a:p>
              <a:pPr>
                <a:defRPr/>
              </a:pPr>
              <a:r>
                <a:rPr lang="zh-CN" altLang="en-US" sz="2135" b="1" kern="0" dirty="0">
                  <a:solidFill>
                    <a:srgbClr val="FFFFFF"/>
                  </a:solidFill>
                  <a:latin typeface="微软雅黑" pitchFamily="34" charset="-122"/>
                  <a:ea typeface="微软雅黑" pitchFamily="34" charset="-122"/>
                </a:rPr>
                <a:t>文字内容</a:t>
              </a:r>
            </a:p>
          </p:txBody>
        </p:sp>
      </p:grpSp>
      <p:grpSp>
        <p:nvGrpSpPr>
          <p:cNvPr id="10" name="01 2"/>
          <p:cNvGrpSpPr/>
          <p:nvPr/>
        </p:nvGrpSpPr>
        <p:grpSpPr bwMode="auto">
          <a:xfrm>
            <a:off x="5016998" y="2468893"/>
            <a:ext cx="2112433" cy="2108200"/>
            <a:chOff x="3838575" y="2451100"/>
            <a:chExt cx="1584325" cy="1581150"/>
          </a:xfrm>
        </p:grpSpPr>
        <p:grpSp>
          <p:nvGrpSpPr>
            <p:cNvPr id="11" name="Group 11"/>
            <p:cNvGrpSpPr/>
            <p:nvPr/>
          </p:nvGrpSpPr>
          <p:grpSpPr bwMode="auto">
            <a:xfrm>
              <a:off x="3838575" y="2451100"/>
              <a:ext cx="1584325" cy="1581150"/>
              <a:chOff x="0" y="0"/>
              <a:chExt cx="1288" cy="1286"/>
            </a:xfrm>
          </p:grpSpPr>
          <p:grpSp>
            <p:nvGrpSpPr>
              <p:cNvPr id="13" name="Group 12"/>
              <p:cNvGrpSpPr/>
              <p:nvPr/>
            </p:nvGrpSpPr>
            <p:grpSpPr bwMode="auto">
              <a:xfrm rot="650306">
                <a:off x="0" y="0"/>
                <a:ext cx="1288" cy="1286"/>
                <a:chOff x="0" y="0"/>
                <a:chExt cx="1136" cy="1134"/>
              </a:xfrm>
            </p:grpSpPr>
            <p:sp>
              <p:nvSpPr>
                <p:cNvPr id="16" name="Oval 13"/>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ln>
                <a:effectLst/>
              </p:spPr>
              <p:txBody>
                <a:bodyPr wrap="none" anchor="ctr"/>
                <a:lstStyle/>
                <a:p>
                  <a:pPr>
                    <a:defRPr/>
                  </a:pPr>
                  <a:endParaRPr lang="zh-CN" altLang="en-US" sz="2135" kern="0" dirty="0">
                    <a:solidFill>
                      <a:sysClr val="windowText" lastClr="000000"/>
                    </a:solidFill>
                    <a:latin typeface="微软雅黑" pitchFamily="34" charset="-122"/>
                    <a:ea typeface="微软雅黑" pitchFamily="34" charset="-122"/>
                  </a:endParaRPr>
                </a:p>
              </p:txBody>
            </p:sp>
            <p:sp>
              <p:nvSpPr>
                <p:cNvPr id="17" name="Oval 14"/>
                <p:cNvSpPr>
                  <a:spLocks noChangeArrowheads="1"/>
                </p:cNvSpPr>
                <p:nvPr/>
              </p:nvSpPr>
              <p:spPr bwMode="auto">
                <a:xfrm>
                  <a:off x="64" y="61"/>
                  <a:ext cx="1009" cy="1011"/>
                </a:xfrm>
                <a:prstGeom prst="ellipse">
                  <a:avLst/>
                </a:prstGeom>
                <a:solidFill>
                  <a:srgbClr val="C00000"/>
                </a:solidFill>
                <a:ln w="9525">
                  <a:solidFill>
                    <a:srgbClr val="C0C0C0"/>
                  </a:solidFill>
                  <a:round/>
                </a:ln>
              </p:spPr>
              <p:txBody>
                <a:bodyPr wrap="none" anchor="ctr"/>
                <a:lstStyle/>
                <a:p>
                  <a:pPr>
                    <a:defRPr/>
                  </a:pPr>
                  <a:endParaRPr lang="zh-CN" altLang="en-US" sz="2135" kern="0" dirty="0">
                    <a:solidFill>
                      <a:sysClr val="windowText" lastClr="000000"/>
                    </a:solidFill>
                    <a:latin typeface="微软雅黑" pitchFamily="34" charset="-122"/>
                    <a:ea typeface="微软雅黑" pitchFamily="34" charset="-122"/>
                  </a:endParaRPr>
                </a:p>
              </p:txBody>
            </p:sp>
          </p:grpSp>
          <p:sp>
            <p:nvSpPr>
              <p:cNvPr id="14" name="未知"/>
              <p:cNvSpPr/>
              <p:nvPr/>
            </p:nvSpPr>
            <p:spPr bwMode="auto">
              <a:xfrm rot="-5400000">
                <a:off x="313" y="394"/>
                <a:ext cx="491" cy="981"/>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defRPr/>
                </a:pPr>
                <a:endParaRPr lang="zh-CN" altLang="en-US" sz="2135" kern="0" dirty="0">
                  <a:solidFill>
                    <a:sysClr val="windowText" lastClr="000000"/>
                  </a:solidFill>
                  <a:latin typeface="微软雅黑" pitchFamily="34" charset="-122"/>
                  <a:ea typeface="微软雅黑" pitchFamily="34" charset="-122"/>
                </a:endParaRPr>
              </a:p>
            </p:txBody>
          </p:sp>
          <p:sp>
            <p:nvSpPr>
              <p:cNvPr id="15" name="未知"/>
              <p:cNvSpPr/>
              <p:nvPr/>
            </p:nvSpPr>
            <p:spPr bwMode="auto">
              <a:xfrm rot="5400000">
                <a:off x="474" y="-92"/>
                <a:ext cx="492" cy="981"/>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defRPr/>
                </a:pPr>
                <a:endParaRPr lang="zh-CN" altLang="en-US" sz="2135" kern="0" dirty="0">
                  <a:solidFill>
                    <a:sysClr val="windowText" lastClr="000000"/>
                  </a:solidFill>
                  <a:latin typeface="微软雅黑" pitchFamily="34" charset="-122"/>
                  <a:ea typeface="微软雅黑" pitchFamily="34" charset="-122"/>
                </a:endParaRPr>
              </a:p>
            </p:txBody>
          </p:sp>
        </p:grpSp>
        <p:sp>
          <p:nvSpPr>
            <p:cNvPr id="12" name="01 26"/>
            <p:cNvSpPr>
              <a:spLocks noChangeArrowheads="1"/>
            </p:cNvSpPr>
            <p:nvPr/>
          </p:nvSpPr>
          <p:spPr bwMode="auto">
            <a:xfrm>
              <a:off x="4126284" y="2855912"/>
              <a:ext cx="1171575" cy="769938"/>
            </a:xfrm>
            <a:prstGeom prst="rect">
              <a:avLst/>
            </a:prstGeom>
            <a:noFill/>
            <a:ln>
              <a:noFill/>
            </a:ln>
            <a:effectLst/>
          </p:spPr>
          <p:txBody>
            <a:bodyPr anchor="ctr"/>
            <a:lstStyle/>
            <a:p>
              <a:pPr>
                <a:defRPr/>
              </a:pPr>
              <a:r>
                <a:rPr lang="zh-CN" altLang="en-US" sz="2135" b="1" kern="0" dirty="0">
                  <a:solidFill>
                    <a:srgbClr val="FFFFFF"/>
                  </a:solidFill>
                  <a:latin typeface="微软雅黑" pitchFamily="34" charset="-122"/>
                  <a:ea typeface="微软雅黑" pitchFamily="34" charset="-122"/>
                </a:rPr>
                <a:t>文字内容</a:t>
              </a:r>
            </a:p>
          </p:txBody>
        </p:sp>
      </p:grpSp>
      <p:grpSp>
        <p:nvGrpSpPr>
          <p:cNvPr id="18" name="Group 76"/>
          <p:cNvGrpSpPr/>
          <p:nvPr/>
        </p:nvGrpSpPr>
        <p:grpSpPr bwMode="auto">
          <a:xfrm>
            <a:off x="9413318" y="2737710"/>
            <a:ext cx="1678517" cy="1570567"/>
            <a:chOff x="4495" y="1364"/>
            <a:chExt cx="793" cy="742"/>
          </a:xfrm>
        </p:grpSpPr>
        <p:grpSp>
          <p:nvGrpSpPr>
            <p:cNvPr id="19" name="Group 17"/>
            <p:cNvGrpSpPr/>
            <p:nvPr/>
          </p:nvGrpSpPr>
          <p:grpSpPr bwMode="auto">
            <a:xfrm>
              <a:off x="4495" y="1364"/>
              <a:ext cx="744" cy="742"/>
              <a:chOff x="0" y="0"/>
              <a:chExt cx="1288" cy="1286"/>
            </a:xfrm>
          </p:grpSpPr>
          <p:grpSp>
            <p:nvGrpSpPr>
              <p:cNvPr id="21" name="Group 18"/>
              <p:cNvGrpSpPr/>
              <p:nvPr/>
            </p:nvGrpSpPr>
            <p:grpSpPr bwMode="auto">
              <a:xfrm rot="650306">
                <a:off x="0" y="0"/>
                <a:ext cx="1288" cy="1286"/>
                <a:chOff x="0" y="0"/>
                <a:chExt cx="1136" cy="1134"/>
              </a:xfrm>
            </p:grpSpPr>
            <p:sp>
              <p:nvSpPr>
                <p:cNvPr id="24" name="Oval 19"/>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ln>
                <a:effectLst/>
              </p:spPr>
              <p:txBody>
                <a:bodyPr wrap="none" anchor="ctr"/>
                <a:lstStyle/>
                <a:p>
                  <a:pPr>
                    <a:defRPr/>
                  </a:pPr>
                  <a:endParaRPr lang="zh-CN" altLang="en-US" sz="2135" kern="0" dirty="0">
                    <a:solidFill>
                      <a:sysClr val="windowText" lastClr="000000"/>
                    </a:solidFill>
                    <a:latin typeface="微软雅黑" pitchFamily="34" charset="-122"/>
                    <a:ea typeface="微软雅黑" pitchFamily="34" charset="-122"/>
                  </a:endParaRPr>
                </a:p>
              </p:txBody>
            </p:sp>
            <p:sp>
              <p:nvSpPr>
                <p:cNvPr id="25" name="Oval 20"/>
                <p:cNvSpPr>
                  <a:spLocks noChangeArrowheads="1"/>
                </p:cNvSpPr>
                <p:nvPr/>
              </p:nvSpPr>
              <p:spPr bwMode="auto">
                <a:xfrm>
                  <a:off x="64" y="63"/>
                  <a:ext cx="1008" cy="1009"/>
                </a:xfrm>
                <a:prstGeom prst="ellipse">
                  <a:avLst/>
                </a:prstGeom>
                <a:solidFill>
                  <a:srgbClr val="FF0000"/>
                </a:solidFill>
                <a:ln w="9525">
                  <a:solidFill>
                    <a:srgbClr val="C0C0C0"/>
                  </a:solidFill>
                  <a:round/>
                </a:ln>
              </p:spPr>
              <p:txBody>
                <a:bodyPr wrap="none" anchor="ctr"/>
                <a:lstStyle/>
                <a:p>
                  <a:pPr>
                    <a:defRPr/>
                  </a:pPr>
                  <a:endParaRPr lang="zh-CN" altLang="en-US" sz="2135" kern="0" dirty="0">
                    <a:solidFill>
                      <a:sysClr val="windowText" lastClr="000000"/>
                    </a:solidFill>
                    <a:latin typeface="微软雅黑" pitchFamily="34" charset="-122"/>
                    <a:ea typeface="微软雅黑" pitchFamily="34" charset="-122"/>
                  </a:endParaRPr>
                </a:p>
              </p:txBody>
            </p:sp>
          </p:grpSp>
          <p:sp>
            <p:nvSpPr>
              <p:cNvPr id="22" name="未知"/>
              <p:cNvSpPr/>
              <p:nvPr/>
            </p:nvSpPr>
            <p:spPr bwMode="auto">
              <a:xfrm rot="-5400000">
                <a:off x="314" y="395"/>
                <a:ext cx="490"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defRPr/>
                </a:pPr>
                <a:endParaRPr lang="zh-CN" altLang="en-US" sz="2135" kern="0" dirty="0">
                  <a:solidFill>
                    <a:sysClr val="windowText" lastClr="000000"/>
                  </a:solidFill>
                  <a:latin typeface="微软雅黑" pitchFamily="34" charset="-122"/>
                  <a:ea typeface="微软雅黑" pitchFamily="34" charset="-122"/>
                </a:endParaRPr>
              </a:p>
            </p:txBody>
          </p:sp>
          <p:sp>
            <p:nvSpPr>
              <p:cNvPr id="23" name="未知"/>
              <p:cNvSpPr/>
              <p:nvPr/>
            </p:nvSpPr>
            <p:spPr bwMode="auto">
              <a:xfrm rot="5400000">
                <a:off x="474" y="-91"/>
                <a:ext cx="492"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defRPr/>
                </a:pPr>
                <a:endParaRPr lang="zh-CN" altLang="en-US" sz="2135" kern="0" dirty="0">
                  <a:solidFill>
                    <a:sysClr val="windowText" lastClr="000000"/>
                  </a:solidFill>
                  <a:latin typeface="微软雅黑" pitchFamily="34" charset="-122"/>
                  <a:ea typeface="微软雅黑" pitchFamily="34" charset="-122"/>
                </a:endParaRPr>
              </a:p>
            </p:txBody>
          </p:sp>
        </p:grpSp>
        <p:sp>
          <p:nvSpPr>
            <p:cNvPr id="20" name="01 27"/>
            <p:cNvSpPr>
              <a:spLocks noChangeArrowheads="1"/>
            </p:cNvSpPr>
            <p:nvPr/>
          </p:nvSpPr>
          <p:spPr bwMode="auto">
            <a:xfrm>
              <a:off x="4550" y="1492"/>
              <a:ext cx="738" cy="485"/>
            </a:xfrm>
            <a:prstGeom prst="rect">
              <a:avLst/>
            </a:prstGeom>
            <a:noFill/>
            <a:ln>
              <a:noFill/>
            </a:ln>
            <a:effectLst/>
          </p:spPr>
          <p:txBody>
            <a:bodyPr anchor="ctr"/>
            <a:lstStyle/>
            <a:p>
              <a:pPr>
                <a:defRPr/>
              </a:pPr>
              <a:r>
                <a:rPr lang="zh-CN" altLang="en-US" sz="2135" b="1" kern="0" dirty="0">
                  <a:solidFill>
                    <a:srgbClr val="FFFFFF"/>
                  </a:solidFill>
                  <a:latin typeface="微软雅黑" pitchFamily="34" charset="-122"/>
                  <a:ea typeface="微软雅黑" pitchFamily="34" charset="-122"/>
                </a:rPr>
                <a:t>文字内容</a:t>
              </a:r>
            </a:p>
          </p:txBody>
        </p:sp>
      </p:grpSp>
      <p:sp>
        <p:nvSpPr>
          <p:cNvPr id="26" name="01 28"/>
          <p:cNvSpPr>
            <a:spLocks noChangeArrowheads="1"/>
          </p:cNvSpPr>
          <p:nvPr/>
        </p:nvSpPr>
        <p:spPr bwMode="auto">
          <a:xfrm>
            <a:off x="2778754" y="2496409"/>
            <a:ext cx="2935817" cy="1026584"/>
          </a:xfrm>
          <a:prstGeom prst="rect">
            <a:avLst/>
          </a:prstGeom>
          <a:noFill/>
          <a:ln>
            <a:noFill/>
          </a:ln>
          <a:effectLst/>
        </p:spPr>
        <p:txBody>
          <a:bodyPr anchor="ctr"/>
          <a:lstStyle/>
          <a:p>
            <a:pPr>
              <a:lnSpc>
                <a:spcPct val="150000"/>
              </a:lnSpc>
              <a:defRPr/>
            </a:pPr>
            <a:r>
              <a:rPr lang="zh-CN" altLang="en-US" sz="1865" kern="0" dirty="0">
                <a:latin typeface="微软雅黑" pitchFamily="34" charset="-122"/>
                <a:ea typeface="微软雅黑" pitchFamily="34" charset="-122"/>
              </a:rPr>
              <a:t>单击此处添加</a:t>
            </a:r>
            <a:endParaRPr lang="zh-CN" altLang="en-US" sz="1865" kern="0" dirty="0">
              <a:latin typeface="微软雅黑" pitchFamily="34" charset="-122"/>
              <a:ea typeface="微软雅黑" pitchFamily="34" charset="-122"/>
            </a:endParaRPr>
          </a:p>
          <a:p>
            <a:pPr>
              <a:lnSpc>
                <a:spcPct val="150000"/>
              </a:lnSpc>
              <a:defRPr/>
            </a:pPr>
            <a:r>
              <a:rPr lang="zh-CN" altLang="en-US" sz="1865" kern="0" dirty="0">
                <a:latin typeface="微软雅黑" pitchFamily="34" charset="-122"/>
                <a:ea typeface="微软雅黑" pitchFamily="34" charset="-122"/>
              </a:rPr>
              <a:t>段落文字内容</a:t>
            </a:r>
          </a:p>
        </p:txBody>
      </p:sp>
      <p:sp>
        <p:nvSpPr>
          <p:cNvPr id="27" name="01 29"/>
          <p:cNvSpPr>
            <a:spLocks noChangeArrowheads="1"/>
          </p:cNvSpPr>
          <p:nvPr/>
        </p:nvSpPr>
        <p:spPr bwMode="auto">
          <a:xfrm>
            <a:off x="2778754" y="3522994"/>
            <a:ext cx="2935817" cy="1026583"/>
          </a:xfrm>
          <a:prstGeom prst="rect">
            <a:avLst/>
          </a:prstGeom>
          <a:noFill/>
          <a:ln>
            <a:noFill/>
          </a:ln>
          <a:effectLst/>
        </p:spPr>
        <p:txBody>
          <a:bodyPr anchor="ctr"/>
          <a:lstStyle/>
          <a:p>
            <a:pPr>
              <a:lnSpc>
                <a:spcPct val="150000"/>
              </a:lnSpc>
              <a:defRPr/>
            </a:pPr>
            <a:r>
              <a:rPr lang="zh-CN" altLang="en-US" sz="1865" kern="0" dirty="0">
                <a:latin typeface="微软雅黑" pitchFamily="34" charset="-122"/>
                <a:ea typeface="微软雅黑" pitchFamily="34" charset="-122"/>
              </a:rPr>
              <a:t>单击此处添加</a:t>
            </a:r>
            <a:endParaRPr lang="zh-CN" altLang="en-US" sz="1865" kern="0" dirty="0">
              <a:latin typeface="微软雅黑" pitchFamily="34" charset="-122"/>
              <a:ea typeface="微软雅黑" pitchFamily="34" charset="-122"/>
            </a:endParaRPr>
          </a:p>
          <a:p>
            <a:pPr>
              <a:lnSpc>
                <a:spcPct val="150000"/>
              </a:lnSpc>
              <a:defRPr/>
            </a:pPr>
            <a:r>
              <a:rPr lang="zh-CN" altLang="en-US" sz="1865" kern="0" dirty="0">
                <a:latin typeface="微软雅黑" pitchFamily="34" charset="-122"/>
                <a:ea typeface="微软雅黑" pitchFamily="34" charset="-122"/>
              </a:rPr>
              <a:t>段落文字内容</a:t>
            </a:r>
          </a:p>
        </p:txBody>
      </p:sp>
      <p:sp>
        <p:nvSpPr>
          <p:cNvPr id="28" name="01 30"/>
          <p:cNvSpPr>
            <a:spLocks noChangeArrowheads="1"/>
          </p:cNvSpPr>
          <p:nvPr/>
        </p:nvSpPr>
        <p:spPr bwMode="auto">
          <a:xfrm>
            <a:off x="7195245" y="2496409"/>
            <a:ext cx="2935817" cy="1026584"/>
          </a:xfrm>
          <a:prstGeom prst="rect">
            <a:avLst/>
          </a:prstGeom>
          <a:noFill/>
          <a:ln>
            <a:noFill/>
          </a:ln>
          <a:effectLst/>
        </p:spPr>
        <p:txBody>
          <a:bodyPr anchor="ctr"/>
          <a:lstStyle/>
          <a:p>
            <a:pPr>
              <a:lnSpc>
                <a:spcPct val="150000"/>
              </a:lnSpc>
              <a:defRPr/>
            </a:pPr>
            <a:r>
              <a:rPr lang="zh-CN" altLang="en-US" sz="1865" kern="0" dirty="0">
                <a:latin typeface="微软雅黑" pitchFamily="34" charset="-122"/>
                <a:ea typeface="微软雅黑" pitchFamily="34" charset="-122"/>
              </a:rPr>
              <a:t>单击此处添加</a:t>
            </a:r>
            <a:endParaRPr lang="zh-CN" altLang="en-US" sz="1865" kern="0" dirty="0">
              <a:latin typeface="微软雅黑" pitchFamily="34" charset="-122"/>
              <a:ea typeface="微软雅黑" pitchFamily="34" charset="-122"/>
            </a:endParaRPr>
          </a:p>
          <a:p>
            <a:pPr>
              <a:lnSpc>
                <a:spcPct val="150000"/>
              </a:lnSpc>
              <a:defRPr/>
            </a:pPr>
            <a:r>
              <a:rPr lang="zh-CN" altLang="en-US" sz="1865" kern="0" dirty="0">
                <a:latin typeface="微软雅黑" pitchFamily="34" charset="-122"/>
                <a:ea typeface="微软雅黑" pitchFamily="34" charset="-122"/>
              </a:rPr>
              <a:t>段落文字内容</a:t>
            </a:r>
          </a:p>
        </p:txBody>
      </p:sp>
      <p:sp>
        <p:nvSpPr>
          <p:cNvPr id="29" name="01 31"/>
          <p:cNvSpPr>
            <a:spLocks noChangeArrowheads="1"/>
          </p:cNvSpPr>
          <p:nvPr/>
        </p:nvSpPr>
        <p:spPr bwMode="auto">
          <a:xfrm>
            <a:off x="7195245" y="3522994"/>
            <a:ext cx="2935817" cy="1026583"/>
          </a:xfrm>
          <a:prstGeom prst="rect">
            <a:avLst/>
          </a:prstGeom>
          <a:noFill/>
          <a:ln>
            <a:noFill/>
          </a:ln>
          <a:effectLst/>
        </p:spPr>
        <p:txBody>
          <a:bodyPr anchor="ctr"/>
          <a:lstStyle/>
          <a:p>
            <a:pPr>
              <a:lnSpc>
                <a:spcPct val="150000"/>
              </a:lnSpc>
              <a:defRPr/>
            </a:pPr>
            <a:r>
              <a:rPr lang="zh-CN" altLang="en-US" sz="1865" kern="0" dirty="0">
                <a:latin typeface="微软雅黑" pitchFamily="34" charset="-122"/>
                <a:ea typeface="微软雅黑" pitchFamily="34" charset="-122"/>
              </a:rPr>
              <a:t>单击此处添加</a:t>
            </a:r>
            <a:endParaRPr lang="zh-CN" altLang="en-US" sz="1865" kern="0" dirty="0">
              <a:latin typeface="微软雅黑" pitchFamily="34" charset="-122"/>
              <a:ea typeface="微软雅黑" pitchFamily="34" charset="-122"/>
            </a:endParaRPr>
          </a:p>
          <a:p>
            <a:pPr>
              <a:lnSpc>
                <a:spcPct val="150000"/>
              </a:lnSpc>
              <a:defRPr/>
            </a:pPr>
            <a:r>
              <a:rPr lang="zh-CN" altLang="en-US" sz="1865" kern="0" dirty="0">
                <a:latin typeface="微软雅黑" pitchFamily="34" charset="-122"/>
                <a:ea typeface="微软雅黑" pitchFamily="34" charset="-122"/>
              </a:rPr>
              <a:t>段落文字内容</a:t>
            </a:r>
          </a:p>
        </p:txBody>
      </p:sp>
      <p:sp>
        <p:nvSpPr>
          <p:cNvPr id="30" name="Oval 32"/>
          <p:cNvSpPr>
            <a:spLocks noChangeArrowheads="1"/>
          </p:cNvSpPr>
          <p:nvPr/>
        </p:nvSpPr>
        <p:spPr bwMode="auto">
          <a:xfrm>
            <a:off x="815414" y="4991961"/>
            <a:ext cx="2084917" cy="207433"/>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p:spPr>
        <p:txBody>
          <a:bodyPr wrap="none" anchor="ctr"/>
          <a:lstStyle/>
          <a:p>
            <a:pPr>
              <a:defRPr/>
            </a:pPr>
            <a:endParaRPr lang="zh-CN" altLang="en-US" sz="2135" kern="0" dirty="0">
              <a:solidFill>
                <a:sysClr val="windowText" lastClr="000000"/>
              </a:solidFill>
              <a:latin typeface="微软雅黑" pitchFamily="34" charset="-122"/>
              <a:ea typeface="微软雅黑" pitchFamily="34" charset="-122"/>
            </a:endParaRPr>
          </a:p>
        </p:txBody>
      </p:sp>
      <p:sp>
        <p:nvSpPr>
          <p:cNvPr id="31" name="Oval 33"/>
          <p:cNvSpPr>
            <a:spLocks noChangeArrowheads="1"/>
          </p:cNvSpPr>
          <p:nvPr/>
        </p:nvSpPr>
        <p:spPr bwMode="auto">
          <a:xfrm>
            <a:off x="4409513" y="4977143"/>
            <a:ext cx="3361267" cy="332317"/>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p:spPr>
        <p:txBody>
          <a:bodyPr wrap="none" anchor="ctr"/>
          <a:lstStyle/>
          <a:p>
            <a:pPr>
              <a:defRPr/>
            </a:pPr>
            <a:endParaRPr lang="zh-CN" altLang="en-US" sz="2135" kern="0" dirty="0">
              <a:solidFill>
                <a:sysClr val="windowText" lastClr="000000"/>
              </a:solidFill>
              <a:latin typeface="微软雅黑" pitchFamily="34" charset="-122"/>
              <a:ea typeface="微软雅黑" pitchFamily="34" charset="-122"/>
            </a:endParaRPr>
          </a:p>
        </p:txBody>
      </p:sp>
      <p:sp>
        <p:nvSpPr>
          <p:cNvPr id="32" name="Oval 32"/>
          <p:cNvSpPr>
            <a:spLocks noChangeArrowheads="1"/>
          </p:cNvSpPr>
          <p:nvPr/>
        </p:nvSpPr>
        <p:spPr bwMode="auto">
          <a:xfrm>
            <a:off x="9157198" y="4991961"/>
            <a:ext cx="2084916" cy="207433"/>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p:spPr>
        <p:txBody>
          <a:bodyPr wrap="none" anchor="ctr"/>
          <a:lstStyle/>
          <a:p>
            <a:pPr>
              <a:defRPr/>
            </a:pPr>
            <a:endParaRPr lang="zh-CN" altLang="en-US" sz="2135" kern="0" dirty="0">
              <a:solidFill>
                <a:sysClr val="windowText" lastClr="000000"/>
              </a:solidFill>
              <a:latin typeface="微软雅黑" pitchFamily="34" charset="-122"/>
              <a:ea typeface="微软雅黑" pitchFamily="34" charset="-122"/>
            </a:endParaRPr>
          </a:p>
        </p:txBody>
      </p:sp>
      <p:sp>
        <p:nvSpPr>
          <p:cNvPr id="33" name="Line 23"/>
          <p:cNvSpPr>
            <a:spLocks noChangeShapeType="1"/>
          </p:cNvSpPr>
          <p:nvPr/>
        </p:nvSpPr>
        <p:spPr bwMode="auto">
          <a:xfrm>
            <a:off x="2709831" y="3522993"/>
            <a:ext cx="2283883" cy="0"/>
          </a:xfrm>
          <a:prstGeom prst="line">
            <a:avLst/>
          </a:prstGeom>
          <a:noFill/>
          <a:ln w="19050">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135">
              <a:latin typeface="微软雅黑" pitchFamily="34" charset="-122"/>
              <a:ea typeface="微软雅黑" pitchFamily="34" charset="-122"/>
            </a:endParaRPr>
          </a:p>
        </p:txBody>
      </p:sp>
      <p:sp>
        <p:nvSpPr>
          <p:cNvPr id="34" name="Line 24"/>
          <p:cNvSpPr>
            <a:spLocks noChangeShapeType="1"/>
          </p:cNvSpPr>
          <p:nvPr/>
        </p:nvSpPr>
        <p:spPr bwMode="auto">
          <a:xfrm>
            <a:off x="7140014" y="3522993"/>
            <a:ext cx="2283884" cy="0"/>
          </a:xfrm>
          <a:prstGeom prst="line">
            <a:avLst/>
          </a:prstGeom>
          <a:noFill/>
          <a:ln w="19050">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135">
              <a:latin typeface="微软雅黑" pitchFamily="34" charset="-122"/>
              <a:ea typeface="微软雅黑" pitchFamily="34" charset="-122"/>
            </a:endParaRPr>
          </a:p>
        </p:txBody>
      </p:sp>
      <p:sp>
        <p:nvSpPr>
          <p:cNvPr id="35" name="标题 34"/>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5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slide(fromBottom)">
                                      <p:cBhvr>
                                        <p:cTn id="23" dur="500"/>
                                        <p:tgtEl>
                                          <p:spTgt spid="26"/>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slide(fromTop)">
                                      <p:cBhvr>
                                        <p:cTn id="26" dur="500"/>
                                        <p:tgtEl>
                                          <p:spTgt spid="27"/>
                                        </p:tgtEl>
                                      </p:cBhvr>
                                    </p:animEffect>
                                  </p:childTnLst>
                                </p:cTn>
                              </p:par>
                            </p:childTnLst>
                          </p:cTn>
                        </p:par>
                        <p:par>
                          <p:cTn id="27" fill="hold">
                            <p:stCondLst>
                              <p:cond delay="1500"/>
                            </p:stCondLst>
                            <p:childTnLst>
                              <p:par>
                                <p:cTn id="28" presetID="49" presetClass="entr" presetSubtype="0" decel="10000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par>
                                <p:cTn id="34" presetID="47"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anim calcmode="lin" valueType="num">
                                      <p:cBhvr>
                                        <p:cTn id="37" dur="500" fill="hold"/>
                                        <p:tgtEl>
                                          <p:spTgt spid="31"/>
                                        </p:tgtEl>
                                        <p:attrNameLst>
                                          <p:attrName>ppt_x</p:attrName>
                                        </p:attrNameLst>
                                      </p:cBhvr>
                                      <p:tavLst>
                                        <p:tav tm="0">
                                          <p:val>
                                            <p:strVal val="#ppt_x"/>
                                          </p:val>
                                        </p:tav>
                                        <p:tav tm="100000">
                                          <p:val>
                                            <p:strVal val="#ppt_x"/>
                                          </p:val>
                                        </p:tav>
                                      </p:tavLst>
                                    </p:anim>
                                    <p:anim calcmode="lin" valueType="num">
                                      <p:cBhvr>
                                        <p:cTn id="38" dur="500" fill="hold"/>
                                        <p:tgtEl>
                                          <p:spTgt spid="31"/>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left)">
                                      <p:cBhvr>
                                        <p:cTn id="42" dur="500"/>
                                        <p:tgtEl>
                                          <p:spTgt spid="34"/>
                                        </p:tgtEl>
                                      </p:cBhvr>
                                    </p:animEffect>
                                  </p:childTnLst>
                                </p:cTn>
                              </p:par>
                            </p:childTnLst>
                          </p:cTn>
                        </p:par>
                        <p:par>
                          <p:cTn id="43" fill="hold">
                            <p:stCondLst>
                              <p:cond delay="2500"/>
                            </p:stCondLst>
                            <p:childTnLst>
                              <p:par>
                                <p:cTn id="44" presetID="12" presetClass="entr" presetSubtype="4"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slide(fromBottom)">
                                      <p:cBhvr>
                                        <p:cTn id="46" dur="500"/>
                                        <p:tgtEl>
                                          <p:spTgt spid="28"/>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slide(fromTop)">
                                      <p:cBhvr>
                                        <p:cTn id="49" dur="500"/>
                                        <p:tgtEl>
                                          <p:spTgt spid="29"/>
                                        </p:tgtEl>
                                      </p:cBhvr>
                                    </p:animEffect>
                                  </p:childTnLst>
                                </p:cTn>
                              </p:par>
                            </p:childTnLst>
                          </p:cTn>
                        </p:par>
                        <p:par>
                          <p:cTn id="50" fill="hold">
                            <p:stCondLst>
                              <p:cond delay="3000"/>
                            </p:stCondLst>
                            <p:childTnLst>
                              <p:par>
                                <p:cTn id="51" presetID="49" presetClass="entr" presetSubtype="0" decel="100000"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 calcmode="lin" valueType="num">
                                      <p:cBhvr>
                                        <p:cTn id="55" dur="500" fill="hold"/>
                                        <p:tgtEl>
                                          <p:spTgt spid="18"/>
                                        </p:tgtEl>
                                        <p:attrNameLst>
                                          <p:attrName>style.rotation</p:attrName>
                                        </p:attrNameLst>
                                      </p:cBhvr>
                                      <p:tavLst>
                                        <p:tav tm="0">
                                          <p:val>
                                            <p:fltVal val="360"/>
                                          </p:val>
                                        </p:tav>
                                        <p:tav tm="100000">
                                          <p:val>
                                            <p:fltVal val="0"/>
                                          </p:val>
                                        </p:tav>
                                      </p:tavLst>
                                    </p:anim>
                                    <p:animEffect transition="in" filter="fade">
                                      <p:cBhvr>
                                        <p:cTn id="56" dur="500"/>
                                        <p:tgtEl>
                                          <p:spTgt spid="18"/>
                                        </p:tgtEl>
                                      </p:cBhvr>
                                    </p:animEffect>
                                  </p:childTnLst>
                                </p:cTn>
                              </p:par>
                              <p:par>
                                <p:cTn id="57" presetID="47"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anim calcmode="lin" valueType="num">
                                      <p:cBhvr>
                                        <p:cTn id="60" dur="500" fill="hold"/>
                                        <p:tgtEl>
                                          <p:spTgt spid="32"/>
                                        </p:tgtEl>
                                        <p:attrNameLst>
                                          <p:attrName>ppt_x</p:attrName>
                                        </p:attrNameLst>
                                      </p:cBhvr>
                                      <p:tavLst>
                                        <p:tav tm="0">
                                          <p:val>
                                            <p:strVal val="#ppt_x"/>
                                          </p:val>
                                        </p:tav>
                                        <p:tav tm="100000">
                                          <p:val>
                                            <p:strVal val="#ppt_x"/>
                                          </p:val>
                                        </p:tav>
                                      </p:tavLst>
                                    </p:anim>
                                    <p:anim calcmode="lin" valueType="num">
                                      <p:cBhvr>
                                        <p:cTn id="61"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animBg="1"/>
      <p:bldP spid="31" grpId="0" animBg="1"/>
      <p:bldP spid="32" grpId="0" animBg="1"/>
      <p:bldP spid="33" grpId="0" animBg="1"/>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61245" t="20083" r="12884"/>
          <a:stretch>
            <a:fillRect/>
          </a:stretch>
        </p:blipFill>
        <p:spPr>
          <a:xfrm>
            <a:off x="-10548" y="-664013"/>
            <a:ext cx="2749384" cy="2650518"/>
          </a:xfrm>
          <a:prstGeom prst="rect">
            <a:avLst/>
          </a:prstGeom>
        </p:spPr>
      </p:pic>
      <p:pic>
        <p:nvPicPr>
          <p:cNvPr id="3" name="图片 6"/>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97690" y="32246"/>
            <a:ext cx="2351726" cy="2085816"/>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4"/>
          <p:cNvSpPr txBox="1"/>
          <p:nvPr/>
        </p:nvSpPr>
        <p:spPr>
          <a:xfrm>
            <a:off x="2569549" y="1156527"/>
            <a:ext cx="3007292" cy="662139"/>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4265" b="1" dirty="0">
                <a:solidFill>
                  <a:schemeClr val="bg1"/>
                </a:solidFill>
                <a:latin typeface="方正尚酷简体" panose="03000509000000000000" pitchFamily="65" charset="-122"/>
                <a:ea typeface="方正尚酷简体" panose="03000509000000000000" pitchFamily="65" charset="-122"/>
              </a:rPr>
              <a:t>目录</a:t>
            </a:r>
            <a:r>
              <a:rPr lang="en-US" altLang="zh-CN" sz="4265" b="1" dirty="0">
                <a:solidFill>
                  <a:schemeClr val="bg1"/>
                </a:solidFill>
                <a:latin typeface="方正尚酷简体" panose="03000509000000000000" pitchFamily="65" charset="-122"/>
                <a:ea typeface="方正尚酷简体" panose="03000509000000000000" pitchFamily="65" charset="-122"/>
              </a:rPr>
              <a:t>/</a:t>
            </a:r>
            <a:r>
              <a:rPr lang="en-US" altLang="zh-CN" sz="2400" b="1" dirty="0">
                <a:solidFill>
                  <a:schemeClr val="bg1"/>
                </a:solidFill>
                <a:latin typeface="方正尚酷简体" panose="03000509000000000000" pitchFamily="65" charset="-122"/>
                <a:ea typeface="方正尚酷简体" panose="03000509000000000000" pitchFamily="65" charset="-122"/>
              </a:rPr>
              <a:t>Contents</a:t>
            </a:r>
            <a:endParaRPr lang="en-GB" sz="2400" b="1" dirty="0">
              <a:solidFill>
                <a:schemeClr val="bg1"/>
              </a:solidFill>
              <a:latin typeface="方正尚酷简体" panose="03000509000000000000" pitchFamily="65" charset="-122"/>
              <a:ea typeface="方正尚酷简体" panose="03000509000000000000" pitchFamily="65" charset="-122"/>
            </a:endParaRPr>
          </a:p>
        </p:txBody>
      </p:sp>
      <p:cxnSp>
        <p:nvCxnSpPr>
          <p:cNvPr id="5" name="直接连接符 4"/>
          <p:cNvCxnSpPr/>
          <p:nvPr/>
        </p:nvCxnSpPr>
        <p:spPr>
          <a:xfrm>
            <a:off x="2225769" y="1917182"/>
            <a:ext cx="774046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3720286" y="2268842"/>
            <a:ext cx="5231232" cy="541185"/>
            <a:chOff x="1486694" y="2115947"/>
            <a:chExt cx="5232443" cy="541309"/>
          </a:xfrm>
        </p:grpSpPr>
        <p:sp>
          <p:nvSpPr>
            <p:cNvPr id="7" name="标题 4"/>
            <p:cNvSpPr txBox="1"/>
            <p:nvPr/>
          </p:nvSpPr>
          <p:spPr>
            <a:xfrm>
              <a:off x="2424258" y="2133650"/>
              <a:ext cx="4175004" cy="375868"/>
            </a:xfrm>
            <a:prstGeom prst="rect">
              <a:avLst/>
            </a:prstGeom>
          </p:spPr>
          <p:txBody>
            <a:bodyPr vert="horz" lIns="121863" tIns="60931" rIns="121863" bIns="6093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rPr>
                <a:t>添加第一部分目录标题</a:t>
              </a:r>
            </a:p>
          </p:txBody>
        </p:sp>
        <p:grpSp>
          <p:nvGrpSpPr>
            <p:cNvPr id="8" name="组合 7"/>
            <p:cNvGrpSpPr/>
            <p:nvPr/>
          </p:nvGrpSpPr>
          <p:grpSpPr>
            <a:xfrm>
              <a:off x="1486694" y="2115947"/>
              <a:ext cx="5232443" cy="541309"/>
              <a:chOff x="3779912" y="971744"/>
              <a:chExt cx="4680520" cy="484036"/>
            </a:xfrm>
          </p:grpSpPr>
          <p:sp>
            <p:nvSpPr>
              <p:cNvPr id="9" name="圆角矩形 8"/>
              <p:cNvSpPr/>
              <p:nvPr/>
            </p:nvSpPr>
            <p:spPr>
              <a:xfrm>
                <a:off x="3779912" y="971744"/>
                <a:ext cx="4680520" cy="375063"/>
              </a:xfrm>
              <a:prstGeom prst="round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125"/>
                <a:endParaRPr lang="zh-CN" altLang="en-US" sz="1600">
                  <a:solidFill>
                    <a:schemeClr val="bg1"/>
                  </a:solidFill>
                  <a:latin typeface="DIN Mittelschrift Std" pitchFamily="50" charset="0"/>
                  <a:ea typeface="微软雅黑" pitchFamily="34" charset="-122"/>
                </a:endParaRPr>
              </a:p>
            </p:txBody>
          </p:sp>
          <p:sp>
            <p:nvSpPr>
              <p:cNvPr id="10" name="等腰三角形 219"/>
              <p:cNvSpPr/>
              <p:nvPr/>
            </p:nvSpPr>
            <p:spPr>
              <a:xfrm rot="5400000" flipV="1">
                <a:off x="3981509" y="1009305"/>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itchFamily="34" charset="-122"/>
                  <a:ea typeface="微软雅黑" pitchFamily="34" charset="-122"/>
                </a:endParaRPr>
              </a:p>
            </p:txBody>
          </p:sp>
          <p:sp>
            <p:nvSpPr>
              <p:cNvPr id="11" name="标题 4"/>
              <p:cNvSpPr txBox="1"/>
              <p:nvPr/>
            </p:nvSpPr>
            <p:spPr>
              <a:xfrm>
                <a:off x="3913641" y="1028075"/>
                <a:ext cx="480923" cy="371377"/>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solidFill>
                    <a:latin typeface="Impact" pitchFamily="34" charset="0"/>
                    <a:ea typeface="微软雅黑" pitchFamily="34" charset="-122"/>
                  </a:rPr>
                  <a:t>   01</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itchFamily="34" charset="-122"/>
                </a:endParaRPr>
              </a:p>
            </p:txBody>
          </p:sp>
        </p:grpSp>
      </p:grpSp>
      <p:grpSp>
        <p:nvGrpSpPr>
          <p:cNvPr id="12" name="组合 11"/>
          <p:cNvGrpSpPr/>
          <p:nvPr/>
        </p:nvGrpSpPr>
        <p:grpSpPr>
          <a:xfrm>
            <a:off x="3720286" y="2986868"/>
            <a:ext cx="5231232" cy="557420"/>
            <a:chOff x="1486694" y="2099707"/>
            <a:chExt cx="5232443" cy="557549"/>
          </a:xfrm>
        </p:grpSpPr>
        <p:sp>
          <p:nvSpPr>
            <p:cNvPr id="13" name="标题 4"/>
            <p:cNvSpPr txBox="1"/>
            <p:nvPr/>
          </p:nvSpPr>
          <p:spPr>
            <a:xfrm>
              <a:off x="2424258" y="2133650"/>
              <a:ext cx="4175004" cy="375868"/>
            </a:xfrm>
            <a:prstGeom prst="rect">
              <a:avLst/>
            </a:prstGeom>
          </p:spPr>
          <p:txBody>
            <a:bodyPr vert="horz" lIns="121863" tIns="60931" rIns="121863" bIns="6093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rPr>
                <a:t>添加第二部分目录标题</a:t>
              </a:r>
            </a:p>
          </p:txBody>
        </p:sp>
        <p:grpSp>
          <p:nvGrpSpPr>
            <p:cNvPr id="14" name="组合 13"/>
            <p:cNvGrpSpPr/>
            <p:nvPr/>
          </p:nvGrpSpPr>
          <p:grpSpPr>
            <a:xfrm>
              <a:off x="1486694" y="2099707"/>
              <a:ext cx="5232443" cy="557549"/>
              <a:chOff x="3779912" y="957223"/>
              <a:chExt cx="4680520" cy="498558"/>
            </a:xfrm>
          </p:grpSpPr>
          <p:sp>
            <p:nvSpPr>
              <p:cNvPr id="15" name="圆角矩形 14"/>
              <p:cNvSpPr/>
              <p:nvPr/>
            </p:nvSpPr>
            <p:spPr>
              <a:xfrm>
                <a:off x="3779912" y="971744"/>
                <a:ext cx="4680520" cy="375063"/>
              </a:xfrm>
              <a:prstGeom prst="round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125"/>
                <a:endParaRPr lang="zh-CN" altLang="en-US" sz="1600">
                  <a:solidFill>
                    <a:schemeClr val="bg1"/>
                  </a:solidFill>
                  <a:latin typeface="DIN Mittelschrift Std" pitchFamily="50" charset="0"/>
                  <a:ea typeface="微软雅黑" pitchFamily="34" charset="-122"/>
                </a:endParaRPr>
              </a:p>
            </p:txBody>
          </p:sp>
          <p:sp>
            <p:nvSpPr>
              <p:cNvPr id="16" name="等腰三角形 219"/>
              <p:cNvSpPr/>
              <p:nvPr/>
            </p:nvSpPr>
            <p:spPr>
              <a:xfrm rot="5400000" flipV="1">
                <a:off x="3981509" y="1009306"/>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itchFamily="34" charset="-122"/>
                  <a:ea typeface="微软雅黑" pitchFamily="34" charset="-122"/>
                </a:endParaRPr>
              </a:p>
            </p:txBody>
          </p:sp>
          <p:sp>
            <p:nvSpPr>
              <p:cNvPr id="17" name="标题 4"/>
              <p:cNvSpPr txBox="1"/>
              <p:nvPr/>
            </p:nvSpPr>
            <p:spPr>
              <a:xfrm>
                <a:off x="3983064" y="957223"/>
                <a:ext cx="480923" cy="371377"/>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solidFill>
                    <a:latin typeface="Impact" pitchFamily="34" charset="0"/>
                    <a:ea typeface="微软雅黑" pitchFamily="34" charset="-122"/>
                  </a:rPr>
                  <a:t>   02</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itchFamily="34" charset="-122"/>
                </a:endParaRPr>
              </a:p>
            </p:txBody>
          </p:sp>
        </p:grpSp>
      </p:grpSp>
      <p:grpSp>
        <p:nvGrpSpPr>
          <p:cNvPr id="18" name="组合 17"/>
          <p:cNvGrpSpPr/>
          <p:nvPr/>
        </p:nvGrpSpPr>
        <p:grpSpPr>
          <a:xfrm>
            <a:off x="3720286" y="3737364"/>
            <a:ext cx="5231232" cy="541185"/>
            <a:chOff x="1486694" y="2115947"/>
            <a:chExt cx="5232443" cy="541310"/>
          </a:xfrm>
        </p:grpSpPr>
        <p:sp>
          <p:nvSpPr>
            <p:cNvPr id="19" name="标题 4"/>
            <p:cNvSpPr txBox="1"/>
            <p:nvPr/>
          </p:nvSpPr>
          <p:spPr>
            <a:xfrm>
              <a:off x="2424258" y="2133650"/>
              <a:ext cx="4175004" cy="375868"/>
            </a:xfrm>
            <a:prstGeom prst="rect">
              <a:avLst/>
            </a:prstGeom>
          </p:spPr>
          <p:txBody>
            <a:bodyPr vert="horz" lIns="121863" tIns="60931" rIns="121863" bIns="6093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rPr>
                <a:t>添加第三部分目录标题</a:t>
              </a:r>
            </a:p>
          </p:txBody>
        </p:sp>
        <p:grpSp>
          <p:nvGrpSpPr>
            <p:cNvPr id="20" name="组合 19"/>
            <p:cNvGrpSpPr/>
            <p:nvPr/>
          </p:nvGrpSpPr>
          <p:grpSpPr>
            <a:xfrm>
              <a:off x="1486694" y="2115947"/>
              <a:ext cx="5232443" cy="541310"/>
              <a:chOff x="3779912" y="971744"/>
              <a:chExt cx="4680520" cy="484037"/>
            </a:xfrm>
          </p:grpSpPr>
          <p:sp>
            <p:nvSpPr>
              <p:cNvPr id="21" name="圆角矩形 20"/>
              <p:cNvSpPr/>
              <p:nvPr/>
            </p:nvSpPr>
            <p:spPr>
              <a:xfrm>
                <a:off x="3779912" y="971744"/>
                <a:ext cx="4680520" cy="375063"/>
              </a:xfrm>
              <a:prstGeom prst="round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125"/>
                <a:endParaRPr lang="zh-CN" altLang="en-US" sz="1600">
                  <a:solidFill>
                    <a:schemeClr val="bg1"/>
                  </a:solidFill>
                  <a:latin typeface="DIN Mittelschrift Std" pitchFamily="50" charset="0"/>
                  <a:ea typeface="微软雅黑" pitchFamily="34" charset="-122"/>
                </a:endParaRPr>
              </a:p>
            </p:txBody>
          </p:sp>
          <p:sp>
            <p:nvSpPr>
              <p:cNvPr id="22" name="等腰三角形 219"/>
              <p:cNvSpPr/>
              <p:nvPr/>
            </p:nvSpPr>
            <p:spPr>
              <a:xfrm rot="5400000" flipV="1">
                <a:off x="3981509" y="1009306"/>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itchFamily="34" charset="-122"/>
                  <a:ea typeface="微软雅黑" pitchFamily="34" charset="-122"/>
                </a:endParaRPr>
              </a:p>
            </p:txBody>
          </p:sp>
          <p:sp>
            <p:nvSpPr>
              <p:cNvPr id="23" name="标题 4"/>
              <p:cNvSpPr txBox="1"/>
              <p:nvPr/>
            </p:nvSpPr>
            <p:spPr>
              <a:xfrm>
                <a:off x="3913641" y="1059683"/>
                <a:ext cx="514344" cy="371377"/>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solidFill>
                    <a:latin typeface="Impact" pitchFamily="34" charset="0"/>
                    <a:ea typeface="微软雅黑" pitchFamily="34" charset="-122"/>
                  </a:rPr>
                  <a:t>   03</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itchFamily="34" charset="-122"/>
                </a:endParaRPr>
              </a:p>
            </p:txBody>
          </p:sp>
        </p:grpSp>
      </p:grpSp>
      <p:grpSp>
        <p:nvGrpSpPr>
          <p:cNvPr id="24" name="组合 23"/>
          <p:cNvGrpSpPr/>
          <p:nvPr/>
        </p:nvGrpSpPr>
        <p:grpSpPr>
          <a:xfrm>
            <a:off x="3720286" y="4471625"/>
            <a:ext cx="5231232" cy="541185"/>
            <a:chOff x="1486694" y="2115947"/>
            <a:chExt cx="5232443" cy="541310"/>
          </a:xfrm>
        </p:grpSpPr>
        <p:sp>
          <p:nvSpPr>
            <p:cNvPr id="25" name="标题 4"/>
            <p:cNvSpPr txBox="1"/>
            <p:nvPr/>
          </p:nvSpPr>
          <p:spPr>
            <a:xfrm>
              <a:off x="2424258" y="2157102"/>
              <a:ext cx="4175004" cy="375868"/>
            </a:xfrm>
            <a:prstGeom prst="rect">
              <a:avLst/>
            </a:prstGeom>
          </p:spPr>
          <p:txBody>
            <a:bodyPr vert="horz" lIns="121863" tIns="60931" rIns="121863" bIns="6093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rPr>
                <a:t>添加第四部分目录标题</a:t>
              </a:r>
            </a:p>
          </p:txBody>
        </p:sp>
        <p:grpSp>
          <p:nvGrpSpPr>
            <p:cNvPr id="26" name="组合 25"/>
            <p:cNvGrpSpPr/>
            <p:nvPr/>
          </p:nvGrpSpPr>
          <p:grpSpPr>
            <a:xfrm>
              <a:off x="1486694" y="2115947"/>
              <a:ext cx="5232443" cy="541310"/>
              <a:chOff x="3779912" y="971744"/>
              <a:chExt cx="4680520" cy="484037"/>
            </a:xfrm>
          </p:grpSpPr>
          <p:sp>
            <p:nvSpPr>
              <p:cNvPr id="27" name="圆角矩形 26"/>
              <p:cNvSpPr/>
              <p:nvPr/>
            </p:nvSpPr>
            <p:spPr>
              <a:xfrm>
                <a:off x="3779912" y="971744"/>
                <a:ext cx="4680520" cy="375063"/>
              </a:xfrm>
              <a:prstGeom prst="round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125"/>
                <a:endParaRPr lang="zh-CN" altLang="en-US" sz="1600">
                  <a:solidFill>
                    <a:schemeClr val="bg1"/>
                  </a:solidFill>
                  <a:latin typeface="DIN Mittelschrift Std" pitchFamily="50" charset="0"/>
                  <a:ea typeface="微软雅黑" pitchFamily="34" charset="-122"/>
                </a:endParaRPr>
              </a:p>
            </p:txBody>
          </p:sp>
          <p:sp>
            <p:nvSpPr>
              <p:cNvPr id="28" name="等腰三角形 219"/>
              <p:cNvSpPr/>
              <p:nvPr/>
            </p:nvSpPr>
            <p:spPr>
              <a:xfrm rot="5400000" flipV="1">
                <a:off x="3981509" y="1009306"/>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itchFamily="34" charset="-122"/>
                  <a:ea typeface="微软雅黑" pitchFamily="34" charset="-122"/>
                </a:endParaRPr>
              </a:p>
            </p:txBody>
          </p:sp>
          <p:sp>
            <p:nvSpPr>
              <p:cNvPr id="29" name="标题 4"/>
              <p:cNvSpPr txBox="1"/>
              <p:nvPr/>
            </p:nvSpPr>
            <p:spPr>
              <a:xfrm>
                <a:off x="3913641" y="1028075"/>
                <a:ext cx="514344" cy="371377"/>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solidFill>
                    <a:latin typeface="Impact" pitchFamily="34" charset="0"/>
                    <a:ea typeface="微软雅黑" pitchFamily="34" charset="-122"/>
                  </a:rPr>
                  <a:t>   04</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itchFamily="34" charset="-122"/>
                </a:endParaRPr>
              </a:p>
            </p:txBody>
          </p:sp>
        </p:grpSp>
      </p:gr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35356" y="2697246"/>
            <a:ext cx="2188557" cy="115290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9" presetClass="entr" presetSubtype="0" fill="hold" grpId="0" nodeType="after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dissolve">
                                      <p:cBhvr>
                                        <p:cTn id="17" dur="500"/>
                                        <p:tgtEl>
                                          <p:spTgt spid="4">
                                            <p:txEl>
                                              <p:pRg st="0" end="0"/>
                                            </p:txEl>
                                          </p:spTgt>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ppt_x</p:attrName>
                                        </p:attrNameLst>
                                      </p:cBhvr>
                                      <p:tavLst>
                                        <p:tav tm="0">
                                          <p:val>
                                            <p:strVal val="#ppt_x-#ppt_w*1.125000"/>
                                          </p:val>
                                        </p:tav>
                                        <p:tav tm="100000">
                                          <p:val>
                                            <p:strVal val="#ppt_x"/>
                                          </p:val>
                                        </p:tav>
                                      </p:tavLst>
                                    </p:anim>
                                    <p:animEffect transition="in" filter="wipe(right)">
                                      <p:cBhvr>
                                        <p:cTn id="26" dur="500"/>
                                        <p:tgtEl>
                                          <p:spTgt spid="6"/>
                                        </p:tgtEl>
                                      </p:cBhvr>
                                    </p:animEffect>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childTnLst>
                          </p:cTn>
                        </p:par>
                        <p:par>
                          <p:cTn id="32" fill="hold">
                            <p:stCondLst>
                              <p:cond delay="3000"/>
                            </p:stCondLst>
                            <p:childTnLst>
                              <p:par>
                                <p:cTn id="33" presetID="12" presetClass="entr" presetSubtype="8"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p:tgtEl>
                                          <p:spTgt spid="18"/>
                                        </p:tgtEl>
                                        <p:attrNameLst>
                                          <p:attrName>ppt_x</p:attrName>
                                        </p:attrNameLst>
                                      </p:cBhvr>
                                      <p:tavLst>
                                        <p:tav tm="0">
                                          <p:val>
                                            <p:strVal val="#ppt_x-#ppt_w*1.125000"/>
                                          </p:val>
                                        </p:tav>
                                        <p:tav tm="100000">
                                          <p:val>
                                            <p:strVal val="#ppt_x"/>
                                          </p:val>
                                        </p:tav>
                                      </p:tavLst>
                                    </p:anim>
                                    <p:animEffect transition="in" filter="wipe(right)">
                                      <p:cBhvr>
                                        <p:cTn id="36" dur="500"/>
                                        <p:tgtEl>
                                          <p:spTgt spid="18"/>
                                        </p:tgtEl>
                                      </p:cBhvr>
                                    </p:animEffect>
                                  </p:childTnLst>
                                </p:cTn>
                              </p:par>
                            </p:childTnLst>
                          </p:cTn>
                        </p:par>
                        <p:par>
                          <p:cTn id="37" fill="hold">
                            <p:stCondLst>
                              <p:cond delay="3500"/>
                            </p:stCondLst>
                            <p:childTnLst>
                              <p:par>
                                <p:cTn id="38" presetID="12" presetClass="entr" presetSubtype="8"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p:tgtEl>
                                          <p:spTgt spid="24"/>
                                        </p:tgtEl>
                                        <p:attrNameLst>
                                          <p:attrName>ppt_x</p:attrName>
                                        </p:attrNameLst>
                                      </p:cBhvr>
                                      <p:tavLst>
                                        <p:tav tm="0">
                                          <p:val>
                                            <p:strVal val="#ppt_x-#ppt_w*1.125000"/>
                                          </p:val>
                                        </p:tav>
                                        <p:tav tm="100000">
                                          <p:val>
                                            <p:strVal val="#ppt_x"/>
                                          </p:val>
                                        </p:tav>
                                      </p:tavLst>
                                    </p:anim>
                                    <p:animEffect transition="in" filter="wipe(right)">
                                      <p:cBhvr>
                                        <p:cTn id="41" dur="500"/>
                                        <p:tgtEl>
                                          <p:spTgt spid="24"/>
                                        </p:tgtEl>
                                      </p:cBhvr>
                                    </p:animEffect>
                                  </p:childTnLst>
                                </p:cTn>
                              </p:par>
                            </p:childTnLst>
                          </p:cTn>
                        </p:par>
                        <p:par>
                          <p:cTn id="42" fill="hold">
                            <p:stCondLst>
                              <p:cond delay="4000"/>
                            </p:stCondLst>
                            <p:childTnLst>
                              <p:par>
                                <p:cTn id="43" presetID="2" presetClass="entr" presetSubtype="2" accel="48000"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1+#ppt_w/2"/>
                                          </p:val>
                                        </p:tav>
                                        <p:tav tm="100000">
                                          <p:val>
                                            <p:strVal val="#ppt_x"/>
                                          </p:val>
                                        </p:tav>
                                      </p:tavLst>
                                    </p:anim>
                                    <p:anim calcmode="lin" valueType="num">
                                      <p:cBhvr additive="base">
                                        <p:cTn id="46"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01 1"/>
          <p:cNvSpPr/>
          <p:nvPr/>
        </p:nvSpPr>
        <p:spPr>
          <a:xfrm>
            <a:off x="7601411" y="4320969"/>
            <a:ext cx="1443715" cy="392528"/>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zh-CN" altLang="en-US" sz="1600" dirty="0">
                <a:latin typeface="微软雅黑" pitchFamily="34" charset="-122"/>
                <a:ea typeface="微软雅黑" pitchFamily="34" charset="-122"/>
              </a:rPr>
              <a:t>说点什么吧</a:t>
            </a:r>
          </a:p>
        </p:txBody>
      </p:sp>
      <p:grpSp>
        <p:nvGrpSpPr>
          <p:cNvPr id="3" name="01 2"/>
          <p:cNvGrpSpPr/>
          <p:nvPr/>
        </p:nvGrpSpPr>
        <p:grpSpPr>
          <a:xfrm>
            <a:off x="1487488" y="2564904"/>
            <a:ext cx="4017445" cy="489102"/>
            <a:chOff x="1292460" y="2252455"/>
            <a:chExt cx="4127865" cy="502545"/>
          </a:xfrm>
        </p:grpSpPr>
        <p:sp>
          <p:nvSpPr>
            <p:cNvPr id="4" name="01 3"/>
            <p:cNvSpPr/>
            <p:nvPr/>
          </p:nvSpPr>
          <p:spPr>
            <a:xfrm>
              <a:off x="1292460" y="2252455"/>
              <a:ext cx="437607" cy="4376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en-US" altLang="zh-CN" sz="2665" dirty="0">
                  <a:latin typeface="微软雅黑" pitchFamily="34" charset="-122"/>
                  <a:ea typeface="微软雅黑" pitchFamily="34" charset="-122"/>
                </a:rPr>
                <a:t>1</a:t>
              </a:r>
              <a:endParaRPr lang="zh-CN" altLang="en-US" sz="2665" dirty="0">
                <a:latin typeface="微软雅黑" pitchFamily="34" charset="-122"/>
                <a:ea typeface="微软雅黑" pitchFamily="34" charset="-122"/>
              </a:endParaRPr>
            </a:p>
          </p:txBody>
        </p:sp>
        <p:sp>
          <p:nvSpPr>
            <p:cNvPr id="5" name="01 22"/>
            <p:cNvSpPr txBox="1"/>
            <p:nvPr/>
          </p:nvSpPr>
          <p:spPr>
            <a:xfrm>
              <a:off x="1730066" y="2280646"/>
              <a:ext cx="3690259" cy="474354"/>
            </a:xfrm>
            <a:prstGeom prst="rect">
              <a:avLst/>
            </a:prstGeom>
            <a:noFill/>
          </p:spPr>
          <p:txBody>
            <a:bodyPr wrap="square" rtlCol="0">
              <a:spAutoFit/>
            </a:bodyPr>
            <a:lstStyle/>
            <a:p>
              <a:r>
                <a:rPr lang="zh-CN" altLang="en-US" sz="2400" dirty="0">
                  <a:latin typeface="微软雅黑" pitchFamily="34" charset="-122"/>
                  <a:ea typeface="微软雅黑" pitchFamily="34" charset="-122"/>
                </a:rPr>
                <a:t>点击此处添加文字内容</a:t>
              </a:r>
            </a:p>
          </p:txBody>
        </p:sp>
      </p:grpSp>
      <p:grpSp>
        <p:nvGrpSpPr>
          <p:cNvPr id="6" name="01 5"/>
          <p:cNvGrpSpPr/>
          <p:nvPr/>
        </p:nvGrpSpPr>
        <p:grpSpPr>
          <a:xfrm>
            <a:off x="1487488" y="3297674"/>
            <a:ext cx="4017445" cy="506058"/>
            <a:chOff x="1292460" y="3005366"/>
            <a:chExt cx="4127865" cy="519967"/>
          </a:xfrm>
        </p:grpSpPr>
        <p:sp>
          <p:nvSpPr>
            <p:cNvPr id="7" name="01 6"/>
            <p:cNvSpPr/>
            <p:nvPr/>
          </p:nvSpPr>
          <p:spPr>
            <a:xfrm>
              <a:off x="1292460" y="3005366"/>
              <a:ext cx="437607" cy="43760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en-US" altLang="zh-CN" sz="2665" dirty="0">
                  <a:latin typeface="微软雅黑" pitchFamily="34" charset="-122"/>
                  <a:ea typeface="微软雅黑" pitchFamily="34" charset="-122"/>
                </a:rPr>
                <a:t>2</a:t>
              </a:r>
              <a:endParaRPr lang="zh-CN" altLang="en-US" sz="2665" dirty="0">
                <a:latin typeface="微软雅黑" pitchFamily="34" charset="-122"/>
                <a:ea typeface="微软雅黑" pitchFamily="34" charset="-122"/>
              </a:endParaRPr>
            </a:p>
          </p:txBody>
        </p:sp>
        <p:sp>
          <p:nvSpPr>
            <p:cNvPr id="8" name="01 24"/>
            <p:cNvSpPr txBox="1"/>
            <p:nvPr/>
          </p:nvSpPr>
          <p:spPr>
            <a:xfrm>
              <a:off x="1730066" y="3050979"/>
              <a:ext cx="3690259" cy="474354"/>
            </a:xfrm>
            <a:prstGeom prst="rect">
              <a:avLst/>
            </a:prstGeom>
            <a:noFill/>
          </p:spPr>
          <p:txBody>
            <a:bodyPr wrap="square" rtlCol="0">
              <a:spAutoFit/>
            </a:bodyPr>
            <a:lstStyle/>
            <a:p>
              <a:r>
                <a:rPr lang="zh-CN" altLang="en-US" sz="2400" dirty="0">
                  <a:latin typeface="微软雅黑" pitchFamily="34" charset="-122"/>
                  <a:ea typeface="微软雅黑" pitchFamily="34" charset="-122"/>
                </a:rPr>
                <a:t>点击此处添加文字内容</a:t>
              </a:r>
            </a:p>
          </p:txBody>
        </p:sp>
      </p:grpSp>
      <p:grpSp>
        <p:nvGrpSpPr>
          <p:cNvPr id="9" name="01 8"/>
          <p:cNvGrpSpPr/>
          <p:nvPr/>
        </p:nvGrpSpPr>
        <p:grpSpPr>
          <a:xfrm>
            <a:off x="1487488" y="4053865"/>
            <a:ext cx="4017445" cy="523008"/>
            <a:chOff x="1292460" y="3782335"/>
            <a:chExt cx="4127865" cy="537382"/>
          </a:xfrm>
        </p:grpSpPr>
        <p:sp>
          <p:nvSpPr>
            <p:cNvPr id="10" name="01 9"/>
            <p:cNvSpPr/>
            <p:nvPr/>
          </p:nvSpPr>
          <p:spPr>
            <a:xfrm>
              <a:off x="1292460" y="3782335"/>
              <a:ext cx="437607" cy="4376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en-US" altLang="zh-CN" sz="2665" dirty="0">
                  <a:latin typeface="微软雅黑" pitchFamily="34" charset="-122"/>
                  <a:ea typeface="微软雅黑" pitchFamily="34" charset="-122"/>
                </a:rPr>
                <a:t>3</a:t>
              </a:r>
              <a:endParaRPr lang="zh-CN" altLang="en-US" sz="2665" dirty="0">
                <a:latin typeface="微软雅黑" pitchFamily="34" charset="-122"/>
                <a:ea typeface="微软雅黑" pitchFamily="34" charset="-122"/>
              </a:endParaRPr>
            </a:p>
          </p:txBody>
        </p:sp>
        <p:sp>
          <p:nvSpPr>
            <p:cNvPr id="11" name="01 26"/>
            <p:cNvSpPr txBox="1"/>
            <p:nvPr/>
          </p:nvSpPr>
          <p:spPr>
            <a:xfrm>
              <a:off x="1730066" y="3845364"/>
              <a:ext cx="3690259" cy="474353"/>
            </a:xfrm>
            <a:prstGeom prst="rect">
              <a:avLst/>
            </a:prstGeom>
            <a:noFill/>
          </p:spPr>
          <p:txBody>
            <a:bodyPr wrap="square" rtlCol="0">
              <a:spAutoFit/>
            </a:bodyPr>
            <a:lstStyle/>
            <a:p>
              <a:r>
                <a:rPr lang="zh-CN" altLang="en-US" sz="2400" dirty="0">
                  <a:latin typeface="微软雅黑" pitchFamily="34" charset="-122"/>
                  <a:ea typeface="微软雅黑" pitchFamily="34" charset="-122"/>
                </a:rPr>
                <a:t>点击此处添加文字内容</a:t>
              </a:r>
            </a:p>
          </p:txBody>
        </p:sp>
      </p:grpSp>
      <p:grpSp>
        <p:nvGrpSpPr>
          <p:cNvPr id="12" name="01 11"/>
          <p:cNvGrpSpPr/>
          <p:nvPr/>
        </p:nvGrpSpPr>
        <p:grpSpPr>
          <a:xfrm>
            <a:off x="1487488" y="4810043"/>
            <a:ext cx="4017445" cy="506057"/>
            <a:chOff x="1292460" y="4559304"/>
            <a:chExt cx="4127865" cy="519966"/>
          </a:xfrm>
        </p:grpSpPr>
        <p:sp>
          <p:nvSpPr>
            <p:cNvPr id="13" name="01 12"/>
            <p:cNvSpPr/>
            <p:nvPr/>
          </p:nvSpPr>
          <p:spPr>
            <a:xfrm>
              <a:off x="1292460" y="4559304"/>
              <a:ext cx="437607" cy="43760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en-US" altLang="zh-CN" sz="2665" dirty="0">
                  <a:latin typeface="微软雅黑" pitchFamily="34" charset="-122"/>
                  <a:ea typeface="微软雅黑" pitchFamily="34" charset="-122"/>
                </a:rPr>
                <a:t>4</a:t>
              </a:r>
              <a:endParaRPr lang="zh-CN" altLang="en-US" sz="2665" dirty="0">
                <a:latin typeface="微软雅黑" pitchFamily="34" charset="-122"/>
                <a:ea typeface="微软雅黑" pitchFamily="34" charset="-122"/>
              </a:endParaRPr>
            </a:p>
          </p:txBody>
        </p:sp>
        <p:sp>
          <p:nvSpPr>
            <p:cNvPr id="14" name="01 28"/>
            <p:cNvSpPr txBox="1"/>
            <p:nvPr/>
          </p:nvSpPr>
          <p:spPr>
            <a:xfrm>
              <a:off x="1730066" y="4604916"/>
              <a:ext cx="3690259" cy="474354"/>
            </a:xfrm>
            <a:prstGeom prst="rect">
              <a:avLst/>
            </a:prstGeom>
            <a:noFill/>
          </p:spPr>
          <p:txBody>
            <a:bodyPr wrap="square" rtlCol="0">
              <a:spAutoFit/>
            </a:bodyPr>
            <a:lstStyle/>
            <a:p>
              <a:r>
                <a:rPr lang="zh-CN" altLang="en-US" sz="2400" dirty="0">
                  <a:latin typeface="微软雅黑" pitchFamily="34" charset="-122"/>
                  <a:ea typeface="微软雅黑" pitchFamily="34" charset="-122"/>
                </a:rPr>
                <a:t>点击此处添加文字内容</a:t>
              </a:r>
            </a:p>
          </p:txBody>
        </p:sp>
      </p:grpSp>
      <p:grpSp>
        <p:nvGrpSpPr>
          <p:cNvPr id="15" name="01 14"/>
          <p:cNvGrpSpPr/>
          <p:nvPr/>
        </p:nvGrpSpPr>
        <p:grpSpPr>
          <a:xfrm>
            <a:off x="4683772" y="1412776"/>
            <a:ext cx="7252305" cy="4831101"/>
            <a:chOff x="4576593" y="883496"/>
            <a:chExt cx="7451634" cy="4963884"/>
          </a:xfrm>
        </p:grpSpPr>
        <p:graphicFrame>
          <p:nvGraphicFramePr>
            <p:cNvPr id="16" name="图表 15"/>
            <p:cNvGraphicFramePr/>
            <p:nvPr/>
          </p:nvGraphicFramePr>
          <p:xfrm>
            <a:off x="4576593" y="883496"/>
            <a:ext cx="7451634" cy="4963884"/>
          </p:xfrm>
          <a:graphic>
            <a:graphicData uri="http://schemas.openxmlformats.org/drawingml/2006/chart">
              <c:chart xmlns:c="http://schemas.openxmlformats.org/drawingml/2006/chart" xmlns:r="http://schemas.openxmlformats.org/officeDocument/2006/relationships" r:id="rId1"/>
            </a:graphicData>
          </a:graphic>
        </p:graphicFrame>
        <p:sp>
          <p:nvSpPr>
            <p:cNvPr id="17" name="直角三角形 16"/>
            <p:cNvSpPr/>
            <p:nvPr/>
          </p:nvSpPr>
          <p:spPr>
            <a:xfrm rot="10800000">
              <a:off x="9480370" y="1520006"/>
              <a:ext cx="744583" cy="744583"/>
            </a:xfrm>
            <a:prstGeom prst="r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1865"/>
            </a:p>
          </p:txBody>
        </p:sp>
        <p:sp>
          <p:nvSpPr>
            <p:cNvPr id="18" name="直角三角形 17"/>
            <p:cNvSpPr/>
            <p:nvPr/>
          </p:nvSpPr>
          <p:spPr>
            <a:xfrm>
              <a:off x="6328466" y="4537832"/>
              <a:ext cx="744583" cy="744583"/>
            </a:xfrm>
            <a:prstGeom prst="r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1865"/>
            </a:p>
          </p:txBody>
        </p:sp>
        <p:sp>
          <p:nvSpPr>
            <p:cNvPr id="19" name="直角三角形 18"/>
            <p:cNvSpPr/>
            <p:nvPr/>
          </p:nvSpPr>
          <p:spPr>
            <a:xfrm rot="10800000" flipH="1">
              <a:off x="6328467" y="1484388"/>
              <a:ext cx="744583" cy="744583"/>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1865"/>
            </a:p>
          </p:txBody>
        </p:sp>
        <p:sp>
          <p:nvSpPr>
            <p:cNvPr id="20" name="直角三角形 19"/>
            <p:cNvSpPr/>
            <p:nvPr/>
          </p:nvSpPr>
          <p:spPr>
            <a:xfrm flipH="1">
              <a:off x="9594178" y="4407202"/>
              <a:ext cx="744583" cy="744583"/>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1865"/>
            </a:p>
          </p:txBody>
        </p:sp>
        <p:sp>
          <p:nvSpPr>
            <p:cNvPr id="21" name="01 20"/>
            <p:cNvSpPr txBox="1"/>
            <p:nvPr/>
          </p:nvSpPr>
          <p:spPr>
            <a:xfrm rot="18900000">
              <a:off x="6328463" y="1553310"/>
              <a:ext cx="901338" cy="685113"/>
            </a:xfrm>
            <a:prstGeom prst="rect">
              <a:avLst/>
            </a:prstGeom>
            <a:noFill/>
          </p:spPr>
          <p:txBody>
            <a:bodyPr wrap="square" rtlCol="0">
              <a:spAutoFit/>
            </a:bodyPr>
            <a:lstStyle/>
            <a:p>
              <a:pPr algn="ctr"/>
              <a:r>
                <a:rPr lang="en-US" altLang="zh-CN" sz="3735" b="1" dirty="0">
                  <a:solidFill>
                    <a:schemeClr val="bg1"/>
                  </a:solidFill>
                  <a:latin typeface="方正姚体" pitchFamily="2" charset="-122"/>
                  <a:ea typeface="方正姚体" pitchFamily="2" charset="-122"/>
                </a:rPr>
                <a:t>01</a:t>
              </a:r>
              <a:endParaRPr lang="zh-CN" altLang="en-US" sz="3735" b="1" dirty="0">
                <a:solidFill>
                  <a:schemeClr val="bg1"/>
                </a:solidFill>
                <a:latin typeface="方正姚体" pitchFamily="2" charset="-122"/>
                <a:ea typeface="方正姚体" pitchFamily="2" charset="-122"/>
              </a:endParaRPr>
            </a:p>
          </p:txBody>
        </p:sp>
        <p:sp>
          <p:nvSpPr>
            <p:cNvPr id="22" name="01 21"/>
            <p:cNvSpPr txBox="1"/>
            <p:nvPr/>
          </p:nvSpPr>
          <p:spPr>
            <a:xfrm rot="18900000">
              <a:off x="6139987" y="2007992"/>
              <a:ext cx="2057406" cy="432123"/>
            </a:xfrm>
            <a:prstGeom prst="rect">
              <a:avLst/>
            </a:prstGeom>
            <a:noFill/>
          </p:spPr>
          <p:txBody>
            <a:bodyPr wrap="square" rtlCol="0">
              <a:spAutoFit/>
            </a:bodyPr>
            <a:lstStyle/>
            <a:p>
              <a:pPr algn="ctr"/>
              <a:r>
                <a:rPr lang="zh-CN" altLang="en-US" sz="2135" dirty="0">
                  <a:solidFill>
                    <a:schemeClr val="bg1"/>
                  </a:solidFill>
                  <a:latin typeface="微软雅黑" pitchFamily="34" charset="-122"/>
                  <a:ea typeface="微软雅黑" pitchFamily="34" charset="-122"/>
                </a:rPr>
                <a:t>此处输入文字</a:t>
              </a:r>
            </a:p>
          </p:txBody>
        </p:sp>
        <p:sp>
          <p:nvSpPr>
            <p:cNvPr id="23" name="01 32"/>
            <p:cNvSpPr txBox="1"/>
            <p:nvPr/>
          </p:nvSpPr>
          <p:spPr>
            <a:xfrm rot="2700000" flipH="1">
              <a:off x="9380100" y="1573278"/>
              <a:ext cx="901338" cy="685113"/>
            </a:xfrm>
            <a:prstGeom prst="rect">
              <a:avLst/>
            </a:prstGeom>
            <a:noFill/>
          </p:spPr>
          <p:txBody>
            <a:bodyPr wrap="square" rtlCol="0">
              <a:spAutoFit/>
            </a:bodyPr>
            <a:lstStyle/>
            <a:p>
              <a:pPr algn="ctr"/>
              <a:r>
                <a:rPr lang="en-US" altLang="zh-CN" sz="3735" b="1" dirty="0">
                  <a:solidFill>
                    <a:schemeClr val="bg1"/>
                  </a:solidFill>
                  <a:latin typeface="方正姚体" pitchFamily="2" charset="-122"/>
                  <a:ea typeface="方正姚体" pitchFamily="2" charset="-122"/>
                </a:rPr>
                <a:t>02</a:t>
              </a:r>
              <a:endParaRPr lang="zh-CN" altLang="en-US" sz="3735" b="1" dirty="0">
                <a:solidFill>
                  <a:schemeClr val="bg1"/>
                </a:solidFill>
                <a:latin typeface="方正姚体" pitchFamily="2" charset="-122"/>
                <a:ea typeface="方正姚体" pitchFamily="2" charset="-122"/>
              </a:endParaRPr>
            </a:p>
          </p:txBody>
        </p:sp>
        <p:sp>
          <p:nvSpPr>
            <p:cNvPr id="24" name="01 33"/>
            <p:cNvSpPr txBox="1"/>
            <p:nvPr/>
          </p:nvSpPr>
          <p:spPr>
            <a:xfrm rot="2700000" flipH="1">
              <a:off x="8454263" y="2027611"/>
              <a:ext cx="2057406" cy="432123"/>
            </a:xfrm>
            <a:prstGeom prst="rect">
              <a:avLst/>
            </a:prstGeom>
            <a:noFill/>
          </p:spPr>
          <p:txBody>
            <a:bodyPr wrap="square" rtlCol="0">
              <a:spAutoFit/>
            </a:bodyPr>
            <a:lstStyle/>
            <a:p>
              <a:pPr algn="ctr"/>
              <a:r>
                <a:rPr lang="zh-CN" altLang="en-US" sz="2135" dirty="0">
                  <a:solidFill>
                    <a:schemeClr val="bg1"/>
                  </a:solidFill>
                  <a:latin typeface="微软雅黑" pitchFamily="34" charset="-122"/>
                  <a:ea typeface="微软雅黑" pitchFamily="34" charset="-122"/>
                </a:rPr>
                <a:t>此处输入文字</a:t>
              </a:r>
            </a:p>
          </p:txBody>
        </p:sp>
        <p:sp>
          <p:nvSpPr>
            <p:cNvPr id="25" name="01 34"/>
            <p:cNvSpPr txBox="1"/>
            <p:nvPr/>
          </p:nvSpPr>
          <p:spPr>
            <a:xfrm rot="13500000">
              <a:off x="6094447" y="4217265"/>
              <a:ext cx="2057404" cy="432123"/>
            </a:xfrm>
            <a:prstGeom prst="rect">
              <a:avLst/>
            </a:prstGeom>
            <a:noFill/>
          </p:spPr>
          <p:txBody>
            <a:bodyPr wrap="square" rtlCol="0">
              <a:spAutoFit/>
            </a:bodyPr>
            <a:lstStyle/>
            <a:p>
              <a:pPr algn="ctr"/>
              <a:r>
                <a:rPr lang="zh-CN" altLang="en-US" sz="2135" dirty="0">
                  <a:solidFill>
                    <a:schemeClr val="bg1"/>
                  </a:solidFill>
                  <a:latin typeface="微软雅黑" pitchFamily="34" charset="-122"/>
                  <a:ea typeface="微软雅黑" pitchFamily="34" charset="-122"/>
                </a:rPr>
                <a:t>此处输入文字</a:t>
              </a:r>
            </a:p>
          </p:txBody>
        </p:sp>
        <p:sp>
          <p:nvSpPr>
            <p:cNvPr id="26" name="01 35"/>
            <p:cNvSpPr txBox="1"/>
            <p:nvPr/>
          </p:nvSpPr>
          <p:spPr>
            <a:xfrm rot="13500000">
              <a:off x="6328463" y="4479564"/>
              <a:ext cx="901337" cy="685113"/>
            </a:xfrm>
            <a:prstGeom prst="rect">
              <a:avLst/>
            </a:prstGeom>
            <a:noFill/>
          </p:spPr>
          <p:txBody>
            <a:bodyPr wrap="square" rtlCol="0">
              <a:spAutoFit/>
            </a:bodyPr>
            <a:lstStyle/>
            <a:p>
              <a:pPr algn="ctr"/>
              <a:r>
                <a:rPr lang="en-US" altLang="zh-CN" sz="3735" b="1" dirty="0">
                  <a:solidFill>
                    <a:schemeClr val="bg1"/>
                  </a:solidFill>
                  <a:latin typeface="方正姚体" pitchFamily="2" charset="-122"/>
                  <a:ea typeface="方正姚体" pitchFamily="2" charset="-122"/>
                </a:rPr>
                <a:t>03</a:t>
              </a:r>
              <a:endParaRPr lang="zh-CN" altLang="en-US" sz="3735" b="1" dirty="0">
                <a:solidFill>
                  <a:schemeClr val="bg1"/>
                </a:solidFill>
                <a:latin typeface="方正姚体" pitchFamily="2" charset="-122"/>
                <a:ea typeface="方正姚体" pitchFamily="2" charset="-122"/>
              </a:endParaRPr>
            </a:p>
          </p:txBody>
        </p:sp>
        <p:sp>
          <p:nvSpPr>
            <p:cNvPr id="27" name="01 36"/>
            <p:cNvSpPr txBox="1"/>
            <p:nvPr/>
          </p:nvSpPr>
          <p:spPr>
            <a:xfrm rot="8100000">
              <a:off x="9430089" y="4369812"/>
              <a:ext cx="901338" cy="685113"/>
            </a:xfrm>
            <a:prstGeom prst="rect">
              <a:avLst/>
            </a:prstGeom>
            <a:noFill/>
          </p:spPr>
          <p:txBody>
            <a:bodyPr wrap="square" rtlCol="0">
              <a:spAutoFit/>
            </a:bodyPr>
            <a:lstStyle/>
            <a:p>
              <a:pPr algn="ctr"/>
              <a:r>
                <a:rPr lang="en-US" altLang="zh-CN" sz="3735" b="1" dirty="0">
                  <a:solidFill>
                    <a:schemeClr val="bg1"/>
                  </a:solidFill>
                  <a:latin typeface="方正姚体" pitchFamily="2" charset="-122"/>
                  <a:ea typeface="方正姚体" pitchFamily="2" charset="-122"/>
                </a:rPr>
                <a:t>04</a:t>
              </a:r>
              <a:endParaRPr lang="zh-CN" altLang="en-US" sz="3735" b="1" dirty="0">
                <a:solidFill>
                  <a:schemeClr val="bg1"/>
                </a:solidFill>
                <a:latin typeface="方正姚体" pitchFamily="2" charset="-122"/>
                <a:ea typeface="方正姚体" pitchFamily="2" charset="-122"/>
              </a:endParaRPr>
            </a:p>
          </p:txBody>
        </p:sp>
        <p:sp>
          <p:nvSpPr>
            <p:cNvPr id="28" name="01 37"/>
            <p:cNvSpPr txBox="1"/>
            <p:nvPr/>
          </p:nvSpPr>
          <p:spPr>
            <a:xfrm rot="8100000" flipH="1">
              <a:off x="8480387" y="4217266"/>
              <a:ext cx="2057404" cy="432123"/>
            </a:xfrm>
            <a:prstGeom prst="rect">
              <a:avLst/>
            </a:prstGeom>
            <a:noFill/>
          </p:spPr>
          <p:txBody>
            <a:bodyPr wrap="square" rtlCol="0">
              <a:spAutoFit/>
            </a:bodyPr>
            <a:lstStyle/>
            <a:p>
              <a:pPr algn="ctr"/>
              <a:r>
                <a:rPr lang="zh-CN" altLang="en-US" sz="2135" dirty="0">
                  <a:solidFill>
                    <a:schemeClr val="bg1"/>
                  </a:solidFill>
                  <a:latin typeface="微软雅黑" pitchFamily="34" charset="-122"/>
                  <a:ea typeface="微软雅黑" pitchFamily="34" charset="-122"/>
                </a:rPr>
                <a:t>此处输入文字</a:t>
              </a:r>
            </a:p>
          </p:txBody>
        </p:sp>
      </p:grpSp>
      <p:sp>
        <p:nvSpPr>
          <p:cNvPr id="29" name="标题 28"/>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60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49333" y="2397000"/>
            <a:ext cx="2064000" cy="2064000"/>
            <a:chOff x="1087000" y="1797750"/>
            <a:chExt cx="1548000" cy="1548000"/>
          </a:xfrm>
        </p:grpSpPr>
        <p:pic>
          <p:nvPicPr>
            <p:cNvPr id="3" name="Picture 5" descr="C:\Users\Thinkpad\Desktop\商务PNG\新建文件夹\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03782" y="1920220"/>
              <a:ext cx="1219200" cy="1236662"/>
            </a:xfrm>
            <a:prstGeom prst="rect">
              <a:avLst/>
            </a:prstGeom>
            <a:noFill/>
            <a:extLst>
              <a:ext uri="{909E8E84-426E-40DD-AFC4-6F175D3DCCD1}">
                <a14:hiddenFill xmlns:a14="http://schemas.microsoft.com/office/drawing/2010/main">
                  <a:solidFill>
                    <a:srgbClr val="FFFFFF"/>
                  </a:solidFill>
                </a14:hiddenFill>
              </a:ext>
            </a:extLst>
          </p:spPr>
        </p:pic>
        <p:sp>
          <p:nvSpPr>
            <p:cNvPr id="4" name="椭圆 3"/>
            <p:cNvSpPr>
              <a:spLocks noChangeAspect="1"/>
            </p:cNvSpPr>
            <p:nvPr/>
          </p:nvSpPr>
          <p:spPr>
            <a:xfrm>
              <a:off x="1087000" y="1797750"/>
              <a:ext cx="1548000" cy="1548000"/>
            </a:xfrm>
            <a:prstGeom prst="ellipse">
              <a:avLst/>
            </a:prstGeom>
            <a:noFill/>
            <a:ln w="28575">
              <a:solidFill>
                <a:srgbClr val="FFFF6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5" name="直接连接符 4"/>
          <p:cNvCxnSpPr/>
          <p:nvPr/>
        </p:nvCxnSpPr>
        <p:spPr>
          <a:xfrm>
            <a:off x="3791744" y="2276872"/>
            <a:ext cx="0" cy="2208245"/>
          </a:xfrm>
          <a:prstGeom prst="line">
            <a:avLst/>
          </a:prstGeom>
          <a:ln w="19050">
            <a:solidFill>
              <a:srgbClr val="FFFF66"/>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012795" y="2372957"/>
            <a:ext cx="6240693" cy="672000"/>
          </a:xfrm>
          <a:prstGeom prst="rect">
            <a:avLst/>
          </a:prstGeom>
          <a:gradFill>
            <a:gsLst>
              <a:gs pos="0">
                <a:schemeClr val="bg1"/>
              </a:gs>
              <a:gs pos="100000">
                <a:srgbClr val="FFFF66"/>
              </a:gs>
            </a:gsLst>
            <a:lin ang="5400000" scaled="0"/>
          </a:gradFill>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p>
        </p:txBody>
      </p:sp>
      <p:sp>
        <p:nvSpPr>
          <p:cNvPr id="7" name="TextBox 49"/>
          <p:cNvSpPr txBox="1"/>
          <p:nvPr/>
        </p:nvSpPr>
        <p:spPr>
          <a:xfrm>
            <a:off x="4050747" y="2358368"/>
            <a:ext cx="4977645" cy="666786"/>
          </a:xfrm>
          <a:prstGeom prst="rect">
            <a:avLst/>
          </a:prstGeom>
          <a:noFill/>
        </p:spPr>
        <p:txBody>
          <a:bodyPr wrap="none" rtlCol="0">
            <a:spAutoFit/>
          </a:bodyPr>
          <a:lstStyle/>
          <a:p>
            <a:r>
              <a:rPr lang="zh-CN" altLang="en-US" sz="3735" b="1" dirty="0">
                <a:solidFill>
                  <a:srgbClr val="E90505"/>
                </a:solidFill>
                <a:latin typeface="微软雅黑" pitchFamily="34" charset="-122"/>
                <a:ea typeface="微软雅黑" pitchFamily="34" charset="-122"/>
              </a:rPr>
              <a:t>四、点击添加文字模板</a:t>
            </a:r>
          </a:p>
        </p:txBody>
      </p:sp>
      <p:grpSp>
        <p:nvGrpSpPr>
          <p:cNvPr id="8" name="组合 7"/>
          <p:cNvGrpSpPr/>
          <p:nvPr/>
        </p:nvGrpSpPr>
        <p:grpSpPr>
          <a:xfrm>
            <a:off x="4039750" y="3149432"/>
            <a:ext cx="2243017" cy="420564"/>
            <a:chOff x="3009596" y="349591"/>
            <a:chExt cx="1682263" cy="315423"/>
          </a:xfrm>
        </p:grpSpPr>
        <p:grpSp>
          <p:nvGrpSpPr>
            <p:cNvPr id="9" name="组合 8"/>
            <p:cNvGrpSpPr/>
            <p:nvPr/>
          </p:nvGrpSpPr>
          <p:grpSpPr>
            <a:xfrm>
              <a:off x="3009596" y="385319"/>
              <a:ext cx="266260" cy="266260"/>
              <a:chOff x="3009596" y="385319"/>
              <a:chExt cx="266260" cy="266260"/>
            </a:xfrm>
          </p:grpSpPr>
          <p:sp>
            <p:nvSpPr>
              <p:cNvPr id="11" name="椭圆 1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2" name="等腰三角形 1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10" name="TextBox 52"/>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13" name="组合 12"/>
          <p:cNvGrpSpPr/>
          <p:nvPr/>
        </p:nvGrpSpPr>
        <p:grpSpPr>
          <a:xfrm>
            <a:off x="4039750" y="3575349"/>
            <a:ext cx="2243017" cy="420564"/>
            <a:chOff x="3009596" y="349591"/>
            <a:chExt cx="1682263" cy="315423"/>
          </a:xfrm>
        </p:grpSpPr>
        <p:grpSp>
          <p:nvGrpSpPr>
            <p:cNvPr id="14" name="组合 13"/>
            <p:cNvGrpSpPr/>
            <p:nvPr/>
          </p:nvGrpSpPr>
          <p:grpSpPr>
            <a:xfrm>
              <a:off x="3009596" y="385319"/>
              <a:ext cx="266260" cy="266260"/>
              <a:chOff x="3009596" y="385319"/>
              <a:chExt cx="266260" cy="266260"/>
            </a:xfrm>
          </p:grpSpPr>
          <p:sp>
            <p:nvSpPr>
              <p:cNvPr id="16" name="椭圆 1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7" name="等腰三角形 1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15" name="TextBox 57"/>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18" name="组合 17"/>
          <p:cNvGrpSpPr/>
          <p:nvPr/>
        </p:nvGrpSpPr>
        <p:grpSpPr>
          <a:xfrm>
            <a:off x="4039750" y="4001265"/>
            <a:ext cx="2243017" cy="420564"/>
            <a:chOff x="3009596" y="349591"/>
            <a:chExt cx="1682263" cy="315423"/>
          </a:xfrm>
        </p:grpSpPr>
        <p:grpSp>
          <p:nvGrpSpPr>
            <p:cNvPr id="19" name="组合 18"/>
            <p:cNvGrpSpPr/>
            <p:nvPr/>
          </p:nvGrpSpPr>
          <p:grpSpPr>
            <a:xfrm>
              <a:off x="3009596" y="385319"/>
              <a:ext cx="266260" cy="266260"/>
              <a:chOff x="3009596" y="385319"/>
              <a:chExt cx="266260" cy="266260"/>
            </a:xfrm>
          </p:grpSpPr>
          <p:sp>
            <p:nvSpPr>
              <p:cNvPr id="21" name="椭圆 2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2" name="等腰三角形 2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20" name="TextBox 62"/>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23" name="组合 22"/>
          <p:cNvGrpSpPr/>
          <p:nvPr/>
        </p:nvGrpSpPr>
        <p:grpSpPr>
          <a:xfrm>
            <a:off x="7333362" y="3140536"/>
            <a:ext cx="2243017" cy="420564"/>
            <a:chOff x="3009596" y="349591"/>
            <a:chExt cx="1682263" cy="315423"/>
          </a:xfrm>
        </p:grpSpPr>
        <p:grpSp>
          <p:nvGrpSpPr>
            <p:cNvPr id="24" name="组合 23"/>
            <p:cNvGrpSpPr/>
            <p:nvPr/>
          </p:nvGrpSpPr>
          <p:grpSpPr>
            <a:xfrm>
              <a:off x="3009596" y="385319"/>
              <a:ext cx="266260" cy="266260"/>
              <a:chOff x="3009596" y="385319"/>
              <a:chExt cx="266260" cy="266260"/>
            </a:xfrm>
          </p:grpSpPr>
          <p:sp>
            <p:nvSpPr>
              <p:cNvPr id="26" name="椭圆 2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7" name="等腰三角形 2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25" name="TextBox 67"/>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28" name="组合 27"/>
          <p:cNvGrpSpPr/>
          <p:nvPr/>
        </p:nvGrpSpPr>
        <p:grpSpPr>
          <a:xfrm>
            <a:off x="7333362" y="3566453"/>
            <a:ext cx="2243017" cy="420564"/>
            <a:chOff x="3009596" y="349591"/>
            <a:chExt cx="1682263" cy="315423"/>
          </a:xfrm>
        </p:grpSpPr>
        <p:grpSp>
          <p:nvGrpSpPr>
            <p:cNvPr id="29" name="组合 28"/>
            <p:cNvGrpSpPr/>
            <p:nvPr/>
          </p:nvGrpSpPr>
          <p:grpSpPr>
            <a:xfrm>
              <a:off x="3009596" y="385319"/>
              <a:ext cx="266260" cy="266260"/>
              <a:chOff x="3009596" y="385319"/>
              <a:chExt cx="266260" cy="266260"/>
            </a:xfrm>
          </p:grpSpPr>
          <p:sp>
            <p:nvSpPr>
              <p:cNvPr id="31" name="椭圆 3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2" name="等腰三角形 3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30" name="TextBox 72"/>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33" name="组合 32"/>
          <p:cNvGrpSpPr/>
          <p:nvPr/>
        </p:nvGrpSpPr>
        <p:grpSpPr>
          <a:xfrm>
            <a:off x="7333362" y="3992369"/>
            <a:ext cx="2243017" cy="420564"/>
            <a:chOff x="3009596" y="349591"/>
            <a:chExt cx="1682263" cy="315423"/>
          </a:xfrm>
        </p:grpSpPr>
        <p:grpSp>
          <p:nvGrpSpPr>
            <p:cNvPr id="34" name="组合 33"/>
            <p:cNvGrpSpPr/>
            <p:nvPr/>
          </p:nvGrpSpPr>
          <p:grpSpPr>
            <a:xfrm>
              <a:off x="3009596" y="385319"/>
              <a:ext cx="266260" cy="266260"/>
              <a:chOff x="3009596" y="385319"/>
              <a:chExt cx="266260" cy="266260"/>
            </a:xfrm>
          </p:grpSpPr>
          <p:sp>
            <p:nvSpPr>
              <p:cNvPr id="36" name="椭圆 3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7" name="等腰三角形 3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35" name="TextBox 77"/>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Horizontal)">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2" presetClass="entr" presetSubtype="1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2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3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40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1+#ppt_h/2"/>
                                          </p:val>
                                        </p:tav>
                                        <p:tav tm="100000">
                                          <p:val>
                                            <p:strVal val="#ppt_y"/>
                                          </p:val>
                                        </p:tav>
                                      </p:tavLst>
                                    </p:anim>
                                  </p:childTnLst>
                                </p:cTn>
                              </p:par>
                              <p:par>
                                <p:cTn id="43" presetID="2" presetClass="entr" presetSubtype="12" fill="hold" nodeType="withEffect">
                                  <p:stCondLst>
                                    <p:cond delay="50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0-#ppt_w/2"/>
                                          </p:val>
                                        </p:tav>
                                        <p:tav tm="100000">
                                          <p:val>
                                            <p:strVal val="#ppt_x"/>
                                          </p:val>
                                        </p:tav>
                                      </p:tavLst>
                                    </p:anim>
                                    <p:anim calcmode="lin" valueType="num">
                                      <p:cBhvr additive="base">
                                        <p:cTn id="4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2"/>
          <p:cNvSpPr>
            <a:spLocks noChangeArrowheads="1"/>
          </p:cNvSpPr>
          <p:nvPr/>
        </p:nvSpPr>
        <p:spPr bwMode="auto">
          <a:xfrm rot="10800000">
            <a:off x="6256868" y="2954999"/>
            <a:ext cx="4358217" cy="3162300"/>
          </a:xfrm>
          <a:prstGeom prst="roundRect">
            <a:avLst>
              <a:gd name="adj" fmla="val 0"/>
            </a:avLst>
          </a:prstGeom>
          <a:gradFill rotWithShape="1">
            <a:gsLst>
              <a:gs pos="0">
                <a:srgbClr val="DDDDDD"/>
              </a:gs>
              <a:gs pos="100000">
                <a:srgbClr val="FFFFFF"/>
              </a:gs>
            </a:gsLst>
            <a:lin ang="5400000" scaled="1"/>
          </a:gradFill>
          <a:ln w="9525">
            <a:solidFill>
              <a:srgbClr val="285376"/>
            </a:solidFill>
            <a:round/>
          </a:ln>
        </p:spPr>
        <p:txBody>
          <a:bodyPr rot="10800000" wrap="none" anchor="ctr"/>
          <a:lstStyle/>
          <a:p>
            <a:pPr>
              <a:lnSpc>
                <a:spcPct val="120000"/>
              </a:lnSpc>
              <a:defRPr/>
            </a:pPr>
            <a:r>
              <a:rPr lang="zh-CN" altLang="en-US" sz="2400" kern="0" dirty="0">
                <a:solidFill>
                  <a:srgbClr val="888888"/>
                </a:solidFill>
              </a:rPr>
              <a:t>此处输入文本</a:t>
            </a:r>
            <a:endParaRPr lang="zh-CN" altLang="en-US" sz="2400" kern="0" dirty="0">
              <a:solidFill>
                <a:srgbClr val="888888"/>
              </a:solidFill>
            </a:endParaRPr>
          </a:p>
          <a:p>
            <a:pPr>
              <a:lnSpc>
                <a:spcPct val="120000"/>
              </a:lnSpc>
              <a:defRPr/>
            </a:pPr>
            <a:r>
              <a:rPr lang="zh-CN" altLang="en-US" sz="2400" kern="0" dirty="0">
                <a:solidFill>
                  <a:srgbClr val="888888"/>
                </a:solidFill>
              </a:rPr>
              <a:t>此处输入文本</a:t>
            </a:r>
            <a:endParaRPr lang="zh-CN" altLang="en-US" sz="2400" kern="0" dirty="0">
              <a:solidFill>
                <a:srgbClr val="888888"/>
              </a:solidFill>
            </a:endParaRPr>
          </a:p>
          <a:p>
            <a:pPr>
              <a:lnSpc>
                <a:spcPct val="120000"/>
              </a:lnSpc>
              <a:defRPr/>
            </a:pPr>
            <a:r>
              <a:rPr lang="zh-CN" altLang="en-US" sz="2400" kern="0" dirty="0">
                <a:solidFill>
                  <a:srgbClr val="888888"/>
                </a:solidFill>
              </a:rPr>
              <a:t>此处输入文本</a:t>
            </a:r>
          </a:p>
        </p:txBody>
      </p:sp>
      <p:sp>
        <p:nvSpPr>
          <p:cNvPr id="3" name="01 3"/>
          <p:cNvSpPr>
            <a:spLocks noChangeArrowheads="1"/>
          </p:cNvSpPr>
          <p:nvPr/>
        </p:nvSpPr>
        <p:spPr bwMode="auto">
          <a:xfrm rot="10800000" flipV="1">
            <a:off x="1964267" y="1502966"/>
            <a:ext cx="8585200" cy="1058333"/>
          </a:xfrm>
          <a:prstGeom prst="roundRect">
            <a:avLst>
              <a:gd name="adj" fmla="val 0"/>
            </a:avLst>
          </a:prstGeom>
          <a:gradFill rotWithShape="1">
            <a:gsLst>
              <a:gs pos="0">
                <a:srgbClr val="DDDDDD"/>
              </a:gs>
              <a:gs pos="100000">
                <a:srgbClr val="FFFFFF"/>
              </a:gs>
            </a:gsLst>
            <a:lin ang="16200000"/>
          </a:gradFill>
          <a:ln w="9525">
            <a:solidFill>
              <a:srgbClr val="285376"/>
            </a:solidFill>
            <a:round/>
          </a:ln>
        </p:spPr>
        <p:txBody>
          <a:bodyPr wrap="none" anchor="ctr"/>
          <a:lstStyle/>
          <a:p>
            <a:pPr>
              <a:defRPr/>
            </a:pPr>
            <a:r>
              <a:rPr lang="zh-CN" altLang="en-US" sz="2400" kern="0" dirty="0">
                <a:solidFill>
                  <a:srgbClr val="333333"/>
                </a:solidFill>
              </a:rPr>
              <a:t>单击此处添加文本</a:t>
            </a:r>
          </a:p>
        </p:txBody>
      </p:sp>
      <p:sp>
        <p:nvSpPr>
          <p:cNvPr id="4" name="01 4"/>
          <p:cNvSpPr>
            <a:spLocks noChangeArrowheads="1"/>
          </p:cNvSpPr>
          <p:nvPr/>
        </p:nvSpPr>
        <p:spPr bwMode="auto">
          <a:xfrm rot="10800000">
            <a:off x="1898651" y="2954999"/>
            <a:ext cx="4358216" cy="3162300"/>
          </a:xfrm>
          <a:prstGeom prst="roundRect">
            <a:avLst>
              <a:gd name="adj" fmla="val 0"/>
            </a:avLst>
          </a:prstGeom>
          <a:gradFill rotWithShape="1">
            <a:gsLst>
              <a:gs pos="0">
                <a:srgbClr val="DDDDDD"/>
              </a:gs>
              <a:gs pos="100000">
                <a:srgbClr val="FFFFFF"/>
              </a:gs>
            </a:gsLst>
            <a:lin ang="5400000" scaled="1"/>
          </a:gradFill>
          <a:ln w="9525">
            <a:solidFill>
              <a:srgbClr val="285376"/>
            </a:solidFill>
            <a:round/>
          </a:ln>
        </p:spPr>
        <p:txBody>
          <a:bodyPr rot="10800000" wrap="none" anchor="ctr"/>
          <a:lstStyle/>
          <a:p>
            <a:pPr>
              <a:lnSpc>
                <a:spcPct val="120000"/>
              </a:lnSpc>
              <a:defRPr/>
            </a:pPr>
            <a:r>
              <a:rPr lang="zh-CN" altLang="en-US" sz="2400" kern="0" dirty="0">
                <a:solidFill>
                  <a:srgbClr val="888888"/>
                </a:solidFill>
              </a:rPr>
              <a:t>此处输入文本</a:t>
            </a:r>
            <a:endParaRPr lang="zh-CN" altLang="en-US" sz="2400" kern="0" dirty="0">
              <a:solidFill>
                <a:srgbClr val="888888"/>
              </a:solidFill>
            </a:endParaRPr>
          </a:p>
          <a:p>
            <a:pPr>
              <a:lnSpc>
                <a:spcPct val="120000"/>
              </a:lnSpc>
              <a:defRPr/>
            </a:pPr>
            <a:r>
              <a:rPr lang="zh-CN" altLang="en-US" sz="2400" kern="0" dirty="0">
                <a:solidFill>
                  <a:srgbClr val="888888"/>
                </a:solidFill>
              </a:rPr>
              <a:t>此处输入文本</a:t>
            </a:r>
            <a:endParaRPr lang="zh-CN" altLang="en-US" sz="2400" kern="0" dirty="0">
              <a:solidFill>
                <a:srgbClr val="888888"/>
              </a:solidFill>
            </a:endParaRPr>
          </a:p>
          <a:p>
            <a:pPr>
              <a:lnSpc>
                <a:spcPct val="120000"/>
              </a:lnSpc>
              <a:defRPr/>
            </a:pPr>
            <a:r>
              <a:rPr lang="zh-CN" altLang="en-US" sz="2400" kern="0" dirty="0">
                <a:solidFill>
                  <a:srgbClr val="888888"/>
                </a:solidFill>
              </a:rPr>
              <a:t>此处输入文本</a:t>
            </a:r>
          </a:p>
        </p:txBody>
      </p:sp>
      <p:sp>
        <p:nvSpPr>
          <p:cNvPr id="5" name="01 5"/>
          <p:cNvSpPr>
            <a:spLocks noChangeArrowheads="1"/>
          </p:cNvSpPr>
          <p:nvPr/>
        </p:nvSpPr>
        <p:spPr bwMode="auto">
          <a:xfrm>
            <a:off x="1744133" y="2474515"/>
            <a:ext cx="9025467" cy="992717"/>
          </a:xfrm>
          <a:prstGeom prst="roundRect">
            <a:avLst>
              <a:gd name="adj" fmla="val 0"/>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p:spPr>
        <p:txBody>
          <a:bodyPr wrap="none" anchor="ctr"/>
          <a:lstStyle/>
          <a:p>
            <a:pPr>
              <a:defRPr/>
            </a:pPr>
            <a:endParaRPr lang="zh-CN" altLang="en-US" sz="2400" kern="0" dirty="0">
              <a:solidFill>
                <a:sysClr val="windowText" lastClr="000000"/>
              </a:solidFill>
            </a:endParaRPr>
          </a:p>
        </p:txBody>
      </p:sp>
      <p:sp>
        <p:nvSpPr>
          <p:cNvPr id="6" name="Line 10"/>
          <p:cNvSpPr>
            <a:spLocks noChangeShapeType="1"/>
          </p:cNvSpPr>
          <p:nvPr/>
        </p:nvSpPr>
        <p:spPr bwMode="auto">
          <a:xfrm rot="16200000" flipH="1">
            <a:off x="4418543" y="1544241"/>
            <a:ext cx="0" cy="2821516"/>
          </a:xfrm>
          <a:prstGeom prst="line">
            <a:avLst/>
          </a:prstGeom>
          <a:noFill/>
          <a:ln w="28575" cmpd="sng">
            <a:solidFill>
              <a:srgbClr val="FFFFFF"/>
            </a:solidFill>
            <a:prstDash val="lgDash"/>
            <a:round/>
            <a:tailEnd type="triangle" w="lg" len="lg"/>
          </a:ln>
          <a:effectLst/>
        </p:spPr>
        <p:txBody>
          <a:bodyPr/>
          <a:lstStyle/>
          <a:p>
            <a:pPr>
              <a:defRPr/>
            </a:pPr>
            <a:endParaRPr lang="zh-CN" altLang="en-US" sz="2400" kern="0" dirty="0">
              <a:solidFill>
                <a:sysClr val="windowText" lastClr="000000"/>
              </a:solidFill>
            </a:endParaRPr>
          </a:p>
        </p:txBody>
      </p:sp>
      <p:sp>
        <p:nvSpPr>
          <p:cNvPr id="7" name="Line 11"/>
          <p:cNvSpPr>
            <a:spLocks noChangeShapeType="1"/>
          </p:cNvSpPr>
          <p:nvPr/>
        </p:nvSpPr>
        <p:spPr bwMode="auto">
          <a:xfrm rot="16200000" flipH="1">
            <a:off x="8095192" y="1544240"/>
            <a:ext cx="0" cy="2821517"/>
          </a:xfrm>
          <a:prstGeom prst="line">
            <a:avLst/>
          </a:prstGeom>
          <a:noFill/>
          <a:ln w="28575" cmpd="sng">
            <a:solidFill>
              <a:srgbClr val="FFFFFF"/>
            </a:solidFill>
            <a:prstDash val="lgDash"/>
            <a:round/>
            <a:tailEnd type="triangle" w="lg" len="lg"/>
          </a:ln>
          <a:effectLst/>
        </p:spPr>
        <p:txBody>
          <a:bodyPr/>
          <a:lstStyle/>
          <a:p>
            <a:pPr>
              <a:defRPr/>
            </a:pPr>
            <a:endParaRPr lang="zh-CN" altLang="en-US" sz="2400" kern="0" dirty="0">
              <a:solidFill>
                <a:sysClr val="windowText" lastClr="000000"/>
              </a:solidFill>
            </a:endParaRPr>
          </a:p>
        </p:txBody>
      </p:sp>
      <p:grpSp>
        <p:nvGrpSpPr>
          <p:cNvPr id="8" name="Group 484"/>
          <p:cNvGrpSpPr/>
          <p:nvPr/>
        </p:nvGrpSpPr>
        <p:grpSpPr bwMode="auto">
          <a:xfrm>
            <a:off x="2167467" y="2576115"/>
            <a:ext cx="787400" cy="787400"/>
            <a:chOff x="1024" y="1196"/>
            <a:chExt cx="372" cy="372"/>
          </a:xfrm>
        </p:grpSpPr>
        <p:sp>
          <p:nvSpPr>
            <p:cNvPr id="9" name="Oval 7"/>
            <p:cNvSpPr>
              <a:spLocks noChangeArrowheads="1"/>
            </p:cNvSpPr>
            <p:nvPr/>
          </p:nvSpPr>
          <p:spPr bwMode="auto">
            <a:xfrm>
              <a:off x="1024" y="1196"/>
              <a:ext cx="372" cy="372"/>
            </a:xfrm>
            <a:prstGeom prst="ellipse">
              <a:avLst/>
            </a:prstGeom>
            <a:noFill/>
            <a:ln w="38100">
              <a:solidFill>
                <a:srgbClr val="FFFFFF"/>
              </a:solidFill>
              <a:round/>
            </a:ln>
            <a:extLst>
              <a:ext uri="{909E8E84-426E-40DD-AFC4-6F175D3DCCD1}">
                <a14:hiddenFill xmlns:a14="http://schemas.microsoft.com/office/drawing/2010/main">
                  <a:solidFill>
                    <a:srgbClr val="FFFFFF"/>
                  </a:solidFill>
                </a14:hiddenFill>
              </a:ext>
            </a:extLst>
          </p:spPr>
          <p:txBody>
            <a:bodyPr wrap="none" anchor="ctr"/>
            <a:lstStyle/>
            <a:p>
              <a:pPr eaLnBrk="1" fontAlgn="base" hangingPunct="1">
                <a:buClrTx/>
                <a:buSzTx/>
              </a:pPr>
              <a:r>
                <a:rPr lang="en-US" altLang="zh-CN" sz="2135" dirty="0">
                  <a:solidFill>
                    <a:srgbClr val="FFFFFF"/>
                  </a:solidFill>
                  <a:latin typeface="Impact" pitchFamily="34" charset="0"/>
                </a:rPr>
                <a:t>2013   </a:t>
              </a:r>
            </a:p>
          </p:txBody>
        </p:sp>
        <p:pic>
          <p:nvPicPr>
            <p:cNvPr id="10" name="Picture 13" descr="Picture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55" y="1196"/>
              <a:ext cx="324"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Group 485"/>
          <p:cNvGrpSpPr/>
          <p:nvPr/>
        </p:nvGrpSpPr>
        <p:grpSpPr bwMode="auto">
          <a:xfrm>
            <a:off x="5863167" y="2561299"/>
            <a:ext cx="787400" cy="802216"/>
            <a:chOff x="2770" y="1189"/>
            <a:chExt cx="372" cy="379"/>
          </a:xfrm>
        </p:grpSpPr>
        <p:sp>
          <p:nvSpPr>
            <p:cNvPr id="12" name="Oval 8"/>
            <p:cNvSpPr>
              <a:spLocks noChangeArrowheads="1"/>
            </p:cNvSpPr>
            <p:nvPr/>
          </p:nvSpPr>
          <p:spPr bwMode="auto">
            <a:xfrm>
              <a:off x="2770" y="1196"/>
              <a:ext cx="372" cy="372"/>
            </a:xfrm>
            <a:prstGeom prst="ellipse">
              <a:avLst/>
            </a:prstGeom>
            <a:noFill/>
            <a:ln w="38100">
              <a:solidFill>
                <a:srgbClr val="FFFFFF"/>
              </a:solidFill>
              <a:round/>
            </a:ln>
            <a:extLst>
              <a:ext uri="{909E8E84-426E-40DD-AFC4-6F175D3DCCD1}">
                <a14:hiddenFill xmlns:a14="http://schemas.microsoft.com/office/drawing/2010/main">
                  <a:solidFill>
                    <a:srgbClr val="FFFFFF"/>
                  </a:solidFill>
                </a14:hiddenFill>
              </a:ext>
            </a:extLst>
          </p:spPr>
          <p:txBody>
            <a:bodyPr wrap="none" anchor="ctr"/>
            <a:lstStyle/>
            <a:p>
              <a:pPr eaLnBrk="1" fontAlgn="base" hangingPunct="1">
                <a:buClrTx/>
                <a:buSzTx/>
              </a:pPr>
              <a:r>
                <a:rPr lang="en-US" altLang="zh-CN" sz="2135">
                  <a:solidFill>
                    <a:srgbClr val="FFFFFF"/>
                  </a:solidFill>
                  <a:latin typeface="Impact" pitchFamily="34" charset="0"/>
                </a:rPr>
                <a:t>2014</a:t>
              </a:r>
            </a:p>
          </p:txBody>
        </p:sp>
        <p:pic>
          <p:nvPicPr>
            <p:cNvPr id="13" name="Picture 14" descr="Picture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784" y="1189"/>
              <a:ext cx="323"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Group 486"/>
          <p:cNvGrpSpPr/>
          <p:nvPr/>
        </p:nvGrpSpPr>
        <p:grpSpPr bwMode="auto">
          <a:xfrm>
            <a:off x="9525000" y="2576115"/>
            <a:ext cx="789517" cy="787400"/>
            <a:chOff x="4500" y="1196"/>
            <a:chExt cx="373" cy="372"/>
          </a:xfrm>
        </p:grpSpPr>
        <p:sp>
          <p:nvSpPr>
            <p:cNvPr id="15" name="Oval 9"/>
            <p:cNvSpPr>
              <a:spLocks noChangeArrowheads="1"/>
            </p:cNvSpPr>
            <p:nvPr/>
          </p:nvSpPr>
          <p:spPr bwMode="auto">
            <a:xfrm>
              <a:off x="4500" y="1196"/>
              <a:ext cx="373" cy="372"/>
            </a:xfrm>
            <a:prstGeom prst="ellipse">
              <a:avLst/>
            </a:prstGeom>
            <a:noFill/>
            <a:ln w="38100">
              <a:solidFill>
                <a:srgbClr val="FFFFFF"/>
              </a:solidFill>
              <a:round/>
            </a:ln>
            <a:extLst>
              <a:ext uri="{909E8E84-426E-40DD-AFC4-6F175D3DCCD1}">
                <a14:hiddenFill xmlns:a14="http://schemas.microsoft.com/office/drawing/2010/main">
                  <a:solidFill>
                    <a:srgbClr val="FFFFFF"/>
                  </a:solidFill>
                </a14:hiddenFill>
              </a:ext>
            </a:extLst>
          </p:spPr>
          <p:txBody>
            <a:bodyPr wrap="none" anchor="ctr"/>
            <a:lstStyle/>
            <a:p>
              <a:pPr eaLnBrk="1" fontAlgn="base" hangingPunct="1">
                <a:buClrTx/>
                <a:buSzTx/>
              </a:pPr>
              <a:r>
                <a:rPr lang="en-US" altLang="zh-CN" sz="2135" dirty="0">
                  <a:solidFill>
                    <a:srgbClr val="FFFFFF"/>
                  </a:solidFill>
                  <a:latin typeface="Impact" pitchFamily="34" charset="0"/>
                </a:rPr>
                <a:t>2015</a:t>
              </a:r>
            </a:p>
          </p:txBody>
        </p:sp>
        <p:pic>
          <p:nvPicPr>
            <p:cNvPr id="16" name="Picture 15" descr="Picture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531" y="1196"/>
              <a:ext cx="323"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标题 16"/>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Top)">
                                      <p:cBhvr>
                                        <p:cTn id="7" dur="500"/>
                                        <p:tgtEl>
                                          <p:spTgt spid="3"/>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lide(fromBottom)">
                                      <p:cBhvr>
                                        <p:cTn id="10" dur="500"/>
                                        <p:tgtEl>
                                          <p:spTgt spid="4"/>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lide(fromBottom)">
                                      <p:cBhvr>
                                        <p:cTn id="13" dur="500"/>
                                        <p:tgtEl>
                                          <p:spTgt spid="2"/>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23" presetClass="entr" presetSubtype="16"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childTnLst>
                                </p:cTn>
                              </p:par>
                              <p:par>
                                <p:cTn id="34" presetID="23" presetClass="entr" presetSubtype="16"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1 33"/>
          <p:cNvGrpSpPr/>
          <p:nvPr/>
        </p:nvGrpSpPr>
        <p:grpSpPr bwMode="auto">
          <a:xfrm>
            <a:off x="9398000" y="2914651"/>
            <a:ext cx="1981200" cy="1623483"/>
            <a:chOff x="7647017" y="2699415"/>
            <a:chExt cx="2617944" cy="2145185"/>
          </a:xfrm>
        </p:grpSpPr>
        <p:sp>
          <p:nvSpPr>
            <p:cNvPr id="3" name="Oval 8"/>
            <p:cNvSpPr>
              <a:spLocks noChangeArrowheads="1"/>
            </p:cNvSpPr>
            <p:nvPr/>
          </p:nvSpPr>
          <p:spPr bwMode="auto">
            <a:xfrm flipV="1">
              <a:off x="7647017" y="4399901"/>
              <a:ext cx="2617944" cy="444699"/>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defRPr/>
              </a:pPr>
              <a:endParaRPr lang="zh-CN" altLang="en-US" sz="2400" kern="0" dirty="0">
                <a:solidFill>
                  <a:sysClr val="windowText" lastClr="000000"/>
                </a:solidFill>
              </a:endParaRPr>
            </a:p>
          </p:txBody>
        </p:sp>
        <p:sp>
          <p:nvSpPr>
            <p:cNvPr id="4" name="Oval 19"/>
            <p:cNvSpPr>
              <a:spLocks noChangeArrowheads="1"/>
            </p:cNvSpPr>
            <p:nvPr/>
          </p:nvSpPr>
          <p:spPr bwMode="auto">
            <a:xfrm>
              <a:off x="8010620" y="2699415"/>
              <a:ext cx="1932692" cy="1932624"/>
            </a:xfrm>
            <a:prstGeom prst="ellipse">
              <a:avLst/>
            </a:prstGeom>
            <a:solidFill>
              <a:srgbClr val="C00000"/>
            </a:solidFill>
            <a:ln>
              <a:noFill/>
            </a:ln>
            <a:extLst>
              <a:ext uri="{91240B29-F687-4F45-9708-019B960494DF}">
                <a14:hiddenLine xmlns:a14="http://schemas.microsoft.com/office/drawing/2010/main" w="9525">
                  <a:solidFill>
                    <a:srgbClr val="0051DC"/>
                  </a:solidFill>
                  <a:round/>
                </a14:hiddenLine>
              </a:ext>
            </a:extLst>
          </p:spPr>
          <p:txBody>
            <a:bodyPr wrap="none" anchor="ctr"/>
            <a:lstStyle/>
            <a:p>
              <a:pPr>
                <a:defRPr/>
              </a:pPr>
              <a:endParaRPr lang="zh-CN" altLang="en-US" sz="2400" kern="0" dirty="0">
                <a:solidFill>
                  <a:sysClr val="windowText" lastClr="000000"/>
                </a:solidFill>
                <a:latin typeface="Arial" pitchFamily="34" charset="0"/>
              </a:endParaRPr>
            </a:p>
          </p:txBody>
        </p:sp>
        <p:sp>
          <p:nvSpPr>
            <p:cNvPr id="5" name="未知"/>
            <p:cNvSpPr/>
            <p:nvPr/>
          </p:nvSpPr>
          <p:spPr bwMode="auto">
            <a:xfrm>
              <a:off x="8234376" y="2744165"/>
              <a:ext cx="1487977" cy="7271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sz="2400" kern="0" dirty="0">
                <a:solidFill>
                  <a:sysClr val="windowText" lastClr="000000"/>
                </a:solidFill>
              </a:endParaRPr>
            </a:p>
          </p:txBody>
        </p:sp>
      </p:grpSp>
      <p:sp>
        <p:nvSpPr>
          <p:cNvPr id="6" name="01 7"/>
          <p:cNvSpPr>
            <a:spLocks noChangeArrowheads="1"/>
          </p:cNvSpPr>
          <p:nvPr/>
        </p:nvSpPr>
        <p:spPr bwMode="auto">
          <a:xfrm>
            <a:off x="1115484" y="3153834"/>
            <a:ext cx="7888816" cy="1079500"/>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p:spPr>
        <p:txBody>
          <a:bodyPr wrap="none" anchor="ctr"/>
          <a:lstStyle/>
          <a:p>
            <a:pPr marL="476250" indent="-476250">
              <a:lnSpc>
                <a:spcPct val="120000"/>
              </a:lnSpc>
              <a:defRPr/>
            </a:pPr>
            <a:endParaRPr lang="zh-CN" altLang="en-US" sz="1600" kern="0" dirty="0">
              <a:solidFill>
                <a:srgbClr val="646464"/>
              </a:solidFill>
              <a:latin typeface="Arial" pitchFamily="34" charset="0"/>
            </a:endParaRPr>
          </a:p>
        </p:txBody>
      </p:sp>
      <p:sp>
        <p:nvSpPr>
          <p:cNvPr id="7" name="01 8"/>
          <p:cNvSpPr>
            <a:spLocks noChangeArrowheads="1"/>
          </p:cNvSpPr>
          <p:nvPr/>
        </p:nvSpPr>
        <p:spPr bwMode="auto">
          <a:xfrm>
            <a:off x="6453718" y="3139018"/>
            <a:ext cx="670983" cy="1104900"/>
          </a:xfrm>
          <a:prstGeom prst="chevron">
            <a:avLst>
              <a:gd name="adj" fmla="val 55472"/>
            </a:avLst>
          </a:prstGeom>
          <a:solidFill>
            <a:srgbClr val="C00000"/>
          </a:solidFill>
          <a:ln w="9525">
            <a:solidFill>
              <a:srgbClr val="FFFFFF"/>
            </a:solidFill>
            <a:miter lim="800000"/>
          </a:ln>
        </p:spPr>
        <p:txBody>
          <a:bodyPr wrap="none" anchor="ctr"/>
          <a:lstStyle/>
          <a:p>
            <a:pPr>
              <a:defRPr/>
            </a:pPr>
            <a:endParaRPr lang="zh-CN" altLang="en-US" sz="2400" kern="0" dirty="0">
              <a:solidFill>
                <a:sysClr val="windowText" lastClr="000000"/>
              </a:solidFill>
              <a:latin typeface="Arial" pitchFamily="34" charset="0"/>
            </a:endParaRPr>
          </a:p>
        </p:txBody>
      </p:sp>
      <p:sp>
        <p:nvSpPr>
          <p:cNvPr id="8" name="01 8"/>
          <p:cNvSpPr>
            <a:spLocks noChangeArrowheads="1"/>
          </p:cNvSpPr>
          <p:nvPr/>
        </p:nvSpPr>
        <p:spPr bwMode="auto">
          <a:xfrm>
            <a:off x="4347633" y="3139018"/>
            <a:ext cx="668867" cy="1104900"/>
          </a:xfrm>
          <a:prstGeom prst="chevron">
            <a:avLst>
              <a:gd name="adj" fmla="val 55472"/>
            </a:avLst>
          </a:prstGeom>
          <a:solidFill>
            <a:srgbClr val="C00000"/>
          </a:solidFill>
          <a:ln w="9525">
            <a:solidFill>
              <a:srgbClr val="FFFFFF"/>
            </a:solidFill>
            <a:miter lim="800000"/>
          </a:ln>
        </p:spPr>
        <p:txBody>
          <a:bodyPr wrap="none" anchor="ctr"/>
          <a:lstStyle/>
          <a:p>
            <a:pPr>
              <a:defRPr/>
            </a:pPr>
            <a:endParaRPr lang="zh-CN" altLang="en-US" sz="2400" kern="0" dirty="0">
              <a:solidFill>
                <a:sysClr val="windowText" lastClr="000000"/>
              </a:solidFill>
              <a:latin typeface="Arial" pitchFamily="34" charset="0"/>
            </a:endParaRPr>
          </a:p>
        </p:txBody>
      </p:sp>
      <p:sp>
        <p:nvSpPr>
          <p:cNvPr id="9" name="01 8"/>
          <p:cNvSpPr>
            <a:spLocks noChangeArrowheads="1"/>
          </p:cNvSpPr>
          <p:nvPr/>
        </p:nvSpPr>
        <p:spPr bwMode="auto">
          <a:xfrm>
            <a:off x="2239433" y="3139018"/>
            <a:ext cx="670984" cy="1104900"/>
          </a:xfrm>
          <a:prstGeom prst="chevron">
            <a:avLst>
              <a:gd name="adj" fmla="val 55472"/>
            </a:avLst>
          </a:prstGeom>
          <a:solidFill>
            <a:srgbClr val="C00000"/>
          </a:solidFill>
          <a:ln w="9525">
            <a:solidFill>
              <a:srgbClr val="FFFFFF"/>
            </a:solidFill>
            <a:miter lim="800000"/>
          </a:ln>
        </p:spPr>
        <p:txBody>
          <a:bodyPr wrap="none" anchor="ctr"/>
          <a:lstStyle/>
          <a:p>
            <a:pPr>
              <a:defRPr/>
            </a:pPr>
            <a:endParaRPr lang="zh-CN" altLang="en-US" sz="2400" kern="0" dirty="0">
              <a:solidFill>
                <a:sysClr val="windowText" lastClr="000000"/>
              </a:solidFill>
              <a:latin typeface="Arial" pitchFamily="34" charset="0"/>
            </a:endParaRPr>
          </a:p>
        </p:txBody>
      </p:sp>
      <p:sp>
        <p:nvSpPr>
          <p:cNvPr id="10" name="01 8"/>
          <p:cNvSpPr>
            <a:spLocks noChangeArrowheads="1"/>
          </p:cNvSpPr>
          <p:nvPr/>
        </p:nvSpPr>
        <p:spPr bwMode="auto">
          <a:xfrm>
            <a:off x="8561917" y="3139018"/>
            <a:ext cx="668867" cy="1104900"/>
          </a:xfrm>
          <a:prstGeom prst="chevron">
            <a:avLst>
              <a:gd name="adj" fmla="val 55472"/>
            </a:avLst>
          </a:prstGeom>
          <a:solidFill>
            <a:srgbClr val="C00000"/>
          </a:solidFill>
          <a:ln w="9525">
            <a:solidFill>
              <a:srgbClr val="FFFFFF"/>
            </a:solidFill>
            <a:miter lim="800000"/>
          </a:ln>
        </p:spPr>
        <p:txBody>
          <a:bodyPr wrap="none" anchor="ctr"/>
          <a:lstStyle/>
          <a:p>
            <a:pPr>
              <a:defRPr/>
            </a:pPr>
            <a:endParaRPr lang="zh-CN" altLang="en-US" sz="2400" kern="0" dirty="0">
              <a:solidFill>
                <a:sysClr val="windowText" lastClr="000000"/>
              </a:solidFill>
              <a:latin typeface="Arial" pitchFamily="34" charset="0"/>
            </a:endParaRPr>
          </a:p>
        </p:txBody>
      </p:sp>
      <p:sp>
        <p:nvSpPr>
          <p:cNvPr id="11" name="01 10"/>
          <p:cNvSpPr txBox="1">
            <a:spLocks noChangeArrowheads="1"/>
          </p:cNvSpPr>
          <p:nvPr/>
        </p:nvSpPr>
        <p:spPr bwMode="auto">
          <a:xfrm>
            <a:off x="1136651" y="3475568"/>
            <a:ext cx="7857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9pPr>
          </a:lstStyle>
          <a:p>
            <a:pPr algn="l" eaLnBrk="1" fontAlgn="base" hangingPunct="1">
              <a:buClrTx/>
              <a:buSzTx/>
            </a:pPr>
            <a:r>
              <a:rPr lang="en-US" altLang="zh-CN" sz="2400" i="1">
                <a:solidFill>
                  <a:srgbClr val="646464"/>
                </a:solidFill>
                <a:latin typeface="Impact" pitchFamily="34" charset="0"/>
              </a:rPr>
              <a:t>2010</a:t>
            </a:r>
            <a:endParaRPr lang="zh-CN" altLang="en-US" sz="2400" i="1">
              <a:solidFill>
                <a:srgbClr val="646464"/>
              </a:solidFill>
              <a:latin typeface="Impact" pitchFamily="34" charset="0"/>
            </a:endParaRPr>
          </a:p>
        </p:txBody>
      </p:sp>
      <p:sp>
        <p:nvSpPr>
          <p:cNvPr id="12" name="01 11"/>
          <p:cNvSpPr txBox="1">
            <a:spLocks noChangeArrowheads="1"/>
          </p:cNvSpPr>
          <p:nvPr/>
        </p:nvSpPr>
        <p:spPr bwMode="auto">
          <a:xfrm>
            <a:off x="3244852" y="3475568"/>
            <a:ext cx="7745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9pPr>
          </a:lstStyle>
          <a:p>
            <a:pPr algn="l" eaLnBrk="1" fontAlgn="base" hangingPunct="1">
              <a:buClrTx/>
              <a:buSzTx/>
            </a:pPr>
            <a:r>
              <a:rPr lang="en-US" altLang="zh-CN" sz="2400" i="1">
                <a:solidFill>
                  <a:srgbClr val="646464"/>
                </a:solidFill>
                <a:latin typeface="Impact" pitchFamily="34" charset="0"/>
              </a:rPr>
              <a:t>2012</a:t>
            </a:r>
            <a:endParaRPr lang="zh-CN" altLang="en-US" sz="2400" i="1">
              <a:solidFill>
                <a:srgbClr val="646464"/>
              </a:solidFill>
              <a:latin typeface="Impact" pitchFamily="34" charset="0"/>
            </a:endParaRPr>
          </a:p>
        </p:txBody>
      </p:sp>
      <p:sp>
        <p:nvSpPr>
          <p:cNvPr id="13" name="01 12"/>
          <p:cNvSpPr txBox="1">
            <a:spLocks noChangeArrowheads="1"/>
          </p:cNvSpPr>
          <p:nvPr/>
        </p:nvSpPr>
        <p:spPr bwMode="auto">
          <a:xfrm>
            <a:off x="5350934" y="3475568"/>
            <a:ext cx="7841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9pPr>
          </a:lstStyle>
          <a:p>
            <a:pPr algn="l" eaLnBrk="1" fontAlgn="base" hangingPunct="1">
              <a:buClrTx/>
              <a:buSzTx/>
            </a:pPr>
            <a:r>
              <a:rPr lang="en-US" altLang="zh-CN" sz="2400" i="1">
                <a:solidFill>
                  <a:srgbClr val="646464"/>
                </a:solidFill>
                <a:latin typeface="Impact" pitchFamily="34" charset="0"/>
              </a:rPr>
              <a:t>2013</a:t>
            </a:r>
            <a:endParaRPr lang="zh-CN" altLang="en-US" sz="2400" i="1">
              <a:solidFill>
                <a:srgbClr val="646464"/>
              </a:solidFill>
              <a:latin typeface="Impact" pitchFamily="34" charset="0"/>
            </a:endParaRPr>
          </a:p>
        </p:txBody>
      </p:sp>
      <p:sp>
        <p:nvSpPr>
          <p:cNvPr id="14" name="01 13"/>
          <p:cNvSpPr txBox="1">
            <a:spLocks noChangeArrowheads="1"/>
          </p:cNvSpPr>
          <p:nvPr/>
        </p:nvSpPr>
        <p:spPr bwMode="auto">
          <a:xfrm>
            <a:off x="7457018" y="3475568"/>
            <a:ext cx="7745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9pPr>
          </a:lstStyle>
          <a:p>
            <a:pPr algn="l" eaLnBrk="1" fontAlgn="base" hangingPunct="1">
              <a:buClrTx/>
              <a:buSzTx/>
            </a:pPr>
            <a:r>
              <a:rPr lang="en-US" altLang="zh-CN" sz="2400" i="1">
                <a:solidFill>
                  <a:srgbClr val="646464"/>
                </a:solidFill>
                <a:latin typeface="Impact" pitchFamily="34" charset="0"/>
              </a:rPr>
              <a:t>2014</a:t>
            </a:r>
            <a:endParaRPr lang="zh-CN" altLang="en-US" sz="2400" i="1">
              <a:solidFill>
                <a:srgbClr val="646464"/>
              </a:solidFill>
              <a:latin typeface="Impact" pitchFamily="34" charset="0"/>
            </a:endParaRPr>
          </a:p>
        </p:txBody>
      </p:sp>
      <p:grpSp>
        <p:nvGrpSpPr>
          <p:cNvPr id="15" name="01 13"/>
          <p:cNvGrpSpPr/>
          <p:nvPr/>
        </p:nvGrpSpPr>
        <p:grpSpPr bwMode="auto">
          <a:xfrm>
            <a:off x="1447800" y="4053418"/>
            <a:ext cx="3225800" cy="1869711"/>
            <a:chOff x="941884" y="3983470"/>
            <a:chExt cx="1925931" cy="1585514"/>
          </a:xfrm>
        </p:grpSpPr>
        <p:cxnSp>
          <p:nvCxnSpPr>
            <p:cNvPr id="16" name="直接连接符 23"/>
            <p:cNvCxnSpPr>
              <a:cxnSpLocks noChangeShapeType="1"/>
            </p:cNvCxnSpPr>
            <p:nvPr/>
          </p:nvCxnSpPr>
          <p:spPr bwMode="auto">
            <a:xfrm>
              <a:off x="941884" y="3983470"/>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17" name="01 16"/>
            <p:cNvSpPr txBox="1"/>
            <p:nvPr/>
          </p:nvSpPr>
          <p:spPr>
            <a:xfrm>
              <a:off x="941884" y="4394509"/>
              <a:ext cx="1925931" cy="1174475"/>
            </a:xfrm>
            <a:prstGeom prst="rect">
              <a:avLst/>
            </a:prstGeom>
            <a:noFill/>
          </p:spPr>
          <p:txBody>
            <a:bodyPr>
              <a:spAutoFit/>
            </a:bodyPr>
            <a:lstStyle/>
            <a:p>
              <a:pPr>
                <a:lnSpc>
                  <a:spcPct val="150000"/>
                </a:lnSpc>
                <a:defRPr/>
              </a:pPr>
              <a:r>
                <a:rPr lang="zh-CN" altLang="en-US" sz="2400" b="1" kern="0" dirty="0">
                  <a:solidFill>
                    <a:srgbClr val="646464"/>
                  </a:solidFill>
                </a:rPr>
                <a:t>此处添加标题</a:t>
              </a:r>
              <a:endParaRPr lang="en-US" altLang="zh-CN" sz="2400" b="1" kern="0" dirty="0">
                <a:solidFill>
                  <a:srgbClr val="646464"/>
                </a:solidFill>
              </a:endParaRPr>
            </a:p>
            <a:p>
              <a:pPr>
                <a:lnSpc>
                  <a:spcPct val="150000"/>
                </a:lnSpc>
                <a:defRPr/>
              </a:pPr>
              <a:r>
                <a:rPr lang="zh-CN" altLang="en-US" sz="1600" kern="0" dirty="0">
                  <a:solidFill>
                    <a:srgbClr val="646464"/>
                  </a:solidFill>
                </a:rPr>
                <a:t>点击此处添加段落文本</a:t>
              </a:r>
              <a:endParaRPr lang="zh-CN" altLang="en-US" sz="1600" kern="0" dirty="0">
                <a:solidFill>
                  <a:srgbClr val="646464"/>
                </a:solidFill>
              </a:endParaRPr>
            </a:p>
            <a:p>
              <a:pPr>
                <a:lnSpc>
                  <a:spcPct val="150000"/>
                </a:lnSpc>
                <a:defRPr/>
              </a:pPr>
              <a:r>
                <a:rPr lang="zh-CN" altLang="en-US" sz="1600" kern="0" dirty="0">
                  <a:solidFill>
                    <a:srgbClr val="646464"/>
                  </a:solidFill>
                </a:rPr>
                <a:t>点击此处添加段落文本</a:t>
              </a:r>
            </a:p>
          </p:txBody>
        </p:sp>
      </p:grpSp>
      <p:grpSp>
        <p:nvGrpSpPr>
          <p:cNvPr id="18" name="01 14"/>
          <p:cNvGrpSpPr/>
          <p:nvPr/>
        </p:nvGrpSpPr>
        <p:grpSpPr bwMode="auto">
          <a:xfrm>
            <a:off x="3556000" y="1615018"/>
            <a:ext cx="3048000" cy="1773766"/>
            <a:chOff x="2293144" y="1916832"/>
            <a:chExt cx="1925931" cy="1502549"/>
          </a:xfrm>
        </p:grpSpPr>
        <p:cxnSp>
          <p:nvCxnSpPr>
            <p:cNvPr id="19" name="直接连接符 21"/>
            <p:cNvCxnSpPr>
              <a:cxnSpLocks noChangeShapeType="1"/>
            </p:cNvCxnSpPr>
            <p:nvPr/>
          </p:nvCxnSpPr>
          <p:spPr bwMode="auto">
            <a:xfrm>
              <a:off x="2293144"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20" name="01 19"/>
            <p:cNvSpPr txBox="1"/>
            <p:nvPr/>
          </p:nvSpPr>
          <p:spPr>
            <a:xfrm>
              <a:off x="2293144" y="1916832"/>
              <a:ext cx="1925931" cy="1173223"/>
            </a:xfrm>
            <a:prstGeom prst="rect">
              <a:avLst/>
            </a:prstGeom>
            <a:noFill/>
          </p:spPr>
          <p:txBody>
            <a:bodyPr>
              <a:spAutoFit/>
            </a:bodyPr>
            <a:lstStyle/>
            <a:p>
              <a:pPr>
                <a:lnSpc>
                  <a:spcPct val="150000"/>
                </a:lnSpc>
                <a:defRPr/>
              </a:pPr>
              <a:r>
                <a:rPr lang="zh-CN" altLang="en-US" sz="2400" b="1" kern="0" dirty="0">
                  <a:solidFill>
                    <a:srgbClr val="646464"/>
                  </a:solidFill>
                </a:rPr>
                <a:t>此处添加标题</a:t>
              </a:r>
              <a:endParaRPr lang="en-US" altLang="zh-CN" sz="2400" b="1" kern="0" dirty="0">
                <a:solidFill>
                  <a:srgbClr val="646464"/>
                </a:solidFill>
              </a:endParaRPr>
            </a:p>
            <a:p>
              <a:pPr>
                <a:lnSpc>
                  <a:spcPct val="150000"/>
                </a:lnSpc>
                <a:defRPr/>
              </a:pPr>
              <a:r>
                <a:rPr lang="zh-CN" altLang="en-US" sz="1600" kern="0" dirty="0">
                  <a:solidFill>
                    <a:srgbClr val="646464"/>
                  </a:solidFill>
                </a:rPr>
                <a:t>点击此处添加段落文本</a:t>
              </a:r>
              <a:endParaRPr lang="zh-CN" altLang="en-US" sz="1600" kern="0" dirty="0">
                <a:solidFill>
                  <a:srgbClr val="646464"/>
                </a:solidFill>
              </a:endParaRPr>
            </a:p>
            <a:p>
              <a:pPr>
                <a:lnSpc>
                  <a:spcPct val="150000"/>
                </a:lnSpc>
                <a:defRPr/>
              </a:pPr>
              <a:r>
                <a:rPr lang="zh-CN" altLang="en-US" sz="1600" kern="0" dirty="0">
                  <a:solidFill>
                    <a:srgbClr val="646464"/>
                  </a:solidFill>
                </a:rPr>
                <a:t>点击此处添加段落文本</a:t>
              </a:r>
            </a:p>
          </p:txBody>
        </p:sp>
      </p:grpSp>
      <p:grpSp>
        <p:nvGrpSpPr>
          <p:cNvPr id="21" name="01 15"/>
          <p:cNvGrpSpPr/>
          <p:nvPr/>
        </p:nvGrpSpPr>
        <p:grpSpPr bwMode="auto">
          <a:xfrm>
            <a:off x="5619752" y="4078819"/>
            <a:ext cx="2813049" cy="1871828"/>
            <a:chOff x="3641104" y="3980384"/>
            <a:chExt cx="1925931" cy="1585716"/>
          </a:xfrm>
        </p:grpSpPr>
        <p:cxnSp>
          <p:nvCxnSpPr>
            <p:cNvPr id="22" name="直接连接符 19"/>
            <p:cNvCxnSpPr>
              <a:cxnSpLocks noChangeShapeType="1"/>
            </p:cNvCxnSpPr>
            <p:nvPr/>
          </p:nvCxnSpPr>
          <p:spPr bwMode="auto">
            <a:xfrm>
              <a:off x="3648596" y="3980384"/>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23" name="01 22"/>
            <p:cNvSpPr txBox="1"/>
            <p:nvPr/>
          </p:nvSpPr>
          <p:spPr>
            <a:xfrm>
              <a:off x="3641104" y="4392804"/>
              <a:ext cx="1925931" cy="1173296"/>
            </a:xfrm>
            <a:prstGeom prst="rect">
              <a:avLst/>
            </a:prstGeom>
            <a:noFill/>
          </p:spPr>
          <p:txBody>
            <a:bodyPr>
              <a:spAutoFit/>
            </a:bodyPr>
            <a:lstStyle/>
            <a:p>
              <a:pPr>
                <a:lnSpc>
                  <a:spcPct val="150000"/>
                </a:lnSpc>
                <a:defRPr/>
              </a:pPr>
              <a:r>
                <a:rPr lang="zh-CN" altLang="en-US" sz="2400" b="1" kern="0" dirty="0">
                  <a:solidFill>
                    <a:srgbClr val="646464"/>
                  </a:solidFill>
                </a:rPr>
                <a:t>此处添加标题</a:t>
              </a:r>
              <a:endParaRPr lang="en-US" altLang="zh-CN" sz="2400" b="1" kern="0" dirty="0">
                <a:solidFill>
                  <a:srgbClr val="646464"/>
                </a:solidFill>
              </a:endParaRPr>
            </a:p>
            <a:p>
              <a:pPr>
                <a:lnSpc>
                  <a:spcPct val="150000"/>
                </a:lnSpc>
                <a:defRPr/>
              </a:pPr>
              <a:r>
                <a:rPr lang="zh-CN" altLang="en-US" sz="1600" kern="0" dirty="0">
                  <a:solidFill>
                    <a:srgbClr val="646464"/>
                  </a:solidFill>
                </a:rPr>
                <a:t>点击此处添加段落文本</a:t>
              </a:r>
              <a:endParaRPr lang="zh-CN" altLang="en-US" sz="1600" kern="0" dirty="0">
                <a:solidFill>
                  <a:srgbClr val="646464"/>
                </a:solidFill>
              </a:endParaRPr>
            </a:p>
            <a:p>
              <a:pPr>
                <a:lnSpc>
                  <a:spcPct val="150000"/>
                </a:lnSpc>
                <a:defRPr/>
              </a:pPr>
              <a:r>
                <a:rPr lang="zh-CN" altLang="en-US" sz="1600" kern="0" dirty="0">
                  <a:solidFill>
                    <a:srgbClr val="646464"/>
                  </a:solidFill>
                </a:rPr>
                <a:t>点击此处添加段落文本</a:t>
              </a:r>
            </a:p>
          </p:txBody>
        </p:sp>
      </p:grpSp>
      <p:grpSp>
        <p:nvGrpSpPr>
          <p:cNvPr id="24" name="01 16"/>
          <p:cNvGrpSpPr/>
          <p:nvPr/>
        </p:nvGrpSpPr>
        <p:grpSpPr bwMode="auto">
          <a:xfrm>
            <a:off x="7763933" y="1615017"/>
            <a:ext cx="2904067" cy="1773767"/>
            <a:chOff x="5044092" y="1916832"/>
            <a:chExt cx="1925931" cy="1502549"/>
          </a:xfrm>
        </p:grpSpPr>
        <p:cxnSp>
          <p:nvCxnSpPr>
            <p:cNvPr id="25" name="直接连接符 17"/>
            <p:cNvCxnSpPr>
              <a:cxnSpLocks noChangeShapeType="1"/>
            </p:cNvCxnSpPr>
            <p:nvPr/>
          </p:nvCxnSpPr>
          <p:spPr bwMode="auto">
            <a:xfrm>
              <a:off x="5044092"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26" name="01 25"/>
            <p:cNvSpPr txBox="1"/>
            <p:nvPr/>
          </p:nvSpPr>
          <p:spPr>
            <a:xfrm>
              <a:off x="5044092" y="1916832"/>
              <a:ext cx="1925931" cy="1173222"/>
            </a:xfrm>
            <a:prstGeom prst="rect">
              <a:avLst/>
            </a:prstGeom>
            <a:noFill/>
          </p:spPr>
          <p:txBody>
            <a:bodyPr>
              <a:spAutoFit/>
            </a:bodyPr>
            <a:lstStyle/>
            <a:p>
              <a:pPr>
                <a:lnSpc>
                  <a:spcPct val="150000"/>
                </a:lnSpc>
                <a:defRPr/>
              </a:pPr>
              <a:r>
                <a:rPr lang="zh-CN" altLang="en-US" sz="2400" b="1" kern="0" dirty="0">
                  <a:solidFill>
                    <a:srgbClr val="646464"/>
                  </a:solidFill>
                </a:rPr>
                <a:t>此处添加标题</a:t>
              </a:r>
              <a:endParaRPr lang="en-US" altLang="zh-CN" sz="2400" b="1" kern="0" dirty="0">
                <a:solidFill>
                  <a:srgbClr val="646464"/>
                </a:solidFill>
              </a:endParaRPr>
            </a:p>
            <a:p>
              <a:pPr>
                <a:lnSpc>
                  <a:spcPct val="150000"/>
                </a:lnSpc>
                <a:defRPr/>
              </a:pPr>
              <a:r>
                <a:rPr lang="zh-CN" altLang="en-US" sz="1600" kern="0" dirty="0">
                  <a:solidFill>
                    <a:srgbClr val="646464"/>
                  </a:solidFill>
                </a:rPr>
                <a:t>点击此处添加段落文本</a:t>
              </a:r>
              <a:endParaRPr lang="zh-CN" altLang="en-US" sz="1600" kern="0" dirty="0">
                <a:solidFill>
                  <a:srgbClr val="646464"/>
                </a:solidFill>
              </a:endParaRPr>
            </a:p>
            <a:p>
              <a:pPr>
                <a:lnSpc>
                  <a:spcPct val="150000"/>
                </a:lnSpc>
                <a:defRPr/>
              </a:pPr>
              <a:r>
                <a:rPr lang="zh-CN" altLang="en-US" sz="1600" kern="0" dirty="0">
                  <a:solidFill>
                    <a:srgbClr val="646464"/>
                  </a:solidFill>
                </a:rPr>
                <a:t>点击此处添加段落文本</a:t>
              </a:r>
            </a:p>
          </p:txBody>
        </p:sp>
      </p:grpSp>
      <p:grpSp>
        <p:nvGrpSpPr>
          <p:cNvPr id="27" name="Group 13"/>
          <p:cNvGrpSpPr/>
          <p:nvPr/>
        </p:nvGrpSpPr>
        <p:grpSpPr bwMode="auto">
          <a:xfrm rot="-1693754" flipH="1" flipV="1">
            <a:off x="10018185" y="4072467"/>
            <a:ext cx="1206500" cy="260351"/>
            <a:chOff x="1565" y="2568"/>
            <a:chExt cx="1118" cy="279"/>
          </a:xfrm>
        </p:grpSpPr>
        <p:sp>
          <p:nvSpPr>
            <p:cNvPr id="28" name="01 14"/>
            <p:cNvSpPr>
              <a:spLocks noChangeArrowheads="1"/>
            </p:cNvSpPr>
            <p:nvPr/>
          </p:nvSpPr>
          <p:spPr bwMode="ltGray">
            <a:xfrm rot="5263130">
              <a:off x="1860"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2400" kern="0" dirty="0">
                <a:solidFill>
                  <a:sysClr val="windowText" lastClr="000000"/>
                </a:solidFill>
              </a:endParaRPr>
            </a:p>
          </p:txBody>
        </p:sp>
        <p:sp>
          <p:nvSpPr>
            <p:cNvPr id="29" name="01 15"/>
            <p:cNvSpPr>
              <a:spLocks noChangeArrowheads="1"/>
            </p:cNvSpPr>
            <p:nvPr/>
          </p:nvSpPr>
          <p:spPr bwMode="ltGray">
            <a:xfrm rot="6078281">
              <a:off x="1995" y="227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2400" kern="0" dirty="0">
                <a:solidFill>
                  <a:sysClr val="windowText" lastClr="000000"/>
                </a:solidFill>
              </a:endParaRPr>
            </a:p>
          </p:txBody>
        </p:sp>
        <p:sp>
          <p:nvSpPr>
            <p:cNvPr id="30" name="01 16"/>
            <p:cNvSpPr>
              <a:spLocks noChangeArrowheads="1"/>
            </p:cNvSpPr>
            <p:nvPr/>
          </p:nvSpPr>
          <p:spPr bwMode="ltGray">
            <a:xfrm rot="6373927">
              <a:off x="2072" y="2298"/>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2400" kern="0" dirty="0">
                <a:solidFill>
                  <a:sysClr val="windowText" lastClr="000000"/>
                </a:solidFill>
              </a:endParaRPr>
            </a:p>
          </p:txBody>
        </p:sp>
        <p:sp>
          <p:nvSpPr>
            <p:cNvPr id="31" name="01 17"/>
            <p:cNvSpPr>
              <a:spLocks noChangeArrowheads="1"/>
            </p:cNvSpPr>
            <p:nvPr/>
          </p:nvSpPr>
          <p:spPr bwMode="ltGray">
            <a:xfrm rot="6906312">
              <a:off x="2162" y="2328"/>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2400" kern="0" dirty="0">
                <a:solidFill>
                  <a:sysClr val="windowText" lastClr="000000"/>
                </a:solidFill>
              </a:endParaRPr>
            </a:p>
          </p:txBody>
        </p:sp>
      </p:grpSp>
      <p:grpSp>
        <p:nvGrpSpPr>
          <p:cNvPr id="32" name="Group 18"/>
          <p:cNvGrpSpPr/>
          <p:nvPr/>
        </p:nvGrpSpPr>
        <p:grpSpPr bwMode="auto">
          <a:xfrm rot="-340214" flipH="1" flipV="1">
            <a:off x="9762067" y="4112684"/>
            <a:ext cx="1204384" cy="262467"/>
            <a:chOff x="1565" y="2568"/>
            <a:chExt cx="1118" cy="279"/>
          </a:xfrm>
        </p:grpSpPr>
        <p:sp>
          <p:nvSpPr>
            <p:cNvPr id="33" name="01 19"/>
            <p:cNvSpPr>
              <a:spLocks noChangeArrowheads="1"/>
            </p:cNvSpPr>
            <p:nvPr/>
          </p:nvSpPr>
          <p:spPr bwMode="ltGray">
            <a:xfrm rot="5263130">
              <a:off x="1861" y="2275"/>
              <a:ext cx="227" cy="815"/>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2400" kern="0" dirty="0">
                <a:solidFill>
                  <a:sysClr val="windowText" lastClr="000000"/>
                </a:solidFill>
              </a:endParaRPr>
            </a:p>
          </p:txBody>
        </p:sp>
        <p:sp>
          <p:nvSpPr>
            <p:cNvPr id="34" name="01 20"/>
            <p:cNvSpPr>
              <a:spLocks noChangeArrowheads="1"/>
            </p:cNvSpPr>
            <p:nvPr/>
          </p:nvSpPr>
          <p:spPr bwMode="ltGray">
            <a:xfrm rot="6078281">
              <a:off x="1996" y="2273"/>
              <a:ext cx="227" cy="817"/>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2400" kern="0" dirty="0">
                <a:solidFill>
                  <a:sysClr val="windowText" lastClr="000000"/>
                </a:solidFill>
              </a:endParaRPr>
            </a:p>
          </p:txBody>
        </p:sp>
        <p:sp>
          <p:nvSpPr>
            <p:cNvPr id="35" name="01 21"/>
            <p:cNvSpPr>
              <a:spLocks noChangeArrowheads="1"/>
            </p:cNvSpPr>
            <p:nvPr/>
          </p:nvSpPr>
          <p:spPr bwMode="ltGray">
            <a:xfrm rot="6373927">
              <a:off x="2072" y="2297"/>
              <a:ext cx="227" cy="815"/>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2400" kern="0" dirty="0">
                <a:solidFill>
                  <a:sysClr val="windowText" lastClr="000000"/>
                </a:solidFill>
              </a:endParaRPr>
            </a:p>
          </p:txBody>
        </p:sp>
        <p:sp>
          <p:nvSpPr>
            <p:cNvPr id="36" name="01 22"/>
            <p:cNvSpPr>
              <a:spLocks noChangeArrowheads="1"/>
            </p:cNvSpPr>
            <p:nvPr/>
          </p:nvSpPr>
          <p:spPr bwMode="ltGray">
            <a:xfrm rot="6906312">
              <a:off x="2162" y="2327"/>
              <a:ext cx="227" cy="815"/>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2400" kern="0" dirty="0">
                <a:solidFill>
                  <a:sysClr val="windowText" lastClr="000000"/>
                </a:solidFill>
              </a:endParaRPr>
            </a:p>
          </p:txBody>
        </p:sp>
      </p:grpSp>
      <p:sp>
        <p:nvSpPr>
          <p:cNvPr id="37" name="01 162"/>
          <p:cNvSpPr>
            <a:spLocks noChangeArrowheads="1"/>
          </p:cNvSpPr>
          <p:nvPr/>
        </p:nvSpPr>
        <p:spPr bwMode="auto">
          <a:xfrm>
            <a:off x="9711267" y="3234267"/>
            <a:ext cx="1415772" cy="646331"/>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bodyPr>
          <a:lstStyle/>
          <a:p>
            <a:pPr eaLnBrk="1" fontAlgn="base" hangingPunct="1">
              <a:lnSpc>
                <a:spcPct val="150000"/>
              </a:lnSpc>
              <a:buClrTx/>
              <a:buSzTx/>
            </a:pPr>
            <a:r>
              <a:rPr lang="zh-CN" altLang="en-US" sz="2400" b="1">
                <a:solidFill>
                  <a:srgbClr val="FFFFFF"/>
                </a:solidFill>
              </a:rPr>
              <a:t>添加标题</a:t>
            </a:r>
            <a:endParaRPr lang="en-US" altLang="zh-CN" sz="2400" b="1">
              <a:solidFill>
                <a:srgbClr val="FFFFFF"/>
              </a:solidFill>
            </a:endParaRPr>
          </a:p>
        </p:txBody>
      </p:sp>
      <p:sp>
        <p:nvSpPr>
          <p:cNvPr id="38" name="标题 37"/>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transition="in" filter="fade">
                                      <p:cBhvr>
                                        <p:cTn id="38" dur="500"/>
                                        <p:tgtEl>
                                          <p:spTgt spid="12"/>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360"/>
                                          </p:val>
                                        </p:tav>
                                        <p:tav tm="100000">
                                          <p:val>
                                            <p:fltVal val="0"/>
                                          </p:val>
                                        </p:tav>
                                      </p:tavLst>
                                    </p:anim>
                                    <p:animEffect transition="in" filter="fade">
                                      <p:cBhvr>
                                        <p:cTn id="44" dur="500"/>
                                        <p:tgtEl>
                                          <p:spTgt spid="13"/>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360"/>
                                          </p:val>
                                        </p:tav>
                                        <p:tav tm="100000">
                                          <p:val>
                                            <p:fltVal val="0"/>
                                          </p:val>
                                        </p:tav>
                                      </p:tavLst>
                                    </p:anim>
                                    <p:animEffect transition="in" filter="fade">
                                      <p:cBhvr>
                                        <p:cTn id="50" dur="500"/>
                                        <p:tgtEl>
                                          <p:spTgt spid="14"/>
                                        </p:tgtEl>
                                      </p:cBhvr>
                                    </p:animEffect>
                                  </p:childTnLst>
                                </p:cTn>
                              </p:par>
                            </p:childTnLst>
                          </p:cTn>
                        </p:par>
                        <p:par>
                          <p:cTn id="51" fill="hold">
                            <p:stCondLst>
                              <p:cond delay="1500"/>
                            </p:stCondLst>
                            <p:childTnLst>
                              <p:par>
                                <p:cTn id="52" presetID="47" presetClass="entr" presetSubtype="0"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1000"/>
                                        <p:tgtEl>
                                          <p:spTgt spid="2"/>
                                        </p:tgtEl>
                                      </p:cBhvr>
                                    </p:animEffect>
                                    <p:anim calcmode="lin" valueType="num">
                                      <p:cBhvr>
                                        <p:cTn id="55" dur="1000" fill="hold"/>
                                        <p:tgtEl>
                                          <p:spTgt spid="2"/>
                                        </p:tgtEl>
                                        <p:attrNameLst>
                                          <p:attrName>ppt_x</p:attrName>
                                        </p:attrNameLst>
                                      </p:cBhvr>
                                      <p:tavLst>
                                        <p:tav tm="0">
                                          <p:val>
                                            <p:strVal val="#ppt_x"/>
                                          </p:val>
                                        </p:tav>
                                        <p:tav tm="100000">
                                          <p:val>
                                            <p:strVal val="#ppt_x"/>
                                          </p:val>
                                        </p:tav>
                                      </p:tavLst>
                                    </p:anim>
                                    <p:anim calcmode="lin" valueType="num">
                                      <p:cBhvr>
                                        <p:cTn id="56" dur="1000" fill="hold"/>
                                        <p:tgtEl>
                                          <p:spTgt spid="2"/>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23" presetClass="entr" presetSubtype="16"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cBhvr>
                                        <p:cTn id="60" dur="500" fill="hold"/>
                                        <p:tgtEl>
                                          <p:spTgt spid="37"/>
                                        </p:tgtEl>
                                        <p:attrNameLst>
                                          <p:attrName>ppt_w</p:attrName>
                                        </p:attrNameLst>
                                      </p:cBhvr>
                                      <p:tavLst>
                                        <p:tav tm="0">
                                          <p:val>
                                            <p:fltVal val="0"/>
                                          </p:val>
                                        </p:tav>
                                        <p:tav tm="100000">
                                          <p:val>
                                            <p:strVal val="#ppt_w"/>
                                          </p:val>
                                        </p:tav>
                                      </p:tavLst>
                                    </p:anim>
                                    <p:anim calcmode="lin" valueType="num">
                                      <p:cBhvr>
                                        <p:cTn id="61" dur="500" fill="hold"/>
                                        <p:tgtEl>
                                          <p:spTgt spid="37"/>
                                        </p:tgtEl>
                                        <p:attrNameLst>
                                          <p:attrName>ppt_h</p:attrName>
                                        </p:attrNameLst>
                                      </p:cBhvr>
                                      <p:tavLst>
                                        <p:tav tm="0">
                                          <p:val>
                                            <p:fltVal val="0"/>
                                          </p:val>
                                        </p:tav>
                                        <p:tav tm="100000">
                                          <p:val>
                                            <p:strVal val="#ppt_h"/>
                                          </p:val>
                                        </p:tav>
                                      </p:tavLst>
                                    </p:anim>
                                  </p:childTnLst>
                                </p:cTn>
                              </p:par>
                              <p:par>
                                <p:cTn id="62" presetID="42" presetClass="entr" presetSubtype="0"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1000"/>
                                        <p:tgtEl>
                                          <p:spTgt spid="24"/>
                                        </p:tgtEl>
                                      </p:cBhvr>
                                    </p:animEffect>
                                    <p:anim calcmode="lin" valueType="num">
                                      <p:cBhvr>
                                        <p:cTn id="70" dur="1000" fill="hold"/>
                                        <p:tgtEl>
                                          <p:spTgt spid="24"/>
                                        </p:tgtEl>
                                        <p:attrNameLst>
                                          <p:attrName>ppt_x</p:attrName>
                                        </p:attrNameLst>
                                      </p:cBhvr>
                                      <p:tavLst>
                                        <p:tav tm="0">
                                          <p:val>
                                            <p:strVal val="#ppt_x"/>
                                          </p:val>
                                        </p:tav>
                                        <p:tav tm="100000">
                                          <p:val>
                                            <p:strVal val="#ppt_x"/>
                                          </p:val>
                                        </p:tav>
                                      </p:tavLst>
                                    </p:anim>
                                    <p:anim calcmode="lin" valueType="num">
                                      <p:cBhvr>
                                        <p:cTn id="71" dur="1000" fill="hold"/>
                                        <p:tgtEl>
                                          <p:spTgt spid="24"/>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3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1 1"/>
          <p:cNvGrpSpPr/>
          <p:nvPr/>
        </p:nvGrpSpPr>
        <p:grpSpPr>
          <a:xfrm>
            <a:off x="4814942" y="2652812"/>
            <a:ext cx="3315365" cy="3136840"/>
            <a:chOff x="4858103" y="2228634"/>
            <a:chExt cx="3237592" cy="3063255"/>
          </a:xfrm>
        </p:grpSpPr>
        <p:grpSp>
          <p:nvGrpSpPr>
            <p:cNvPr id="3" name="Group 6"/>
            <p:cNvGrpSpPr/>
            <p:nvPr/>
          </p:nvGrpSpPr>
          <p:grpSpPr>
            <a:xfrm rot="20035724">
              <a:off x="4858103" y="2228634"/>
              <a:ext cx="3237592" cy="3063255"/>
              <a:chOff x="6053411" y="1558949"/>
              <a:chExt cx="2794841" cy="2644345"/>
            </a:xfrm>
          </p:grpSpPr>
          <p:sp>
            <p:nvSpPr>
              <p:cNvPr id="7" name="Circular Arrow 34"/>
              <p:cNvSpPr/>
              <p:nvPr/>
            </p:nvSpPr>
            <p:spPr>
              <a:xfrm rot="8459188">
                <a:off x="6134637" y="1571482"/>
                <a:ext cx="2631811" cy="2631812"/>
              </a:xfrm>
              <a:prstGeom prst="circularArrow">
                <a:avLst>
                  <a:gd name="adj1" fmla="val 24401"/>
                  <a:gd name="adj2" fmla="val 1142319"/>
                  <a:gd name="adj3" fmla="val 20457687"/>
                  <a:gd name="adj4" fmla="val 12180209"/>
                  <a:gd name="adj5" fmla="val 12500"/>
                </a:avLst>
              </a:prstGeom>
              <a:solidFill>
                <a:srgbClr val="FF0000"/>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9980" tIns="119980" rIns="119980" bIns="119980" numCol="1" spcCol="1270" anchor="ctr" anchorCtr="0">
                <a:noAutofit/>
              </a:bodyPr>
              <a:lstStyle/>
              <a:p>
                <a:pPr algn="ctr" defTabSz="888365">
                  <a:lnSpc>
                    <a:spcPct val="90000"/>
                  </a:lnSpc>
                  <a:spcBef>
                    <a:spcPct val="0"/>
                  </a:spcBef>
                  <a:spcAft>
                    <a:spcPct val="35000"/>
                  </a:spcAft>
                </a:pPr>
                <a:endParaRPr lang="en-US" sz="1600">
                  <a:solidFill>
                    <a:schemeClr val="bg1"/>
                  </a:solidFill>
                  <a:sym typeface="Segoe UI"/>
                </a:endParaRPr>
              </a:p>
            </p:txBody>
          </p:sp>
          <p:sp>
            <p:nvSpPr>
              <p:cNvPr id="8" name="01 35"/>
              <p:cNvSpPr/>
              <p:nvPr/>
            </p:nvSpPr>
            <p:spPr>
              <a:xfrm rot="670301">
                <a:off x="6657507" y="1558949"/>
                <a:ext cx="2190745" cy="1374874"/>
              </a:xfrm>
              <a:custGeom>
                <a:avLst/>
                <a:gdLst>
                  <a:gd name="connsiteX0" fmla="*/ 245090 w 4038600"/>
                  <a:gd name="connsiteY0" fmla="*/ 2957942 h 4038600"/>
                  <a:gd name="connsiteX1" fmla="*/ 409203 w 4038600"/>
                  <a:gd name="connsiteY1" fmla="*/ 820777 h 4038600"/>
                  <a:gd name="connsiteX2" fmla="*/ 2409424 w 4038600"/>
                  <a:gd name="connsiteY2" fmla="*/ 50373 h 4038600"/>
                  <a:gd name="connsiteX3" fmla="*/ 3964758 w 4038600"/>
                  <a:gd name="connsiteY3" fmla="*/ 1525277 h 4038600"/>
                  <a:gd name="connsiteX4" fmla="*/ 3964757 w 4038600"/>
                  <a:gd name="connsiteY4" fmla="*/ 1525274 h 4038600"/>
                  <a:gd name="connsiteX5" fmla="*/ 3533775 w 4038600"/>
                  <a:gd name="connsiteY5" fmla="*/ 2019303 h 4038600"/>
                  <a:gd name="connsiteX6" fmla="*/ 2913670 w 4038600"/>
                  <a:gd name="connsiteY6" fmla="*/ 1525271 h 4038600"/>
                  <a:gd name="connsiteX7" fmla="*/ 2913670 w 4038600"/>
                  <a:gd name="connsiteY7" fmla="*/ 1525271 h 4038600"/>
                  <a:gd name="connsiteX8" fmla="*/ 1533361 w 4038600"/>
                  <a:gd name="connsiteY8" fmla="*/ 1120504 h 4038600"/>
                  <a:gd name="connsiteX9" fmla="*/ 1116155 w 4038600"/>
                  <a:gd name="connsiteY9" fmla="*/ 2497104 h 4038600"/>
                  <a:gd name="connsiteX10" fmla="*/ 245090 w 4038600"/>
                  <a:gd name="connsiteY10" fmla="*/ 2957942 h 4038600"/>
                  <a:gd name="connsiteX0-1" fmla="*/ 362087 w 4081755"/>
                  <a:gd name="connsiteY0-2" fmla="*/ 3058062 h 3058062"/>
                  <a:gd name="connsiteX1-3" fmla="*/ 526200 w 4081755"/>
                  <a:gd name="connsiteY1-4" fmla="*/ 920897 h 3058062"/>
                  <a:gd name="connsiteX2-5" fmla="*/ 2526421 w 4081755"/>
                  <a:gd name="connsiteY2-6" fmla="*/ 150493 h 3058062"/>
                  <a:gd name="connsiteX3-7" fmla="*/ 4081755 w 4081755"/>
                  <a:gd name="connsiteY3-8" fmla="*/ 1625397 h 3058062"/>
                  <a:gd name="connsiteX4-9" fmla="*/ 4081754 w 4081755"/>
                  <a:gd name="connsiteY4-10" fmla="*/ 1625394 h 3058062"/>
                  <a:gd name="connsiteX5-11" fmla="*/ 3650772 w 4081755"/>
                  <a:gd name="connsiteY5-12" fmla="*/ 2119423 h 3058062"/>
                  <a:gd name="connsiteX6-13" fmla="*/ 3030667 w 4081755"/>
                  <a:gd name="connsiteY6-14" fmla="*/ 1625391 h 3058062"/>
                  <a:gd name="connsiteX7-15" fmla="*/ 3030667 w 4081755"/>
                  <a:gd name="connsiteY7-16" fmla="*/ 1625391 h 3058062"/>
                  <a:gd name="connsiteX8-17" fmla="*/ 1650358 w 4081755"/>
                  <a:gd name="connsiteY8-18" fmla="*/ 1220624 h 3058062"/>
                  <a:gd name="connsiteX9-19" fmla="*/ 1233152 w 4081755"/>
                  <a:gd name="connsiteY9-20" fmla="*/ 2597224 h 3058062"/>
                  <a:gd name="connsiteX10-21" fmla="*/ 615332 w 4081755"/>
                  <a:gd name="connsiteY10-22" fmla="*/ 2122589 h 3058062"/>
                  <a:gd name="connsiteX11" fmla="*/ 362087 w 4081755"/>
                  <a:gd name="connsiteY11" fmla="*/ 3058062 h 3058062"/>
                  <a:gd name="connsiteX0-23" fmla="*/ 224798 w 3944466"/>
                  <a:gd name="connsiteY0-24" fmla="*/ 3058062 h 3094100"/>
                  <a:gd name="connsiteX1-25" fmla="*/ 55665 w 3944466"/>
                  <a:gd name="connsiteY1-26" fmla="*/ 2618995 h 3094100"/>
                  <a:gd name="connsiteX2-27" fmla="*/ 388911 w 3944466"/>
                  <a:gd name="connsiteY2-28" fmla="*/ 920897 h 3094100"/>
                  <a:gd name="connsiteX3-29" fmla="*/ 2389132 w 3944466"/>
                  <a:gd name="connsiteY3-30" fmla="*/ 150493 h 3094100"/>
                  <a:gd name="connsiteX4-31" fmla="*/ 3944466 w 3944466"/>
                  <a:gd name="connsiteY4-32" fmla="*/ 1625397 h 3094100"/>
                  <a:gd name="connsiteX5-33" fmla="*/ 3944465 w 3944466"/>
                  <a:gd name="connsiteY5-34" fmla="*/ 1625394 h 3094100"/>
                  <a:gd name="connsiteX6-35" fmla="*/ 3513483 w 3944466"/>
                  <a:gd name="connsiteY6-36" fmla="*/ 2119423 h 3094100"/>
                  <a:gd name="connsiteX7-37" fmla="*/ 2893378 w 3944466"/>
                  <a:gd name="connsiteY7-38" fmla="*/ 1625391 h 3094100"/>
                  <a:gd name="connsiteX8-39" fmla="*/ 2893378 w 3944466"/>
                  <a:gd name="connsiteY8-40" fmla="*/ 1625391 h 3094100"/>
                  <a:gd name="connsiteX9-41" fmla="*/ 1513069 w 3944466"/>
                  <a:gd name="connsiteY9-42" fmla="*/ 1220624 h 3094100"/>
                  <a:gd name="connsiteX10-43" fmla="*/ 1095863 w 3944466"/>
                  <a:gd name="connsiteY10-44" fmla="*/ 2597224 h 3094100"/>
                  <a:gd name="connsiteX11-45" fmla="*/ 478043 w 3944466"/>
                  <a:gd name="connsiteY11-46" fmla="*/ 2122589 h 3094100"/>
                  <a:gd name="connsiteX12" fmla="*/ 224798 w 3944466"/>
                  <a:gd name="connsiteY12" fmla="*/ 3058062 h 3094100"/>
                  <a:gd name="connsiteX0-47" fmla="*/ 478043 w 3944466"/>
                  <a:gd name="connsiteY0-48" fmla="*/ 2122589 h 2618995"/>
                  <a:gd name="connsiteX1-49" fmla="*/ 55665 w 3944466"/>
                  <a:gd name="connsiteY1-50" fmla="*/ 2618995 h 2618995"/>
                  <a:gd name="connsiteX2-51" fmla="*/ 388911 w 3944466"/>
                  <a:gd name="connsiteY2-52" fmla="*/ 920897 h 2618995"/>
                  <a:gd name="connsiteX3-53" fmla="*/ 2389132 w 3944466"/>
                  <a:gd name="connsiteY3-54" fmla="*/ 150493 h 2618995"/>
                  <a:gd name="connsiteX4-55" fmla="*/ 3944466 w 3944466"/>
                  <a:gd name="connsiteY4-56" fmla="*/ 1625397 h 2618995"/>
                  <a:gd name="connsiteX5-57" fmla="*/ 3944465 w 3944466"/>
                  <a:gd name="connsiteY5-58" fmla="*/ 1625394 h 2618995"/>
                  <a:gd name="connsiteX6-59" fmla="*/ 3513483 w 3944466"/>
                  <a:gd name="connsiteY6-60" fmla="*/ 2119423 h 2618995"/>
                  <a:gd name="connsiteX7-61" fmla="*/ 2893378 w 3944466"/>
                  <a:gd name="connsiteY7-62" fmla="*/ 1625391 h 2618995"/>
                  <a:gd name="connsiteX8-63" fmla="*/ 2893378 w 3944466"/>
                  <a:gd name="connsiteY8-64" fmla="*/ 1625391 h 2618995"/>
                  <a:gd name="connsiteX9-65" fmla="*/ 1513069 w 3944466"/>
                  <a:gd name="connsiteY9-66" fmla="*/ 1220624 h 2618995"/>
                  <a:gd name="connsiteX10-67" fmla="*/ 1095863 w 3944466"/>
                  <a:gd name="connsiteY10-68" fmla="*/ 2597224 h 2618995"/>
                  <a:gd name="connsiteX11-69" fmla="*/ 478043 w 3944466"/>
                  <a:gd name="connsiteY11-70" fmla="*/ 2122589 h 2618995"/>
                  <a:gd name="connsiteX0-71" fmla="*/ 555165 w 4021588"/>
                  <a:gd name="connsiteY0-72" fmla="*/ 2122589 h 2618995"/>
                  <a:gd name="connsiteX1-73" fmla="*/ 132787 w 4021588"/>
                  <a:gd name="connsiteY1-74" fmla="*/ 2618995 h 2618995"/>
                  <a:gd name="connsiteX2-75" fmla="*/ 466033 w 4021588"/>
                  <a:gd name="connsiteY2-76" fmla="*/ 920897 h 2618995"/>
                  <a:gd name="connsiteX3-77" fmla="*/ 2466254 w 4021588"/>
                  <a:gd name="connsiteY3-78" fmla="*/ 150493 h 2618995"/>
                  <a:gd name="connsiteX4-79" fmla="*/ 4021588 w 4021588"/>
                  <a:gd name="connsiteY4-80" fmla="*/ 1625397 h 2618995"/>
                  <a:gd name="connsiteX5-81" fmla="*/ 4021587 w 4021588"/>
                  <a:gd name="connsiteY5-82" fmla="*/ 1625394 h 2618995"/>
                  <a:gd name="connsiteX6-83" fmla="*/ 3590605 w 4021588"/>
                  <a:gd name="connsiteY6-84" fmla="*/ 2119423 h 2618995"/>
                  <a:gd name="connsiteX7-85" fmla="*/ 2970500 w 4021588"/>
                  <a:gd name="connsiteY7-86" fmla="*/ 1625391 h 2618995"/>
                  <a:gd name="connsiteX8-87" fmla="*/ 2970500 w 4021588"/>
                  <a:gd name="connsiteY8-88" fmla="*/ 1625391 h 2618995"/>
                  <a:gd name="connsiteX9-89" fmla="*/ 1590191 w 4021588"/>
                  <a:gd name="connsiteY9-90" fmla="*/ 1220624 h 2618995"/>
                  <a:gd name="connsiteX10-91" fmla="*/ 1172985 w 4021588"/>
                  <a:gd name="connsiteY10-92" fmla="*/ 2597224 h 2618995"/>
                  <a:gd name="connsiteX11-93" fmla="*/ 555165 w 4021588"/>
                  <a:gd name="connsiteY11-94" fmla="*/ 2122589 h 2618995"/>
                  <a:gd name="connsiteX0-95" fmla="*/ 555165 w 4021588"/>
                  <a:gd name="connsiteY0-96" fmla="*/ 2122589 h 2618995"/>
                  <a:gd name="connsiteX1-97" fmla="*/ 132787 w 4021588"/>
                  <a:gd name="connsiteY1-98" fmla="*/ 2618995 h 2618995"/>
                  <a:gd name="connsiteX2-99" fmla="*/ 466033 w 4021588"/>
                  <a:gd name="connsiteY2-100" fmla="*/ 920897 h 2618995"/>
                  <a:gd name="connsiteX3-101" fmla="*/ 2466254 w 4021588"/>
                  <a:gd name="connsiteY3-102" fmla="*/ 150493 h 2618995"/>
                  <a:gd name="connsiteX4-103" fmla="*/ 4021588 w 4021588"/>
                  <a:gd name="connsiteY4-104" fmla="*/ 1625397 h 2618995"/>
                  <a:gd name="connsiteX5-105" fmla="*/ 4021587 w 4021588"/>
                  <a:gd name="connsiteY5-106" fmla="*/ 1625394 h 2618995"/>
                  <a:gd name="connsiteX6-107" fmla="*/ 3590605 w 4021588"/>
                  <a:gd name="connsiteY6-108" fmla="*/ 2119423 h 2618995"/>
                  <a:gd name="connsiteX7-109" fmla="*/ 2970500 w 4021588"/>
                  <a:gd name="connsiteY7-110" fmla="*/ 1625391 h 2618995"/>
                  <a:gd name="connsiteX8-111" fmla="*/ 2970500 w 4021588"/>
                  <a:gd name="connsiteY8-112" fmla="*/ 1625391 h 2618995"/>
                  <a:gd name="connsiteX9-113" fmla="*/ 1590191 w 4021588"/>
                  <a:gd name="connsiteY9-114" fmla="*/ 1220624 h 2618995"/>
                  <a:gd name="connsiteX10-115" fmla="*/ 1172985 w 4021588"/>
                  <a:gd name="connsiteY10-116" fmla="*/ 2597224 h 2618995"/>
                  <a:gd name="connsiteX11-117" fmla="*/ 555165 w 4021588"/>
                  <a:gd name="connsiteY11-118" fmla="*/ 2122589 h 2618995"/>
                  <a:gd name="connsiteX0-119" fmla="*/ 555165 w 4021588"/>
                  <a:gd name="connsiteY0-120" fmla="*/ 2122589 h 2618995"/>
                  <a:gd name="connsiteX1-121" fmla="*/ 132787 w 4021588"/>
                  <a:gd name="connsiteY1-122" fmla="*/ 2618995 h 2618995"/>
                  <a:gd name="connsiteX2-123" fmla="*/ 466033 w 4021588"/>
                  <a:gd name="connsiteY2-124" fmla="*/ 920897 h 2618995"/>
                  <a:gd name="connsiteX3-125" fmla="*/ 2466254 w 4021588"/>
                  <a:gd name="connsiteY3-126" fmla="*/ 150493 h 2618995"/>
                  <a:gd name="connsiteX4-127" fmla="*/ 4021588 w 4021588"/>
                  <a:gd name="connsiteY4-128" fmla="*/ 1625397 h 2618995"/>
                  <a:gd name="connsiteX5-129" fmla="*/ 4021587 w 4021588"/>
                  <a:gd name="connsiteY5-130" fmla="*/ 1625394 h 2618995"/>
                  <a:gd name="connsiteX6-131" fmla="*/ 3590605 w 4021588"/>
                  <a:gd name="connsiteY6-132" fmla="*/ 2119423 h 2618995"/>
                  <a:gd name="connsiteX7-133" fmla="*/ 2970500 w 4021588"/>
                  <a:gd name="connsiteY7-134" fmla="*/ 1625391 h 2618995"/>
                  <a:gd name="connsiteX8-135" fmla="*/ 2970500 w 4021588"/>
                  <a:gd name="connsiteY8-136" fmla="*/ 1625391 h 2618995"/>
                  <a:gd name="connsiteX9-137" fmla="*/ 1590191 w 4021588"/>
                  <a:gd name="connsiteY9-138" fmla="*/ 1220624 h 2618995"/>
                  <a:gd name="connsiteX10-139" fmla="*/ 1172985 w 4021588"/>
                  <a:gd name="connsiteY10-140" fmla="*/ 2597224 h 2618995"/>
                  <a:gd name="connsiteX11-141" fmla="*/ 555165 w 4021588"/>
                  <a:gd name="connsiteY11-142" fmla="*/ 2122589 h 2618995"/>
                  <a:gd name="connsiteX0-143" fmla="*/ 535167 w 4001590"/>
                  <a:gd name="connsiteY0-144" fmla="*/ 2122589 h 2618995"/>
                  <a:gd name="connsiteX1-145" fmla="*/ 112789 w 4001590"/>
                  <a:gd name="connsiteY1-146" fmla="*/ 2618995 h 2618995"/>
                  <a:gd name="connsiteX2-147" fmla="*/ 446035 w 4001590"/>
                  <a:gd name="connsiteY2-148" fmla="*/ 920897 h 2618995"/>
                  <a:gd name="connsiteX3-149" fmla="*/ 2446256 w 4001590"/>
                  <a:gd name="connsiteY3-150" fmla="*/ 150493 h 2618995"/>
                  <a:gd name="connsiteX4-151" fmla="*/ 4001590 w 4001590"/>
                  <a:gd name="connsiteY4-152" fmla="*/ 1625397 h 2618995"/>
                  <a:gd name="connsiteX5-153" fmla="*/ 4001589 w 4001590"/>
                  <a:gd name="connsiteY5-154" fmla="*/ 1625394 h 2618995"/>
                  <a:gd name="connsiteX6-155" fmla="*/ 3570607 w 4001590"/>
                  <a:gd name="connsiteY6-156" fmla="*/ 2119423 h 2618995"/>
                  <a:gd name="connsiteX7-157" fmla="*/ 2950502 w 4001590"/>
                  <a:gd name="connsiteY7-158" fmla="*/ 1625391 h 2618995"/>
                  <a:gd name="connsiteX8-159" fmla="*/ 2950502 w 4001590"/>
                  <a:gd name="connsiteY8-160" fmla="*/ 1625391 h 2618995"/>
                  <a:gd name="connsiteX9-161" fmla="*/ 1570193 w 4001590"/>
                  <a:gd name="connsiteY9-162" fmla="*/ 1220624 h 2618995"/>
                  <a:gd name="connsiteX10-163" fmla="*/ 1152987 w 4001590"/>
                  <a:gd name="connsiteY10-164" fmla="*/ 2597224 h 2618995"/>
                  <a:gd name="connsiteX11-165" fmla="*/ 535167 w 4001590"/>
                  <a:gd name="connsiteY11-166" fmla="*/ 2122589 h 2618995"/>
                  <a:gd name="connsiteX0-167" fmla="*/ 535167 w 4001590"/>
                  <a:gd name="connsiteY0-168" fmla="*/ 2122589 h 2618995"/>
                  <a:gd name="connsiteX1-169" fmla="*/ 112789 w 4001590"/>
                  <a:gd name="connsiteY1-170" fmla="*/ 2618995 h 2618995"/>
                  <a:gd name="connsiteX2-171" fmla="*/ 446035 w 4001590"/>
                  <a:gd name="connsiteY2-172" fmla="*/ 920897 h 2618995"/>
                  <a:gd name="connsiteX3-173" fmla="*/ 2446256 w 4001590"/>
                  <a:gd name="connsiteY3-174" fmla="*/ 150493 h 2618995"/>
                  <a:gd name="connsiteX4-175" fmla="*/ 4001590 w 4001590"/>
                  <a:gd name="connsiteY4-176" fmla="*/ 1625397 h 2618995"/>
                  <a:gd name="connsiteX5-177" fmla="*/ 4001589 w 4001590"/>
                  <a:gd name="connsiteY5-178" fmla="*/ 1625394 h 2618995"/>
                  <a:gd name="connsiteX6-179" fmla="*/ 3570607 w 4001590"/>
                  <a:gd name="connsiteY6-180" fmla="*/ 2119423 h 2618995"/>
                  <a:gd name="connsiteX7-181" fmla="*/ 2950502 w 4001590"/>
                  <a:gd name="connsiteY7-182" fmla="*/ 1625391 h 2618995"/>
                  <a:gd name="connsiteX8-183" fmla="*/ 2950502 w 4001590"/>
                  <a:gd name="connsiteY8-184" fmla="*/ 1625391 h 2618995"/>
                  <a:gd name="connsiteX9-185" fmla="*/ 1570193 w 4001590"/>
                  <a:gd name="connsiteY9-186" fmla="*/ 1220624 h 2618995"/>
                  <a:gd name="connsiteX10-187" fmla="*/ 1152987 w 4001590"/>
                  <a:gd name="connsiteY10-188" fmla="*/ 2597224 h 2618995"/>
                  <a:gd name="connsiteX11-189" fmla="*/ 535167 w 4001590"/>
                  <a:gd name="connsiteY11-190" fmla="*/ 2122589 h 2618995"/>
                  <a:gd name="connsiteX0-191" fmla="*/ 535167 w 4001590"/>
                  <a:gd name="connsiteY0-192" fmla="*/ 2122589 h 2618995"/>
                  <a:gd name="connsiteX1-193" fmla="*/ 112789 w 4001590"/>
                  <a:gd name="connsiteY1-194" fmla="*/ 2618995 h 2618995"/>
                  <a:gd name="connsiteX2-195" fmla="*/ 446035 w 4001590"/>
                  <a:gd name="connsiteY2-196" fmla="*/ 920897 h 2618995"/>
                  <a:gd name="connsiteX3-197" fmla="*/ 2446256 w 4001590"/>
                  <a:gd name="connsiteY3-198" fmla="*/ 150493 h 2618995"/>
                  <a:gd name="connsiteX4-199" fmla="*/ 4001590 w 4001590"/>
                  <a:gd name="connsiteY4-200" fmla="*/ 1625397 h 2618995"/>
                  <a:gd name="connsiteX5-201" fmla="*/ 4001589 w 4001590"/>
                  <a:gd name="connsiteY5-202" fmla="*/ 1625394 h 2618995"/>
                  <a:gd name="connsiteX6-203" fmla="*/ 3570607 w 4001590"/>
                  <a:gd name="connsiteY6-204" fmla="*/ 2119423 h 2618995"/>
                  <a:gd name="connsiteX7-205" fmla="*/ 2950502 w 4001590"/>
                  <a:gd name="connsiteY7-206" fmla="*/ 1625391 h 2618995"/>
                  <a:gd name="connsiteX8-207" fmla="*/ 2950502 w 4001590"/>
                  <a:gd name="connsiteY8-208" fmla="*/ 1625391 h 2618995"/>
                  <a:gd name="connsiteX9-209" fmla="*/ 1570193 w 4001590"/>
                  <a:gd name="connsiteY9-210" fmla="*/ 1220624 h 2618995"/>
                  <a:gd name="connsiteX10-211" fmla="*/ 1152987 w 4001590"/>
                  <a:gd name="connsiteY10-212" fmla="*/ 2597224 h 2618995"/>
                  <a:gd name="connsiteX11-213" fmla="*/ 535167 w 4001590"/>
                  <a:gd name="connsiteY11-214" fmla="*/ 2122589 h 2618995"/>
                  <a:gd name="connsiteX0-215" fmla="*/ 535167 w 4001590"/>
                  <a:gd name="connsiteY0-216" fmla="*/ 2122589 h 2618995"/>
                  <a:gd name="connsiteX1-217" fmla="*/ 112789 w 4001590"/>
                  <a:gd name="connsiteY1-218" fmla="*/ 2618995 h 2618995"/>
                  <a:gd name="connsiteX2-219" fmla="*/ 446035 w 4001590"/>
                  <a:gd name="connsiteY2-220" fmla="*/ 920897 h 2618995"/>
                  <a:gd name="connsiteX3-221" fmla="*/ 2446256 w 4001590"/>
                  <a:gd name="connsiteY3-222" fmla="*/ 150493 h 2618995"/>
                  <a:gd name="connsiteX4-223" fmla="*/ 4001590 w 4001590"/>
                  <a:gd name="connsiteY4-224" fmla="*/ 1625397 h 2618995"/>
                  <a:gd name="connsiteX5-225" fmla="*/ 4001589 w 4001590"/>
                  <a:gd name="connsiteY5-226" fmla="*/ 1625394 h 2618995"/>
                  <a:gd name="connsiteX6-227" fmla="*/ 3570607 w 4001590"/>
                  <a:gd name="connsiteY6-228" fmla="*/ 2119423 h 2618995"/>
                  <a:gd name="connsiteX7-229" fmla="*/ 2950502 w 4001590"/>
                  <a:gd name="connsiteY7-230" fmla="*/ 1625391 h 2618995"/>
                  <a:gd name="connsiteX8-231" fmla="*/ 2950502 w 4001590"/>
                  <a:gd name="connsiteY8-232" fmla="*/ 1625391 h 2618995"/>
                  <a:gd name="connsiteX9-233" fmla="*/ 1570193 w 4001590"/>
                  <a:gd name="connsiteY9-234" fmla="*/ 1220624 h 2618995"/>
                  <a:gd name="connsiteX10-235" fmla="*/ 1152987 w 4001590"/>
                  <a:gd name="connsiteY10-236" fmla="*/ 2597224 h 2618995"/>
                  <a:gd name="connsiteX11-237" fmla="*/ 535167 w 4001590"/>
                  <a:gd name="connsiteY11-238" fmla="*/ 2122589 h 2618995"/>
                  <a:gd name="connsiteX0-239" fmla="*/ 89132 w 3555555"/>
                  <a:gd name="connsiteY0-240" fmla="*/ 2122589 h 2597224"/>
                  <a:gd name="connsiteX1-241" fmla="*/ 0 w 3555555"/>
                  <a:gd name="connsiteY1-242" fmla="*/ 920897 h 2597224"/>
                  <a:gd name="connsiteX2-243" fmla="*/ 2000221 w 3555555"/>
                  <a:gd name="connsiteY2-244" fmla="*/ 150493 h 2597224"/>
                  <a:gd name="connsiteX3-245" fmla="*/ 3555555 w 3555555"/>
                  <a:gd name="connsiteY3-246" fmla="*/ 1625397 h 2597224"/>
                  <a:gd name="connsiteX4-247" fmla="*/ 3555554 w 3555555"/>
                  <a:gd name="connsiteY4-248" fmla="*/ 1625394 h 2597224"/>
                  <a:gd name="connsiteX5-249" fmla="*/ 3124572 w 3555555"/>
                  <a:gd name="connsiteY5-250" fmla="*/ 2119423 h 2597224"/>
                  <a:gd name="connsiteX6-251" fmla="*/ 2504467 w 3555555"/>
                  <a:gd name="connsiteY6-252" fmla="*/ 1625391 h 2597224"/>
                  <a:gd name="connsiteX7-253" fmla="*/ 2504467 w 3555555"/>
                  <a:gd name="connsiteY7-254" fmla="*/ 1625391 h 2597224"/>
                  <a:gd name="connsiteX8-255" fmla="*/ 1124158 w 3555555"/>
                  <a:gd name="connsiteY8-256" fmla="*/ 1220624 h 2597224"/>
                  <a:gd name="connsiteX9-257" fmla="*/ 706952 w 3555555"/>
                  <a:gd name="connsiteY9-258" fmla="*/ 2597224 h 2597224"/>
                  <a:gd name="connsiteX10-259" fmla="*/ 89132 w 3555555"/>
                  <a:gd name="connsiteY10-260" fmla="*/ 2122589 h 2597224"/>
                  <a:gd name="connsiteX0-261" fmla="*/ 706952 w 3555555"/>
                  <a:gd name="connsiteY0-262" fmla="*/ 2597224 h 2597224"/>
                  <a:gd name="connsiteX1-263" fmla="*/ 0 w 3555555"/>
                  <a:gd name="connsiteY1-264" fmla="*/ 920897 h 2597224"/>
                  <a:gd name="connsiteX2-265" fmla="*/ 2000221 w 3555555"/>
                  <a:gd name="connsiteY2-266" fmla="*/ 150493 h 2597224"/>
                  <a:gd name="connsiteX3-267" fmla="*/ 3555555 w 3555555"/>
                  <a:gd name="connsiteY3-268" fmla="*/ 1625397 h 2597224"/>
                  <a:gd name="connsiteX4-269" fmla="*/ 3555554 w 3555555"/>
                  <a:gd name="connsiteY4-270" fmla="*/ 1625394 h 2597224"/>
                  <a:gd name="connsiteX5-271" fmla="*/ 3124572 w 3555555"/>
                  <a:gd name="connsiteY5-272" fmla="*/ 2119423 h 2597224"/>
                  <a:gd name="connsiteX6-273" fmla="*/ 2504467 w 3555555"/>
                  <a:gd name="connsiteY6-274" fmla="*/ 1625391 h 2597224"/>
                  <a:gd name="connsiteX7-275" fmla="*/ 2504467 w 3555555"/>
                  <a:gd name="connsiteY7-276" fmla="*/ 1625391 h 2597224"/>
                  <a:gd name="connsiteX8-277" fmla="*/ 1124158 w 3555555"/>
                  <a:gd name="connsiteY8-278" fmla="*/ 1220624 h 2597224"/>
                  <a:gd name="connsiteX9-279" fmla="*/ 706952 w 3555555"/>
                  <a:gd name="connsiteY9-280" fmla="*/ 2597224 h 2597224"/>
                  <a:gd name="connsiteX0-281" fmla="*/ 1270168 w 3701565"/>
                  <a:gd name="connsiteY0-282" fmla="*/ 1220624 h 2119423"/>
                  <a:gd name="connsiteX1-283" fmla="*/ 146010 w 3701565"/>
                  <a:gd name="connsiteY1-284" fmla="*/ 920897 h 2119423"/>
                  <a:gd name="connsiteX2-285" fmla="*/ 2146231 w 3701565"/>
                  <a:gd name="connsiteY2-286" fmla="*/ 150493 h 2119423"/>
                  <a:gd name="connsiteX3-287" fmla="*/ 3701565 w 3701565"/>
                  <a:gd name="connsiteY3-288" fmla="*/ 1625397 h 2119423"/>
                  <a:gd name="connsiteX4-289" fmla="*/ 3701564 w 3701565"/>
                  <a:gd name="connsiteY4-290" fmla="*/ 1625394 h 2119423"/>
                  <a:gd name="connsiteX5-291" fmla="*/ 3270582 w 3701565"/>
                  <a:gd name="connsiteY5-292" fmla="*/ 2119423 h 2119423"/>
                  <a:gd name="connsiteX6-293" fmla="*/ 2650477 w 3701565"/>
                  <a:gd name="connsiteY6-294" fmla="*/ 1625391 h 2119423"/>
                  <a:gd name="connsiteX7-295" fmla="*/ 2650477 w 3701565"/>
                  <a:gd name="connsiteY7-296" fmla="*/ 1625391 h 2119423"/>
                  <a:gd name="connsiteX8-297" fmla="*/ 1270168 w 3701565"/>
                  <a:gd name="connsiteY8-298" fmla="*/ 1220624 h 2119423"/>
                  <a:gd name="connsiteX0-299" fmla="*/ 1014361 w 3752727"/>
                  <a:gd name="connsiteY0-300" fmla="*/ 1475427 h 2119423"/>
                  <a:gd name="connsiteX1-301" fmla="*/ 197172 w 3752727"/>
                  <a:gd name="connsiteY1-302" fmla="*/ 920897 h 2119423"/>
                  <a:gd name="connsiteX2-303" fmla="*/ 2197393 w 3752727"/>
                  <a:gd name="connsiteY2-304" fmla="*/ 150493 h 2119423"/>
                  <a:gd name="connsiteX3-305" fmla="*/ 3752727 w 3752727"/>
                  <a:gd name="connsiteY3-306" fmla="*/ 1625397 h 2119423"/>
                  <a:gd name="connsiteX4-307" fmla="*/ 3752726 w 3752727"/>
                  <a:gd name="connsiteY4-308" fmla="*/ 1625394 h 2119423"/>
                  <a:gd name="connsiteX5-309" fmla="*/ 3321744 w 3752727"/>
                  <a:gd name="connsiteY5-310" fmla="*/ 2119423 h 2119423"/>
                  <a:gd name="connsiteX6-311" fmla="*/ 2701639 w 3752727"/>
                  <a:gd name="connsiteY6-312" fmla="*/ 1625391 h 2119423"/>
                  <a:gd name="connsiteX7-313" fmla="*/ 2701639 w 3752727"/>
                  <a:gd name="connsiteY7-314" fmla="*/ 1625391 h 2119423"/>
                  <a:gd name="connsiteX8-315" fmla="*/ 1014361 w 3752727"/>
                  <a:gd name="connsiteY8-316" fmla="*/ 1475427 h 2119423"/>
                  <a:gd name="connsiteX0-317" fmla="*/ 1014361 w 3752727"/>
                  <a:gd name="connsiteY0-318" fmla="*/ 1475427 h 2119423"/>
                  <a:gd name="connsiteX1-319" fmla="*/ 197172 w 3752727"/>
                  <a:gd name="connsiteY1-320" fmla="*/ 920897 h 2119423"/>
                  <a:gd name="connsiteX2-321" fmla="*/ 2197393 w 3752727"/>
                  <a:gd name="connsiteY2-322" fmla="*/ 150493 h 2119423"/>
                  <a:gd name="connsiteX3-323" fmla="*/ 3752727 w 3752727"/>
                  <a:gd name="connsiteY3-324" fmla="*/ 1625397 h 2119423"/>
                  <a:gd name="connsiteX4-325" fmla="*/ 3752726 w 3752727"/>
                  <a:gd name="connsiteY4-326" fmla="*/ 1625394 h 2119423"/>
                  <a:gd name="connsiteX5-327" fmla="*/ 3321744 w 3752727"/>
                  <a:gd name="connsiteY5-328" fmla="*/ 2119423 h 2119423"/>
                  <a:gd name="connsiteX6-329" fmla="*/ 2701639 w 3752727"/>
                  <a:gd name="connsiteY6-330" fmla="*/ 1625391 h 2119423"/>
                  <a:gd name="connsiteX7-331" fmla="*/ 2701639 w 3752727"/>
                  <a:gd name="connsiteY7-332" fmla="*/ 1625391 h 2119423"/>
                  <a:gd name="connsiteX8-333" fmla="*/ 1014361 w 3752727"/>
                  <a:gd name="connsiteY8-334" fmla="*/ 1475427 h 2119423"/>
                  <a:gd name="connsiteX0-335" fmla="*/ 587314 w 3325680"/>
                  <a:gd name="connsiteY0-336" fmla="*/ 1521133 h 2165129"/>
                  <a:gd name="connsiteX1-337" fmla="*/ 197172 w 3325680"/>
                  <a:gd name="connsiteY1-338" fmla="*/ 493906 h 2165129"/>
                  <a:gd name="connsiteX2-339" fmla="*/ 1770346 w 3325680"/>
                  <a:gd name="connsiteY2-340" fmla="*/ 196199 h 2165129"/>
                  <a:gd name="connsiteX3-341" fmla="*/ 3325680 w 3325680"/>
                  <a:gd name="connsiteY3-342" fmla="*/ 1671103 h 2165129"/>
                  <a:gd name="connsiteX4-343" fmla="*/ 3325679 w 3325680"/>
                  <a:gd name="connsiteY4-344" fmla="*/ 1671100 h 2165129"/>
                  <a:gd name="connsiteX5-345" fmla="*/ 2894697 w 3325680"/>
                  <a:gd name="connsiteY5-346" fmla="*/ 2165129 h 2165129"/>
                  <a:gd name="connsiteX6-347" fmla="*/ 2274592 w 3325680"/>
                  <a:gd name="connsiteY6-348" fmla="*/ 1671097 h 2165129"/>
                  <a:gd name="connsiteX7-349" fmla="*/ 2274592 w 3325680"/>
                  <a:gd name="connsiteY7-350" fmla="*/ 1671097 h 2165129"/>
                  <a:gd name="connsiteX8-351" fmla="*/ 587314 w 3325680"/>
                  <a:gd name="connsiteY8-352" fmla="*/ 1521133 h 2165129"/>
                  <a:gd name="connsiteX0-353" fmla="*/ 587314 w 3325680"/>
                  <a:gd name="connsiteY0-354" fmla="*/ 1521133 h 2165129"/>
                  <a:gd name="connsiteX1-355" fmla="*/ 197172 w 3325680"/>
                  <a:gd name="connsiteY1-356" fmla="*/ 493906 h 2165129"/>
                  <a:gd name="connsiteX2-357" fmla="*/ 1770346 w 3325680"/>
                  <a:gd name="connsiteY2-358" fmla="*/ 196199 h 2165129"/>
                  <a:gd name="connsiteX3-359" fmla="*/ 3325680 w 3325680"/>
                  <a:gd name="connsiteY3-360" fmla="*/ 1671103 h 2165129"/>
                  <a:gd name="connsiteX4-361" fmla="*/ 3325679 w 3325680"/>
                  <a:gd name="connsiteY4-362" fmla="*/ 1671100 h 2165129"/>
                  <a:gd name="connsiteX5-363" fmla="*/ 2894697 w 3325680"/>
                  <a:gd name="connsiteY5-364" fmla="*/ 2165129 h 2165129"/>
                  <a:gd name="connsiteX6-365" fmla="*/ 2274592 w 3325680"/>
                  <a:gd name="connsiteY6-366" fmla="*/ 1671097 h 2165129"/>
                  <a:gd name="connsiteX7-367" fmla="*/ 2274592 w 3325680"/>
                  <a:gd name="connsiteY7-368" fmla="*/ 1671097 h 2165129"/>
                  <a:gd name="connsiteX8-369" fmla="*/ 587314 w 3325680"/>
                  <a:gd name="connsiteY8-370" fmla="*/ 1521133 h 2165129"/>
                  <a:gd name="connsiteX0-371" fmla="*/ 623403 w 3361769"/>
                  <a:gd name="connsiteY0-372" fmla="*/ 1505706 h 2149702"/>
                  <a:gd name="connsiteX1-373" fmla="*/ 197172 w 3361769"/>
                  <a:gd name="connsiteY1-374" fmla="*/ 571046 h 2149702"/>
                  <a:gd name="connsiteX2-375" fmla="*/ 1806435 w 3361769"/>
                  <a:gd name="connsiteY2-376" fmla="*/ 180772 h 2149702"/>
                  <a:gd name="connsiteX3-377" fmla="*/ 3361769 w 3361769"/>
                  <a:gd name="connsiteY3-378" fmla="*/ 1655676 h 2149702"/>
                  <a:gd name="connsiteX4-379" fmla="*/ 3361768 w 3361769"/>
                  <a:gd name="connsiteY4-380" fmla="*/ 1655673 h 2149702"/>
                  <a:gd name="connsiteX5-381" fmla="*/ 2930786 w 3361769"/>
                  <a:gd name="connsiteY5-382" fmla="*/ 2149702 h 2149702"/>
                  <a:gd name="connsiteX6-383" fmla="*/ 2310681 w 3361769"/>
                  <a:gd name="connsiteY6-384" fmla="*/ 1655670 h 2149702"/>
                  <a:gd name="connsiteX7-385" fmla="*/ 2310681 w 3361769"/>
                  <a:gd name="connsiteY7-386" fmla="*/ 1655670 h 2149702"/>
                  <a:gd name="connsiteX8-387" fmla="*/ 623403 w 3361769"/>
                  <a:gd name="connsiteY8-388" fmla="*/ 1505706 h 2149702"/>
                  <a:gd name="connsiteX0-389" fmla="*/ 623403 w 3361769"/>
                  <a:gd name="connsiteY0-390" fmla="*/ 1505706 h 2149702"/>
                  <a:gd name="connsiteX1-391" fmla="*/ 197172 w 3361769"/>
                  <a:gd name="connsiteY1-392" fmla="*/ 571046 h 2149702"/>
                  <a:gd name="connsiteX2-393" fmla="*/ 1806435 w 3361769"/>
                  <a:gd name="connsiteY2-394" fmla="*/ 180772 h 2149702"/>
                  <a:gd name="connsiteX3-395" fmla="*/ 3361769 w 3361769"/>
                  <a:gd name="connsiteY3-396" fmla="*/ 1655676 h 2149702"/>
                  <a:gd name="connsiteX4-397" fmla="*/ 3361768 w 3361769"/>
                  <a:gd name="connsiteY4-398" fmla="*/ 1655673 h 2149702"/>
                  <a:gd name="connsiteX5-399" fmla="*/ 2930786 w 3361769"/>
                  <a:gd name="connsiteY5-400" fmla="*/ 2149702 h 2149702"/>
                  <a:gd name="connsiteX6-401" fmla="*/ 2310681 w 3361769"/>
                  <a:gd name="connsiteY6-402" fmla="*/ 1655670 h 2149702"/>
                  <a:gd name="connsiteX7-403" fmla="*/ 2310681 w 3361769"/>
                  <a:gd name="connsiteY7-404" fmla="*/ 1655670 h 2149702"/>
                  <a:gd name="connsiteX8-405" fmla="*/ 623403 w 3361769"/>
                  <a:gd name="connsiteY8-406" fmla="*/ 1505706 h 2149702"/>
                  <a:gd name="connsiteX0-407" fmla="*/ 623403 w 3361769"/>
                  <a:gd name="connsiteY0-408" fmla="*/ 1505706 h 2149702"/>
                  <a:gd name="connsiteX1-409" fmla="*/ 197172 w 3361769"/>
                  <a:gd name="connsiteY1-410" fmla="*/ 571046 h 2149702"/>
                  <a:gd name="connsiteX2-411" fmla="*/ 1806435 w 3361769"/>
                  <a:gd name="connsiteY2-412" fmla="*/ 180772 h 2149702"/>
                  <a:gd name="connsiteX3-413" fmla="*/ 3361769 w 3361769"/>
                  <a:gd name="connsiteY3-414" fmla="*/ 1655676 h 2149702"/>
                  <a:gd name="connsiteX4-415" fmla="*/ 3361768 w 3361769"/>
                  <a:gd name="connsiteY4-416" fmla="*/ 1655673 h 2149702"/>
                  <a:gd name="connsiteX5-417" fmla="*/ 2930786 w 3361769"/>
                  <a:gd name="connsiteY5-418" fmla="*/ 2149702 h 2149702"/>
                  <a:gd name="connsiteX6-419" fmla="*/ 2310681 w 3361769"/>
                  <a:gd name="connsiteY6-420" fmla="*/ 1655670 h 2149702"/>
                  <a:gd name="connsiteX7-421" fmla="*/ 2310681 w 3361769"/>
                  <a:gd name="connsiteY7-422" fmla="*/ 1655670 h 2149702"/>
                  <a:gd name="connsiteX8-423" fmla="*/ 623403 w 3361769"/>
                  <a:gd name="connsiteY8-424" fmla="*/ 1505706 h 2149702"/>
                  <a:gd name="connsiteX0-425" fmla="*/ 623403 w 3361769"/>
                  <a:gd name="connsiteY0-426" fmla="*/ 1505706 h 2149702"/>
                  <a:gd name="connsiteX1-427" fmla="*/ 197172 w 3361769"/>
                  <a:gd name="connsiteY1-428" fmla="*/ 571046 h 2149702"/>
                  <a:gd name="connsiteX2-429" fmla="*/ 1806435 w 3361769"/>
                  <a:gd name="connsiteY2-430" fmla="*/ 180772 h 2149702"/>
                  <a:gd name="connsiteX3-431" fmla="*/ 3361769 w 3361769"/>
                  <a:gd name="connsiteY3-432" fmla="*/ 1655676 h 2149702"/>
                  <a:gd name="connsiteX4-433" fmla="*/ 3361768 w 3361769"/>
                  <a:gd name="connsiteY4-434" fmla="*/ 1655673 h 2149702"/>
                  <a:gd name="connsiteX5-435" fmla="*/ 2930786 w 3361769"/>
                  <a:gd name="connsiteY5-436" fmla="*/ 2149702 h 2149702"/>
                  <a:gd name="connsiteX6-437" fmla="*/ 2310681 w 3361769"/>
                  <a:gd name="connsiteY6-438" fmla="*/ 1655670 h 2149702"/>
                  <a:gd name="connsiteX7-439" fmla="*/ 2310681 w 3361769"/>
                  <a:gd name="connsiteY7-440" fmla="*/ 1655670 h 2149702"/>
                  <a:gd name="connsiteX8-441" fmla="*/ 623403 w 3361769"/>
                  <a:gd name="connsiteY8-442" fmla="*/ 1505706 h 2149702"/>
                  <a:gd name="connsiteX0-443" fmla="*/ 623403 w 3361769"/>
                  <a:gd name="connsiteY0-444" fmla="*/ 1505706 h 2149702"/>
                  <a:gd name="connsiteX1-445" fmla="*/ 197172 w 3361769"/>
                  <a:gd name="connsiteY1-446" fmla="*/ 571046 h 2149702"/>
                  <a:gd name="connsiteX2-447" fmla="*/ 1806435 w 3361769"/>
                  <a:gd name="connsiteY2-448" fmla="*/ 180772 h 2149702"/>
                  <a:gd name="connsiteX3-449" fmla="*/ 3361769 w 3361769"/>
                  <a:gd name="connsiteY3-450" fmla="*/ 1655676 h 2149702"/>
                  <a:gd name="connsiteX4-451" fmla="*/ 3361768 w 3361769"/>
                  <a:gd name="connsiteY4-452" fmla="*/ 1655673 h 2149702"/>
                  <a:gd name="connsiteX5-453" fmla="*/ 2930786 w 3361769"/>
                  <a:gd name="connsiteY5-454" fmla="*/ 2149702 h 2149702"/>
                  <a:gd name="connsiteX6-455" fmla="*/ 2310681 w 3361769"/>
                  <a:gd name="connsiteY6-456" fmla="*/ 1655670 h 2149702"/>
                  <a:gd name="connsiteX7-457" fmla="*/ 2310681 w 3361769"/>
                  <a:gd name="connsiteY7-458" fmla="*/ 1655670 h 2149702"/>
                  <a:gd name="connsiteX8-459" fmla="*/ 623403 w 3361769"/>
                  <a:gd name="connsiteY8-460" fmla="*/ 1505706 h 2149702"/>
                  <a:gd name="connsiteX0-461" fmla="*/ 623403 w 3361769"/>
                  <a:gd name="connsiteY0-462" fmla="*/ 1505706 h 2149702"/>
                  <a:gd name="connsiteX1-463" fmla="*/ 197172 w 3361769"/>
                  <a:gd name="connsiteY1-464" fmla="*/ 571046 h 2149702"/>
                  <a:gd name="connsiteX2-465" fmla="*/ 1806435 w 3361769"/>
                  <a:gd name="connsiteY2-466" fmla="*/ 180772 h 2149702"/>
                  <a:gd name="connsiteX3-467" fmla="*/ 3361769 w 3361769"/>
                  <a:gd name="connsiteY3-468" fmla="*/ 1655676 h 2149702"/>
                  <a:gd name="connsiteX4-469" fmla="*/ 3361768 w 3361769"/>
                  <a:gd name="connsiteY4-470" fmla="*/ 1655673 h 2149702"/>
                  <a:gd name="connsiteX5-471" fmla="*/ 2930786 w 3361769"/>
                  <a:gd name="connsiteY5-472" fmla="*/ 2149702 h 2149702"/>
                  <a:gd name="connsiteX6-473" fmla="*/ 2310681 w 3361769"/>
                  <a:gd name="connsiteY6-474" fmla="*/ 1655670 h 2149702"/>
                  <a:gd name="connsiteX7-475" fmla="*/ 2310681 w 3361769"/>
                  <a:gd name="connsiteY7-476" fmla="*/ 1655670 h 2149702"/>
                  <a:gd name="connsiteX8-477" fmla="*/ 623403 w 3361769"/>
                  <a:gd name="connsiteY8-478" fmla="*/ 1505706 h 2149702"/>
                  <a:gd name="connsiteX0-479" fmla="*/ 623403 w 3361769"/>
                  <a:gd name="connsiteY0-480" fmla="*/ 1459101 h 2103097"/>
                  <a:gd name="connsiteX1-481" fmla="*/ 197172 w 3361769"/>
                  <a:gd name="connsiteY1-482" fmla="*/ 524441 h 2103097"/>
                  <a:gd name="connsiteX2-483" fmla="*/ 1806435 w 3361769"/>
                  <a:gd name="connsiteY2-484" fmla="*/ 134167 h 2103097"/>
                  <a:gd name="connsiteX3-485" fmla="*/ 3361769 w 3361769"/>
                  <a:gd name="connsiteY3-486" fmla="*/ 1609071 h 2103097"/>
                  <a:gd name="connsiteX4-487" fmla="*/ 3361768 w 3361769"/>
                  <a:gd name="connsiteY4-488" fmla="*/ 1609068 h 2103097"/>
                  <a:gd name="connsiteX5-489" fmla="*/ 2930786 w 3361769"/>
                  <a:gd name="connsiteY5-490" fmla="*/ 2103097 h 2103097"/>
                  <a:gd name="connsiteX6-491" fmla="*/ 2310681 w 3361769"/>
                  <a:gd name="connsiteY6-492" fmla="*/ 1609065 h 2103097"/>
                  <a:gd name="connsiteX7-493" fmla="*/ 2310681 w 3361769"/>
                  <a:gd name="connsiteY7-494" fmla="*/ 1609065 h 2103097"/>
                  <a:gd name="connsiteX8-495" fmla="*/ 623403 w 3361769"/>
                  <a:gd name="connsiteY8-496" fmla="*/ 1459101 h 2103097"/>
                  <a:gd name="connsiteX0-497" fmla="*/ 623403 w 3361769"/>
                  <a:gd name="connsiteY0-498" fmla="*/ 1459101 h 2103097"/>
                  <a:gd name="connsiteX1-499" fmla="*/ 197172 w 3361769"/>
                  <a:gd name="connsiteY1-500" fmla="*/ 524441 h 2103097"/>
                  <a:gd name="connsiteX2-501" fmla="*/ 1806435 w 3361769"/>
                  <a:gd name="connsiteY2-502" fmla="*/ 134167 h 2103097"/>
                  <a:gd name="connsiteX3-503" fmla="*/ 3361769 w 3361769"/>
                  <a:gd name="connsiteY3-504" fmla="*/ 1609071 h 2103097"/>
                  <a:gd name="connsiteX4-505" fmla="*/ 3361768 w 3361769"/>
                  <a:gd name="connsiteY4-506" fmla="*/ 1609068 h 2103097"/>
                  <a:gd name="connsiteX5-507" fmla="*/ 2930786 w 3361769"/>
                  <a:gd name="connsiteY5-508" fmla="*/ 2103097 h 2103097"/>
                  <a:gd name="connsiteX6-509" fmla="*/ 2310681 w 3361769"/>
                  <a:gd name="connsiteY6-510" fmla="*/ 1609065 h 2103097"/>
                  <a:gd name="connsiteX7-511" fmla="*/ 2310681 w 3361769"/>
                  <a:gd name="connsiteY7-512" fmla="*/ 1609065 h 2103097"/>
                  <a:gd name="connsiteX8-513" fmla="*/ 623403 w 3361769"/>
                  <a:gd name="connsiteY8-514" fmla="*/ 1459101 h 2103097"/>
                  <a:gd name="connsiteX0-515" fmla="*/ 623403 w 3361769"/>
                  <a:gd name="connsiteY0-516" fmla="*/ 1434993 h 2078989"/>
                  <a:gd name="connsiteX1-517" fmla="*/ 197172 w 3361769"/>
                  <a:gd name="connsiteY1-518" fmla="*/ 500333 h 2078989"/>
                  <a:gd name="connsiteX2-519" fmla="*/ 1806435 w 3361769"/>
                  <a:gd name="connsiteY2-520" fmla="*/ 110059 h 2078989"/>
                  <a:gd name="connsiteX3-521" fmla="*/ 3361769 w 3361769"/>
                  <a:gd name="connsiteY3-522" fmla="*/ 1584963 h 2078989"/>
                  <a:gd name="connsiteX4-523" fmla="*/ 3361768 w 3361769"/>
                  <a:gd name="connsiteY4-524" fmla="*/ 1584960 h 2078989"/>
                  <a:gd name="connsiteX5-525" fmla="*/ 2930786 w 3361769"/>
                  <a:gd name="connsiteY5-526" fmla="*/ 2078989 h 2078989"/>
                  <a:gd name="connsiteX6-527" fmla="*/ 2310681 w 3361769"/>
                  <a:gd name="connsiteY6-528" fmla="*/ 1584957 h 2078989"/>
                  <a:gd name="connsiteX7-529" fmla="*/ 2310681 w 3361769"/>
                  <a:gd name="connsiteY7-530" fmla="*/ 1584957 h 2078989"/>
                  <a:gd name="connsiteX8-531" fmla="*/ 623403 w 3361769"/>
                  <a:gd name="connsiteY8-532" fmla="*/ 1434993 h 2078989"/>
                  <a:gd name="connsiteX0-533" fmla="*/ 623403 w 3361769"/>
                  <a:gd name="connsiteY0-534" fmla="*/ 1466483 h 2110479"/>
                  <a:gd name="connsiteX1-535" fmla="*/ 197172 w 3361769"/>
                  <a:gd name="connsiteY1-536" fmla="*/ 531823 h 2110479"/>
                  <a:gd name="connsiteX2-537" fmla="*/ 1806435 w 3361769"/>
                  <a:gd name="connsiteY2-538" fmla="*/ 141549 h 2110479"/>
                  <a:gd name="connsiteX3-539" fmla="*/ 3361769 w 3361769"/>
                  <a:gd name="connsiteY3-540" fmla="*/ 1616453 h 2110479"/>
                  <a:gd name="connsiteX4-541" fmla="*/ 3361768 w 3361769"/>
                  <a:gd name="connsiteY4-542" fmla="*/ 1616450 h 2110479"/>
                  <a:gd name="connsiteX5-543" fmla="*/ 2930786 w 3361769"/>
                  <a:gd name="connsiteY5-544" fmla="*/ 2110479 h 2110479"/>
                  <a:gd name="connsiteX6-545" fmla="*/ 2310681 w 3361769"/>
                  <a:gd name="connsiteY6-546" fmla="*/ 1616447 h 2110479"/>
                  <a:gd name="connsiteX7-547" fmla="*/ 2310681 w 3361769"/>
                  <a:gd name="connsiteY7-548" fmla="*/ 1616447 h 2110479"/>
                  <a:gd name="connsiteX8-549" fmla="*/ 623403 w 3361769"/>
                  <a:gd name="connsiteY8-550" fmla="*/ 1466483 h 2110479"/>
                  <a:gd name="connsiteX0-551" fmla="*/ 623403 w 3361769"/>
                  <a:gd name="connsiteY0-552" fmla="*/ 1473923 h 2117919"/>
                  <a:gd name="connsiteX1-553" fmla="*/ 197172 w 3361769"/>
                  <a:gd name="connsiteY1-554" fmla="*/ 539263 h 2117919"/>
                  <a:gd name="connsiteX2-555" fmla="*/ 1819529 w 3361769"/>
                  <a:gd name="connsiteY2-556" fmla="*/ 141549 h 2117919"/>
                  <a:gd name="connsiteX3-557" fmla="*/ 3361769 w 3361769"/>
                  <a:gd name="connsiteY3-558" fmla="*/ 1623893 h 2117919"/>
                  <a:gd name="connsiteX4-559" fmla="*/ 3361768 w 3361769"/>
                  <a:gd name="connsiteY4-560" fmla="*/ 1623890 h 2117919"/>
                  <a:gd name="connsiteX5-561" fmla="*/ 2930786 w 3361769"/>
                  <a:gd name="connsiteY5-562" fmla="*/ 2117919 h 2117919"/>
                  <a:gd name="connsiteX6-563" fmla="*/ 2310681 w 3361769"/>
                  <a:gd name="connsiteY6-564" fmla="*/ 1623887 h 2117919"/>
                  <a:gd name="connsiteX7-565" fmla="*/ 2310681 w 3361769"/>
                  <a:gd name="connsiteY7-566" fmla="*/ 1623887 h 2117919"/>
                  <a:gd name="connsiteX8-567" fmla="*/ 623403 w 3361769"/>
                  <a:gd name="connsiteY8-568" fmla="*/ 1473923 h 2117919"/>
                  <a:gd name="connsiteX0-569" fmla="*/ 623403 w 3361769"/>
                  <a:gd name="connsiteY0-570" fmla="*/ 1473923 h 2117919"/>
                  <a:gd name="connsiteX1-571" fmla="*/ 197172 w 3361769"/>
                  <a:gd name="connsiteY1-572" fmla="*/ 539263 h 2117919"/>
                  <a:gd name="connsiteX2-573" fmla="*/ 1819529 w 3361769"/>
                  <a:gd name="connsiteY2-574" fmla="*/ 141549 h 2117919"/>
                  <a:gd name="connsiteX3-575" fmla="*/ 3361769 w 3361769"/>
                  <a:gd name="connsiteY3-576" fmla="*/ 1623893 h 2117919"/>
                  <a:gd name="connsiteX4-577" fmla="*/ 3361768 w 3361769"/>
                  <a:gd name="connsiteY4-578" fmla="*/ 1623890 h 2117919"/>
                  <a:gd name="connsiteX5-579" fmla="*/ 2930786 w 3361769"/>
                  <a:gd name="connsiteY5-580" fmla="*/ 2117919 h 2117919"/>
                  <a:gd name="connsiteX6-581" fmla="*/ 2310681 w 3361769"/>
                  <a:gd name="connsiteY6-582" fmla="*/ 1623887 h 2117919"/>
                  <a:gd name="connsiteX7-583" fmla="*/ 2310681 w 3361769"/>
                  <a:gd name="connsiteY7-584" fmla="*/ 1623887 h 2117919"/>
                  <a:gd name="connsiteX8-585" fmla="*/ 623403 w 3361769"/>
                  <a:gd name="connsiteY8-586" fmla="*/ 1473923 h 2117919"/>
                  <a:gd name="connsiteX0-587" fmla="*/ 623403 w 3361769"/>
                  <a:gd name="connsiteY0-588" fmla="*/ 1471389 h 2115385"/>
                  <a:gd name="connsiteX1-589" fmla="*/ 197172 w 3361769"/>
                  <a:gd name="connsiteY1-590" fmla="*/ 536729 h 2115385"/>
                  <a:gd name="connsiteX2-591" fmla="*/ 1819529 w 3361769"/>
                  <a:gd name="connsiteY2-592" fmla="*/ 139015 h 2115385"/>
                  <a:gd name="connsiteX3-593" fmla="*/ 3361769 w 3361769"/>
                  <a:gd name="connsiteY3-594" fmla="*/ 1621359 h 2115385"/>
                  <a:gd name="connsiteX4-595" fmla="*/ 3361768 w 3361769"/>
                  <a:gd name="connsiteY4-596" fmla="*/ 1621356 h 2115385"/>
                  <a:gd name="connsiteX5-597" fmla="*/ 2930786 w 3361769"/>
                  <a:gd name="connsiteY5-598" fmla="*/ 2115385 h 2115385"/>
                  <a:gd name="connsiteX6-599" fmla="*/ 2310681 w 3361769"/>
                  <a:gd name="connsiteY6-600" fmla="*/ 1621353 h 2115385"/>
                  <a:gd name="connsiteX7-601" fmla="*/ 2310681 w 3361769"/>
                  <a:gd name="connsiteY7-602" fmla="*/ 1621353 h 2115385"/>
                  <a:gd name="connsiteX8-603" fmla="*/ 623403 w 3361769"/>
                  <a:gd name="connsiteY8-604" fmla="*/ 1471389 h 2115385"/>
                  <a:gd name="connsiteX0-605" fmla="*/ 623403 w 3361769"/>
                  <a:gd name="connsiteY0-606" fmla="*/ 1457313 h 2101309"/>
                  <a:gd name="connsiteX1-607" fmla="*/ 197172 w 3361769"/>
                  <a:gd name="connsiteY1-608" fmla="*/ 522653 h 2101309"/>
                  <a:gd name="connsiteX2-609" fmla="*/ 1819529 w 3361769"/>
                  <a:gd name="connsiteY2-610" fmla="*/ 124939 h 2101309"/>
                  <a:gd name="connsiteX3-611" fmla="*/ 3361769 w 3361769"/>
                  <a:gd name="connsiteY3-612" fmla="*/ 1607283 h 2101309"/>
                  <a:gd name="connsiteX4-613" fmla="*/ 3361768 w 3361769"/>
                  <a:gd name="connsiteY4-614" fmla="*/ 1607280 h 2101309"/>
                  <a:gd name="connsiteX5-615" fmla="*/ 2930786 w 3361769"/>
                  <a:gd name="connsiteY5-616" fmla="*/ 2101309 h 2101309"/>
                  <a:gd name="connsiteX6-617" fmla="*/ 2310681 w 3361769"/>
                  <a:gd name="connsiteY6-618" fmla="*/ 1607277 h 2101309"/>
                  <a:gd name="connsiteX7-619" fmla="*/ 2310681 w 3361769"/>
                  <a:gd name="connsiteY7-620" fmla="*/ 1607277 h 2101309"/>
                  <a:gd name="connsiteX8-621" fmla="*/ 623403 w 3361769"/>
                  <a:gd name="connsiteY8-622" fmla="*/ 1457313 h 2101309"/>
                  <a:gd name="connsiteX0-623" fmla="*/ 623403 w 3361769"/>
                  <a:gd name="connsiteY0-624" fmla="*/ 1447045 h 2091041"/>
                  <a:gd name="connsiteX1-625" fmla="*/ 197172 w 3361769"/>
                  <a:gd name="connsiteY1-626" fmla="*/ 512385 h 2091041"/>
                  <a:gd name="connsiteX2-627" fmla="*/ 1816702 w 3361769"/>
                  <a:gd name="connsiteY2-628" fmla="*/ 124939 h 2091041"/>
                  <a:gd name="connsiteX3-629" fmla="*/ 3361769 w 3361769"/>
                  <a:gd name="connsiteY3-630" fmla="*/ 1597015 h 2091041"/>
                  <a:gd name="connsiteX4-631" fmla="*/ 3361768 w 3361769"/>
                  <a:gd name="connsiteY4-632" fmla="*/ 1597012 h 2091041"/>
                  <a:gd name="connsiteX5-633" fmla="*/ 2930786 w 3361769"/>
                  <a:gd name="connsiteY5-634" fmla="*/ 2091041 h 2091041"/>
                  <a:gd name="connsiteX6-635" fmla="*/ 2310681 w 3361769"/>
                  <a:gd name="connsiteY6-636" fmla="*/ 1597009 h 2091041"/>
                  <a:gd name="connsiteX7-637" fmla="*/ 2310681 w 3361769"/>
                  <a:gd name="connsiteY7-638" fmla="*/ 1597009 h 2091041"/>
                  <a:gd name="connsiteX8-639" fmla="*/ 623403 w 3361769"/>
                  <a:gd name="connsiteY8-640" fmla="*/ 1447045 h 2091041"/>
                  <a:gd name="connsiteX0-641" fmla="*/ 623403 w 3361769"/>
                  <a:gd name="connsiteY0-642" fmla="*/ 1486327 h 2130323"/>
                  <a:gd name="connsiteX1-643" fmla="*/ 197172 w 3361769"/>
                  <a:gd name="connsiteY1-644" fmla="*/ 551667 h 2130323"/>
                  <a:gd name="connsiteX2-645" fmla="*/ 1816702 w 3361769"/>
                  <a:gd name="connsiteY2-646" fmla="*/ 164221 h 2130323"/>
                  <a:gd name="connsiteX3-647" fmla="*/ 3361769 w 3361769"/>
                  <a:gd name="connsiteY3-648" fmla="*/ 1636297 h 2130323"/>
                  <a:gd name="connsiteX4-649" fmla="*/ 3361768 w 3361769"/>
                  <a:gd name="connsiteY4-650" fmla="*/ 1636294 h 2130323"/>
                  <a:gd name="connsiteX5-651" fmla="*/ 2930786 w 3361769"/>
                  <a:gd name="connsiteY5-652" fmla="*/ 2130323 h 2130323"/>
                  <a:gd name="connsiteX6-653" fmla="*/ 2310681 w 3361769"/>
                  <a:gd name="connsiteY6-654" fmla="*/ 1636291 h 2130323"/>
                  <a:gd name="connsiteX7-655" fmla="*/ 2310681 w 3361769"/>
                  <a:gd name="connsiteY7-656" fmla="*/ 1636291 h 2130323"/>
                  <a:gd name="connsiteX8-657" fmla="*/ 623403 w 3361769"/>
                  <a:gd name="connsiteY8-658" fmla="*/ 1486327 h 2130323"/>
                  <a:gd name="connsiteX0-659" fmla="*/ 623403 w 3361769"/>
                  <a:gd name="connsiteY0-660" fmla="*/ 1486327 h 2130323"/>
                  <a:gd name="connsiteX1-661" fmla="*/ 197172 w 3361769"/>
                  <a:gd name="connsiteY1-662" fmla="*/ 551667 h 2130323"/>
                  <a:gd name="connsiteX2-663" fmla="*/ 1816702 w 3361769"/>
                  <a:gd name="connsiteY2-664" fmla="*/ 164221 h 2130323"/>
                  <a:gd name="connsiteX3-665" fmla="*/ 3361769 w 3361769"/>
                  <a:gd name="connsiteY3-666" fmla="*/ 1636297 h 2130323"/>
                  <a:gd name="connsiteX4-667" fmla="*/ 3361768 w 3361769"/>
                  <a:gd name="connsiteY4-668" fmla="*/ 1636294 h 2130323"/>
                  <a:gd name="connsiteX5-669" fmla="*/ 2930786 w 3361769"/>
                  <a:gd name="connsiteY5-670" fmla="*/ 2130323 h 2130323"/>
                  <a:gd name="connsiteX6-671" fmla="*/ 2310681 w 3361769"/>
                  <a:gd name="connsiteY6-672" fmla="*/ 1636291 h 2130323"/>
                  <a:gd name="connsiteX7-673" fmla="*/ 2310681 w 3361769"/>
                  <a:gd name="connsiteY7-674" fmla="*/ 1636291 h 2130323"/>
                  <a:gd name="connsiteX8-675" fmla="*/ 623403 w 3361769"/>
                  <a:gd name="connsiteY8-676" fmla="*/ 1486327 h 2130323"/>
                  <a:gd name="connsiteX0-677" fmla="*/ 623403 w 3361769"/>
                  <a:gd name="connsiteY0-678" fmla="*/ 1447045 h 2091041"/>
                  <a:gd name="connsiteX1-679" fmla="*/ 197172 w 3361769"/>
                  <a:gd name="connsiteY1-680" fmla="*/ 512385 h 2091041"/>
                  <a:gd name="connsiteX2-681" fmla="*/ 1816702 w 3361769"/>
                  <a:gd name="connsiteY2-682" fmla="*/ 124939 h 2091041"/>
                  <a:gd name="connsiteX3-683" fmla="*/ 3361769 w 3361769"/>
                  <a:gd name="connsiteY3-684" fmla="*/ 1597015 h 2091041"/>
                  <a:gd name="connsiteX4-685" fmla="*/ 3361768 w 3361769"/>
                  <a:gd name="connsiteY4-686" fmla="*/ 1597012 h 2091041"/>
                  <a:gd name="connsiteX5-687" fmla="*/ 2930786 w 3361769"/>
                  <a:gd name="connsiteY5-688" fmla="*/ 2091041 h 2091041"/>
                  <a:gd name="connsiteX6-689" fmla="*/ 2310681 w 3361769"/>
                  <a:gd name="connsiteY6-690" fmla="*/ 1597009 h 2091041"/>
                  <a:gd name="connsiteX7-691" fmla="*/ 2310681 w 3361769"/>
                  <a:gd name="connsiteY7-692" fmla="*/ 1597009 h 2091041"/>
                  <a:gd name="connsiteX8-693" fmla="*/ 623403 w 3361769"/>
                  <a:gd name="connsiteY8-694" fmla="*/ 1447045 h 2091041"/>
                  <a:gd name="connsiteX0-695" fmla="*/ 623403 w 3361769"/>
                  <a:gd name="connsiteY0-696" fmla="*/ 1465792 h 2109788"/>
                  <a:gd name="connsiteX1-697" fmla="*/ 197172 w 3361769"/>
                  <a:gd name="connsiteY1-698" fmla="*/ 531132 h 2109788"/>
                  <a:gd name="connsiteX2-699" fmla="*/ 1816702 w 3361769"/>
                  <a:gd name="connsiteY2-700" fmla="*/ 143686 h 2109788"/>
                  <a:gd name="connsiteX3-701" fmla="*/ 3361769 w 3361769"/>
                  <a:gd name="connsiteY3-702" fmla="*/ 1615762 h 2109788"/>
                  <a:gd name="connsiteX4-703" fmla="*/ 3361768 w 3361769"/>
                  <a:gd name="connsiteY4-704" fmla="*/ 1615759 h 2109788"/>
                  <a:gd name="connsiteX5-705" fmla="*/ 2930786 w 3361769"/>
                  <a:gd name="connsiteY5-706" fmla="*/ 2109788 h 2109788"/>
                  <a:gd name="connsiteX6-707" fmla="*/ 2310681 w 3361769"/>
                  <a:gd name="connsiteY6-708" fmla="*/ 1615756 h 2109788"/>
                  <a:gd name="connsiteX7-709" fmla="*/ 2310681 w 3361769"/>
                  <a:gd name="connsiteY7-710" fmla="*/ 1615756 h 2109788"/>
                  <a:gd name="connsiteX8-711" fmla="*/ 623403 w 3361769"/>
                  <a:gd name="connsiteY8-712" fmla="*/ 1465792 h 2109788"/>
                </a:gdLst>
                <a:ahLst/>
                <a:cxnLst>
                  <a:cxn ang="0">
                    <a:pos x="connsiteX0-695" y="connsiteY0-696"/>
                  </a:cxn>
                  <a:cxn ang="0">
                    <a:pos x="connsiteX1-697" y="connsiteY1-698"/>
                  </a:cxn>
                  <a:cxn ang="0">
                    <a:pos x="connsiteX2-699" y="connsiteY2-700"/>
                  </a:cxn>
                  <a:cxn ang="0">
                    <a:pos x="connsiteX3-701" y="connsiteY3-702"/>
                  </a:cxn>
                  <a:cxn ang="0">
                    <a:pos x="connsiteX4-703" y="connsiteY4-704"/>
                  </a:cxn>
                  <a:cxn ang="0">
                    <a:pos x="connsiteX5-705" y="connsiteY5-706"/>
                  </a:cxn>
                  <a:cxn ang="0">
                    <a:pos x="connsiteX6-707" y="connsiteY6-708"/>
                  </a:cxn>
                  <a:cxn ang="0">
                    <a:pos x="connsiteX7-709" y="connsiteY7-710"/>
                  </a:cxn>
                  <a:cxn ang="0">
                    <a:pos x="connsiteX8-711" y="connsiteY8-712"/>
                  </a:cxn>
                </a:cxnLst>
                <a:rect l="l" t="t" r="r" b="b"/>
                <a:pathLst>
                  <a:path w="3361769" h="2109788">
                    <a:moveTo>
                      <a:pt x="623403" y="1465792"/>
                    </a:moveTo>
                    <a:cubicBezTo>
                      <a:pt x="205992" y="1348376"/>
                      <a:pt x="0" y="751954"/>
                      <a:pt x="197172" y="531132"/>
                    </a:cubicBezTo>
                    <a:cubicBezTo>
                      <a:pt x="513286" y="253809"/>
                      <a:pt x="1175227" y="0"/>
                      <a:pt x="1816702" y="143686"/>
                    </a:cubicBezTo>
                    <a:cubicBezTo>
                      <a:pt x="2552113" y="296005"/>
                      <a:pt x="3171197" y="865290"/>
                      <a:pt x="3361769" y="1615762"/>
                    </a:cubicBezTo>
                    <a:cubicBezTo>
                      <a:pt x="3361769" y="1615761"/>
                      <a:pt x="3361768" y="1615760"/>
                      <a:pt x="3361768" y="1615759"/>
                    </a:cubicBezTo>
                    <a:lnTo>
                      <a:pt x="2930786" y="2109788"/>
                    </a:lnTo>
                    <a:lnTo>
                      <a:pt x="2310681" y="1615756"/>
                    </a:lnTo>
                    <a:lnTo>
                      <a:pt x="2310681" y="1615756"/>
                    </a:lnTo>
                    <a:cubicBezTo>
                      <a:pt x="2039577" y="1124957"/>
                      <a:pt x="1201679" y="873752"/>
                      <a:pt x="623403" y="1465792"/>
                    </a:cubicBezTo>
                    <a:close/>
                  </a:path>
                </a:pathLst>
              </a:custGeom>
              <a:solidFill>
                <a:srgbClr val="C00000"/>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9980" tIns="119980" rIns="119980" bIns="119980" numCol="1" spcCol="1270" anchor="ctr" anchorCtr="0">
                <a:noAutofit/>
              </a:bodyPr>
              <a:lstStyle/>
              <a:p>
                <a:pPr algn="ctr" defTabSz="888365">
                  <a:lnSpc>
                    <a:spcPct val="90000"/>
                  </a:lnSpc>
                  <a:spcBef>
                    <a:spcPct val="0"/>
                  </a:spcBef>
                  <a:spcAft>
                    <a:spcPct val="35000"/>
                  </a:spcAft>
                </a:pPr>
                <a:endParaRPr lang="en-US" sz="1600">
                  <a:solidFill>
                    <a:schemeClr val="bg1"/>
                  </a:solidFill>
                  <a:sym typeface="Segoe UI"/>
                </a:endParaRPr>
              </a:p>
            </p:txBody>
          </p:sp>
          <p:sp>
            <p:nvSpPr>
              <p:cNvPr id="9" name="01 36"/>
              <p:cNvSpPr/>
              <p:nvPr/>
            </p:nvSpPr>
            <p:spPr>
              <a:xfrm rot="15527030">
                <a:off x="5670708" y="2145701"/>
                <a:ext cx="2136857" cy="1371451"/>
              </a:xfrm>
              <a:custGeom>
                <a:avLst/>
                <a:gdLst>
                  <a:gd name="connsiteX0" fmla="*/ 348547 w 4038600"/>
                  <a:gd name="connsiteY0" fmla="*/ 906891 h 4038600"/>
                  <a:gd name="connsiteX1" fmla="*/ 2357628 w 4038600"/>
                  <a:gd name="connsiteY1" fmla="*/ 40815 h 4038600"/>
                  <a:gd name="connsiteX2" fmla="*/ 3964758 w 4038600"/>
                  <a:gd name="connsiteY2" fmla="*/ 1525277 h 4038600"/>
                  <a:gd name="connsiteX3" fmla="*/ 3964757 w 4038600"/>
                  <a:gd name="connsiteY3" fmla="*/ 1525274 h 4038600"/>
                  <a:gd name="connsiteX4" fmla="*/ 3533775 w 4038600"/>
                  <a:gd name="connsiteY4" fmla="*/ 2019303 h 4038600"/>
                  <a:gd name="connsiteX5" fmla="*/ 2913670 w 4038600"/>
                  <a:gd name="connsiteY5" fmla="*/ 1525271 h 4038600"/>
                  <a:gd name="connsiteX6" fmla="*/ 2913670 w 4038600"/>
                  <a:gd name="connsiteY6" fmla="*/ 1525271 h 4038600"/>
                  <a:gd name="connsiteX7" fmla="*/ 2061559 w 4038600"/>
                  <a:gd name="connsiteY7" fmla="*/ 998426 h 4038600"/>
                  <a:gd name="connsiteX8" fmla="*/ 1168818 w 4038600"/>
                  <a:gd name="connsiteY8" fmla="*/ 1453038 h 4038600"/>
                  <a:gd name="connsiteX9" fmla="*/ 348547 w 4038600"/>
                  <a:gd name="connsiteY9" fmla="*/ 906891 h 4038600"/>
                  <a:gd name="connsiteX0-1" fmla="*/ 0 w 3616211"/>
                  <a:gd name="connsiteY0-2" fmla="*/ 999801 h 2112213"/>
                  <a:gd name="connsiteX1-3" fmla="*/ 2009081 w 3616211"/>
                  <a:gd name="connsiteY1-4" fmla="*/ 133725 h 2112213"/>
                  <a:gd name="connsiteX2-5" fmla="*/ 3616211 w 3616211"/>
                  <a:gd name="connsiteY2-6" fmla="*/ 1618187 h 2112213"/>
                  <a:gd name="connsiteX3-7" fmla="*/ 3616210 w 3616211"/>
                  <a:gd name="connsiteY3-8" fmla="*/ 1618184 h 2112213"/>
                  <a:gd name="connsiteX4-9" fmla="*/ 3185228 w 3616211"/>
                  <a:gd name="connsiteY4-10" fmla="*/ 2112213 h 2112213"/>
                  <a:gd name="connsiteX5-11" fmla="*/ 2565123 w 3616211"/>
                  <a:gd name="connsiteY5-12" fmla="*/ 1618181 h 2112213"/>
                  <a:gd name="connsiteX6-13" fmla="*/ 2565123 w 3616211"/>
                  <a:gd name="connsiteY6-14" fmla="*/ 1618181 h 2112213"/>
                  <a:gd name="connsiteX7-15" fmla="*/ 1713012 w 3616211"/>
                  <a:gd name="connsiteY7-16" fmla="*/ 1091336 h 2112213"/>
                  <a:gd name="connsiteX8-17" fmla="*/ 820271 w 3616211"/>
                  <a:gd name="connsiteY8-18" fmla="*/ 1545948 h 2112213"/>
                  <a:gd name="connsiteX9-19" fmla="*/ 842336 w 3616211"/>
                  <a:gd name="connsiteY9-20" fmla="*/ 883669 h 2112213"/>
                  <a:gd name="connsiteX10" fmla="*/ 0 w 3616211"/>
                  <a:gd name="connsiteY10" fmla="*/ 999801 h 2112213"/>
                  <a:gd name="connsiteX0-21" fmla="*/ 0 w 3153747"/>
                  <a:gd name="connsiteY0-22" fmla="*/ 660371 h 2263706"/>
                  <a:gd name="connsiteX1-23" fmla="*/ 1546617 w 3153747"/>
                  <a:gd name="connsiteY1-24" fmla="*/ 285218 h 2263706"/>
                  <a:gd name="connsiteX2-25" fmla="*/ 3153747 w 3153747"/>
                  <a:gd name="connsiteY2-26" fmla="*/ 1769680 h 2263706"/>
                  <a:gd name="connsiteX3-27" fmla="*/ 3153746 w 3153747"/>
                  <a:gd name="connsiteY3-28" fmla="*/ 1769677 h 2263706"/>
                  <a:gd name="connsiteX4-29" fmla="*/ 2722764 w 3153747"/>
                  <a:gd name="connsiteY4-30" fmla="*/ 2263706 h 2263706"/>
                  <a:gd name="connsiteX5-31" fmla="*/ 2102659 w 3153747"/>
                  <a:gd name="connsiteY5-32" fmla="*/ 1769674 h 2263706"/>
                  <a:gd name="connsiteX6-33" fmla="*/ 2102659 w 3153747"/>
                  <a:gd name="connsiteY6-34" fmla="*/ 1769674 h 2263706"/>
                  <a:gd name="connsiteX7-35" fmla="*/ 1250548 w 3153747"/>
                  <a:gd name="connsiteY7-36" fmla="*/ 1242829 h 2263706"/>
                  <a:gd name="connsiteX8-37" fmla="*/ 357807 w 3153747"/>
                  <a:gd name="connsiteY8-38" fmla="*/ 1697441 h 2263706"/>
                  <a:gd name="connsiteX9-39" fmla="*/ 379872 w 3153747"/>
                  <a:gd name="connsiteY9-40" fmla="*/ 1035162 h 2263706"/>
                  <a:gd name="connsiteX10-41" fmla="*/ 0 w 3153747"/>
                  <a:gd name="connsiteY10-42" fmla="*/ 660371 h 2263706"/>
                  <a:gd name="connsiteX0-43" fmla="*/ 0 w 3279076"/>
                  <a:gd name="connsiteY0-44" fmla="*/ 662326 h 2142915"/>
                  <a:gd name="connsiteX1-45" fmla="*/ 1671946 w 3279076"/>
                  <a:gd name="connsiteY1-46" fmla="*/ 164427 h 2142915"/>
                  <a:gd name="connsiteX2-47" fmla="*/ 3279076 w 3279076"/>
                  <a:gd name="connsiteY2-48" fmla="*/ 1648889 h 2142915"/>
                  <a:gd name="connsiteX3-49" fmla="*/ 3279075 w 3279076"/>
                  <a:gd name="connsiteY3-50" fmla="*/ 1648886 h 2142915"/>
                  <a:gd name="connsiteX4-51" fmla="*/ 2848093 w 3279076"/>
                  <a:gd name="connsiteY4-52" fmla="*/ 2142915 h 2142915"/>
                  <a:gd name="connsiteX5-53" fmla="*/ 2227988 w 3279076"/>
                  <a:gd name="connsiteY5-54" fmla="*/ 1648883 h 2142915"/>
                  <a:gd name="connsiteX6-55" fmla="*/ 2227988 w 3279076"/>
                  <a:gd name="connsiteY6-56" fmla="*/ 1648883 h 2142915"/>
                  <a:gd name="connsiteX7-57" fmla="*/ 1375877 w 3279076"/>
                  <a:gd name="connsiteY7-58" fmla="*/ 1122038 h 2142915"/>
                  <a:gd name="connsiteX8-59" fmla="*/ 483136 w 3279076"/>
                  <a:gd name="connsiteY8-60" fmla="*/ 1576650 h 2142915"/>
                  <a:gd name="connsiteX9-61" fmla="*/ 505201 w 3279076"/>
                  <a:gd name="connsiteY9-62" fmla="*/ 914371 h 2142915"/>
                  <a:gd name="connsiteX10-63" fmla="*/ 0 w 3279076"/>
                  <a:gd name="connsiteY10-64" fmla="*/ 662326 h 2142915"/>
                  <a:gd name="connsiteX0-65" fmla="*/ 0 w 3279076"/>
                  <a:gd name="connsiteY0-66" fmla="*/ 662326 h 2142915"/>
                  <a:gd name="connsiteX1-67" fmla="*/ 1671946 w 3279076"/>
                  <a:gd name="connsiteY1-68" fmla="*/ 164427 h 2142915"/>
                  <a:gd name="connsiteX2-69" fmla="*/ 3279076 w 3279076"/>
                  <a:gd name="connsiteY2-70" fmla="*/ 1648889 h 2142915"/>
                  <a:gd name="connsiteX3-71" fmla="*/ 3279075 w 3279076"/>
                  <a:gd name="connsiteY3-72" fmla="*/ 1648886 h 2142915"/>
                  <a:gd name="connsiteX4-73" fmla="*/ 2848093 w 3279076"/>
                  <a:gd name="connsiteY4-74" fmla="*/ 2142915 h 2142915"/>
                  <a:gd name="connsiteX5-75" fmla="*/ 2227988 w 3279076"/>
                  <a:gd name="connsiteY5-76" fmla="*/ 1648883 h 2142915"/>
                  <a:gd name="connsiteX6-77" fmla="*/ 2227988 w 3279076"/>
                  <a:gd name="connsiteY6-78" fmla="*/ 1648883 h 2142915"/>
                  <a:gd name="connsiteX7-79" fmla="*/ 1375877 w 3279076"/>
                  <a:gd name="connsiteY7-80" fmla="*/ 1122038 h 2142915"/>
                  <a:gd name="connsiteX8-81" fmla="*/ 483136 w 3279076"/>
                  <a:gd name="connsiteY8-82" fmla="*/ 1576650 h 2142915"/>
                  <a:gd name="connsiteX9-83" fmla="*/ 505201 w 3279076"/>
                  <a:gd name="connsiteY9-84" fmla="*/ 914371 h 2142915"/>
                  <a:gd name="connsiteX10-85" fmla="*/ 0 w 3279076"/>
                  <a:gd name="connsiteY10-86" fmla="*/ 662326 h 2142915"/>
                  <a:gd name="connsiteX0-87" fmla="*/ 0 w 3279076"/>
                  <a:gd name="connsiteY0-88" fmla="*/ 662326 h 2142915"/>
                  <a:gd name="connsiteX1-89" fmla="*/ 1671946 w 3279076"/>
                  <a:gd name="connsiteY1-90" fmla="*/ 164427 h 2142915"/>
                  <a:gd name="connsiteX2-91" fmla="*/ 3279076 w 3279076"/>
                  <a:gd name="connsiteY2-92" fmla="*/ 1648889 h 2142915"/>
                  <a:gd name="connsiteX3-93" fmla="*/ 3279075 w 3279076"/>
                  <a:gd name="connsiteY3-94" fmla="*/ 1648886 h 2142915"/>
                  <a:gd name="connsiteX4-95" fmla="*/ 2848093 w 3279076"/>
                  <a:gd name="connsiteY4-96" fmla="*/ 2142915 h 2142915"/>
                  <a:gd name="connsiteX5-97" fmla="*/ 2227988 w 3279076"/>
                  <a:gd name="connsiteY5-98" fmla="*/ 1648883 h 2142915"/>
                  <a:gd name="connsiteX6-99" fmla="*/ 2227988 w 3279076"/>
                  <a:gd name="connsiteY6-100" fmla="*/ 1648883 h 2142915"/>
                  <a:gd name="connsiteX7-101" fmla="*/ 1375877 w 3279076"/>
                  <a:gd name="connsiteY7-102" fmla="*/ 1122038 h 2142915"/>
                  <a:gd name="connsiteX8-103" fmla="*/ 483136 w 3279076"/>
                  <a:gd name="connsiteY8-104" fmla="*/ 1576650 h 2142915"/>
                  <a:gd name="connsiteX9-105" fmla="*/ 505201 w 3279076"/>
                  <a:gd name="connsiteY9-106" fmla="*/ 914371 h 2142915"/>
                  <a:gd name="connsiteX10-107" fmla="*/ 0 w 3279076"/>
                  <a:gd name="connsiteY10-108" fmla="*/ 662326 h 2142915"/>
                  <a:gd name="connsiteX0-109" fmla="*/ 0 w 3279076"/>
                  <a:gd name="connsiteY0-110" fmla="*/ 662326 h 2142915"/>
                  <a:gd name="connsiteX1-111" fmla="*/ 1671946 w 3279076"/>
                  <a:gd name="connsiteY1-112" fmla="*/ 164427 h 2142915"/>
                  <a:gd name="connsiteX2-113" fmla="*/ 3279076 w 3279076"/>
                  <a:gd name="connsiteY2-114" fmla="*/ 1648889 h 2142915"/>
                  <a:gd name="connsiteX3-115" fmla="*/ 3279075 w 3279076"/>
                  <a:gd name="connsiteY3-116" fmla="*/ 1648886 h 2142915"/>
                  <a:gd name="connsiteX4-117" fmla="*/ 2848093 w 3279076"/>
                  <a:gd name="connsiteY4-118" fmla="*/ 2142915 h 2142915"/>
                  <a:gd name="connsiteX5-119" fmla="*/ 2227988 w 3279076"/>
                  <a:gd name="connsiteY5-120" fmla="*/ 1648883 h 2142915"/>
                  <a:gd name="connsiteX6-121" fmla="*/ 2227988 w 3279076"/>
                  <a:gd name="connsiteY6-122" fmla="*/ 1648883 h 2142915"/>
                  <a:gd name="connsiteX7-123" fmla="*/ 1375877 w 3279076"/>
                  <a:gd name="connsiteY7-124" fmla="*/ 1122038 h 2142915"/>
                  <a:gd name="connsiteX8-125" fmla="*/ 483136 w 3279076"/>
                  <a:gd name="connsiteY8-126" fmla="*/ 1576650 h 2142915"/>
                  <a:gd name="connsiteX9-127" fmla="*/ 505201 w 3279076"/>
                  <a:gd name="connsiteY9-128" fmla="*/ 914371 h 2142915"/>
                  <a:gd name="connsiteX10-129" fmla="*/ 0 w 3279076"/>
                  <a:gd name="connsiteY10-130" fmla="*/ 662326 h 2142915"/>
                  <a:gd name="connsiteX0-131" fmla="*/ 0 w 3279076"/>
                  <a:gd name="connsiteY0-132" fmla="*/ 662326 h 2142915"/>
                  <a:gd name="connsiteX1-133" fmla="*/ 1671946 w 3279076"/>
                  <a:gd name="connsiteY1-134" fmla="*/ 164427 h 2142915"/>
                  <a:gd name="connsiteX2-135" fmla="*/ 3279076 w 3279076"/>
                  <a:gd name="connsiteY2-136" fmla="*/ 1648889 h 2142915"/>
                  <a:gd name="connsiteX3-137" fmla="*/ 3279075 w 3279076"/>
                  <a:gd name="connsiteY3-138" fmla="*/ 1648886 h 2142915"/>
                  <a:gd name="connsiteX4-139" fmla="*/ 2848093 w 3279076"/>
                  <a:gd name="connsiteY4-140" fmla="*/ 2142915 h 2142915"/>
                  <a:gd name="connsiteX5-141" fmla="*/ 2227988 w 3279076"/>
                  <a:gd name="connsiteY5-142" fmla="*/ 1648883 h 2142915"/>
                  <a:gd name="connsiteX6-143" fmla="*/ 2227988 w 3279076"/>
                  <a:gd name="connsiteY6-144" fmla="*/ 1648883 h 2142915"/>
                  <a:gd name="connsiteX7-145" fmla="*/ 1375877 w 3279076"/>
                  <a:gd name="connsiteY7-146" fmla="*/ 1122038 h 2142915"/>
                  <a:gd name="connsiteX8-147" fmla="*/ 483136 w 3279076"/>
                  <a:gd name="connsiteY8-148" fmla="*/ 1576650 h 2142915"/>
                  <a:gd name="connsiteX9-149" fmla="*/ 505201 w 3279076"/>
                  <a:gd name="connsiteY9-150" fmla="*/ 914371 h 2142915"/>
                  <a:gd name="connsiteX10-151" fmla="*/ 0 w 3279076"/>
                  <a:gd name="connsiteY10-152" fmla="*/ 662326 h 2142915"/>
                  <a:gd name="connsiteX0-153" fmla="*/ 0 w 3279076"/>
                  <a:gd name="connsiteY0-154" fmla="*/ 662326 h 2142915"/>
                  <a:gd name="connsiteX1-155" fmla="*/ 1671946 w 3279076"/>
                  <a:gd name="connsiteY1-156" fmla="*/ 164427 h 2142915"/>
                  <a:gd name="connsiteX2-157" fmla="*/ 3279076 w 3279076"/>
                  <a:gd name="connsiteY2-158" fmla="*/ 1648889 h 2142915"/>
                  <a:gd name="connsiteX3-159" fmla="*/ 3279075 w 3279076"/>
                  <a:gd name="connsiteY3-160" fmla="*/ 1648886 h 2142915"/>
                  <a:gd name="connsiteX4-161" fmla="*/ 2848093 w 3279076"/>
                  <a:gd name="connsiteY4-162" fmla="*/ 2142915 h 2142915"/>
                  <a:gd name="connsiteX5-163" fmla="*/ 2227988 w 3279076"/>
                  <a:gd name="connsiteY5-164" fmla="*/ 1648883 h 2142915"/>
                  <a:gd name="connsiteX6-165" fmla="*/ 2227988 w 3279076"/>
                  <a:gd name="connsiteY6-166" fmla="*/ 1648883 h 2142915"/>
                  <a:gd name="connsiteX7-167" fmla="*/ 1375877 w 3279076"/>
                  <a:gd name="connsiteY7-168" fmla="*/ 1122038 h 2142915"/>
                  <a:gd name="connsiteX8-169" fmla="*/ 483136 w 3279076"/>
                  <a:gd name="connsiteY8-170" fmla="*/ 1576650 h 2142915"/>
                  <a:gd name="connsiteX9-171" fmla="*/ 505201 w 3279076"/>
                  <a:gd name="connsiteY9-172" fmla="*/ 914371 h 2142915"/>
                  <a:gd name="connsiteX10-173" fmla="*/ 0 w 3279076"/>
                  <a:gd name="connsiteY10-174" fmla="*/ 662326 h 2142915"/>
                  <a:gd name="connsiteX0-175" fmla="*/ 0 w 3279076"/>
                  <a:gd name="connsiteY0-176" fmla="*/ 623947 h 2104536"/>
                  <a:gd name="connsiteX1-177" fmla="*/ 1671946 w 3279076"/>
                  <a:gd name="connsiteY1-178" fmla="*/ 126048 h 2104536"/>
                  <a:gd name="connsiteX2-179" fmla="*/ 3279076 w 3279076"/>
                  <a:gd name="connsiteY2-180" fmla="*/ 1610510 h 2104536"/>
                  <a:gd name="connsiteX3-181" fmla="*/ 3279075 w 3279076"/>
                  <a:gd name="connsiteY3-182" fmla="*/ 1610507 h 2104536"/>
                  <a:gd name="connsiteX4-183" fmla="*/ 2848093 w 3279076"/>
                  <a:gd name="connsiteY4-184" fmla="*/ 2104536 h 2104536"/>
                  <a:gd name="connsiteX5-185" fmla="*/ 2227988 w 3279076"/>
                  <a:gd name="connsiteY5-186" fmla="*/ 1610504 h 2104536"/>
                  <a:gd name="connsiteX6-187" fmla="*/ 2227988 w 3279076"/>
                  <a:gd name="connsiteY6-188" fmla="*/ 1610504 h 2104536"/>
                  <a:gd name="connsiteX7-189" fmla="*/ 1375877 w 3279076"/>
                  <a:gd name="connsiteY7-190" fmla="*/ 1083659 h 2104536"/>
                  <a:gd name="connsiteX8-191" fmla="*/ 483136 w 3279076"/>
                  <a:gd name="connsiteY8-192" fmla="*/ 1538271 h 2104536"/>
                  <a:gd name="connsiteX9-193" fmla="*/ 505201 w 3279076"/>
                  <a:gd name="connsiteY9-194" fmla="*/ 875992 h 2104536"/>
                  <a:gd name="connsiteX10-195" fmla="*/ 0 w 3279076"/>
                  <a:gd name="connsiteY10-196" fmla="*/ 623947 h 2104536"/>
                  <a:gd name="connsiteX0-197" fmla="*/ 0 w 3279076"/>
                  <a:gd name="connsiteY0-198" fmla="*/ 623947 h 2104536"/>
                  <a:gd name="connsiteX1-199" fmla="*/ 1671946 w 3279076"/>
                  <a:gd name="connsiteY1-200" fmla="*/ 126048 h 2104536"/>
                  <a:gd name="connsiteX2-201" fmla="*/ 3279076 w 3279076"/>
                  <a:gd name="connsiteY2-202" fmla="*/ 1610510 h 2104536"/>
                  <a:gd name="connsiteX3-203" fmla="*/ 3279075 w 3279076"/>
                  <a:gd name="connsiteY3-204" fmla="*/ 1610507 h 2104536"/>
                  <a:gd name="connsiteX4-205" fmla="*/ 2848093 w 3279076"/>
                  <a:gd name="connsiteY4-206" fmla="*/ 2104536 h 2104536"/>
                  <a:gd name="connsiteX5-207" fmla="*/ 2227988 w 3279076"/>
                  <a:gd name="connsiteY5-208" fmla="*/ 1610504 h 2104536"/>
                  <a:gd name="connsiteX6-209" fmla="*/ 2227988 w 3279076"/>
                  <a:gd name="connsiteY6-210" fmla="*/ 1610504 h 2104536"/>
                  <a:gd name="connsiteX7-211" fmla="*/ 1375877 w 3279076"/>
                  <a:gd name="connsiteY7-212" fmla="*/ 1083659 h 2104536"/>
                  <a:gd name="connsiteX8-213" fmla="*/ 483136 w 3279076"/>
                  <a:gd name="connsiteY8-214" fmla="*/ 1538271 h 2104536"/>
                  <a:gd name="connsiteX9-215" fmla="*/ 505201 w 3279076"/>
                  <a:gd name="connsiteY9-216" fmla="*/ 875992 h 2104536"/>
                  <a:gd name="connsiteX10-217" fmla="*/ 0 w 3279076"/>
                  <a:gd name="connsiteY10-218" fmla="*/ 623947 h 2104536"/>
                  <a:gd name="connsiteX0-219" fmla="*/ 0 w 3279076"/>
                  <a:gd name="connsiteY0-220" fmla="*/ 623947 h 2104536"/>
                  <a:gd name="connsiteX1-221" fmla="*/ 1671946 w 3279076"/>
                  <a:gd name="connsiteY1-222" fmla="*/ 126048 h 2104536"/>
                  <a:gd name="connsiteX2-223" fmla="*/ 3279076 w 3279076"/>
                  <a:gd name="connsiteY2-224" fmla="*/ 1610510 h 2104536"/>
                  <a:gd name="connsiteX3-225" fmla="*/ 3279075 w 3279076"/>
                  <a:gd name="connsiteY3-226" fmla="*/ 1610507 h 2104536"/>
                  <a:gd name="connsiteX4-227" fmla="*/ 2848093 w 3279076"/>
                  <a:gd name="connsiteY4-228" fmla="*/ 2104536 h 2104536"/>
                  <a:gd name="connsiteX5-229" fmla="*/ 2227988 w 3279076"/>
                  <a:gd name="connsiteY5-230" fmla="*/ 1610504 h 2104536"/>
                  <a:gd name="connsiteX6-231" fmla="*/ 2227988 w 3279076"/>
                  <a:gd name="connsiteY6-232" fmla="*/ 1610504 h 2104536"/>
                  <a:gd name="connsiteX7-233" fmla="*/ 1375877 w 3279076"/>
                  <a:gd name="connsiteY7-234" fmla="*/ 1083659 h 2104536"/>
                  <a:gd name="connsiteX8-235" fmla="*/ 483136 w 3279076"/>
                  <a:gd name="connsiteY8-236" fmla="*/ 1538271 h 2104536"/>
                  <a:gd name="connsiteX9-237" fmla="*/ 505201 w 3279076"/>
                  <a:gd name="connsiteY9-238" fmla="*/ 875992 h 2104536"/>
                  <a:gd name="connsiteX10-239" fmla="*/ 0 w 3279076"/>
                  <a:gd name="connsiteY10-240" fmla="*/ 623947 h 2104536"/>
                  <a:gd name="connsiteX0-241" fmla="*/ 0 w 3279076"/>
                  <a:gd name="connsiteY0-242" fmla="*/ 623947 h 2104536"/>
                  <a:gd name="connsiteX1-243" fmla="*/ 1671946 w 3279076"/>
                  <a:gd name="connsiteY1-244" fmla="*/ 126048 h 2104536"/>
                  <a:gd name="connsiteX2-245" fmla="*/ 3279076 w 3279076"/>
                  <a:gd name="connsiteY2-246" fmla="*/ 1610510 h 2104536"/>
                  <a:gd name="connsiteX3-247" fmla="*/ 3279075 w 3279076"/>
                  <a:gd name="connsiteY3-248" fmla="*/ 1610507 h 2104536"/>
                  <a:gd name="connsiteX4-249" fmla="*/ 2848093 w 3279076"/>
                  <a:gd name="connsiteY4-250" fmla="*/ 2104536 h 2104536"/>
                  <a:gd name="connsiteX5-251" fmla="*/ 2227988 w 3279076"/>
                  <a:gd name="connsiteY5-252" fmla="*/ 1610504 h 2104536"/>
                  <a:gd name="connsiteX6-253" fmla="*/ 2227988 w 3279076"/>
                  <a:gd name="connsiteY6-254" fmla="*/ 1610504 h 2104536"/>
                  <a:gd name="connsiteX7-255" fmla="*/ 1375877 w 3279076"/>
                  <a:gd name="connsiteY7-256" fmla="*/ 1083659 h 2104536"/>
                  <a:gd name="connsiteX8-257" fmla="*/ 483136 w 3279076"/>
                  <a:gd name="connsiteY8-258" fmla="*/ 1538271 h 2104536"/>
                  <a:gd name="connsiteX9-259" fmla="*/ 505201 w 3279076"/>
                  <a:gd name="connsiteY9-260" fmla="*/ 875992 h 2104536"/>
                  <a:gd name="connsiteX10-261" fmla="*/ 0 w 3279076"/>
                  <a:gd name="connsiteY10-262" fmla="*/ 623947 h 2104536"/>
                  <a:gd name="connsiteX0-263" fmla="*/ 0 w 3279076"/>
                  <a:gd name="connsiteY0-264" fmla="*/ 623947 h 2104536"/>
                  <a:gd name="connsiteX1-265" fmla="*/ 1671946 w 3279076"/>
                  <a:gd name="connsiteY1-266" fmla="*/ 126048 h 2104536"/>
                  <a:gd name="connsiteX2-267" fmla="*/ 3279076 w 3279076"/>
                  <a:gd name="connsiteY2-268" fmla="*/ 1610510 h 2104536"/>
                  <a:gd name="connsiteX3-269" fmla="*/ 3279075 w 3279076"/>
                  <a:gd name="connsiteY3-270" fmla="*/ 1610507 h 2104536"/>
                  <a:gd name="connsiteX4-271" fmla="*/ 2848093 w 3279076"/>
                  <a:gd name="connsiteY4-272" fmla="*/ 2104536 h 2104536"/>
                  <a:gd name="connsiteX5-273" fmla="*/ 2227988 w 3279076"/>
                  <a:gd name="connsiteY5-274" fmla="*/ 1610504 h 2104536"/>
                  <a:gd name="connsiteX6-275" fmla="*/ 2227988 w 3279076"/>
                  <a:gd name="connsiteY6-276" fmla="*/ 1610504 h 2104536"/>
                  <a:gd name="connsiteX7-277" fmla="*/ 1375877 w 3279076"/>
                  <a:gd name="connsiteY7-278" fmla="*/ 1083659 h 2104536"/>
                  <a:gd name="connsiteX8-279" fmla="*/ 483136 w 3279076"/>
                  <a:gd name="connsiteY8-280" fmla="*/ 1538271 h 2104536"/>
                  <a:gd name="connsiteX9-281" fmla="*/ 505201 w 3279076"/>
                  <a:gd name="connsiteY9-282" fmla="*/ 875992 h 2104536"/>
                  <a:gd name="connsiteX10-283" fmla="*/ 0 w 3279076"/>
                  <a:gd name="connsiteY10-284" fmla="*/ 623947 h 2104536"/>
                  <a:gd name="connsiteX0-285" fmla="*/ 0 w 3279076"/>
                  <a:gd name="connsiteY0-286" fmla="*/ 623947 h 2104536"/>
                  <a:gd name="connsiteX1-287" fmla="*/ 1671946 w 3279076"/>
                  <a:gd name="connsiteY1-288" fmla="*/ 126048 h 2104536"/>
                  <a:gd name="connsiteX2-289" fmla="*/ 3279076 w 3279076"/>
                  <a:gd name="connsiteY2-290" fmla="*/ 1610510 h 2104536"/>
                  <a:gd name="connsiteX3-291" fmla="*/ 3279075 w 3279076"/>
                  <a:gd name="connsiteY3-292" fmla="*/ 1610507 h 2104536"/>
                  <a:gd name="connsiteX4-293" fmla="*/ 2848093 w 3279076"/>
                  <a:gd name="connsiteY4-294" fmla="*/ 2104536 h 2104536"/>
                  <a:gd name="connsiteX5-295" fmla="*/ 2227988 w 3279076"/>
                  <a:gd name="connsiteY5-296" fmla="*/ 1610504 h 2104536"/>
                  <a:gd name="connsiteX6-297" fmla="*/ 2227988 w 3279076"/>
                  <a:gd name="connsiteY6-298" fmla="*/ 1610504 h 2104536"/>
                  <a:gd name="connsiteX7-299" fmla="*/ 1375877 w 3279076"/>
                  <a:gd name="connsiteY7-300" fmla="*/ 1083659 h 2104536"/>
                  <a:gd name="connsiteX8-301" fmla="*/ 483136 w 3279076"/>
                  <a:gd name="connsiteY8-302" fmla="*/ 1538271 h 2104536"/>
                  <a:gd name="connsiteX9-303" fmla="*/ 505201 w 3279076"/>
                  <a:gd name="connsiteY9-304" fmla="*/ 875992 h 2104536"/>
                  <a:gd name="connsiteX10-305" fmla="*/ 0 w 3279076"/>
                  <a:gd name="connsiteY10-306" fmla="*/ 623947 h 2104536"/>
                </a:gdLst>
                <a:ahLst/>
                <a:cxnLst>
                  <a:cxn ang="0">
                    <a:pos x="connsiteX0-285" y="connsiteY0-286"/>
                  </a:cxn>
                  <a:cxn ang="0">
                    <a:pos x="connsiteX1-287" y="connsiteY1-288"/>
                  </a:cxn>
                  <a:cxn ang="0">
                    <a:pos x="connsiteX2-289" y="connsiteY2-290"/>
                  </a:cxn>
                  <a:cxn ang="0">
                    <a:pos x="connsiteX3-291" y="connsiteY3-292"/>
                  </a:cxn>
                  <a:cxn ang="0">
                    <a:pos x="connsiteX4-293" y="connsiteY4-294"/>
                  </a:cxn>
                  <a:cxn ang="0">
                    <a:pos x="connsiteX5-295" y="connsiteY5-296"/>
                  </a:cxn>
                  <a:cxn ang="0">
                    <a:pos x="connsiteX6-297" y="connsiteY6-298"/>
                  </a:cxn>
                  <a:cxn ang="0">
                    <a:pos x="connsiteX7-299" y="connsiteY7-300"/>
                  </a:cxn>
                  <a:cxn ang="0">
                    <a:pos x="connsiteX8-301" y="connsiteY8-302"/>
                  </a:cxn>
                  <a:cxn ang="0">
                    <a:pos x="connsiteX9-303" y="connsiteY9-304"/>
                  </a:cxn>
                  <a:cxn ang="0">
                    <a:pos x="connsiteX10-305" y="connsiteY10-306"/>
                  </a:cxn>
                </a:cxnLst>
                <a:rect l="l" t="t" r="r" b="b"/>
                <a:pathLst>
                  <a:path w="3279076" h="2104536">
                    <a:moveTo>
                      <a:pt x="0" y="623947"/>
                    </a:moveTo>
                    <a:cubicBezTo>
                      <a:pt x="386672" y="216217"/>
                      <a:pt x="1074126" y="0"/>
                      <a:pt x="1671946" y="126048"/>
                    </a:cubicBezTo>
                    <a:cubicBezTo>
                      <a:pt x="2438867" y="280774"/>
                      <a:pt x="3083812" y="841561"/>
                      <a:pt x="3279076" y="1610510"/>
                    </a:cubicBezTo>
                    <a:cubicBezTo>
                      <a:pt x="3279076" y="1610509"/>
                      <a:pt x="3279075" y="1610508"/>
                      <a:pt x="3279075" y="1610507"/>
                    </a:cubicBezTo>
                    <a:lnTo>
                      <a:pt x="2848093" y="2104536"/>
                    </a:lnTo>
                    <a:lnTo>
                      <a:pt x="2227988" y="1610504"/>
                    </a:lnTo>
                    <a:lnTo>
                      <a:pt x="2227988" y="1610504"/>
                    </a:lnTo>
                    <a:cubicBezTo>
                      <a:pt x="2055444" y="1298135"/>
                      <a:pt x="1732428" y="1098420"/>
                      <a:pt x="1375877" y="1083659"/>
                    </a:cubicBezTo>
                    <a:cubicBezTo>
                      <a:pt x="1028023" y="1057676"/>
                      <a:pt x="722335" y="1230632"/>
                      <a:pt x="483136" y="1538271"/>
                    </a:cubicBezTo>
                    <a:lnTo>
                      <a:pt x="505201" y="875992"/>
                    </a:lnTo>
                    <a:lnTo>
                      <a:pt x="0" y="623947"/>
                    </a:lnTo>
                    <a:close/>
                  </a:path>
                </a:pathLst>
              </a:custGeom>
              <a:solidFill>
                <a:schemeClr val="bg1">
                  <a:lumMod val="65000"/>
                </a:scheme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9980" tIns="119980" rIns="119980" bIns="119980" numCol="1" spcCol="1270" anchor="ctr" anchorCtr="0">
                <a:noAutofit/>
              </a:bodyPr>
              <a:lstStyle/>
              <a:p>
                <a:pPr algn="ctr" defTabSz="888365">
                  <a:lnSpc>
                    <a:spcPct val="90000"/>
                  </a:lnSpc>
                  <a:spcBef>
                    <a:spcPct val="0"/>
                  </a:spcBef>
                  <a:spcAft>
                    <a:spcPct val="35000"/>
                  </a:spcAft>
                </a:pPr>
                <a:endParaRPr lang="en-US" sz="1600">
                  <a:solidFill>
                    <a:schemeClr val="tx1"/>
                  </a:solidFill>
                  <a:sym typeface="Segoe UI"/>
                </a:endParaRPr>
              </a:p>
            </p:txBody>
          </p:sp>
          <p:sp>
            <p:nvSpPr>
              <p:cNvPr id="10" name="01 37"/>
              <p:cNvSpPr/>
              <p:nvPr/>
            </p:nvSpPr>
            <p:spPr>
              <a:xfrm rot="2162626">
                <a:off x="7238955" y="2151169"/>
                <a:ext cx="1117854" cy="729812"/>
              </a:xfrm>
              <a:prstGeom prst="rect">
                <a:avLst/>
              </a:prstGeom>
            </p:spPr>
            <p:txBody>
              <a:bodyPr wrap="none">
                <a:prstTxWarp prst="textArchUp">
                  <a:avLst/>
                </a:prstTxWarp>
                <a:spAutoFit/>
              </a:bodyPr>
              <a:lstStyle/>
              <a:p>
                <a:pPr algn="ctr" defTabSz="888365">
                  <a:lnSpc>
                    <a:spcPct val="90000"/>
                  </a:lnSpc>
                  <a:spcBef>
                    <a:spcPct val="0"/>
                  </a:spcBef>
                  <a:spcAft>
                    <a:spcPct val="35000"/>
                  </a:spcAft>
                </a:pPr>
                <a:r>
                  <a:rPr lang="zh-CN" altLang="en-US" sz="1865" dirty="0">
                    <a:solidFill>
                      <a:schemeClr val="bg1"/>
                    </a:solidFill>
                    <a:latin typeface="微软雅黑" pitchFamily="34" charset="-122"/>
                    <a:ea typeface="微软雅黑" pitchFamily="34" charset="-122"/>
                    <a:sym typeface="Segoe UI"/>
                  </a:rPr>
                  <a:t>服务</a:t>
                </a:r>
                <a:endParaRPr lang="en-US" sz="1865" dirty="0">
                  <a:solidFill>
                    <a:schemeClr val="bg1"/>
                  </a:solidFill>
                  <a:latin typeface="微软雅黑" pitchFamily="34" charset="-122"/>
                  <a:ea typeface="微软雅黑" pitchFamily="34" charset="-122"/>
                  <a:sym typeface="Segoe UI"/>
                </a:endParaRPr>
              </a:p>
            </p:txBody>
          </p:sp>
          <p:sp>
            <p:nvSpPr>
              <p:cNvPr id="11" name="01 38"/>
              <p:cNvSpPr/>
              <p:nvPr/>
            </p:nvSpPr>
            <p:spPr>
              <a:xfrm rot="9194893">
                <a:off x="7094349" y="2947799"/>
                <a:ext cx="1117854" cy="729812"/>
              </a:xfrm>
              <a:prstGeom prst="rect">
                <a:avLst/>
              </a:prstGeom>
            </p:spPr>
            <p:txBody>
              <a:bodyPr wrap="none">
                <a:prstTxWarp prst="textArchUp">
                  <a:avLst/>
                </a:prstTxWarp>
                <a:spAutoFit/>
              </a:bodyPr>
              <a:lstStyle/>
              <a:p>
                <a:pPr algn="ctr" defTabSz="888365">
                  <a:lnSpc>
                    <a:spcPct val="90000"/>
                  </a:lnSpc>
                  <a:spcBef>
                    <a:spcPct val="0"/>
                  </a:spcBef>
                  <a:spcAft>
                    <a:spcPct val="35000"/>
                  </a:spcAft>
                </a:pPr>
                <a:r>
                  <a:rPr lang="zh-CN" altLang="en-US" sz="1865" dirty="0">
                    <a:solidFill>
                      <a:schemeClr val="bg1"/>
                    </a:solidFill>
                    <a:latin typeface="微软雅黑" pitchFamily="34" charset="-122"/>
                    <a:ea typeface="微软雅黑" pitchFamily="34" charset="-122"/>
                    <a:sym typeface="Segoe UI"/>
                  </a:rPr>
                  <a:t>专注</a:t>
                </a:r>
                <a:endParaRPr lang="en-US" sz="1865" dirty="0">
                  <a:solidFill>
                    <a:schemeClr val="bg1"/>
                  </a:solidFill>
                  <a:latin typeface="微软雅黑" pitchFamily="34" charset="-122"/>
                  <a:ea typeface="微软雅黑" pitchFamily="34" charset="-122"/>
                  <a:sym typeface="Segoe UI"/>
                </a:endParaRPr>
              </a:p>
            </p:txBody>
          </p:sp>
          <p:sp>
            <p:nvSpPr>
              <p:cNvPr id="12" name="01 39"/>
              <p:cNvSpPr/>
              <p:nvPr/>
            </p:nvSpPr>
            <p:spPr>
              <a:xfrm rot="5809634">
                <a:off x="5781259" y="2424114"/>
                <a:ext cx="1790699" cy="416338"/>
              </a:xfrm>
              <a:prstGeom prst="rect">
                <a:avLst/>
              </a:prstGeom>
            </p:spPr>
            <p:txBody>
              <a:bodyPr wrap="none">
                <a:prstTxWarp prst="textArchDown">
                  <a:avLst>
                    <a:gd name="adj" fmla="val 21453044"/>
                  </a:avLst>
                </a:prstTxWarp>
                <a:spAutoFit/>
              </a:bodyPr>
              <a:lstStyle/>
              <a:p>
                <a:pPr algn="ctr" defTabSz="888365">
                  <a:lnSpc>
                    <a:spcPct val="90000"/>
                  </a:lnSpc>
                  <a:spcBef>
                    <a:spcPct val="0"/>
                  </a:spcBef>
                  <a:spcAft>
                    <a:spcPct val="35000"/>
                  </a:spcAft>
                </a:pPr>
                <a:r>
                  <a:rPr lang="zh-CN" altLang="en-US" sz="1865" dirty="0">
                    <a:solidFill>
                      <a:schemeClr val="bg1"/>
                    </a:solidFill>
                    <a:latin typeface="微软雅黑" pitchFamily="34" charset="-122"/>
                    <a:ea typeface="微软雅黑" pitchFamily="34" charset="-122"/>
                    <a:sym typeface="Segoe UI"/>
                  </a:rPr>
                  <a:t>价值</a:t>
                </a:r>
                <a:endParaRPr lang="en-US" sz="1865" dirty="0">
                  <a:solidFill>
                    <a:schemeClr val="bg1"/>
                  </a:solidFill>
                  <a:latin typeface="微软雅黑" pitchFamily="34" charset="-122"/>
                  <a:ea typeface="微软雅黑" pitchFamily="34" charset="-122"/>
                  <a:sym typeface="Segoe UI"/>
                </a:endParaRPr>
              </a:p>
            </p:txBody>
          </p:sp>
        </p:grpSp>
        <p:sp>
          <p:nvSpPr>
            <p:cNvPr id="4" name="01 3"/>
            <p:cNvSpPr/>
            <p:nvPr/>
          </p:nvSpPr>
          <p:spPr>
            <a:xfrm>
              <a:off x="5977509" y="2488899"/>
              <a:ext cx="403416" cy="403416"/>
            </a:xfrm>
            <a:prstGeom prst="ellipse">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65" dirty="0">
                  <a:latin typeface="Adobe 黑体 Std R" panose="020B0400000000000000" pitchFamily="34" charset="-122"/>
                  <a:ea typeface="Adobe 黑体 Std R" panose="020B0400000000000000" pitchFamily="34" charset="-122"/>
                </a:rPr>
                <a:t>1</a:t>
              </a:r>
              <a:endParaRPr lang="zh-CN" altLang="en-US" sz="1865" dirty="0">
                <a:latin typeface="Adobe 黑体 Std R" panose="020B0400000000000000" pitchFamily="34" charset="-122"/>
                <a:ea typeface="Adobe 黑体 Std R" panose="020B0400000000000000" pitchFamily="34" charset="-122"/>
              </a:endParaRPr>
            </a:p>
          </p:txBody>
        </p:sp>
        <p:sp>
          <p:nvSpPr>
            <p:cNvPr id="5" name="01 4"/>
            <p:cNvSpPr/>
            <p:nvPr/>
          </p:nvSpPr>
          <p:spPr>
            <a:xfrm>
              <a:off x="5385632" y="4284016"/>
              <a:ext cx="403416" cy="403416"/>
            </a:xfrm>
            <a:prstGeom prst="ellipse">
              <a:avLst/>
            </a:prstGeom>
            <a:solidFill>
              <a:schemeClr val="bg1">
                <a:lumMod val="6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65" dirty="0">
                  <a:latin typeface="Adobe 黑体 Std R" panose="020B0400000000000000" pitchFamily="34" charset="-122"/>
                  <a:ea typeface="Adobe 黑体 Std R" panose="020B0400000000000000" pitchFamily="34" charset="-122"/>
                </a:rPr>
                <a:t>3</a:t>
              </a:r>
              <a:endParaRPr lang="zh-CN" altLang="en-US" sz="1865" dirty="0">
                <a:latin typeface="Adobe 黑体 Std R" panose="020B0400000000000000" pitchFamily="34" charset="-122"/>
                <a:ea typeface="Adobe 黑体 Std R" panose="020B0400000000000000" pitchFamily="34" charset="-122"/>
              </a:endParaRPr>
            </a:p>
          </p:txBody>
        </p:sp>
        <p:sp>
          <p:nvSpPr>
            <p:cNvPr id="6" name="01 5"/>
            <p:cNvSpPr/>
            <p:nvPr/>
          </p:nvSpPr>
          <p:spPr>
            <a:xfrm>
              <a:off x="7367138" y="3638718"/>
              <a:ext cx="403416" cy="403416"/>
            </a:xfrm>
            <a:prstGeom prst="ellipse">
              <a:avLst/>
            </a:prstGeom>
            <a:solidFill>
              <a:srgbClr val="FF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65" dirty="0">
                  <a:latin typeface="Adobe 黑体 Std R" panose="020B0400000000000000" pitchFamily="34" charset="-122"/>
                  <a:ea typeface="Adobe 黑体 Std R" panose="020B0400000000000000" pitchFamily="34" charset="-122"/>
                </a:rPr>
                <a:t>2</a:t>
              </a:r>
              <a:endParaRPr lang="zh-CN" altLang="en-US" sz="1865" dirty="0">
                <a:latin typeface="Adobe 黑体 Std R" panose="020B0400000000000000" pitchFamily="34" charset="-122"/>
                <a:ea typeface="Adobe 黑体 Std R" panose="020B0400000000000000" pitchFamily="34" charset="-122"/>
              </a:endParaRPr>
            </a:p>
          </p:txBody>
        </p:sp>
      </p:grpSp>
      <p:grpSp>
        <p:nvGrpSpPr>
          <p:cNvPr id="13" name="01 12"/>
          <p:cNvGrpSpPr/>
          <p:nvPr/>
        </p:nvGrpSpPr>
        <p:grpSpPr>
          <a:xfrm>
            <a:off x="6393657" y="1700809"/>
            <a:ext cx="4031080" cy="1107076"/>
            <a:chOff x="6399787" y="1298962"/>
            <a:chExt cx="3936517" cy="1081106"/>
          </a:xfrm>
        </p:grpSpPr>
        <p:grpSp>
          <p:nvGrpSpPr>
            <p:cNvPr id="14" name="01 13"/>
            <p:cNvGrpSpPr/>
            <p:nvPr/>
          </p:nvGrpSpPr>
          <p:grpSpPr>
            <a:xfrm>
              <a:off x="6457547" y="1298962"/>
              <a:ext cx="3878757" cy="1081106"/>
              <a:chOff x="6679705" y="1461491"/>
              <a:chExt cx="3878757" cy="1081106"/>
            </a:xfrm>
            <a:solidFill>
              <a:srgbClr val="E74C2E"/>
            </a:solidFill>
          </p:grpSpPr>
          <p:sp>
            <p:nvSpPr>
              <p:cNvPr id="16" name="01 15"/>
              <p:cNvSpPr/>
              <p:nvPr/>
            </p:nvSpPr>
            <p:spPr>
              <a:xfrm>
                <a:off x="6679705" y="1461491"/>
                <a:ext cx="3878757" cy="73634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17" name="等腰三角形 16"/>
              <p:cNvSpPr/>
              <p:nvPr/>
            </p:nvSpPr>
            <p:spPr>
              <a:xfrm rot="10800000">
                <a:off x="6679706" y="1796970"/>
                <a:ext cx="205004" cy="745627"/>
              </a:xfrm>
              <a:prstGeom prst="triangle">
                <a:avLst>
                  <a:gd name="adj" fmla="val 10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15" name="01 62"/>
            <p:cNvSpPr txBox="1"/>
            <p:nvPr/>
          </p:nvSpPr>
          <p:spPr>
            <a:xfrm>
              <a:off x="6399787" y="1351786"/>
              <a:ext cx="3868262" cy="651331"/>
            </a:xfrm>
            <a:prstGeom prst="rect">
              <a:avLst/>
            </a:prstGeom>
            <a:noFill/>
          </p:spPr>
          <p:txBody>
            <a:bodyPr wrap="square" rtlCol="0">
              <a:spAutoFit/>
            </a:bodyPr>
            <a:lstStyle/>
            <a:p>
              <a:pPr marL="381000" indent="-381000">
                <a:buFont typeface="Wingdings" pitchFamily="2" charset="2"/>
                <a:buChar char="l"/>
              </a:pPr>
              <a:r>
                <a:rPr lang="zh-CN" altLang="en-US" sz="1865" dirty="0">
                  <a:solidFill>
                    <a:schemeClr val="bg1"/>
                  </a:solidFill>
                </a:rPr>
                <a:t>点击添加文字内容</a:t>
              </a:r>
              <a:endParaRPr lang="en-US" altLang="zh-CN" sz="1865" dirty="0">
                <a:solidFill>
                  <a:schemeClr val="bg1"/>
                </a:solidFill>
              </a:endParaRPr>
            </a:p>
            <a:p>
              <a:pPr marL="381000" indent="-381000">
                <a:buFont typeface="Wingdings" pitchFamily="2" charset="2"/>
                <a:buChar char="l"/>
              </a:pPr>
              <a:r>
                <a:rPr lang="zh-CN" altLang="en-US" sz="1865" dirty="0">
                  <a:solidFill>
                    <a:schemeClr val="bg1"/>
                  </a:solidFill>
                </a:rPr>
                <a:t>点击添加文字内容</a:t>
              </a:r>
            </a:p>
          </p:txBody>
        </p:sp>
      </p:grpSp>
      <p:grpSp>
        <p:nvGrpSpPr>
          <p:cNvPr id="18" name="01 17"/>
          <p:cNvGrpSpPr/>
          <p:nvPr/>
        </p:nvGrpSpPr>
        <p:grpSpPr>
          <a:xfrm>
            <a:off x="7415402" y="5154090"/>
            <a:ext cx="3961185" cy="1107076"/>
            <a:chOff x="7397560" y="4671232"/>
            <a:chExt cx="3868262" cy="1081105"/>
          </a:xfrm>
        </p:grpSpPr>
        <p:grpSp>
          <p:nvGrpSpPr>
            <p:cNvPr id="19" name="01 18"/>
            <p:cNvGrpSpPr/>
            <p:nvPr/>
          </p:nvGrpSpPr>
          <p:grpSpPr>
            <a:xfrm flipV="1">
              <a:off x="7433162" y="4671232"/>
              <a:ext cx="3832659" cy="1081105"/>
              <a:chOff x="6679705" y="1461492"/>
              <a:chExt cx="3832659" cy="1081105"/>
            </a:xfrm>
            <a:solidFill>
              <a:srgbClr val="E74C2E"/>
            </a:solidFill>
          </p:grpSpPr>
          <p:sp>
            <p:nvSpPr>
              <p:cNvPr id="21" name="01 20"/>
              <p:cNvSpPr/>
              <p:nvPr/>
            </p:nvSpPr>
            <p:spPr>
              <a:xfrm>
                <a:off x="6679705" y="1461492"/>
                <a:ext cx="3832659" cy="73634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22" name="等腰三角形 21"/>
              <p:cNvSpPr/>
              <p:nvPr/>
            </p:nvSpPr>
            <p:spPr>
              <a:xfrm rot="10800000">
                <a:off x="6679706" y="1796970"/>
                <a:ext cx="205004" cy="745627"/>
              </a:xfrm>
              <a:prstGeom prst="triangle">
                <a:avLst>
                  <a:gd name="adj" fmla="val 10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20" name="01 63"/>
            <p:cNvSpPr txBox="1"/>
            <p:nvPr/>
          </p:nvSpPr>
          <p:spPr>
            <a:xfrm>
              <a:off x="7397560" y="5060999"/>
              <a:ext cx="3868262" cy="651331"/>
            </a:xfrm>
            <a:prstGeom prst="rect">
              <a:avLst/>
            </a:prstGeom>
            <a:noFill/>
          </p:spPr>
          <p:txBody>
            <a:bodyPr wrap="square" rtlCol="0">
              <a:spAutoFit/>
            </a:bodyPr>
            <a:lstStyle/>
            <a:p>
              <a:pPr marL="381000" indent="-381000">
                <a:buFont typeface="Wingdings" pitchFamily="2" charset="2"/>
                <a:buChar char="l"/>
              </a:pPr>
              <a:r>
                <a:rPr lang="zh-CN" altLang="en-US" sz="1865" dirty="0">
                  <a:solidFill>
                    <a:schemeClr val="bg1"/>
                  </a:solidFill>
                </a:rPr>
                <a:t>点击添加文字内容</a:t>
              </a:r>
              <a:endParaRPr lang="en-US" altLang="zh-CN" sz="1865" dirty="0">
                <a:solidFill>
                  <a:schemeClr val="bg1"/>
                </a:solidFill>
              </a:endParaRPr>
            </a:p>
            <a:p>
              <a:pPr marL="381000" indent="-381000">
                <a:buFont typeface="Wingdings" pitchFamily="2" charset="2"/>
                <a:buChar char="l"/>
              </a:pPr>
              <a:r>
                <a:rPr lang="zh-CN" altLang="en-US" sz="1865" dirty="0">
                  <a:solidFill>
                    <a:schemeClr val="bg1"/>
                  </a:solidFill>
                </a:rPr>
                <a:t>点击添加文字内容</a:t>
              </a:r>
            </a:p>
          </p:txBody>
        </p:sp>
      </p:grpSp>
      <p:grpSp>
        <p:nvGrpSpPr>
          <p:cNvPr id="23" name="01 22"/>
          <p:cNvGrpSpPr/>
          <p:nvPr/>
        </p:nvGrpSpPr>
        <p:grpSpPr>
          <a:xfrm>
            <a:off x="820029" y="4433019"/>
            <a:ext cx="4296611" cy="754033"/>
            <a:chOff x="956906" y="3967081"/>
            <a:chExt cx="4195819" cy="736345"/>
          </a:xfrm>
        </p:grpSpPr>
        <p:grpSp>
          <p:nvGrpSpPr>
            <p:cNvPr id="24" name="01 23"/>
            <p:cNvGrpSpPr/>
            <p:nvPr/>
          </p:nvGrpSpPr>
          <p:grpSpPr>
            <a:xfrm flipH="1" flipV="1">
              <a:off x="956906" y="3967081"/>
              <a:ext cx="4195819" cy="736345"/>
              <a:chOff x="6409394" y="1542827"/>
              <a:chExt cx="4195819" cy="736345"/>
            </a:xfrm>
            <a:solidFill>
              <a:srgbClr val="E74C2E"/>
            </a:solidFill>
          </p:grpSpPr>
          <p:sp>
            <p:nvSpPr>
              <p:cNvPr id="26" name="01 25"/>
              <p:cNvSpPr/>
              <p:nvPr/>
            </p:nvSpPr>
            <p:spPr>
              <a:xfrm>
                <a:off x="6849757" y="1542827"/>
                <a:ext cx="3755456" cy="73634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27" name="等腰三角形 26"/>
              <p:cNvSpPr/>
              <p:nvPr/>
            </p:nvSpPr>
            <p:spPr>
              <a:xfrm rot="5400000" flipV="1">
                <a:off x="6679706" y="1796970"/>
                <a:ext cx="205004" cy="745627"/>
              </a:xfrm>
              <a:prstGeom prst="triangle">
                <a:avLst>
                  <a:gd name="adj" fmla="val 10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25" name="01 64"/>
            <p:cNvSpPr txBox="1"/>
            <p:nvPr/>
          </p:nvSpPr>
          <p:spPr>
            <a:xfrm>
              <a:off x="959737" y="4023879"/>
              <a:ext cx="3868262" cy="651331"/>
            </a:xfrm>
            <a:prstGeom prst="rect">
              <a:avLst/>
            </a:prstGeom>
            <a:noFill/>
          </p:spPr>
          <p:txBody>
            <a:bodyPr wrap="square" rtlCol="0">
              <a:spAutoFit/>
            </a:bodyPr>
            <a:lstStyle/>
            <a:p>
              <a:pPr marL="381000" indent="-381000">
                <a:buFont typeface="Wingdings" pitchFamily="2" charset="2"/>
                <a:buChar char="l"/>
              </a:pPr>
              <a:r>
                <a:rPr lang="zh-CN" altLang="en-US" sz="1865" dirty="0">
                  <a:solidFill>
                    <a:schemeClr val="bg1"/>
                  </a:solidFill>
                </a:rPr>
                <a:t>点击添加文字内容</a:t>
              </a:r>
              <a:endParaRPr lang="en-US" altLang="zh-CN" sz="1865" dirty="0">
                <a:solidFill>
                  <a:schemeClr val="bg1"/>
                </a:solidFill>
              </a:endParaRPr>
            </a:p>
            <a:p>
              <a:pPr marL="381000" indent="-381000">
                <a:buFont typeface="Wingdings" pitchFamily="2" charset="2"/>
                <a:buChar char="l"/>
              </a:pPr>
              <a:r>
                <a:rPr lang="zh-CN" altLang="en-US" sz="1865" dirty="0">
                  <a:solidFill>
                    <a:schemeClr val="bg1"/>
                  </a:solidFill>
                </a:rPr>
                <a:t>点击添加文字内容</a:t>
              </a:r>
            </a:p>
          </p:txBody>
        </p:sp>
      </p:grpSp>
      <p:sp>
        <p:nvSpPr>
          <p:cNvPr id="28" name="标题 27"/>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8" presetClass="emph" presetSubtype="0" fill="hold" nodeType="withEffect">
                                  <p:stCondLst>
                                    <p:cond delay="0"/>
                                  </p:stCondLst>
                                  <p:childTnLst>
                                    <p:animRot by="21600000">
                                      <p:cBhvr>
                                        <p:cTn id="11" dur="800" fill="hold"/>
                                        <p:tgtEl>
                                          <p:spTgt spid="2"/>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 presetClass="entr" presetSubtype="3"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par>
                                <p:cTn id="18" presetID="2" presetClass="entr" presetSubtype="12"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0-#ppt_w/2"/>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par>
                                <p:cTn id="22" presetID="2" presetClass="entr" presetSubtype="6"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1 1"/>
          <p:cNvGrpSpPr/>
          <p:nvPr/>
        </p:nvGrpSpPr>
        <p:grpSpPr>
          <a:xfrm>
            <a:off x="7863595" y="1892829"/>
            <a:ext cx="3416981" cy="4013091"/>
            <a:chOff x="5904234" y="1111767"/>
            <a:chExt cx="2562736" cy="3009818"/>
          </a:xfrm>
        </p:grpSpPr>
        <p:sp>
          <p:nvSpPr>
            <p:cNvPr id="3" name="Presentation Title 01"/>
            <p:cNvSpPr txBox="1"/>
            <p:nvPr/>
          </p:nvSpPr>
          <p:spPr>
            <a:xfrm>
              <a:off x="5958567" y="3137573"/>
              <a:ext cx="2508403" cy="808922"/>
            </a:xfrm>
            <a:prstGeom prst="rect">
              <a:avLst/>
            </a:prstGeom>
            <a:solidFill>
              <a:schemeClr val="bg1">
                <a:lumMod val="65000"/>
              </a:schemeClr>
            </a:solidFill>
            <a:effectLst/>
          </p:spPr>
          <p:txBody>
            <a:bodyPr lIns="243840" rIns="182880" bIns="243840" anchor="t" anchorCtr="0">
              <a:noAutofit/>
            </a:bodyPr>
            <a:lstStyle>
              <a:defPPr>
                <a:defRPr lang="en-US"/>
              </a:defPPr>
              <a:lvl1pPr marR="0" lvl="0" indent="0" defTabSz="914400" fontAlgn="auto">
                <a:lnSpc>
                  <a:spcPct val="90000"/>
                </a:lnSpc>
                <a:spcBef>
                  <a:spcPct val="0"/>
                </a:spcBef>
                <a:spcAft>
                  <a:spcPts val="0"/>
                </a:spcAft>
                <a:buClrTx/>
                <a:buSzTx/>
                <a:buFontTx/>
                <a:buNone/>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defTabSz="1218565">
                <a:defRPr/>
              </a:pPr>
              <a:endParaRPr lang="en-US" sz="2800" b="1" dirty="0">
                <a:latin typeface="微软雅黑" pitchFamily="34" charset="-122"/>
                <a:ea typeface="微软雅黑" pitchFamily="34" charset="-122"/>
                <a:cs typeface="Segoe UI" pitchFamily="34" charset="0"/>
              </a:endParaRPr>
            </a:p>
            <a:p>
              <a:pPr defTabSz="1218565">
                <a:defRPr/>
              </a:pPr>
              <a:endParaRPr lang="en-US" sz="2800" b="1" dirty="0">
                <a:latin typeface="微软雅黑" pitchFamily="34" charset="-122"/>
                <a:ea typeface="微软雅黑" pitchFamily="34" charset="-122"/>
                <a:cs typeface="Segoe UI" pitchFamily="34" charset="0"/>
              </a:endParaRPr>
            </a:p>
            <a:p>
              <a:pPr defTabSz="1218565">
                <a:defRPr/>
              </a:pPr>
              <a:endParaRPr lang="en-US" sz="2800" b="1" dirty="0">
                <a:latin typeface="微软雅黑" pitchFamily="34" charset="-122"/>
                <a:ea typeface="微软雅黑" pitchFamily="34" charset="-122"/>
                <a:cs typeface="Segoe UI" pitchFamily="34" charset="0"/>
              </a:endParaRPr>
            </a:p>
            <a:p>
              <a:pPr defTabSz="1218565">
                <a:defRPr/>
              </a:pPr>
              <a:endParaRPr lang="en-US" sz="2800" b="1" dirty="0">
                <a:latin typeface="微软雅黑" pitchFamily="34" charset="-122"/>
                <a:ea typeface="微软雅黑" pitchFamily="34" charset="-122"/>
                <a:cs typeface="Segoe UI" pitchFamily="34" charset="0"/>
              </a:endParaRPr>
            </a:p>
            <a:p>
              <a:pPr defTabSz="1218565">
                <a:defRPr/>
              </a:pPr>
              <a:endParaRPr lang="en-US" sz="2800" b="1" dirty="0">
                <a:latin typeface="微软雅黑" pitchFamily="34" charset="-122"/>
                <a:ea typeface="微软雅黑" pitchFamily="34" charset="-122"/>
                <a:cs typeface="Segoe UI" pitchFamily="34" charset="0"/>
              </a:endParaRPr>
            </a:p>
            <a:p>
              <a:pPr defTabSz="1218565">
                <a:defRPr/>
              </a:pPr>
              <a:endParaRPr lang="en-US" sz="2800" b="1" dirty="0">
                <a:latin typeface="微软雅黑" pitchFamily="34" charset="-122"/>
                <a:ea typeface="微软雅黑" pitchFamily="34" charset="-122"/>
                <a:cs typeface="Segoe UI" pitchFamily="34" charset="0"/>
              </a:endParaRPr>
            </a:p>
            <a:p>
              <a:pPr defTabSz="1218565">
                <a:defRPr/>
              </a:pPr>
              <a:endParaRPr lang="en-US" sz="2800" b="1" dirty="0">
                <a:latin typeface="微软雅黑" pitchFamily="34" charset="-122"/>
                <a:ea typeface="微软雅黑" pitchFamily="34" charset="-122"/>
                <a:cs typeface="Segoe UI" pitchFamily="34" charset="0"/>
              </a:endParaRPr>
            </a:p>
          </p:txBody>
        </p:sp>
        <p:sp>
          <p:nvSpPr>
            <p:cNvPr id="4" name="Presentation Title 01"/>
            <p:cNvSpPr txBox="1"/>
            <p:nvPr/>
          </p:nvSpPr>
          <p:spPr>
            <a:xfrm>
              <a:off x="5904234" y="3164732"/>
              <a:ext cx="2508403" cy="956853"/>
            </a:xfrm>
            <a:prstGeom prst="rect">
              <a:avLst/>
            </a:prstGeom>
            <a:noFill/>
            <a:effectLst/>
          </p:spPr>
          <p:txBody>
            <a:bodyPr lIns="182880" tIns="60960" rIns="60960" bIns="60960" anchor="t" anchorCtr="0">
              <a:noAutofit/>
            </a:bodyPr>
            <a:lstStyle>
              <a:defPPr>
                <a:defRPr lang="en-US"/>
              </a:defPPr>
              <a:lvl1pPr marR="0" lvl="0" indent="0" defTabSz="914400" fontAlgn="auto">
                <a:lnSpc>
                  <a:spcPct val="90000"/>
                </a:lnSpc>
                <a:spcBef>
                  <a:spcPct val="0"/>
                </a:spcBef>
                <a:spcAft>
                  <a:spcPts val="0"/>
                </a:spcAft>
                <a:buClrTx/>
                <a:buSzTx/>
                <a:buFontTx/>
                <a:buNone/>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algn="ctr" defTabSz="1218565">
                <a:lnSpc>
                  <a:spcPct val="110000"/>
                </a:lnSpc>
                <a:defRPr/>
              </a:pPr>
              <a:r>
                <a:rPr lang="zh-CN" altLang="en-US" sz="160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dirty="0">
                <a:solidFill>
                  <a:sysClr val="window" lastClr="FFFFFF"/>
                </a:solidFill>
                <a:latin typeface="微软雅黑" pitchFamily="34" charset="-122"/>
                <a:ea typeface="微软雅黑" pitchFamily="34" charset="-122"/>
                <a:cs typeface="Segoe UI" pitchFamily="34" charset="0"/>
              </a:endParaRPr>
            </a:p>
            <a:p>
              <a:pPr algn="ctr">
                <a:lnSpc>
                  <a:spcPct val="110000"/>
                </a:lnSpc>
              </a:pPr>
              <a:r>
                <a:rPr lang="zh-CN" altLang="en-US" sz="160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dirty="0">
                <a:solidFill>
                  <a:sysClr val="window" lastClr="FFFFFF"/>
                </a:solidFill>
                <a:latin typeface="微软雅黑" pitchFamily="34" charset="-122"/>
                <a:ea typeface="微软雅黑" pitchFamily="34" charset="-122"/>
                <a:cs typeface="Segoe UI" pitchFamily="34" charset="0"/>
              </a:endParaRPr>
            </a:p>
            <a:p>
              <a:pPr algn="ctr">
                <a:lnSpc>
                  <a:spcPct val="110000"/>
                </a:lnSpc>
              </a:pPr>
              <a:r>
                <a:rPr lang="zh-CN" altLang="en-US" sz="160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dirty="0">
                <a:solidFill>
                  <a:sysClr val="window" lastClr="FFFFFF"/>
                </a:solidFill>
                <a:latin typeface="微软雅黑" pitchFamily="34" charset="-122"/>
                <a:ea typeface="微软雅黑" pitchFamily="34" charset="-122"/>
                <a:cs typeface="Segoe UI" pitchFamily="34" charset="0"/>
              </a:endParaRPr>
            </a:p>
          </p:txBody>
        </p:sp>
        <p:sp>
          <p:nvSpPr>
            <p:cNvPr id="5" name="Presentation Title 01"/>
            <p:cNvSpPr txBox="1"/>
            <p:nvPr/>
          </p:nvSpPr>
          <p:spPr>
            <a:xfrm>
              <a:off x="5958567" y="1111767"/>
              <a:ext cx="2508403" cy="1965593"/>
            </a:xfrm>
            <a:prstGeom prst="rect">
              <a:avLst/>
            </a:prstGeom>
            <a:solidFill>
              <a:srgbClr val="C00000"/>
            </a:solidFill>
            <a:effectLst/>
          </p:spPr>
          <p:txBody>
            <a:bodyPr lIns="243840" rIns="182880" bIns="243840" anchor="t" anchorCtr="0">
              <a:noAutofit/>
            </a:bodyPr>
            <a:lstStyle>
              <a:defPPr>
                <a:defRPr lang="en-US"/>
              </a:defPPr>
              <a:lvl1pPr marR="0" lvl="0" indent="0" defTabSz="914400" fontAlgn="auto">
                <a:lnSpc>
                  <a:spcPct val="90000"/>
                </a:lnSpc>
                <a:spcBef>
                  <a:spcPct val="0"/>
                </a:spcBef>
                <a:spcAft>
                  <a:spcPts val="0"/>
                </a:spcAft>
                <a:buClrTx/>
                <a:buSzTx/>
                <a:buFontTx/>
                <a:buNone/>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defTabSz="914400">
                <a:defRPr/>
              </a:pPr>
              <a:r>
                <a:rPr lang="zh-CN" altLang="en-US" sz="3200" b="1" dirty="0">
                  <a:latin typeface="微软雅黑" pitchFamily="34" charset="-122"/>
                  <a:ea typeface="微软雅黑" pitchFamily="34" charset="-122"/>
                  <a:cs typeface="Segoe UI" pitchFamily="34" charset="0"/>
                </a:rPr>
                <a:t>主题三</a:t>
              </a:r>
              <a:endParaRPr lang="en-US" altLang="zh-CN" sz="3200" b="1" dirty="0">
                <a:latin typeface="微软雅黑" pitchFamily="34" charset="-122"/>
                <a:ea typeface="微软雅黑" pitchFamily="34" charset="-122"/>
                <a:cs typeface="Segoe UI" pitchFamily="34" charset="0"/>
              </a:endParaRPr>
            </a:p>
          </p:txBody>
        </p:sp>
        <p:pic>
          <p:nvPicPr>
            <p:cNvPr id="6" name="Picture 6" descr="\\MAGNUM\Projects\Microsoft\Cloud Power FY12\Design\Icons\PNGs\Virtual_Network.png"/>
            <p:cNvPicPr>
              <a:picLocks noChangeAspect="1" noChangeArrowheads="1"/>
            </p:cNvPicPr>
            <p:nvPr/>
          </p:nvPicPr>
          <p:blipFill>
            <a:blip r:embed="rId1" cstate="screen">
              <a:lum bright="100000"/>
            </a:blip>
            <a:stretch>
              <a:fillRect/>
            </a:stretch>
          </p:blipFill>
          <p:spPr bwMode="auto">
            <a:xfrm>
              <a:off x="6561666" y="1582921"/>
              <a:ext cx="1302206" cy="1301867"/>
            </a:xfrm>
            <a:prstGeom prst="rect">
              <a:avLst/>
            </a:prstGeom>
            <a:noFill/>
          </p:spPr>
        </p:pic>
      </p:grpSp>
      <p:grpSp>
        <p:nvGrpSpPr>
          <p:cNvPr id="7" name="01 6"/>
          <p:cNvGrpSpPr/>
          <p:nvPr/>
        </p:nvGrpSpPr>
        <p:grpSpPr>
          <a:xfrm>
            <a:off x="692670" y="1892829"/>
            <a:ext cx="3682655" cy="4013091"/>
            <a:chOff x="526040" y="1111767"/>
            <a:chExt cx="2761991" cy="3009818"/>
          </a:xfrm>
        </p:grpSpPr>
        <p:sp>
          <p:nvSpPr>
            <p:cNvPr id="8" name="Presentation Title 01"/>
            <p:cNvSpPr txBox="1"/>
            <p:nvPr/>
          </p:nvSpPr>
          <p:spPr>
            <a:xfrm>
              <a:off x="677025" y="3137573"/>
              <a:ext cx="2507182" cy="808922"/>
            </a:xfrm>
            <a:prstGeom prst="rect">
              <a:avLst/>
            </a:prstGeom>
            <a:solidFill>
              <a:schemeClr val="bg1">
                <a:lumMod val="65000"/>
              </a:schemeClr>
            </a:solidFill>
            <a:effectLst/>
          </p:spPr>
          <p:txBody>
            <a:bodyPr lIns="243840" rIns="182880" bIns="243840" anchor="t" anchorCtr="0">
              <a:noAutofit/>
            </a:bodyPr>
            <a:lstStyle>
              <a:lvl1pPr algn="l" defTabSz="913765"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914400">
                <a:defRPr/>
              </a:pPr>
              <a:endParaRPr lang="en-US" sz="2800" kern="0" spc="0" dirty="0">
                <a:latin typeface="微软雅黑" pitchFamily="34" charset="-122"/>
                <a:ea typeface="微软雅黑" pitchFamily="34" charset="-122"/>
                <a:cs typeface="Segoe UI" pitchFamily="34" charset="0"/>
              </a:endParaRPr>
            </a:p>
            <a:p>
              <a:pPr defTabSz="914400">
                <a:defRPr/>
              </a:pPr>
              <a:endParaRPr lang="en-US" sz="2800" kern="0" spc="0" dirty="0">
                <a:latin typeface="微软雅黑" pitchFamily="34" charset="-122"/>
                <a:ea typeface="微软雅黑" pitchFamily="34" charset="-122"/>
                <a:cs typeface="Segoe UI" pitchFamily="34" charset="0"/>
              </a:endParaRPr>
            </a:p>
            <a:p>
              <a:pPr defTabSz="914400">
                <a:defRPr/>
              </a:pPr>
              <a:endParaRPr lang="en-US" sz="2800" kern="0" spc="0" dirty="0">
                <a:latin typeface="微软雅黑" pitchFamily="34" charset="-122"/>
                <a:ea typeface="微软雅黑" pitchFamily="34" charset="-122"/>
                <a:cs typeface="Segoe UI" pitchFamily="34" charset="0"/>
              </a:endParaRPr>
            </a:p>
            <a:p>
              <a:pPr defTabSz="914400">
                <a:defRPr/>
              </a:pPr>
              <a:endParaRPr lang="en-US" sz="2800" kern="0" spc="0" dirty="0">
                <a:latin typeface="微软雅黑" pitchFamily="34" charset="-122"/>
                <a:ea typeface="微软雅黑" pitchFamily="34" charset="-122"/>
                <a:cs typeface="Segoe UI" pitchFamily="34" charset="0"/>
              </a:endParaRPr>
            </a:p>
            <a:p>
              <a:pPr defTabSz="914400">
                <a:defRPr/>
              </a:pPr>
              <a:endParaRPr lang="en-US" sz="2800" kern="0" spc="0" dirty="0">
                <a:latin typeface="微软雅黑" pitchFamily="34" charset="-122"/>
                <a:ea typeface="微软雅黑" pitchFamily="34" charset="-122"/>
                <a:cs typeface="Segoe UI" pitchFamily="34" charset="0"/>
              </a:endParaRPr>
            </a:p>
            <a:p>
              <a:pPr defTabSz="914400">
                <a:defRPr/>
              </a:pPr>
              <a:endParaRPr lang="en-US" sz="2800" kern="0" spc="0" dirty="0">
                <a:latin typeface="微软雅黑" pitchFamily="34" charset="-122"/>
                <a:ea typeface="微软雅黑" pitchFamily="34" charset="-122"/>
                <a:cs typeface="Segoe UI" pitchFamily="34" charset="0"/>
              </a:endParaRPr>
            </a:p>
            <a:p>
              <a:pPr defTabSz="914400">
                <a:defRPr/>
              </a:pPr>
              <a:endParaRPr lang="en-US" sz="2800" kern="0" spc="0" dirty="0">
                <a:latin typeface="微软雅黑" pitchFamily="34" charset="-122"/>
                <a:ea typeface="微软雅黑" pitchFamily="34" charset="-122"/>
                <a:cs typeface="Segoe UI" pitchFamily="34" charset="0"/>
              </a:endParaRPr>
            </a:p>
          </p:txBody>
        </p:sp>
        <p:sp>
          <p:nvSpPr>
            <p:cNvPr id="9" name="Presentation Title 01"/>
            <p:cNvSpPr txBox="1"/>
            <p:nvPr/>
          </p:nvSpPr>
          <p:spPr>
            <a:xfrm>
              <a:off x="526040" y="3164732"/>
              <a:ext cx="2761991" cy="956853"/>
            </a:xfrm>
            <a:prstGeom prst="rect">
              <a:avLst/>
            </a:prstGeom>
            <a:noFill/>
            <a:effectLst/>
          </p:spPr>
          <p:txBody>
            <a:bodyPr lIns="182880" tIns="60960" rIns="60960" bIns="60960" anchor="t" anchorCtr="0">
              <a:noAutofit/>
            </a:bodyPr>
            <a:lstStyle>
              <a:lvl1pPr algn="l" defTabSz="913765"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algn="ctr" defTabSz="1218565">
                <a:lnSpc>
                  <a:spcPct val="110000"/>
                </a:lnSpc>
                <a:defRPr/>
              </a:pPr>
              <a:r>
                <a:rPr lang="zh-CN" altLang="en-US" sz="1600" b="0" kern="0" spc="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b="0" kern="0" spc="0" dirty="0">
                <a:solidFill>
                  <a:sysClr val="window" lastClr="FFFFFF"/>
                </a:solidFill>
                <a:latin typeface="微软雅黑" pitchFamily="34" charset="-122"/>
                <a:ea typeface="微软雅黑" pitchFamily="34" charset="-122"/>
                <a:cs typeface="Segoe UI" pitchFamily="34" charset="0"/>
              </a:endParaRPr>
            </a:p>
            <a:p>
              <a:pPr algn="ctr">
                <a:lnSpc>
                  <a:spcPct val="110000"/>
                </a:lnSpc>
              </a:pPr>
              <a:r>
                <a:rPr lang="zh-CN" altLang="en-US" sz="1600" b="0" kern="0" spc="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b="0" kern="0" spc="0" dirty="0">
                <a:solidFill>
                  <a:sysClr val="window" lastClr="FFFFFF"/>
                </a:solidFill>
                <a:latin typeface="微软雅黑" pitchFamily="34" charset="-122"/>
                <a:ea typeface="微软雅黑" pitchFamily="34" charset="-122"/>
                <a:cs typeface="Segoe UI" pitchFamily="34" charset="0"/>
              </a:endParaRPr>
            </a:p>
            <a:p>
              <a:pPr algn="ctr">
                <a:lnSpc>
                  <a:spcPct val="110000"/>
                </a:lnSpc>
              </a:pPr>
              <a:r>
                <a:rPr lang="zh-CN" altLang="en-US" sz="1600" b="0" kern="0" spc="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b="0" kern="0" spc="0" dirty="0">
                <a:solidFill>
                  <a:sysClr val="window" lastClr="FFFFFF"/>
                </a:solidFill>
                <a:latin typeface="微软雅黑" pitchFamily="34" charset="-122"/>
                <a:ea typeface="微软雅黑" pitchFamily="34" charset="-122"/>
                <a:cs typeface="Segoe UI" pitchFamily="34" charset="0"/>
              </a:endParaRPr>
            </a:p>
          </p:txBody>
        </p:sp>
        <p:sp>
          <p:nvSpPr>
            <p:cNvPr id="10" name="Presentation Title 01"/>
            <p:cNvSpPr txBox="1"/>
            <p:nvPr/>
          </p:nvSpPr>
          <p:spPr>
            <a:xfrm>
              <a:off x="677025" y="1111767"/>
              <a:ext cx="2507182" cy="1965593"/>
            </a:xfrm>
            <a:prstGeom prst="rect">
              <a:avLst/>
            </a:prstGeom>
            <a:solidFill>
              <a:srgbClr val="C00000"/>
            </a:solidFill>
            <a:effectLst/>
          </p:spPr>
          <p:txBody>
            <a:bodyPr lIns="243840" rIns="182880" bIns="243840" anchor="t" anchorCtr="0">
              <a:noAutofit/>
            </a:bodyPr>
            <a:lstStyle>
              <a:lvl1pPr algn="l" defTabSz="913765"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914400">
                <a:defRPr/>
              </a:pPr>
              <a:r>
                <a:rPr lang="zh-CN" altLang="en-US" sz="3200" kern="0" spc="0" dirty="0">
                  <a:latin typeface="微软雅黑" pitchFamily="34" charset="-122"/>
                  <a:ea typeface="微软雅黑" pitchFamily="34" charset="-122"/>
                  <a:cs typeface="Segoe UI" pitchFamily="34" charset="0"/>
                </a:rPr>
                <a:t>主题一</a:t>
              </a:r>
              <a:endParaRPr lang="en-US" sz="3200" kern="0" spc="0" dirty="0">
                <a:latin typeface="微软雅黑" pitchFamily="34" charset="-122"/>
                <a:ea typeface="微软雅黑" pitchFamily="34" charset="-122"/>
                <a:cs typeface="Segoe UI" pitchFamily="34" charset="0"/>
              </a:endParaRPr>
            </a:p>
          </p:txBody>
        </p:sp>
        <p:pic>
          <p:nvPicPr>
            <p:cNvPr id="11" name="Picture 2" descr="\\MAGNUM\Projects\Microsoft\Cloud Power FY12\Design\Icons\PNGs\Cloud_on_your_terms.png"/>
            <p:cNvPicPr>
              <a:picLocks noChangeAspect="1" noChangeArrowheads="1"/>
            </p:cNvPicPr>
            <p:nvPr/>
          </p:nvPicPr>
          <p:blipFill>
            <a:blip r:embed="rId2" cstate="print">
              <a:lum bright="100000"/>
            </a:blip>
            <a:stretch>
              <a:fillRect/>
            </a:stretch>
          </p:blipFill>
          <p:spPr bwMode="auto">
            <a:xfrm>
              <a:off x="854415" y="1111768"/>
              <a:ext cx="2105242" cy="2203748"/>
            </a:xfrm>
            <a:prstGeom prst="rect">
              <a:avLst/>
            </a:prstGeom>
            <a:noFill/>
            <a:ln>
              <a:noFill/>
            </a:ln>
          </p:spPr>
        </p:pic>
      </p:grpSp>
      <p:grpSp>
        <p:nvGrpSpPr>
          <p:cNvPr id="12" name="01 11"/>
          <p:cNvGrpSpPr/>
          <p:nvPr/>
        </p:nvGrpSpPr>
        <p:grpSpPr>
          <a:xfrm>
            <a:off x="4342570" y="1892829"/>
            <a:ext cx="3416977" cy="4013091"/>
            <a:chOff x="3263465" y="1111767"/>
            <a:chExt cx="2562733" cy="3009818"/>
          </a:xfrm>
        </p:grpSpPr>
        <p:sp>
          <p:nvSpPr>
            <p:cNvPr id="13" name="Presentation Title 01"/>
            <p:cNvSpPr txBox="1"/>
            <p:nvPr/>
          </p:nvSpPr>
          <p:spPr>
            <a:xfrm>
              <a:off x="3317797" y="3137573"/>
              <a:ext cx="2508401" cy="808922"/>
            </a:xfrm>
            <a:prstGeom prst="rect">
              <a:avLst/>
            </a:prstGeom>
            <a:solidFill>
              <a:schemeClr val="bg1">
                <a:lumMod val="65000"/>
              </a:schemeClr>
            </a:solidFill>
            <a:effectLst/>
          </p:spPr>
          <p:txBody>
            <a:bodyPr lIns="243840" rIns="182880" bIns="243840" anchor="t" anchorCtr="0">
              <a:noAutofit/>
            </a:bodyPr>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914400">
                <a:defRPr/>
              </a:pPr>
              <a:endParaRPr lang="en-US" sz="2800" kern="0" dirty="0">
                <a:latin typeface="微软雅黑" pitchFamily="34" charset="-122"/>
                <a:ea typeface="微软雅黑" pitchFamily="34" charset="-122"/>
                <a:cs typeface="Segoe UI" pitchFamily="34" charset="0"/>
              </a:endParaRPr>
            </a:p>
            <a:p>
              <a:pPr defTabSz="914400">
                <a:defRPr/>
              </a:pPr>
              <a:endParaRPr lang="en-US" sz="2800" kern="0" dirty="0">
                <a:latin typeface="微软雅黑" pitchFamily="34" charset="-122"/>
                <a:ea typeface="微软雅黑" pitchFamily="34" charset="-122"/>
                <a:cs typeface="Segoe UI" pitchFamily="34" charset="0"/>
              </a:endParaRPr>
            </a:p>
            <a:p>
              <a:pPr defTabSz="914400">
                <a:defRPr/>
              </a:pPr>
              <a:endParaRPr lang="en-US" sz="2800" kern="0" dirty="0">
                <a:latin typeface="微软雅黑" pitchFamily="34" charset="-122"/>
                <a:ea typeface="微软雅黑" pitchFamily="34" charset="-122"/>
                <a:cs typeface="Segoe UI" pitchFamily="34" charset="0"/>
              </a:endParaRPr>
            </a:p>
            <a:p>
              <a:pPr defTabSz="914400">
                <a:defRPr/>
              </a:pPr>
              <a:endParaRPr lang="en-US" sz="2800" kern="0" dirty="0">
                <a:latin typeface="微软雅黑" pitchFamily="34" charset="-122"/>
                <a:ea typeface="微软雅黑" pitchFamily="34" charset="-122"/>
                <a:cs typeface="Segoe UI" pitchFamily="34" charset="0"/>
              </a:endParaRPr>
            </a:p>
            <a:p>
              <a:pPr defTabSz="914400">
                <a:defRPr/>
              </a:pPr>
              <a:endParaRPr lang="en-US" sz="2800" kern="0" dirty="0">
                <a:latin typeface="微软雅黑" pitchFamily="34" charset="-122"/>
                <a:ea typeface="微软雅黑" pitchFamily="34" charset="-122"/>
                <a:cs typeface="Segoe UI" pitchFamily="34" charset="0"/>
              </a:endParaRPr>
            </a:p>
            <a:p>
              <a:pPr defTabSz="914400">
                <a:defRPr/>
              </a:pPr>
              <a:endParaRPr lang="en-US" sz="2800" kern="0" dirty="0">
                <a:latin typeface="微软雅黑" pitchFamily="34" charset="-122"/>
                <a:ea typeface="微软雅黑" pitchFamily="34" charset="-122"/>
                <a:cs typeface="Segoe UI" pitchFamily="34" charset="0"/>
              </a:endParaRPr>
            </a:p>
            <a:p>
              <a:pPr defTabSz="914400">
                <a:defRPr/>
              </a:pPr>
              <a:endParaRPr lang="en-US" sz="2800" kern="0" dirty="0">
                <a:latin typeface="微软雅黑" pitchFamily="34" charset="-122"/>
                <a:ea typeface="微软雅黑" pitchFamily="34" charset="-122"/>
                <a:cs typeface="Segoe UI" pitchFamily="34" charset="0"/>
              </a:endParaRPr>
            </a:p>
          </p:txBody>
        </p:sp>
        <p:sp>
          <p:nvSpPr>
            <p:cNvPr id="14" name="Presentation Title 01"/>
            <p:cNvSpPr txBox="1"/>
            <p:nvPr/>
          </p:nvSpPr>
          <p:spPr>
            <a:xfrm>
              <a:off x="3263465" y="3164732"/>
              <a:ext cx="2508401" cy="956853"/>
            </a:xfrm>
            <a:prstGeom prst="rect">
              <a:avLst/>
            </a:prstGeom>
            <a:noFill/>
            <a:effectLst/>
          </p:spPr>
          <p:txBody>
            <a:bodyPr lIns="182880" tIns="60960" rIns="60960" bIns="60960" anchor="t" anchorCtr="0">
              <a:noAutofit/>
            </a:bodyPr>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algn="ctr" defTabSz="1218565">
                <a:lnSpc>
                  <a:spcPct val="110000"/>
                </a:lnSpc>
                <a:defRPr/>
              </a:pPr>
              <a:r>
                <a:rPr lang="zh-CN" altLang="en-US" sz="1600" b="0" kern="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b="0" kern="0" dirty="0">
                <a:solidFill>
                  <a:sysClr val="window" lastClr="FFFFFF"/>
                </a:solidFill>
                <a:latin typeface="微软雅黑" pitchFamily="34" charset="-122"/>
                <a:ea typeface="微软雅黑" pitchFamily="34" charset="-122"/>
                <a:cs typeface="Segoe UI" pitchFamily="34" charset="0"/>
              </a:endParaRPr>
            </a:p>
            <a:p>
              <a:pPr algn="ctr">
                <a:lnSpc>
                  <a:spcPct val="110000"/>
                </a:lnSpc>
              </a:pPr>
              <a:r>
                <a:rPr lang="zh-CN" altLang="en-US" sz="1600" b="0" kern="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b="0" kern="0" dirty="0">
                <a:solidFill>
                  <a:sysClr val="window" lastClr="FFFFFF"/>
                </a:solidFill>
                <a:latin typeface="微软雅黑" pitchFamily="34" charset="-122"/>
                <a:ea typeface="微软雅黑" pitchFamily="34" charset="-122"/>
                <a:cs typeface="Segoe UI" pitchFamily="34" charset="0"/>
              </a:endParaRPr>
            </a:p>
            <a:p>
              <a:pPr algn="ctr">
                <a:lnSpc>
                  <a:spcPct val="110000"/>
                </a:lnSpc>
              </a:pPr>
              <a:r>
                <a:rPr lang="zh-CN" altLang="en-US" sz="1600" b="0" kern="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b="0" kern="0" dirty="0">
                <a:solidFill>
                  <a:sysClr val="window" lastClr="FFFFFF"/>
                </a:solidFill>
                <a:latin typeface="微软雅黑" pitchFamily="34" charset="-122"/>
                <a:ea typeface="微软雅黑" pitchFamily="34" charset="-122"/>
                <a:cs typeface="Segoe UI" pitchFamily="34" charset="0"/>
              </a:endParaRPr>
            </a:p>
          </p:txBody>
        </p:sp>
        <p:sp>
          <p:nvSpPr>
            <p:cNvPr id="15" name="Presentation Title 01"/>
            <p:cNvSpPr txBox="1"/>
            <p:nvPr/>
          </p:nvSpPr>
          <p:spPr>
            <a:xfrm>
              <a:off x="3317797" y="1111767"/>
              <a:ext cx="2508401" cy="1965593"/>
            </a:xfrm>
            <a:prstGeom prst="rect">
              <a:avLst/>
            </a:prstGeom>
            <a:solidFill>
              <a:srgbClr val="FF0000"/>
            </a:solidFill>
            <a:effectLst/>
          </p:spPr>
          <p:txBody>
            <a:bodyPr lIns="243840" rIns="182880" bIns="243840" anchor="t" anchorCtr="0">
              <a:noAutofit/>
            </a:bodyPr>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914400">
                <a:defRPr/>
              </a:pPr>
              <a:r>
                <a:rPr lang="zh-CN" altLang="en-US" sz="3200" kern="0" dirty="0">
                  <a:latin typeface="微软雅黑" pitchFamily="34" charset="-122"/>
                  <a:ea typeface="微软雅黑" pitchFamily="34" charset="-122"/>
                  <a:cs typeface="Segoe UI" pitchFamily="34" charset="0"/>
                </a:rPr>
                <a:t>主题二</a:t>
              </a:r>
              <a:endParaRPr lang="en-US" altLang="zh-CN" sz="3200" kern="0" dirty="0">
                <a:latin typeface="微软雅黑" pitchFamily="34" charset="-122"/>
                <a:ea typeface="微软雅黑" pitchFamily="34" charset="-122"/>
                <a:cs typeface="Segoe UI" pitchFamily="34" charset="0"/>
              </a:endParaRPr>
            </a:p>
          </p:txBody>
        </p:sp>
        <p:sp>
          <p:nvSpPr>
            <p:cNvPr id="16" name="01 15"/>
            <p:cNvSpPr>
              <a:spLocks noEditPoints="1"/>
            </p:cNvSpPr>
            <p:nvPr/>
          </p:nvSpPr>
          <p:spPr bwMode="black">
            <a:xfrm>
              <a:off x="4101967" y="1763407"/>
              <a:ext cx="940061" cy="940897"/>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109740" tIns="54871" rIns="109740" bIns="54871" numCol="1" anchor="t" anchorCtr="0" compatLnSpc="1"/>
            <a:lstStyle/>
            <a:p>
              <a:pPr defTabSz="1218565">
                <a:defRPr/>
              </a:pPr>
              <a:endParaRPr lang="en-US" sz="1600" kern="0" dirty="0">
                <a:solidFill>
                  <a:sysClr val="windowText" lastClr="000000"/>
                </a:solidFill>
                <a:latin typeface="微软雅黑" pitchFamily="34" charset="-122"/>
                <a:ea typeface="微软雅黑" pitchFamily="34" charset="-122"/>
              </a:endParaRPr>
            </a:p>
          </p:txBody>
        </p:sp>
      </p:grpSp>
      <p:sp>
        <p:nvSpPr>
          <p:cNvPr id="17" name="标题 16"/>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1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1" fill="hold" nodeType="withEffect">
                                  <p:stCondLst>
                                    <p:cond delay="4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ppt_y</p:attrName>
                                        </p:attrNameLst>
                                      </p:cBhvr>
                                      <p:tavLst>
                                        <p:tav tm="0">
                                          <p:val>
                                            <p:strVal val="#ppt_y-#ppt_h*1.125000"/>
                                          </p:val>
                                        </p:tav>
                                        <p:tav tm="100000">
                                          <p:val>
                                            <p:strVal val="#ppt_y"/>
                                          </p:val>
                                        </p:tav>
                                      </p:tavLst>
                                    </p:anim>
                                    <p:animEffect transition="in" filter="wipe(down)">
                                      <p:cBhvr>
                                        <p:cTn id="12" dur="500"/>
                                        <p:tgtEl>
                                          <p:spTgt spid="12"/>
                                        </p:tgtEl>
                                      </p:cBhvr>
                                    </p:animEffect>
                                  </p:childTnLst>
                                </p:cTn>
                              </p:par>
                              <p:par>
                                <p:cTn id="13" presetID="12" presetClass="entr" presetSubtype="4" fill="hold" nodeType="withEffect">
                                  <p:stCondLst>
                                    <p:cond delay="7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ppt_y</p:attrName>
                                        </p:attrNameLst>
                                      </p:cBhvr>
                                      <p:tavLst>
                                        <p:tav tm="0">
                                          <p:val>
                                            <p:strVal val="#ppt_y+#ppt_h*1.125000"/>
                                          </p:val>
                                        </p:tav>
                                        <p:tav tm="100000">
                                          <p:val>
                                            <p:strVal val="#ppt_y"/>
                                          </p:val>
                                        </p:tav>
                                      </p:tavLst>
                                    </p:anim>
                                    <p:animEffect transition="in" filter="wipe(up)">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a:spLocks noChangeArrowheads="1"/>
          </p:cNvSpPr>
          <p:nvPr/>
        </p:nvSpPr>
        <p:spPr bwMode="auto">
          <a:xfrm>
            <a:off x="1870781" y="1567821"/>
            <a:ext cx="2192867" cy="355600"/>
          </a:xfrm>
          <a:prstGeom prst="rect">
            <a:avLst/>
          </a:prstGeom>
          <a:solidFill>
            <a:srgbClr val="FF0000"/>
          </a:solidFill>
          <a:ln>
            <a:noFill/>
          </a:ln>
          <a:effectLst>
            <a:outerShdw dist="38100" dir="5400000" algn="t" rotWithShape="0">
              <a:srgbClr val="000000">
                <a:alpha val="39999"/>
              </a:srgbClr>
            </a:outerShdw>
          </a:effectLst>
        </p:spPr>
        <p:txBody>
          <a:bodyPr anchor="ctr"/>
          <a:lstStyle/>
          <a:p>
            <a:pPr>
              <a:lnSpc>
                <a:spcPct val="120000"/>
              </a:lnSpc>
              <a:defRPr/>
            </a:pPr>
            <a:r>
              <a:rPr lang="en-US" altLang="zh-CN" sz="2400" b="1" kern="0" dirty="0">
                <a:solidFill>
                  <a:sysClr val="window" lastClr="FFFFFF"/>
                </a:solidFill>
                <a:latin typeface="微软雅黑" pitchFamily="34" charset="-122"/>
                <a:ea typeface="微软雅黑" pitchFamily="34" charset="-122"/>
              </a:rPr>
              <a:t>      2012</a:t>
            </a:r>
            <a:endParaRPr lang="zh-CN" altLang="en-US" sz="2400" b="1" kern="0" dirty="0">
              <a:solidFill>
                <a:sysClr val="window" lastClr="FFFFFF"/>
              </a:solidFill>
              <a:latin typeface="微软雅黑" pitchFamily="34" charset="-122"/>
              <a:ea typeface="微软雅黑" pitchFamily="34" charset="-122"/>
            </a:endParaRPr>
          </a:p>
        </p:txBody>
      </p:sp>
      <p:grpSp>
        <p:nvGrpSpPr>
          <p:cNvPr id="3" name="01 15"/>
          <p:cNvGrpSpPr/>
          <p:nvPr/>
        </p:nvGrpSpPr>
        <p:grpSpPr bwMode="auto">
          <a:xfrm>
            <a:off x="1870781" y="2090638"/>
            <a:ext cx="2192867" cy="1864784"/>
            <a:chOff x="107174" y="2371708"/>
            <a:chExt cx="1728549" cy="1797174"/>
          </a:xfrm>
        </p:grpSpPr>
        <p:sp>
          <p:nvSpPr>
            <p:cNvPr id="4" name="01 3"/>
            <p:cNvSpPr/>
            <p:nvPr/>
          </p:nvSpPr>
          <p:spPr>
            <a:xfrm>
              <a:off x="107174" y="2371708"/>
              <a:ext cx="1728549"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nSpc>
                  <a:spcPct val="120000"/>
                </a:lnSpc>
                <a:defRPr/>
              </a:pPr>
              <a:endParaRPr lang="en-US" altLang="zh-CN" sz="1600" kern="0" dirty="0">
                <a:solidFill>
                  <a:srgbClr val="4D4D4D"/>
                </a:solidFill>
                <a:latin typeface="微软雅黑" pitchFamily="34" charset="-122"/>
                <a:ea typeface="微软雅黑" pitchFamily="34" charset="-122"/>
              </a:endParaRPr>
            </a:p>
          </p:txBody>
        </p:sp>
        <p:sp>
          <p:nvSpPr>
            <p:cNvPr id="5" name="01 19"/>
            <p:cNvSpPr txBox="1">
              <a:spLocks noChangeArrowheads="1"/>
            </p:cNvSpPr>
            <p:nvPr/>
          </p:nvSpPr>
          <p:spPr bwMode="auto">
            <a:xfrm>
              <a:off x="107174" y="2477784"/>
              <a:ext cx="1728549" cy="373738"/>
            </a:xfrm>
            <a:prstGeom prst="rect">
              <a:avLst/>
            </a:prstGeom>
            <a:noFill/>
            <a:ln w="9525">
              <a:noFill/>
              <a:miter lim="800000"/>
            </a:ln>
          </p:spPr>
          <p:txBody>
            <a:bodyPr>
              <a:spAutoFit/>
            </a:bodyPr>
            <a:lstStyle/>
            <a:p>
              <a:pPr>
                <a:lnSpc>
                  <a:spcPct val="120000"/>
                </a:lnSpc>
                <a:defRPr/>
              </a:pPr>
              <a:r>
                <a:rPr lang="zh-CN" altLang="en-US" sz="1600" b="1" kern="0">
                  <a:solidFill>
                    <a:srgbClr val="4D4D4D"/>
                  </a:solidFill>
                  <a:latin typeface="微软雅黑" pitchFamily="34" charset="-122"/>
                  <a:ea typeface="微软雅黑" pitchFamily="34" charset="-122"/>
                </a:rPr>
                <a:t>单击此处添加标题</a:t>
              </a:r>
            </a:p>
          </p:txBody>
        </p:sp>
        <p:sp>
          <p:nvSpPr>
            <p:cNvPr id="6" name="01 5"/>
            <p:cNvSpPr txBox="1"/>
            <p:nvPr/>
          </p:nvSpPr>
          <p:spPr>
            <a:xfrm>
              <a:off x="107174" y="2802133"/>
              <a:ext cx="1728549" cy="1334780"/>
            </a:xfrm>
            <a:prstGeom prst="rect">
              <a:avLst/>
            </a:prstGeom>
            <a:noFill/>
          </p:spPr>
          <p:txBody>
            <a:bodyPr>
              <a:spAutoFit/>
            </a:bodyPr>
            <a:lstStyle/>
            <a:p>
              <a:pPr>
                <a:lnSpc>
                  <a:spcPct val="150000"/>
                </a:lnSpc>
                <a:defRPr/>
              </a:pPr>
              <a:r>
                <a:rPr lang="zh-CN" altLang="en-US" sz="140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7" name="01 6"/>
          <p:cNvSpPr>
            <a:spLocks noChangeArrowheads="1"/>
          </p:cNvSpPr>
          <p:nvPr/>
        </p:nvSpPr>
        <p:spPr bwMode="auto">
          <a:xfrm>
            <a:off x="4336697" y="1567821"/>
            <a:ext cx="2192867" cy="355600"/>
          </a:xfrm>
          <a:prstGeom prst="rect">
            <a:avLst/>
          </a:prstGeom>
          <a:solidFill>
            <a:srgbClr val="C00000"/>
          </a:solidFill>
          <a:ln>
            <a:noFill/>
          </a:ln>
          <a:effectLst>
            <a:outerShdw dist="38100" dir="5400000" algn="t" rotWithShape="0">
              <a:srgbClr val="000000">
                <a:alpha val="39999"/>
              </a:srgbClr>
            </a:outerShdw>
          </a:effectLst>
        </p:spPr>
        <p:txBody>
          <a:bodyPr anchor="ctr"/>
          <a:lstStyle/>
          <a:p>
            <a:pPr>
              <a:lnSpc>
                <a:spcPct val="120000"/>
              </a:lnSpc>
              <a:defRPr/>
            </a:pPr>
            <a:r>
              <a:rPr lang="en-US" altLang="zh-CN" sz="2400" b="1" kern="0" dirty="0">
                <a:solidFill>
                  <a:sysClr val="window" lastClr="FFFFFF"/>
                </a:solidFill>
                <a:latin typeface="微软雅黑" pitchFamily="34" charset="-122"/>
                <a:ea typeface="微软雅黑" pitchFamily="34" charset="-122"/>
              </a:rPr>
              <a:t>      2013</a:t>
            </a:r>
            <a:endParaRPr lang="zh-CN" altLang="en-US" sz="2400" b="1" kern="0" dirty="0">
              <a:solidFill>
                <a:sysClr val="window" lastClr="FFFFFF"/>
              </a:solidFill>
              <a:latin typeface="微软雅黑" pitchFamily="34" charset="-122"/>
              <a:ea typeface="微软雅黑" pitchFamily="34" charset="-122"/>
            </a:endParaRPr>
          </a:p>
        </p:txBody>
      </p:sp>
      <p:grpSp>
        <p:nvGrpSpPr>
          <p:cNvPr id="8" name="01 23"/>
          <p:cNvGrpSpPr/>
          <p:nvPr/>
        </p:nvGrpSpPr>
        <p:grpSpPr bwMode="auto">
          <a:xfrm>
            <a:off x="4336697" y="2090638"/>
            <a:ext cx="2192867" cy="1864784"/>
            <a:chOff x="107504" y="2371708"/>
            <a:chExt cx="1728675" cy="1797174"/>
          </a:xfrm>
        </p:grpSpPr>
        <p:sp>
          <p:nvSpPr>
            <p:cNvPr id="9" name="01 8"/>
            <p:cNvSpPr/>
            <p:nvPr/>
          </p:nvSpPr>
          <p:spPr>
            <a:xfrm>
              <a:off x="107504" y="2371708"/>
              <a:ext cx="1728675"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nSpc>
                  <a:spcPct val="120000"/>
                </a:lnSpc>
                <a:defRPr/>
              </a:pPr>
              <a:endParaRPr lang="en-US" altLang="zh-CN" sz="1600" kern="0" dirty="0">
                <a:solidFill>
                  <a:srgbClr val="4D4D4D"/>
                </a:solidFill>
                <a:latin typeface="微软雅黑" pitchFamily="34" charset="-122"/>
                <a:ea typeface="微软雅黑" pitchFamily="34" charset="-122"/>
              </a:endParaRPr>
            </a:p>
          </p:txBody>
        </p:sp>
        <p:sp>
          <p:nvSpPr>
            <p:cNvPr id="10" name="01 25"/>
            <p:cNvSpPr txBox="1">
              <a:spLocks noChangeArrowheads="1"/>
            </p:cNvSpPr>
            <p:nvPr/>
          </p:nvSpPr>
          <p:spPr bwMode="auto">
            <a:xfrm>
              <a:off x="107504" y="2477784"/>
              <a:ext cx="1728675" cy="373738"/>
            </a:xfrm>
            <a:prstGeom prst="rect">
              <a:avLst/>
            </a:prstGeom>
            <a:noFill/>
            <a:ln w="9525">
              <a:noFill/>
              <a:miter lim="800000"/>
            </a:ln>
          </p:spPr>
          <p:txBody>
            <a:bodyPr>
              <a:spAutoFit/>
            </a:bodyPr>
            <a:lstStyle/>
            <a:p>
              <a:pPr>
                <a:lnSpc>
                  <a:spcPct val="120000"/>
                </a:lnSpc>
                <a:defRPr/>
              </a:pPr>
              <a:r>
                <a:rPr lang="zh-CN" altLang="en-US" sz="1600" b="1" kern="0">
                  <a:solidFill>
                    <a:srgbClr val="4D4D4D"/>
                  </a:solidFill>
                  <a:latin typeface="微软雅黑" pitchFamily="34" charset="-122"/>
                  <a:ea typeface="微软雅黑" pitchFamily="34" charset="-122"/>
                </a:rPr>
                <a:t>单击此处添加标题</a:t>
              </a:r>
            </a:p>
          </p:txBody>
        </p:sp>
        <p:sp>
          <p:nvSpPr>
            <p:cNvPr id="11" name="01 10"/>
            <p:cNvSpPr txBox="1"/>
            <p:nvPr/>
          </p:nvSpPr>
          <p:spPr>
            <a:xfrm>
              <a:off x="107504" y="2802133"/>
              <a:ext cx="1728675" cy="1334780"/>
            </a:xfrm>
            <a:prstGeom prst="rect">
              <a:avLst/>
            </a:prstGeom>
            <a:noFill/>
          </p:spPr>
          <p:txBody>
            <a:bodyPr>
              <a:spAutoFit/>
            </a:bodyPr>
            <a:lstStyle/>
            <a:p>
              <a:pPr>
                <a:lnSpc>
                  <a:spcPct val="150000"/>
                </a:lnSpc>
                <a:defRPr/>
              </a:pPr>
              <a:r>
                <a:rPr lang="zh-CN" altLang="en-US" sz="140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12" name="01 11"/>
          <p:cNvSpPr>
            <a:spLocks noChangeArrowheads="1"/>
          </p:cNvSpPr>
          <p:nvPr/>
        </p:nvSpPr>
        <p:spPr bwMode="auto">
          <a:xfrm>
            <a:off x="6800497" y="1567821"/>
            <a:ext cx="2192867" cy="355600"/>
          </a:xfrm>
          <a:prstGeom prst="rect">
            <a:avLst/>
          </a:prstGeom>
          <a:solidFill>
            <a:srgbClr val="C00000"/>
          </a:solidFill>
          <a:ln>
            <a:noFill/>
          </a:ln>
          <a:effectLst>
            <a:outerShdw dist="38100" dir="5400000" algn="t" rotWithShape="0">
              <a:srgbClr val="000000">
                <a:alpha val="39999"/>
              </a:srgbClr>
            </a:outerShdw>
          </a:effectLst>
        </p:spPr>
        <p:txBody>
          <a:bodyPr anchor="ctr"/>
          <a:lstStyle/>
          <a:p>
            <a:pPr>
              <a:lnSpc>
                <a:spcPct val="120000"/>
              </a:lnSpc>
              <a:defRPr/>
            </a:pPr>
            <a:r>
              <a:rPr lang="en-US" altLang="zh-CN" sz="2400" b="1" kern="0" dirty="0">
                <a:solidFill>
                  <a:sysClr val="window" lastClr="FFFFFF"/>
                </a:solidFill>
                <a:latin typeface="微软雅黑" pitchFamily="34" charset="-122"/>
                <a:ea typeface="微软雅黑" pitchFamily="34" charset="-122"/>
              </a:rPr>
              <a:t>      2014  </a:t>
            </a:r>
            <a:endParaRPr lang="zh-CN" altLang="en-US" sz="2400" b="1" kern="0" dirty="0">
              <a:solidFill>
                <a:sysClr val="window" lastClr="FFFFFF"/>
              </a:solidFill>
              <a:latin typeface="微软雅黑" pitchFamily="34" charset="-122"/>
              <a:ea typeface="微软雅黑" pitchFamily="34" charset="-122"/>
            </a:endParaRPr>
          </a:p>
        </p:txBody>
      </p:sp>
      <p:grpSp>
        <p:nvGrpSpPr>
          <p:cNvPr id="13" name="01 28"/>
          <p:cNvGrpSpPr/>
          <p:nvPr/>
        </p:nvGrpSpPr>
        <p:grpSpPr bwMode="auto">
          <a:xfrm>
            <a:off x="6800497" y="2090638"/>
            <a:ext cx="2192867" cy="1864784"/>
            <a:chOff x="107504" y="2371708"/>
            <a:chExt cx="1728000" cy="1797174"/>
          </a:xfrm>
        </p:grpSpPr>
        <p:sp>
          <p:nvSpPr>
            <p:cNvPr id="14" name="01 13"/>
            <p:cNvSpPr/>
            <p:nvPr/>
          </p:nvSpPr>
          <p:spPr>
            <a:xfrm>
              <a:off x="107504" y="2371708"/>
              <a:ext cx="1728000"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nSpc>
                  <a:spcPct val="120000"/>
                </a:lnSpc>
                <a:defRPr/>
              </a:pPr>
              <a:endParaRPr lang="en-US" altLang="zh-CN" sz="1600" kern="0" dirty="0">
                <a:solidFill>
                  <a:srgbClr val="4D4D4D"/>
                </a:solidFill>
                <a:latin typeface="微软雅黑" pitchFamily="34" charset="-122"/>
                <a:ea typeface="微软雅黑" pitchFamily="34" charset="-122"/>
              </a:endParaRPr>
            </a:p>
          </p:txBody>
        </p:sp>
        <p:sp>
          <p:nvSpPr>
            <p:cNvPr id="15" name="01 30"/>
            <p:cNvSpPr txBox="1">
              <a:spLocks noChangeArrowheads="1"/>
            </p:cNvSpPr>
            <p:nvPr/>
          </p:nvSpPr>
          <p:spPr bwMode="auto">
            <a:xfrm>
              <a:off x="107504" y="2477784"/>
              <a:ext cx="1728000" cy="373738"/>
            </a:xfrm>
            <a:prstGeom prst="rect">
              <a:avLst/>
            </a:prstGeom>
            <a:noFill/>
            <a:ln w="9525">
              <a:noFill/>
              <a:miter lim="800000"/>
            </a:ln>
          </p:spPr>
          <p:txBody>
            <a:bodyPr>
              <a:spAutoFit/>
            </a:bodyPr>
            <a:lstStyle/>
            <a:p>
              <a:pPr>
                <a:lnSpc>
                  <a:spcPct val="120000"/>
                </a:lnSpc>
                <a:defRPr/>
              </a:pPr>
              <a:r>
                <a:rPr lang="zh-CN" altLang="en-US" sz="1600" b="1" kern="0">
                  <a:solidFill>
                    <a:srgbClr val="4D4D4D"/>
                  </a:solidFill>
                  <a:latin typeface="微软雅黑" pitchFamily="34" charset="-122"/>
                  <a:ea typeface="微软雅黑" pitchFamily="34" charset="-122"/>
                </a:rPr>
                <a:t>单击此处添加标题</a:t>
              </a:r>
            </a:p>
          </p:txBody>
        </p:sp>
        <p:sp>
          <p:nvSpPr>
            <p:cNvPr id="16" name="01 15"/>
            <p:cNvSpPr txBox="1"/>
            <p:nvPr/>
          </p:nvSpPr>
          <p:spPr>
            <a:xfrm>
              <a:off x="107504" y="2802133"/>
              <a:ext cx="1728000" cy="1334780"/>
            </a:xfrm>
            <a:prstGeom prst="rect">
              <a:avLst/>
            </a:prstGeom>
            <a:noFill/>
          </p:spPr>
          <p:txBody>
            <a:bodyPr>
              <a:spAutoFit/>
            </a:bodyPr>
            <a:lstStyle/>
            <a:p>
              <a:pPr>
                <a:lnSpc>
                  <a:spcPct val="150000"/>
                </a:lnSpc>
                <a:defRPr/>
              </a:pPr>
              <a:r>
                <a:rPr lang="zh-CN" altLang="en-US" sz="140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17" name="01 16"/>
          <p:cNvSpPr>
            <a:spLocks noChangeArrowheads="1"/>
          </p:cNvSpPr>
          <p:nvPr/>
        </p:nvSpPr>
        <p:spPr bwMode="auto">
          <a:xfrm>
            <a:off x="9264297" y="1567821"/>
            <a:ext cx="2192867" cy="355600"/>
          </a:xfrm>
          <a:prstGeom prst="rect">
            <a:avLst/>
          </a:prstGeom>
          <a:solidFill>
            <a:srgbClr val="FF0000"/>
          </a:solidFill>
          <a:ln>
            <a:noFill/>
          </a:ln>
          <a:effectLst>
            <a:outerShdw dist="38100" dir="5400000" algn="t" rotWithShape="0">
              <a:srgbClr val="000000">
                <a:alpha val="39999"/>
              </a:srgbClr>
            </a:outerShdw>
          </a:effectLst>
        </p:spPr>
        <p:txBody>
          <a:bodyPr anchor="ctr"/>
          <a:lstStyle/>
          <a:p>
            <a:pPr>
              <a:lnSpc>
                <a:spcPct val="120000"/>
              </a:lnSpc>
              <a:defRPr/>
            </a:pPr>
            <a:r>
              <a:rPr lang="en-US" altLang="zh-CN" sz="2400" b="1" kern="0" dirty="0">
                <a:solidFill>
                  <a:sysClr val="window" lastClr="FFFFFF"/>
                </a:solidFill>
                <a:latin typeface="微软雅黑" pitchFamily="34" charset="-122"/>
                <a:ea typeface="微软雅黑" pitchFamily="34" charset="-122"/>
              </a:rPr>
              <a:t>      2015</a:t>
            </a:r>
            <a:endParaRPr lang="zh-CN" altLang="en-US" sz="2400" b="1" kern="0" dirty="0">
              <a:solidFill>
                <a:sysClr val="window" lastClr="FFFFFF"/>
              </a:solidFill>
              <a:latin typeface="微软雅黑" pitchFamily="34" charset="-122"/>
              <a:ea typeface="微软雅黑" pitchFamily="34" charset="-122"/>
            </a:endParaRPr>
          </a:p>
        </p:txBody>
      </p:sp>
      <p:grpSp>
        <p:nvGrpSpPr>
          <p:cNvPr id="18" name="01 33"/>
          <p:cNvGrpSpPr/>
          <p:nvPr/>
        </p:nvGrpSpPr>
        <p:grpSpPr bwMode="auto">
          <a:xfrm>
            <a:off x="9264297" y="2090638"/>
            <a:ext cx="2192867" cy="1864784"/>
            <a:chOff x="106954" y="2371708"/>
            <a:chExt cx="1728550" cy="1797174"/>
          </a:xfrm>
        </p:grpSpPr>
        <p:sp>
          <p:nvSpPr>
            <p:cNvPr id="19" name="01 18"/>
            <p:cNvSpPr/>
            <p:nvPr/>
          </p:nvSpPr>
          <p:spPr>
            <a:xfrm>
              <a:off x="106954" y="2371708"/>
              <a:ext cx="1728550"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nSpc>
                  <a:spcPct val="120000"/>
                </a:lnSpc>
                <a:defRPr/>
              </a:pPr>
              <a:endParaRPr lang="en-US" altLang="zh-CN" sz="1600" kern="0" dirty="0">
                <a:solidFill>
                  <a:srgbClr val="4D4D4D"/>
                </a:solidFill>
                <a:latin typeface="微软雅黑" pitchFamily="34" charset="-122"/>
                <a:ea typeface="微软雅黑" pitchFamily="34" charset="-122"/>
              </a:endParaRPr>
            </a:p>
          </p:txBody>
        </p:sp>
        <p:sp>
          <p:nvSpPr>
            <p:cNvPr id="20" name="01 35"/>
            <p:cNvSpPr txBox="1">
              <a:spLocks noChangeArrowheads="1"/>
            </p:cNvSpPr>
            <p:nvPr/>
          </p:nvSpPr>
          <p:spPr bwMode="auto">
            <a:xfrm>
              <a:off x="106954" y="2477784"/>
              <a:ext cx="1728550" cy="373738"/>
            </a:xfrm>
            <a:prstGeom prst="rect">
              <a:avLst/>
            </a:prstGeom>
            <a:noFill/>
            <a:ln w="9525">
              <a:noFill/>
              <a:miter lim="800000"/>
            </a:ln>
          </p:spPr>
          <p:txBody>
            <a:bodyPr>
              <a:spAutoFit/>
            </a:bodyPr>
            <a:lstStyle/>
            <a:p>
              <a:pPr>
                <a:lnSpc>
                  <a:spcPct val="120000"/>
                </a:lnSpc>
                <a:defRPr/>
              </a:pPr>
              <a:r>
                <a:rPr lang="zh-CN" altLang="en-US" sz="1600" b="1" kern="0">
                  <a:solidFill>
                    <a:srgbClr val="4D4D4D"/>
                  </a:solidFill>
                  <a:latin typeface="微软雅黑" pitchFamily="34" charset="-122"/>
                  <a:ea typeface="微软雅黑" pitchFamily="34" charset="-122"/>
                </a:rPr>
                <a:t>单击此处添加标题</a:t>
              </a:r>
            </a:p>
          </p:txBody>
        </p:sp>
        <p:sp>
          <p:nvSpPr>
            <p:cNvPr id="21" name="01 20"/>
            <p:cNvSpPr txBox="1"/>
            <p:nvPr/>
          </p:nvSpPr>
          <p:spPr>
            <a:xfrm>
              <a:off x="106954" y="2802133"/>
              <a:ext cx="1728550" cy="1334780"/>
            </a:xfrm>
            <a:prstGeom prst="rect">
              <a:avLst/>
            </a:prstGeom>
            <a:noFill/>
          </p:spPr>
          <p:txBody>
            <a:bodyPr>
              <a:spAutoFit/>
            </a:bodyPr>
            <a:lstStyle/>
            <a:p>
              <a:pPr>
                <a:lnSpc>
                  <a:spcPct val="150000"/>
                </a:lnSpc>
                <a:defRPr/>
              </a:pPr>
              <a:r>
                <a:rPr lang="zh-CN" altLang="en-US" sz="140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22" name="01 21"/>
          <p:cNvSpPr>
            <a:spLocks noChangeArrowheads="1"/>
          </p:cNvSpPr>
          <p:nvPr/>
        </p:nvSpPr>
        <p:spPr bwMode="auto">
          <a:xfrm>
            <a:off x="687564" y="2109689"/>
            <a:ext cx="948267" cy="1864783"/>
          </a:xfrm>
          <a:prstGeom prst="rect">
            <a:avLst/>
          </a:prstGeom>
          <a:solidFill>
            <a:srgbClr val="FF0000"/>
          </a:solidFill>
          <a:ln>
            <a:noFill/>
          </a:ln>
          <a:effectLst>
            <a:outerShdw dist="38100" dir="5400000" algn="t" rotWithShape="0">
              <a:srgbClr val="000000">
                <a:alpha val="39999"/>
              </a:srgbClr>
            </a:outerShdw>
          </a:effectLst>
        </p:spPr>
        <p:txBody>
          <a:bodyPr vert="eaVert" anchor="ctr"/>
          <a:lstStyle/>
          <a:p>
            <a:pPr>
              <a:lnSpc>
                <a:spcPct val="120000"/>
              </a:lnSpc>
              <a:defRPr/>
            </a:pPr>
            <a:r>
              <a:rPr lang="zh-CN" altLang="en-US" sz="2400" b="1" kern="0" dirty="0">
                <a:solidFill>
                  <a:sysClr val="window" lastClr="FFFFFF"/>
                </a:solidFill>
                <a:latin typeface="微软雅黑" pitchFamily="34" charset="-122"/>
                <a:ea typeface="微软雅黑" pitchFamily="34" charset="-122"/>
              </a:rPr>
              <a:t>  添加文本</a:t>
            </a:r>
            <a:endParaRPr lang="en-US" altLang="zh-CN" sz="2400" b="1" kern="0" dirty="0">
              <a:solidFill>
                <a:sysClr val="window" lastClr="FFFFFF"/>
              </a:solidFill>
              <a:latin typeface="微软雅黑" pitchFamily="34" charset="-122"/>
              <a:ea typeface="微软雅黑" pitchFamily="34" charset="-122"/>
            </a:endParaRPr>
          </a:p>
        </p:txBody>
      </p:sp>
      <p:grpSp>
        <p:nvGrpSpPr>
          <p:cNvPr id="23" name="01 39"/>
          <p:cNvGrpSpPr/>
          <p:nvPr/>
        </p:nvGrpSpPr>
        <p:grpSpPr bwMode="auto">
          <a:xfrm>
            <a:off x="1870781" y="4137455"/>
            <a:ext cx="2192867" cy="1864783"/>
            <a:chOff x="107174" y="2371424"/>
            <a:chExt cx="1728549" cy="1797174"/>
          </a:xfrm>
        </p:grpSpPr>
        <p:sp>
          <p:nvSpPr>
            <p:cNvPr id="24" name="01 23"/>
            <p:cNvSpPr/>
            <p:nvPr/>
          </p:nvSpPr>
          <p:spPr>
            <a:xfrm>
              <a:off x="107174" y="2371424"/>
              <a:ext cx="1728549"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nSpc>
                  <a:spcPct val="120000"/>
                </a:lnSpc>
                <a:defRPr/>
              </a:pPr>
              <a:endParaRPr lang="en-US" altLang="zh-CN" sz="1600" kern="0" dirty="0">
                <a:solidFill>
                  <a:srgbClr val="4D4D4D"/>
                </a:solidFill>
                <a:latin typeface="微软雅黑" pitchFamily="34" charset="-122"/>
                <a:ea typeface="微软雅黑" pitchFamily="34" charset="-122"/>
              </a:endParaRPr>
            </a:p>
          </p:txBody>
        </p:sp>
        <p:sp>
          <p:nvSpPr>
            <p:cNvPr id="25" name="01 41"/>
            <p:cNvSpPr txBox="1">
              <a:spLocks noChangeArrowheads="1"/>
            </p:cNvSpPr>
            <p:nvPr/>
          </p:nvSpPr>
          <p:spPr bwMode="auto">
            <a:xfrm>
              <a:off x="107174" y="2477500"/>
              <a:ext cx="1728549" cy="373738"/>
            </a:xfrm>
            <a:prstGeom prst="rect">
              <a:avLst/>
            </a:prstGeom>
            <a:noFill/>
            <a:ln w="9525">
              <a:noFill/>
              <a:miter lim="800000"/>
            </a:ln>
          </p:spPr>
          <p:txBody>
            <a:bodyPr>
              <a:spAutoFit/>
            </a:bodyPr>
            <a:lstStyle/>
            <a:p>
              <a:pPr>
                <a:lnSpc>
                  <a:spcPct val="120000"/>
                </a:lnSpc>
                <a:defRPr/>
              </a:pPr>
              <a:r>
                <a:rPr lang="zh-CN" altLang="en-US" sz="1600" b="1" kern="0">
                  <a:solidFill>
                    <a:srgbClr val="4D4D4D"/>
                  </a:solidFill>
                  <a:latin typeface="微软雅黑" pitchFamily="34" charset="-122"/>
                  <a:ea typeface="微软雅黑" pitchFamily="34" charset="-122"/>
                </a:rPr>
                <a:t>单击此处添加标题</a:t>
              </a:r>
            </a:p>
          </p:txBody>
        </p:sp>
        <p:sp>
          <p:nvSpPr>
            <p:cNvPr id="26" name="01 25"/>
            <p:cNvSpPr txBox="1"/>
            <p:nvPr/>
          </p:nvSpPr>
          <p:spPr>
            <a:xfrm>
              <a:off x="107174" y="2801848"/>
              <a:ext cx="1728549" cy="1334781"/>
            </a:xfrm>
            <a:prstGeom prst="rect">
              <a:avLst/>
            </a:prstGeom>
            <a:noFill/>
          </p:spPr>
          <p:txBody>
            <a:bodyPr>
              <a:spAutoFit/>
            </a:bodyPr>
            <a:lstStyle/>
            <a:p>
              <a:pPr>
                <a:lnSpc>
                  <a:spcPct val="150000"/>
                </a:lnSpc>
                <a:defRPr/>
              </a:pPr>
              <a:r>
                <a:rPr lang="zh-CN" altLang="en-US" sz="140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7" name="01 43"/>
          <p:cNvGrpSpPr/>
          <p:nvPr/>
        </p:nvGrpSpPr>
        <p:grpSpPr bwMode="auto">
          <a:xfrm>
            <a:off x="4336697" y="4137455"/>
            <a:ext cx="2192867" cy="1864783"/>
            <a:chOff x="107504" y="2371424"/>
            <a:chExt cx="1728675" cy="1797174"/>
          </a:xfrm>
        </p:grpSpPr>
        <p:sp>
          <p:nvSpPr>
            <p:cNvPr id="28" name="01 27"/>
            <p:cNvSpPr/>
            <p:nvPr/>
          </p:nvSpPr>
          <p:spPr>
            <a:xfrm>
              <a:off x="107504" y="2371424"/>
              <a:ext cx="1728675"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nSpc>
                  <a:spcPct val="120000"/>
                </a:lnSpc>
                <a:defRPr/>
              </a:pPr>
              <a:endParaRPr lang="en-US" altLang="zh-CN" sz="1600" kern="0" dirty="0">
                <a:solidFill>
                  <a:srgbClr val="4D4D4D"/>
                </a:solidFill>
                <a:latin typeface="微软雅黑" pitchFamily="34" charset="-122"/>
                <a:ea typeface="微软雅黑" pitchFamily="34" charset="-122"/>
              </a:endParaRPr>
            </a:p>
          </p:txBody>
        </p:sp>
        <p:sp>
          <p:nvSpPr>
            <p:cNvPr id="29" name="01 45"/>
            <p:cNvSpPr txBox="1">
              <a:spLocks noChangeArrowheads="1"/>
            </p:cNvSpPr>
            <p:nvPr/>
          </p:nvSpPr>
          <p:spPr bwMode="auto">
            <a:xfrm>
              <a:off x="107504" y="2477500"/>
              <a:ext cx="1728675" cy="373738"/>
            </a:xfrm>
            <a:prstGeom prst="rect">
              <a:avLst/>
            </a:prstGeom>
            <a:noFill/>
            <a:ln w="9525">
              <a:noFill/>
              <a:miter lim="800000"/>
            </a:ln>
          </p:spPr>
          <p:txBody>
            <a:bodyPr>
              <a:spAutoFit/>
            </a:bodyPr>
            <a:lstStyle/>
            <a:p>
              <a:pPr>
                <a:lnSpc>
                  <a:spcPct val="120000"/>
                </a:lnSpc>
                <a:defRPr/>
              </a:pPr>
              <a:r>
                <a:rPr lang="zh-CN" altLang="en-US" sz="1600" b="1" kern="0">
                  <a:solidFill>
                    <a:srgbClr val="4D4D4D"/>
                  </a:solidFill>
                  <a:latin typeface="微软雅黑" pitchFamily="34" charset="-122"/>
                  <a:ea typeface="微软雅黑" pitchFamily="34" charset="-122"/>
                </a:rPr>
                <a:t>单击此处添加标题</a:t>
              </a:r>
            </a:p>
          </p:txBody>
        </p:sp>
        <p:sp>
          <p:nvSpPr>
            <p:cNvPr id="30" name="01 29"/>
            <p:cNvSpPr txBox="1"/>
            <p:nvPr/>
          </p:nvSpPr>
          <p:spPr>
            <a:xfrm>
              <a:off x="107504" y="2801848"/>
              <a:ext cx="1728675" cy="1334781"/>
            </a:xfrm>
            <a:prstGeom prst="rect">
              <a:avLst/>
            </a:prstGeom>
            <a:noFill/>
          </p:spPr>
          <p:txBody>
            <a:bodyPr>
              <a:spAutoFit/>
            </a:bodyPr>
            <a:lstStyle/>
            <a:p>
              <a:pPr>
                <a:lnSpc>
                  <a:spcPct val="150000"/>
                </a:lnSpc>
                <a:defRPr/>
              </a:pPr>
              <a:r>
                <a:rPr lang="zh-CN" altLang="en-US" sz="140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31" name="01 47"/>
          <p:cNvGrpSpPr/>
          <p:nvPr/>
        </p:nvGrpSpPr>
        <p:grpSpPr bwMode="auto">
          <a:xfrm>
            <a:off x="6800497" y="4137455"/>
            <a:ext cx="2192867" cy="1864783"/>
            <a:chOff x="107504" y="2371424"/>
            <a:chExt cx="1728000" cy="1797174"/>
          </a:xfrm>
        </p:grpSpPr>
        <p:sp>
          <p:nvSpPr>
            <p:cNvPr id="32" name="01 31"/>
            <p:cNvSpPr/>
            <p:nvPr/>
          </p:nvSpPr>
          <p:spPr>
            <a:xfrm>
              <a:off x="107504" y="2371424"/>
              <a:ext cx="1728000"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nSpc>
                  <a:spcPct val="120000"/>
                </a:lnSpc>
                <a:defRPr/>
              </a:pPr>
              <a:endParaRPr lang="en-US" altLang="zh-CN" sz="1600" kern="0" dirty="0">
                <a:solidFill>
                  <a:srgbClr val="4D4D4D"/>
                </a:solidFill>
                <a:latin typeface="微软雅黑" pitchFamily="34" charset="-122"/>
                <a:ea typeface="微软雅黑" pitchFamily="34" charset="-122"/>
              </a:endParaRPr>
            </a:p>
          </p:txBody>
        </p:sp>
        <p:sp>
          <p:nvSpPr>
            <p:cNvPr id="33" name="01 49"/>
            <p:cNvSpPr txBox="1">
              <a:spLocks noChangeArrowheads="1"/>
            </p:cNvSpPr>
            <p:nvPr/>
          </p:nvSpPr>
          <p:spPr bwMode="auto">
            <a:xfrm>
              <a:off x="107504" y="2477500"/>
              <a:ext cx="1728000" cy="373738"/>
            </a:xfrm>
            <a:prstGeom prst="rect">
              <a:avLst/>
            </a:prstGeom>
            <a:noFill/>
            <a:ln w="9525">
              <a:noFill/>
              <a:miter lim="800000"/>
            </a:ln>
          </p:spPr>
          <p:txBody>
            <a:bodyPr>
              <a:spAutoFit/>
            </a:bodyPr>
            <a:lstStyle/>
            <a:p>
              <a:pPr>
                <a:lnSpc>
                  <a:spcPct val="120000"/>
                </a:lnSpc>
                <a:defRPr/>
              </a:pPr>
              <a:r>
                <a:rPr lang="zh-CN" altLang="en-US" sz="1600" b="1" kern="0">
                  <a:solidFill>
                    <a:srgbClr val="4D4D4D"/>
                  </a:solidFill>
                  <a:latin typeface="微软雅黑" pitchFamily="34" charset="-122"/>
                  <a:ea typeface="微软雅黑" pitchFamily="34" charset="-122"/>
                </a:rPr>
                <a:t>单击此处添加标题</a:t>
              </a:r>
            </a:p>
          </p:txBody>
        </p:sp>
        <p:sp>
          <p:nvSpPr>
            <p:cNvPr id="34" name="01 33"/>
            <p:cNvSpPr txBox="1"/>
            <p:nvPr/>
          </p:nvSpPr>
          <p:spPr>
            <a:xfrm>
              <a:off x="107504" y="2801848"/>
              <a:ext cx="1728000" cy="1334781"/>
            </a:xfrm>
            <a:prstGeom prst="rect">
              <a:avLst/>
            </a:prstGeom>
            <a:noFill/>
          </p:spPr>
          <p:txBody>
            <a:bodyPr>
              <a:spAutoFit/>
            </a:bodyPr>
            <a:lstStyle/>
            <a:p>
              <a:pPr>
                <a:lnSpc>
                  <a:spcPct val="150000"/>
                </a:lnSpc>
                <a:defRPr/>
              </a:pPr>
              <a:r>
                <a:rPr lang="zh-CN" altLang="en-US" sz="140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35" name="01 51"/>
          <p:cNvGrpSpPr/>
          <p:nvPr/>
        </p:nvGrpSpPr>
        <p:grpSpPr bwMode="auto">
          <a:xfrm>
            <a:off x="9264297" y="4137455"/>
            <a:ext cx="2192867" cy="1864783"/>
            <a:chOff x="106954" y="2371424"/>
            <a:chExt cx="1728550" cy="1797174"/>
          </a:xfrm>
        </p:grpSpPr>
        <p:sp>
          <p:nvSpPr>
            <p:cNvPr id="36" name="01 35"/>
            <p:cNvSpPr/>
            <p:nvPr/>
          </p:nvSpPr>
          <p:spPr>
            <a:xfrm>
              <a:off x="106954" y="2371424"/>
              <a:ext cx="1728550"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nSpc>
                  <a:spcPct val="120000"/>
                </a:lnSpc>
                <a:defRPr/>
              </a:pPr>
              <a:endParaRPr lang="en-US" altLang="zh-CN" sz="1600" kern="0" dirty="0">
                <a:solidFill>
                  <a:srgbClr val="4D4D4D"/>
                </a:solidFill>
                <a:latin typeface="微软雅黑" pitchFamily="34" charset="-122"/>
                <a:ea typeface="微软雅黑" pitchFamily="34" charset="-122"/>
              </a:endParaRPr>
            </a:p>
          </p:txBody>
        </p:sp>
        <p:sp>
          <p:nvSpPr>
            <p:cNvPr id="37" name="01 53"/>
            <p:cNvSpPr txBox="1">
              <a:spLocks noChangeArrowheads="1"/>
            </p:cNvSpPr>
            <p:nvPr/>
          </p:nvSpPr>
          <p:spPr bwMode="auto">
            <a:xfrm>
              <a:off x="106954" y="2477500"/>
              <a:ext cx="1728550" cy="373738"/>
            </a:xfrm>
            <a:prstGeom prst="rect">
              <a:avLst/>
            </a:prstGeom>
            <a:noFill/>
            <a:ln w="9525">
              <a:noFill/>
              <a:miter lim="800000"/>
            </a:ln>
          </p:spPr>
          <p:txBody>
            <a:bodyPr>
              <a:spAutoFit/>
            </a:bodyPr>
            <a:lstStyle/>
            <a:p>
              <a:pPr>
                <a:lnSpc>
                  <a:spcPct val="120000"/>
                </a:lnSpc>
                <a:defRPr/>
              </a:pPr>
              <a:r>
                <a:rPr lang="zh-CN" altLang="en-US" sz="1600" b="1" kern="0">
                  <a:solidFill>
                    <a:srgbClr val="4D4D4D"/>
                  </a:solidFill>
                  <a:latin typeface="微软雅黑" pitchFamily="34" charset="-122"/>
                  <a:ea typeface="微软雅黑" pitchFamily="34" charset="-122"/>
                </a:rPr>
                <a:t>单击此处添加标题</a:t>
              </a:r>
            </a:p>
          </p:txBody>
        </p:sp>
        <p:sp>
          <p:nvSpPr>
            <p:cNvPr id="38" name="01 37"/>
            <p:cNvSpPr txBox="1"/>
            <p:nvPr/>
          </p:nvSpPr>
          <p:spPr>
            <a:xfrm>
              <a:off x="106954" y="2801848"/>
              <a:ext cx="1728550" cy="1334781"/>
            </a:xfrm>
            <a:prstGeom prst="rect">
              <a:avLst/>
            </a:prstGeom>
            <a:noFill/>
          </p:spPr>
          <p:txBody>
            <a:bodyPr>
              <a:spAutoFit/>
            </a:bodyPr>
            <a:lstStyle/>
            <a:p>
              <a:pPr>
                <a:lnSpc>
                  <a:spcPct val="150000"/>
                </a:lnSpc>
                <a:defRPr/>
              </a:pPr>
              <a:r>
                <a:rPr lang="zh-CN" altLang="en-US" sz="140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39" name="01 38"/>
          <p:cNvSpPr>
            <a:spLocks noChangeArrowheads="1"/>
          </p:cNvSpPr>
          <p:nvPr/>
        </p:nvSpPr>
        <p:spPr bwMode="auto">
          <a:xfrm>
            <a:off x="687564" y="4156504"/>
            <a:ext cx="948267" cy="1864784"/>
          </a:xfrm>
          <a:prstGeom prst="rect">
            <a:avLst/>
          </a:prstGeom>
          <a:solidFill>
            <a:srgbClr val="C00000"/>
          </a:solidFill>
          <a:ln>
            <a:noFill/>
          </a:ln>
          <a:effectLst>
            <a:outerShdw dist="38100" dir="5400000" algn="t" rotWithShape="0">
              <a:srgbClr val="000000">
                <a:alpha val="39999"/>
              </a:srgbClr>
            </a:outerShdw>
          </a:effectLst>
        </p:spPr>
        <p:txBody>
          <a:bodyPr vert="eaVert" anchor="ctr"/>
          <a:lstStyle/>
          <a:p>
            <a:pPr>
              <a:lnSpc>
                <a:spcPct val="120000"/>
              </a:lnSpc>
              <a:defRPr/>
            </a:pPr>
            <a:r>
              <a:rPr lang="zh-CN" altLang="en-US" sz="2400" b="1" kern="0" dirty="0">
                <a:solidFill>
                  <a:sysClr val="window" lastClr="FFFFFF"/>
                </a:solidFill>
                <a:latin typeface="微软雅黑" pitchFamily="34" charset="-122"/>
                <a:ea typeface="微软雅黑" pitchFamily="34" charset="-122"/>
              </a:rPr>
              <a:t>  添加文本</a:t>
            </a:r>
            <a:endParaRPr lang="en-US" altLang="zh-CN" sz="2400" b="1" kern="0" dirty="0">
              <a:solidFill>
                <a:sysClr val="window" lastClr="FFFFFF"/>
              </a:solidFill>
              <a:latin typeface="微软雅黑" pitchFamily="34" charset="-122"/>
              <a:ea typeface="微软雅黑" pitchFamily="34" charset="-122"/>
            </a:endParaRPr>
          </a:p>
        </p:txBody>
      </p:sp>
      <p:sp>
        <p:nvSpPr>
          <p:cNvPr id="40" name="标题 3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par>
                          <p:cTn id="28" fill="hold">
                            <p:stCondLst>
                              <p:cond delay="1500"/>
                            </p:stCondLst>
                            <p:childTnLst>
                              <p:par>
                                <p:cTn id="29" presetID="23" presetClass="entr" presetSubtype="16"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childTnLst>
                                </p:cTn>
                              </p:par>
                              <p:par>
                                <p:cTn id="49" presetID="23" presetClass="entr" presetSubtype="16"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p:cTn id="51" dur="500" fill="hold"/>
                                        <p:tgtEl>
                                          <p:spTgt spid="27"/>
                                        </p:tgtEl>
                                        <p:attrNameLst>
                                          <p:attrName>ppt_w</p:attrName>
                                        </p:attrNameLst>
                                      </p:cBhvr>
                                      <p:tavLst>
                                        <p:tav tm="0">
                                          <p:val>
                                            <p:fltVal val="0"/>
                                          </p:val>
                                        </p:tav>
                                        <p:tav tm="100000">
                                          <p:val>
                                            <p:strVal val="#ppt_w"/>
                                          </p:val>
                                        </p:tav>
                                      </p:tavLst>
                                    </p:anim>
                                    <p:anim calcmode="lin" valueType="num">
                                      <p:cBhvr>
                                        <p:cTn id="52" dur="500" fill="hold"/>
                                        <p:tgtEl>
                                          <p:spTgt spid="27"/>
                                        </p:tgtEl>
                                        <p:attrNameLst>
                                          <p:attrName>ppt_h</p:attrName>
                                        </p:attrNameLst>
                                      </p:cBhvr>
                                      <p:tavLst>
                                        <p:tav tm="0">
                                          <p:val>
                                            <p:fltVal val="0"/>
                                          </p:val>
                                        </p:tav>
                                        <p:tav tm="100000">
                                          <p:val>
                                            <p:strVal val="#ppt_h"/>
                                          </p:val>
                                        </p:tav>
                                      </p:tavLst>
                                    </p:anim>
                                  </p:childTnLst>
                                </p:cTn>
                              </p:par>
                              <p:par>
                                <p:cTn id="53" presetID="23" presetClass="entr" presetSubtype="16"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p:cTn id="55" dur="500" fill="hold"/>
                                        <p:tgtEl>
                                          <p:spTgt spid="31"/>
                                        </p:tgtEl>
                                        <p:attrNameLst>
                                          <p:attrName>ppt_w</p:attrName>
                                        </p:attrNameLst>
                                      </p:cBhvr>
                                      <p:tavLst>
                                        <p:tav tm="0">
                                          <p:val>
                                            <p:fltVal val="0"/>
                                          </p:val>
                                        </p:tav>
                                        <p:tav tm="100000">
                                          <p:val>
                                            <p:strVal val="#ppt_w"/>
                                          </p:val>
                                        </p:tav>
                                      </p:tavLst>
                                    </p:anim>
                                    <p:anim calcmode="lin" valueType="num">
                                      <p:cBhvr>
                                        <p:cTn id="56" dur="500" fill="hold"/>
                                        <p:tgtEl>
                                          <p:spTgt spid="31"/>
                                        </p:tgtEl>
                                        <p:attrNameLst>
                                          <p:attrName>ppt_h</p:attrName>
                                        </p:attrNameLst>
                                      </p:cBhvr>
                                      <p:tavLst>
                                        <p:tav tm="0">
                                          <p:val>
                                            <p:fltVal val="0"/>
                                          </p:val>
                                        </p:tav>
                                        <p:tav tm="100000">
                                          <p:val>
                                            <p:strVal val="#ppt_h"/>
                                          </p:val>
                                        </p:tav>
                                      </p:tavLst>
                                    </p:anim>
                                  </p:childTnLst>
                                </p:cTn>
                              </p:par>
                              <p:par>
                                <p:cTn id="57" presetID="23" presetClass="entr" presetSubtype="16" fill="hold"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p:cTn id="59" dur="500" fill="hold"/>
                                        <p:tgtEl>
                                          <p:spTgt spid="35"/>
                                        </p:tgtEl>
                                        <p:attrNameLst>
                                          <p:attrName>ppt_w</p:attrName>
                                        </p:attrNameLst>
                                      </p:cBhvr>
                                      <p:tavLst>
                                        <p:tav tm="0">
                                          <p:val>
                                            <p:fltVal val="0"/>
                                          </p:val>
                                        </p:tav>
                                        <p:tav tm="100000">
                                          <p:val>
                                            <p:strVal val="#ppt_w"/>
                                          </p:val>
                                        </p:tav>
                                      </p:tavLst>
                                    </p:anim>
                                    <p:anim calcmode="lin" valueType="num">
                                      <p:cBhvr>
                                        <p:cTn id="60" dur="500" fill="hold"/>
                                        <p:tgtEl>
                                          <p:spTgt spid="3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2" grpId="0" animBg="1"/>
      <p:bldP spid="17" grpId="0" animBg="1"/>
      <p:bldP spid="22" grpId="0" animBg="1"/>
      <p:bldP spid="3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01 12"/>
          <p:cNvSpPr>
            <a:spLocks noEditPoints="1"/>
          </p:cNvSpPr>
          <p:nvPr/>
        </p:nvSpPr>
        <p:spPr bwMode="auto">
          <a:xfrm flipH="1">
            <a:off x="8456315" y="3736847"/>
            <a:ext cx="470796" cy="743227"/>
          </a:xfrm>
          <a:custGeom>
            <a:avLst/>
            <a:gdLst>
              <a:gd name="T0" fmla="*/ 352 w 413"/>
              <a:gd name="T1" fmla="*/ 61 h 652"/>
              <a:gd name="T2" fmla="*/ 384 w 413"/>
              <a:gd name="T3" fmla="*/ 311 h 652"/>
              <a:gd name="T4" fmla="*/ 317 w 413"/>
              <a:gd name="T5" fmla="*/ 402 h 652"/>
              <a:gd name="T6" fmla="*/ 340 w 413"/>
              <a:gd name="T7" fmla="*/ 400 h 652"/>
              <a:gd name="T8" fmla="*/ 353 w 413"/>
              <a:gd name="T9" fmla="*/ 449 h 652"/>
              <a:gd name="T10" fmla="*/ 344 w 413"/>
              <a:gd name="T11" fmla="*/ 487 h 652"/>
              <a:gd name="T12" fmla="*/ 353 w 413"/>
              <a:gd name="T13" fmla="*/ 526 h 652"/>
              <a:gd name="T14" fmla="*/ 341 w 413"/>
              <a:gd name="T15" fmla="*/ 572 h 652"/>
              <a:gd name="T16" fmla="*/ 95 w 413"/>
              <a:gd name="T17" fmla="*/ 594 h 652"/>
              <a:gd name="T18" fmla="*/ 73 w 413"/>
              <a:gd name="T19" fmla="*/ 580 h 652"/>
              <a:gd name="T20" fmla="*/ 74 w 413"/>
              <a:gd name="T21" fmla="*/ 511 h 652"/>
              <a:gd name="T22" fmla="*/ 73 w 413"/>
              <a:gd name="T23" fmla="*/ 503 h 652"/>
              <a:gd name="T24" fmla="*/ 74 w 413"/>
              <a:gd name="T25" fmla="*/ 434 h 652"/>
              <a:gd name="T26" fmla="*/ 91 w 413"/>
              <a:gd name="T27" fmla="*/ 422 h 652"/>
              <a:gd name="T28" fmla="*/ 100 w 413"/>
              <a:gd name="T29" fmla="*/ 383 h 652"/>
              <a:gd name="T30" fmla="*/ 0 w 413"/>
              <a:gd name="T31" fmla="*/ 206 h 652"/>
              <a:gd name="T32" fmla="*/ 206 w 413"/>
              <a:gd name="T33" fmla="*/ 0 h 652"/>
              <a:gd name="T34" fmla="*/ 171 w 413"/>
              <a:gd name="T35" fmla="*/ 248 h 652"/>
              <a:gd name="T36" fmla="*/ 187 w 413"/>
              <a:gd name="T37" fmla="*/ 241 h 652"/>
              <a:gd name="T38" fmla="*/ 206 w 413"/>
              <a:gd name="T39" fmla="*/ 250 h 652"/>
              <a:gd name="T40" fmla="*/ 222 w 413"/>
              <a:gd name="T41" fmla="*/ 240 h 652"/>
              <a:gd name="T42" fmla="*/ 243 w 413"/>
              <a:gd name="T43" fmla="*/ 250 h 652"/>
              <a:gd name="T44" fmla="*/ 265 w 413"/>
              <a:gd name="T45" fmla="*/ 232 h 652"/>
              <a:gd name="T46" fmla="*/ 239 w 413"/>
              <a:gd name="T47" fmla="*/ 315 h 652"/>
              <a:gd name="T48" fmla="*/ 274 w 413"/>
              <a:gd name="T49" fmla="*/ 406 h 652"/>
              <a:gd name="T50" fmla="*/ 274 w 413"/>
              <a:gd name="T51" fmla="*/ 356 h 652"/>
              <a:gd name="T52" fmla="*/ 347 w 413"/>
              <a:gd name="T53" fmla="*/ 290 h 652"/>
              <a:gd name="T54" fmla="*/ 322 w 413"/>
              <a:gd name="T55" fmla="*/ 91 h 652"/>
              <a:gd name="T56" fmla="*/ 91 w 413"/>
              <a:gd name="T57" fmla="*/ 91 h 652"/>
              <a:gd name="T58" fmla="*/ 67 w 413"/>
              <a:gd name="T59" fmla="*/ 291 h 652"/>
              <a:gd name="T60" fmla="*/ 143 w 413"/>
              <a:gd name="T61" fmla="*/ 358 h 652"/>
              <a:gd name="T62" fmla="*/ 143 w 413"/>
              <a:gd name="T63" fmla="*/ 410 h 652"/>
              <a:gd name="T64" fmla="*/ 179 w 413"/>
              <a:gd name="T65" fmla="*/ 315 h 652"/>
              <a:gd name="T66" fmla="*/ 153 w 413"/>
              <a:gd name="T67" fmla="*/ 232 h 652"/>
              <a:gd name="T68" fmla="*/ 248 w 413"/>
              <a:gd name="T69" fmla="*/ 260 h 652"/>
              <a:gd name="T70" fmla="*/ 223 w 413"/>
              <a:gd name="T71" fmla="*/ 254 h 652"/>
              <a:gd name="T72" fmla="*/ 187 w 413"/>
              <a:gd name="T73" fmla="*/ 254 h 652"/>
              <a:gd name="T74" fmla="*/ 169 w 413"/>
              <a:gd name="T75" fmla="*/ 259 h 652"/>
              <a:gd name="T76" fmla="*/ 200 w 413"/>
              <a:gd name="T77" fmla="*/ 309 h 652"/>
              <a:gd name="T78" fmla="*/ 200 w 413"/>
              <a:gd name="T79" fmla="*/ 410 h 652"/>
              <a:gd name="T80" fmla="*/ 218 w 413"/>
              <a:gd name="T81" fmla="*/ 312 h 652"/>
              <a:gd name="T82" fmla="*/ 219 w 413"/>
              <a:gd name="T83" fmla="*/ 306 h 652"/>
              <a:gd name="T84" fmla="*/ 268 w 413"/>
              <a:gd name="T85" fmla="*/ 591 h 652"/>
              <a:gd name="T86" fmla="*/ 209 w 413"/>
              <a:gd name="T87" fmla="*/ 652 h 652"/>
              <a:gd name="T88" fmla="*/ 268 w 413"/>
              <a:gd name="T89" fmla="*/ 591 h 652"/>
              <a:gd name="T90" fmla="*/ 109 w 413"/>
              <a:gd name="T91" fmla="*/ 540 h 652"/>
              <a:gd name="T92" fmla="*/ 109 w 413"/>
              <a:gd name="T93" fmla="*/ 549 h 652"/>
              <a:gd name="T94" fmla="*/ 311 w 413"/>
              <a:gd name="T95" fmla="*/ 526 h 652"/>
              <a:gd name="T96" fmla="*/ 311 w 413"/>
              <a:gd name="T97" fmla="*/ 445 h 652"/>
              <a:gd name="T98" fmla="*/ 109 w 413"/>
              <a:gd name="T99" fmla="*/ 469 h 652"/>
              <a:gd name="T100" fmla="*/ 310 w 413"/>
              <a:gd name="T101" fmla="*/ 455 h 652"/>
              <a:gd name="T102" fmla="*/ 311 w 413"/>
              <a:gd name="T103" fmla="*/ 445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2">
                <a:moveTo>
                  <a:pt x="206" y="0"/>
                </a:moveTo>
                <a:cubicBezTo>
                  <a:pt x="263" y="0"/>
                  <a:pt x="315" y="23"/>
                  <a:pt x="352" y="61"/>
                </a:cubicBezTo>
                <a:cubicBezTo>
                  <a:pt x="390" y="98"/>
                  <a:pt x="413" y="150"/>
                  <a:pt x="413" y="206"/>
                </a:cubicBezTo>
                <a:cubicBezTo>
                  <a:pt x="413" y="245"/>
                  <a:pt x="402" y="281"/>
                  <a:pt x="384" y="311"/>
                </a:cubicBezTo>
                <a:cubicBezTo>
                  <a:pt x="367" y="339"/>
                  <a:pt x="344" y="363"/>
                  <a:pt x="317" y="381"/>
                </a:cubicBezTo>
                <a:cubicBezTo>
                  <a:pt x="317" y="402"/>
                  <a:pt x="317" y="402"/>
                  <a:pt x="317" y="402"/>
                </a:cubicBezTo>
                <a:cubicBezTo>
                  <a:pt x="325" y="401"/>
                  <a:pt x="325" y="401"/>
                  <a:pt x="325" y="401"/>
                </a:cubicBezTo>
                <a:cubicBezTo>
                  <a:pt x="340" y="400"/>
                  <a:pt x="340" y="400"/>
                  <a:pt x="340" y="400"/>
                </a:cubicBezTo>
                <a:cubicBezTo>
                  <a:pt x="346" y="414"/>
                  <a:pt x="346" y="414"/>
                  <a:pt x="346" y="414"/>
                </a:cubicBezTo>
                <a:cubicBezTo>
                  <a:pt x="351" y="426"/>
                  <a:pt x="354" y="438"/>
                  <a:pt x="353" y="449"/>
                </a:cubicBezTo>
                <a:cubicBezTo>
                  <a:pt x="353" y="461"/>
                  <a:pt x="351" y="472"/>
                  <a:pt x="346" y="483"/>
                </a:cubicBezTo>
                <a:cubicBezTo>
                  <a:pt x="344" y="487"/>
                  <a:pt x="344" y="487"/>
                  <a:pt x="344" y="487"/>
                </a:cubicBezTo>
                <a:cubicBezTo>
                  <a:pt x="346" y="491"/>
                  <a:pt x="346" y="491"/>
                  <a:pt x="346" y="491"/>
                </a:cubicBezTo>
                <a:cubicBezTo>
                  <a:pt x="351" y="503"/>
                  <a:pt x="354" y="515"/>
                  <a:pt x="353" y="526"/>
                </a:cubicBezTo>
                <a:cubicBezTo>
                  <a:pt x="353" y="538"/>
                  <a:pt x="351" y="549"/>
                  <a:pt x="346" y="560"/>
                </a:cubicBezTo>
                <a:cubicBezTo>
                  <a:pt x="341" y="572"/>
                  <a:pt x="341" y="572"/>
                  <a:pt x="341" y="572"/>
                </a:cubicBezTo>
                <a:cubicBezTo>
                  <a:pt x="328" y="573"/>
                  <a:pt x="328" y="573"/>
                  <a:pt x="328" y="573"/>
                </a:cubicBezTo>
                <a:cubicBezTo>
                  <a:pt x="95" y="594"/>
                  <a:pt x="95" y="594"/>
                  <a:pt x="95" y="594"/>
                </a:cubicBezTo>
                <a:cubicBezTo>
                  <a:pt x="79" y="595"/>
                  <a:pt x="79" y="595"/>
                  <a:pt x="79" y="595"/>
                </a:cubicBezTo>
                <a:cubicBezTo>
                  <a:pt x="73" y="580"/>
                  <a:pt x="73" y="580"/>
                  <a:pt x="73" y="580"/>
                </a:cubicBezTo>
                <a:cubicBezTo>
                  <a:pt x="69" y="570"/>
                  <a:pt x="66" y="559"/>
                  <a:pt x="66" y="548"/>
                </a:cubicBezTo>
                <a:cubicBezTo>
                  <a:pt x="65" y="536"/>
                  <a:pt x="68" y="524"/>
                  <a:pt x="74" y="511"/>
                </a:cubicBezTo>
                <a:cubicBezTo>
                  <a:pt x="75" y="508"/>
                  <a:pt x="75" y="508"/>
                  <a:pt x="75" y="508"/>
                </a:cubicBezTo>
                <a:cubicBezTo>
                  <a:pt x="73" y="503"/>
                  <a:pt x="73" y="503"/>
                  <a:pt x="73" y="503"/>
                </a:cubicBezTo>
                <a:cubicBezTo>
                  <a:pt x="69" y="493"/>
                  <a:pt x="66" y="482"/>
                  <a:pt x="66" y="471"/>
                </a:cubicBezTo>
                <a:cubicBezTo>
                  <a:pt x="65" y="459"/>
                  <a:pt x="68" y="447"/>
                  <a:pt x="74" y="434"/>
                </a:cubicBezTo>
                <a:cubicBezTo>
                  <a:pt x="79" y="423"/>
                  <a:pt x="79" y="423"/>
                  <a:pt x="79" y="423"/>
                </a:cubicBezTo>
                <a:cubicBezTo>
                  <a:pt x="91" y="422"/>
                  <a:pt x="91" y="422"/>
                  <a:pt x="91" y="422"/>
                </a:cubicBezTo>
                <a:cubicBezTo>
                  <a:pt x="100" y="421"/>
                  <a:pt x="100" y="421"/>
                  <a:pt x="100" y="421"/>
                </a:cubicBezTo>
                <a:cubicBezTo>
                  <a:pt x="100" y="383"/>
                  <a:pt x="100" y="383"/>
                  <a:pt x="100" y="383"/>
                </a:cubicBezTo>
                <a:cubicBezTo>
                  <a:pt x="72" y="366"/>
                  <a:pt x="48" y="342"/>
                  <a:pt x="30" y="313"/>
                </a:cubicBezTo>
                <a:cubicBezTo>
                  <a:pt x="11" y="282"/>
                  <a:pt x="0" y="245"/>
                  <a:pt x="0" y="206"/>
                </a:cubicBezTo>
                <a:cubicBezTo>
                  <a:pt x="0" y="150"/>
                  <a:pt x="23" y="98"/>
                  <a:pt x="61" y="61"/>
                </a:cubicBezTo>
                <a:cubicBezTo>
                  <a:pt x="98" y="23"/>
                  <a:pt x="149" y="0"/>
                  <a:pt x="206" y="0"/>
                </a:cubicBezTo>
                <a:close/>
                <a:moveTo>
                  <a:pt x="161" y="246"/>
                </a:moveTo>
                <a:cubicBezTo>
                  <a:pt x="165" y="247"/>
                  <a:pt x="168" y="248"/>
                  <a:pt x="171" y="248"/>
                </a:cubicBezTo>
                <a:cubicBezTo>
                  <a:pt x="176" y="248"/>
                  <a:pt x="180" y="247"/>
                  <a:pt x="184" y="243"/>
                </a:cubicBezTo>
                <a:cubicBezTo>
                  <a:pt x="187" y="241"/>
                  <a:pt x="187" y="241"/>
                  <a:pt x="187" y="241"/>
                </a:cubicBezTo>
                <a:cubicBezTo>
                  <a:pt x="190" y="243"/>
                  <a:pt x="190" y="243"/>
                  <a:pt x="190" y="243"/>
                </a:cubicBezTo>
                <a:cubicBezTo>
                  <a:pt x="196" y="248"/>
                  <a:pt x="201" y="250"/>
                  <a:pt x="206" y="250"/>
                </a:cubicBezTo>
                <a:cubicBezTo>
                  <a:pt x="210" y="250"/>
                  <a:pt x="214" y="248"/>
                  <a:pt x="218" y="244"/>
                </a:cubicBezTo>
                <a:cubicBezTo>
                  <a:pt x="222" y="240"/>
                  <a:pt x="222" y="240"/>
                  <a:pt x="222" y="240"/>
                </a:cubicBezTo>
                <a:cubicBezTo>
                  <a:pt x="226" y="243"/>
                  <a:pt x="226" y="243"/>
                  <a:pt x="226" y="243"/>
                </a:cubicBezTo>
                <a:cubicBezTo>
                  <a:pt x="232" y="249"/>
                  <a:pt x="237" y="250"/>
                  <a:pt x="243" y="250"/>
                </a:cubicBezTo>
                <a:cubicBezTo>
                  <a:pt x="248" y="249"/>
                  <a:pt x="253" y="247"/>
                  <a:pt x="258" y="245"/>
                </a:cubicBezTo>
                <a:cubicBezTo>
                  <a:pt x="265" y="232"/>
                  <a:pt x="265" y="232"/>
                  <a:pt x="265" y="232"/>
                </a:cubicBezTo>
                <a:cubicBezTo>
                  <a:pt x="283" y="244"/>
                  <a:pt x="283" y="244"/>
                  <a:pt x="283" y="244"/>
                </a:cubicBezTo>
                <a:cubicBezTo>
                  <a:pt x="239" y="315"/>
                  <a:pt x="239" y="315"/>
                  <a:pt x="239" y="315"/>
                </a:cubicBezTo>
                <a:cubicBezTo>
                  <a:pt x="239" y="409"/>
                  <a:pt x="239" y="409"/>
                  <a:pt x="239" y="409"/>
                </a:cubicBezTo>
                <a:cubicBezTo>
                  <a:pt x="274" y="406"/>
                  <a:pt x="274" y="406"/>
                  <a:pt x="274" y="406"/>
                </a:cubicBezTo>
                <a:cubicBezTo>
                  <a:pt x="274" y="368"/>
                  <a:pt x="274" y="368"/>
                  <a:pt x="274" y="368"/>
                </a:cubicBezTo>
                <a:cubicBezTo>
                  <a:pt x="274" y="356"/>
                  <a:pt x="274" y="356"/>
                  <a:pt x="274" y="356"/>
                </a:cubicBezTo>
                <a:cubicBezTo>
                  <a:pt x="285" y="350"/>
                  <a:pt x="285" y="350"/>
                  <a:pt x="285" y="350"/>
                </a:cubicBezTo>
                <a:cubicBezTo>
                  <a:pt x="311" y="336"/>
                  <a:pt x="332" y="315"/>
                  <a:pt x="347" y="290"/>
                </a:cubicBezTo>
                <a:cubicBezTo>
                  <a:pt x="361" y="265"/>
                  <a:pt x="370" y="237"/>
                  <a:pt x="370" y="206"/>
                </a:cubicBezTo>
                <a:cubicBezTo>
                  <a:pt x="370" y="161"/>
                  <a:pt x="351" y="121"/>
                  <a:pt x="322" y="91"/>
                </a:cubicBezTo>
                <a:cubicBezTo>
                  <a:pt x="292" y="61"/>
                  <a:pt x="252" y="43"/>
                  <a:pt x="206" y="43"/>
                </a:cubicBezTo>
                <a:cubicBezTo>
                  <a:pt x="161" y="43"/>
                  <a:pt x="120" y="61"/>
                  <a:pt x="91" y="91"/>
                </a:cubicBezTo>
                <a:cubicBezTo>
                  <a:pt x="61" y="121"/>
                  <a:pt x="43" y="161"/>
                  <a:pt x="43" y="206"/>
                </a:cubicBezTo>
                <a:cubicBezTo>
                  <a:pt x="43" y="238"/>
                  <a:pt x="52" y="267"/>
                  <a:pt x="67" y="291"/>
                </a:cubicBezTo>
                <a:cubicBezTo>
                  <a:pt x="82" y="317"/>
                  <a:pt x="105" y="338"/>
                  <a:pt x="131" y="352"/>
                </a:cubicBezTo>
                <a:cubicBezTo>
                  <a:pt x="143" y="358"/>
                  <a:pt x="143" y="358"/>
                  <a:pt x="143" y="358"/>
                </a:cubicBezTo>
                <a:cubicBezTo>
                  <a:pt x="143" y="370"/>
                  <a:pt x="143" y="370"/>
                  <a:pt x="143" y="370"/>
                </a:cubicBezTo>
                <a:cubicBezTo>
                  <a:pt x="143" y="410"/>
                  <a:pt x="143" y="410"/>
                  <a:pt x="143" y="410"/>
                </a:cubicBezTo>
                <a:cubicBezTo>
                  <a:pt x="179" y="410"/>
                  <a:pt x="179" y="410"/>
                  <a:pt x="179" y="410"/>
                </a:cubicBezTo>
                <a:cubicBezTo>
                  <a:pt x="179" y="315"/>
                  <a:pt x="179" y="315"/>
                  <a:pt x="179" y="315"/>
                </a:cubicBezTo>
                <a:cubicBezTo>
                  <a:pt x="135" y="244"/>
                  <a:pt x="135" y="244"/>
                  <a:pt x="135" y="244"/>
                </a:cubicBezTo>
                <a:cubicBezTo>
                  <a:pt x="153" y="232"/>
                  <a:pt x="153" y="232"/>
                  <a:pt x="153" y="232"/>
                </a:cubicBezTo>
                <a:cubicBezTo>
                  <a:pt x="161" y="246"/>
                  <a:pt x="161" y="246"/>
                  <a:pt x="161" y="246"/>
                </a:cubicBezTo>
                <a:close/>
                <a:moveTo>
                  <a:pt x="248" y="260"/>
                </a:moveTo>
                <a:cubicBezTo>
                  <a:pt x="247" y="260"/>
                  <a:pt x="245" y="260"/>
                  <a:pt x="244" y="260"/>
                </a:cubicBezTo>
                <a:cubicBezTo>
                  <a:pt x="237" y="261"/>
                  <a:pt x="230" y="259"/>
                  <a:pt x="223" y="254"/>
                </a:cubicBezTo>
                <a:cubicBezTo>
                  <a:pt x="217" y="259"/>
                  <a:pt x="211" y="261"/>
                  <a:pt x="205" y="261"/>
                </a:cubicBezTo>
                <a:cubicBezTo>
                  <a:pt x="199" y="261"/>
                  <a:pt x="193" y="258"/>
                  <a:pt x="187" y="254"/>
                </a:cubicBezTo>
                <a:cubicBezTo>
                  <a:pt x="182" y="258"/>
                  <a:pt x="177" y="259"/>
                  <a:pt x="171" y="259"/>
                </a:cubicBezTo>
                <a:cubicBezTo>
                  <a:pt x="171" y="259"/>
                  <a:pt x="170" y="259"/>
                  <a:pt x="169" y="259"/>
                </a:cubicBezTo>
                <a:cubicBezTo>
                  <a:pt x="199" y="306"/>
                  <a:pt x="199" y="306"/>
                  <a:pt x="199" y="306"/>
                </a:cubicBezTo>
                <a:cubicBezTo>
                  <a:pt x="200" y="309"/>
                  <a:pt x="200" y="309"/>
                  <a:pt x="200" y="309"/>
                </a:cubicBezTo>
                <a:cubicBezTo>
                  <a:pt x="200" y="312"/>
                  <a:pt x="200" y="312"/>
                  <a:pt x="200" y="312"/>
                </a:cubicBezTo>
                <a:cubicBezTo>
                  <a:pt x="200" y="410"/>
                  <a:pt x="200" y="410"/>
                  <a:pt x="200" y="410"/>
                </a:cubicBezTo>
                <a:cubicBezTo>
                  <a:pt x="218" y="410"/>
                  <a:pt x="218" y="410"/>
                  <a:pt x="218" y="410"/>
                </a:cubicBezTo>
                <a:cubicBezTo>
                  <a:pt x="218" y="312"/>
                  <a:pt x="218" y="312"/>
                  <a:pt x="218" y="312"/>
                </a:cubicBezTo>
                <a:cubicBezTo>
                  <a:pt x="218" y="309"/>
                  <a:pt x="218" y="309"/>
                  <a:pt x="218" y="309"/>
                </a:cubicBezTo>
                <a:cubicBezTo>
                  <a:pt x="219" y="306"/>
                  <a:pt x="219" y="306"/>
                  <a:pt x="219" y="306"/>
                </a:cubicBezTo>
                <a:cubicBezTo>
                  <a:pt x="248" y="260"/>
                  <a:pt x="248" y="260"/>
                  <a:pt x="248" y="260"/>
                </a:cubicBezTo>
                <a:close/>
                <a:moveTo>
                  <a:pt x="268" y="591"/>
                </a:moveTo>
                <a:cubicBezTo>
                  <a:pt x="150" y="601"/>
                  <a:pt x="150" y="601"/>
                  <a:pt x="150" y="601"/>
                </a:cubicBezTo>
                <a:cubicBezTo>
                  <a:pt x="154" y="630"/>
                  <a:pt x="178" y="652"/>
                  <a:pt x="209" y="652"/>
                </a:cubicBezTo>
                <a:cubicBezTo>
                  <a:pt x="241" y="652"/>
                  <a:pt x="268" y="626"/>
                  <a:pt x="268" y="593"/>
                </a:cubicBezTo>
                <a:cubicBezTo>
                  <a:pt x="268" y="592"/>
                  <a:pt x="268" y="592"/>
                  <a:pt x="268" y="591"/>
                </a:cubicBezTo>
                <a:close/>
                <a:moveTo>
                  <a:pt x="311" y="522"/>
                </a:moveTo>
                <a:cubicBezTo>
                  <a:pt x="109" y="540"/>
                  <a:pt x="109" y="540"/>
                  <a:pt x="109" y="540"/>
                </a:cubicBezTo>
                <a:cubicBezTo>
                  <a:pt x="109" y="542"/>
                  <a:pt x="109" y="544"/>
                  <a:pt x="109" y="546"/>
                </a:cubicBezTo>
                <a:cubicBezTo>
                  <a:pt x="109" y="547"/>
                  <a:pt x="109" y="548"/>
                  <a:pt x="109" y="549"/>
                </a:cubicBezTo>
                <a:cubicBezTo>
                  <a:pt x="310" y="531"/>
                  <a:pt x="310" y="531"/>
                  <a:pt x="310" y="531"/>
                </a:cubicBezTo>
                <a:cubicBezTo>
                  <a:pt x="311" y="530"/>
                  <a:pt x="311" y="528"/>
                  <a:pt x="311" y="526"/>
                </a:cubicBezTo>
                <a:cubicBezTo>
                  <a:pt x="311" y="525"/>
                  <a:pt x="311" y="524"/>
                  <a:pt x="311" y="522"/>
                </a:cubicBezTo>
                <a:close/>
                <a:moveTo>
                  <a:pt x="311" y="445"/>
                </a:moveTo>
                <a:cubicBezTo>
                  <a:pt x="109" y="463"/>
                  <a:pt x="109" y="463"/>
                  <a:pt x="109" y="463"/>
                </a:cubicBezTo>
                <a:cubicBezTo>
                  <a:pt x="109" y="465"/>
                  <a:pt x="109" y="467"/>
                  <a:pt x="109" y="469"/>
                </a:cubicBezTo>
                <a:cubicBezTo>
                  <a:pt x="109" y="470"/>
                  <a:pt x="109" y="471"/>
                  <a:pt x="109" y="472"/>
                </a:cubicBezTo>
                <a:cubicBezTo>
                  <a:pt x="310" y="455"/>
                  <a:pt x="310" y="455"/>
                  <a:pt x="310" y="455"/>
                </a:cubicBezTo>
                <a:cubicBezTo>
                  <a:pt x="311" y="453"/>
                  <a:pt x="311" y="451"/>
                  <a:pt x="311" y="449"/>
                </a:cubicBezTo>
                <a:cubicBezTo>
                  <a:pt x="311" y="448"/>
                  <a:pt x="311" y="447"/>
                  <a:pt x="311" y="445"/>
                </a:cubicBezTo>
                <a:close/>
              </a:path>
            </a:pathLst>
          </a:custGeom>
          <a:solidFill>
            <a:srgbClr val="C00000"/>
          </a:solidFill>
          <a:ln>
            <a:noFill/>
          </a:ln>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sp>
        <p:nvSpPr>
          <p:cNvPr id="17" name="空心弧 16"/>
          <p:cNvSpPr/>
          <p:nvPr/>
        </p:nvSpPr>
        <p:spPr>
          <a:xfrm rot="2297750" flipH="1">
            <a:off x="6725936" y="2138723"/>
            <a:ext cx="3868219" cy="3868219"/>
          </a:xfrm>
          <a:prstGeom prst="blockArc">
            <a:avLst>
              <a:gd name="adj1" fmla="val 4944093"/>
              <a:gd name="adj2" fmla="val 21285145"/>
              <a:gd name="adj3" fmla="val 8104"/>
            </a:avLst>
          </a:prstGeom>
          <a:solidFill>
            <a:srgbClr val="C00000"/>
          </a:solidFill>
          <a:ln>
            <a:noFill/>
          </a:ln>
        </p:spPr>
        <p:txBody>
          <a:bodyPr/>
          <a:lstStyle/>
          <a:p>
            <a:pPr defTabSz="1218565" fontAlgn="base">
              <a:spcBef>
                <a:spcPct val="0"/>
              </a:spcBef>
              <a:spcAft>
                <a:spcPct val="0"/>
              </a:spcAft>
              <a:defRPr/>
            </a:pPr>
            <a:endParaRPr lang="zh-CN" altLang="en-US" sz="2135" kern="0">
              <a:solidFill>
                <a:prstClr val="black"/>
              </a:solidFill>
            </a:endParaRPr>
          </a:p>
        </p:txBody>
      </p:sp>
      <p:sp>
        <p:nvSpPr>
          <p:cNvPr id="18" name="空心弧 17"/>
          <p:cNvSpPr/>
          <p:nvPr/>
        </p:nvSpPr>
        <p:spPr>
          <a:xfrm flipH="1">
            <a:off x="7217687" y="2668415"/>
            <a:ext cx="2885035" cy="2885035"/>
          </a:xfrm>
          <a:prstGeom prst="blockArc">
            <a:avLst>
              <a:gd name="adj1" fmla="val 2514537"/>
              <a:gd name="adj2" fmla="val 13624263"/>
              <a:gd name="adj3" fmla="val 2595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9" name="空心弧 18"/>
          <p:cNvSpPr/>
          <p:nvPr/>
        </p:nvSpPr>
        <p:spPr>
          <a:xfrm flipH="1">
            <a:off x="7217528" y="2667863"/>
            <a:ext cx="2885035" cy="2885035"/>
          </a:xfrm>
          <a:prstGeom prst="blockArc">
            <a:avLst>
              <a:gd name="adj1" fmla="val 13585757"/>
              <a:gd name="adj2" fmla="val 19119999"/>
              <a:gd name="adj3" fmla="val 2667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0" name="01 19"/>
          <p:cNvSpPr/>
          <p:nvPr/>
        </p:nvSpPr>
        <p:spPr>
          <a:xfrm>
            <a:off x="1726341" y="2196491"/>
            <a:ext cx="3168352" cy="913070"/>
          </a:xfrm>
          <a:prstGeom prst="rect">
            <a:avLst/>
          </a:prstGeom>
        </p:spPr>
        <p:txBody>
          <a:bodyPr wrap="square">
            <a:spAutoFit/>
          </a:bodyPr>
          <a:lstStyle/>
          <a:p>
            <a:pPr algn="just">
              <a:lnSpc>
                <a:spcPts val="1600"/>
              </a:lnSpc>
            </a:pPr>
            <a:r>
              <a:rPr lang="zh-CN" altLang="en-US" sz="1600" dirty="0">
                <a:latin typeface="微软雅黑" pitchFamily="34" charset="-122"/>
                <a:ea typeface="微软雅黑" pitchFamily="34" charset="-122"/>
              </a:rPr>
              <a:t>点击添加文字内容点击添加文字内容点击添加文字内容点击添加文字内容点击添加文字内容点击添加文字内容。</a:t>
            </a:r>
            <a:endParaRPr lang="en-US" altLang="zh-CN" sz="1600" dirty="0">
              <a:latin typeface="微软雅黑" pitchFamily="34" charset="-122"/>
              <a:ea typeface="微软雅黑" pitchFamily="34" charset="-122"/>
            </a:endParaRPr>
          </a:p>
        </p:txBody>
      </p:sp>
      <p:sp>
        <p:nvSpPr>
          <p:cNvPr id="21" name="01 20"/>
          <p:cNvSpPr/>
          <p:nvPr/>
        </p:nvSpPr>
        <p:spPr>
          <a:xfrm>
            <a:off x="1726341" y="3372515"/>
            <a:ext cx="3168352" cy="913070"/>
          </a:xfrm>
          <a:prstGeom prst="rect">
            <a:avLst/>
          </a:prstGeom>
        </p:spPr>
        <p:txBody>
          <a:bodyPr wrap="square">
            <a:spAutoFit/>
          </a:bodyPr>
          <a:lstStyle/>
          <a:p>
            <a:pPr algn="just">
              <a:lnSpc>
                <a:spcPts val="1600"/>
              </a:lnSpc>
            </a:pPr>
            <a:r>
              <a:rPr lang="zh-CN" altLang="en-US" sz="1600" dirty="0">
                <a:latin typeface="微软雅黑" pitchFamily="34" charset="-122"/>
                <a:ea typeface="微软雅黑" pitchFamily="34" charset="-122"/>
              </a:rPr>
              <a:t>点击添加文字内容点击添加文字内容点击添加文字内容点击添加文字内容点击添加文字内容点击添加文字内容。</a:t>
            </a:r>
            <a:endParaRPr lang="en-US" altLang="zh-CN" sz="1600" dirty="0">
              <a:latin typeface="微软雅黑" pitchFamily="34" charset="-122"/>
              <a:ea typeface="微软雅黑" pitchFamily="34" charset="-122"/>
            </a:endParaRPr>
          </a:p>
        </p:txBody>
      </p:sp>
      <p:sp>
        <p:nvSpPr>
          <p:cNvPr id="22" name="01 21"/>
          <p:cNvSpPr/>
          <p:nvPr/>
        </p:nvSpPr>
        <p:spPr>
          <a:xfrm>
            <a:off x="1726341" y="4620654"/>
            <a:ext cx="3168352" cy="913070"/>
          </a:xfrm>
          <a:prstGeom prst="rect">
            <a:avLst/>
          </a:prstGeom>
        </p:spPr>
        <p:txBody>
          <a:bodyPr wrap="square">
            <a:spAutoFit/>
          </a:bodyPr>
          <a:lstStyle/>
          <a:p>
            <a:pPr algn="just">
              <a:lnSpc>
                <a:spcPts val="1600"/>
              </a:lnSpc>
            </a:pPr>
            <a:r>
              <a:rPr lang="zh-CN" altLang="en-US" sz="1600" dirty="0">
                <a:latin typeface="微软雅黑" pitchFamily="34" charset="-122"/>
                <a:ea typeface="微软雅黑" pitchFamily="34" charset="-122"/>
              </a:rPr>
              <a:t>点击添加文字内容点击添加文字内容点击添加文字内容点击添加文字内容点击添加文字内容点击添加文字内容。</a:t>
            </a:r>
            <a:endParaRPr lang="en-US" altLang="zh-CN" sz="1600" dirty="0">
              <a:latin typeface="微软雅黑" pitchFamily="34" charset="-122"/>
              <a:ea typeface="微软雅黑" pitchFamily="34" charset="-122"/>
            </a:endParaRPr>
          </a:p>
        </p:txBody>
      </p:sp>
      <p:sp>
        <p:nvSpPr>
          <p:cNvPr id="23" name="01 22"/>
          <p:cNvSpPr/>
          <p:nvPr/>
        </p:nvSpPr>
        <p:spPr>
          <a:xfrm>
            <a:off x="4894695" y="2196491"/>
            <a:ext cx="60959" cy="8417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4" name="直接连接符 23"/>
          <p:cNvCxnSpPr>
            <a:stCxn id="23" idx="1"/>
          </p:cNvCxnSpPr>
          <p:nvPr/>
        </p:nvCxnSpPr>
        <p:spPr>
          <a:xfrm>
            <a:off x="4894696" y="2617369"/>
            <a:ext cx="2322833" cy="0"/>
          </a:xfrm>
          <a:prstGeom prst="line">
            <a:avLst/>
          </a:prstGeom>
          <a:ln>
            <a:solidFill>
              <a:srgbClr val="C00000"/>
            </a:solidFill>
            <a:prstDash val="dashDot"/>
            <a:tailEnd type="oval"/>
          </a:ln>
        </p:spPr>
        <p:style>
          <a:lnRef idx="1">
            <a:schemeClr val="accent1"/>
          </a:lnRef>
          <a:fillRef idx="0">
            <a:schemeClr val="accent1"/>
          </a:fillRef>
          <a:effectRef idx="0">
            <a:schemeClr val="accent1"/>
          </a:effectRef>
          <a:fontRef idx="minor">
            <a:schemeClr val="tx1"/>
          </a:fontRef>
        </p:style>
      </p:cxnSp>
      <p:sp>
        <p:nvSpPr>
          <p:cNvPr id="25" name="01 24"/>
          <p:cNvSpPr/>
          <p:nvPr/>
        </p:nvSpPr>
        <p:spPr>
          <a:xfrm>
            <a:off x="4894695" y="3385737"/>
            <a:ext cx="60959" cy="8417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6" name="直接连接符 25"/>
          <p:cNvCxnSpPr/>
          <p:nvPr/>
        </p:nvCxnSpPr>
        <p:spPr>
          <a:xfrm>
            <a:off x="4894694" y="3842937"/>
            <a:ext cx="1938791" cy="0"/>
          </a:xfrm>
          <a:prstGeom prst="line">
            <a:avLst/>
          </a:prstGeom>
          <a:ln>
            <a:solidFill>
              <a:srgbClr val="C00000"/>
            </a:solidFill>
            <a:prstDash val="dashDot"/>
            <a:tailEnd type="none"/>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6833485" y="3455825"/>
            <a:ext cx="798687" cy="387112"/>
          </a:xfrm>
          <a:prstGeom prst="line">
            <a:avLst/>
          </a:prstGeom>
          <a:ln>
            <a:solidFill>
              <a:srgbClr val="C00000"/>
            </a:solidFill>
            <a:prstDash val="dashDot"/>
            <a:tailEnd type="oval"/>
          </a:ln>
        </p:spPr>
        <p:style>
          <a:lnRef idx="1">
            <a:schemeClr val="accent1"/>
          </a:lnRef>
          <a:fillRef idx="0">
            <a:schemeClr val="accent1"/>
          </a:fillRef>
          <a:effectRef idx="0">
            <a:schemeClr val="accent1"/>
          </a:effectRef>
          <a:fontRef idx="minor">
            <a:schemeClr val="tx1"/>
          </a:fontRef>
        </p:style>
      </p:cxnSp>
      <p:sp>
        <p:nvSpPr>
          <p:cNvPr id="28" name="01 27"/>
          <p:cNvSpPr/>
          <p:nvPr/>
        </p:nvSpPr>
        <p:spPr>
          <a:xfrm>
            <a:off x="4894695" y="4623229"/>
            <a:ext cx="60959" cy="8417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9" name="直接连接符 28"/>
          <p:cNvCxnSpPr/>
          <p:nvPr/>
        </p:nvCxnSpPr>
        <p:spPr>
          <a:xfrm>
            <a:off x="4894694" y="5055029"/>
            <a:ext cx="1938791" cy="0"/>
          </a:xfrm>
          <a:prstGeom prst="line">
            <a:avLst/>
          </a:prstGeom>
          <a:ln>
            <a:solidFill>
              <a:srgbClr val="FF0000"/>
            </a:solidFill>
            <a:prstDash val="dashDot"/>
            <a:tailEnd type="non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6880714" y="4654765"/>
            <a:ext cx="798687" cy="387112"/>
          </a:xfrm>
          <a:prstGeom prst="line">
            <a:avLst/>
          </a:prstGeom>
          <a:ln>
            <a:solidFill>
              <a:srgbClr val="FF0000"/>
            </a:solidFill>
            <a:prstDash val="dashDot"/>
            <a:tailEnd type="ova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00" fill="hold"/>
                                            <p:tgtEl>
                                              <p:spTgt spid="17"/>
                                            </p:tgtEl>
                                            <p:attrNameLst>
                                              <p:attrName>ppt_w</p:attrName>
                                            </p:attrNameLst>
                                          </p:cBhvr>
                                          <p:tavLst>
                                            <p:tav tm="0">
                                              <p:val>
                                                <p:fltVal val="0"/>
                                              </p:val>
                                            </p:tav>
                                            <p:tav tm="100000">
                                              <p:val>
                                                <p:strVal val="#ppt_w"/>
                                              </p:val>
                                            </p:tav>
                                          </p:tavLst>
                                        </p:anim>
                                        <p:anim calcmode="lin" valueType="num">
                                          <p:cBhvr>
                                            <p:cTn id="8" dur="300" fill="hold"/>
                                            <p:tgtEl>
                                              <p:spTgt spid="17"/>
                                            </p:tgtEl>
                                            <p:attrNameLst>
                                              <p:attrName>ppt_h</p:attrName>
                                            </p:attrNameLst>
                                          </p:cBhvr>
                                          <p:tavLst>
                                            <p:tav tm="0">
                                              <p:val>
                                                <p:fltVal val="0"/>
                                              </p:val>
                                            </p:tav>
                                            <p:tav tm="100000">
                                              <p:val>
                                                <p:strVal val="#ppt_h"/>
                                              </p:val>
                                            </p:tav>
                                          </p:tavLst>
                                        </p:anim>
                                        <p:animEffect transition="in" filter="fade">
                                          <p:cBhvr>
                                            <p:cTn id="9" dur="300"/>
                                            <p:tgtEl>
                                              <p:spTgt spid="1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300" fill="hold"/>
                                            <p:tgtEl>
                                              <p:spTgt spid="16"/>
                                            </p:tgtEl>
                                            <p:attrNameLst>
                                              <p:attrName>ppt_w</p:attrName>
                                            </p:attrNameLst>
                                          </p:cBhvr>
                                          <p:tavLst>
                                            <p:tav tm="0">
                                              <p:val>
                                                <p:fltVal val="0"/>
                                              </p:val>
                                            </p:tav>
                                            <p:tav tm="100000">
                                              <p:val>
                                                <p:strVal val="#ppt_w"/>
                                              </p:val>
                                            </p:tav>
                                          </p:tavLst>
                                        </p:anim>
                                        <p:anim calcmode="lin" valueType="num">
                                          <p:cBhvr>
                                            <p:cTn id="14" dur="300" fill="hold"/>
                                            <p:tgtEl>
                                              <p:spTgt spid="16"/>
                                            </p:tgtEl>
                                            <p:attrNameLst>
                                              <p:attrName>ppt_h</p:attrName>
                                            </p:attrNameLst>
                                          </p:cBhvr>
                                          <p:tavLst>
                                            <p:tav tm="0">
                                              <p:val>
                                                <p:fltVal val="0"/>
                                              </p:val>
                                            </p:tav>
                                            <p:tav tm="100000">
                                              <p:val>
                                                <p:strVal val="#ppt_h"/>
                                              </p:val>
                                            </p:tav>
                                          </p:tavLst>
                                        </p:anim>
                                        <p:animEffect transition="in" filter="fade">
                                          <p:cBhvr>
                                            <p:cTn id="15" dur="300"/>
                                            <p:tgtEl>
                                              <p:spTgt spid="1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300" fill="hold"/>
                                            <p:tgtEl>
                                              <p:spTgt spid="19"/>
                                            </p:tgtEl>
                                            <p:attrNameLst>
                                              <p:attrName>ppt_w</p:attrName>
                                            </p:attrNameLst>
                                          </p:cBhvr>
                                          <p:tavLst>
                                            <p:tav tm="0">
                                              <p:val>
                                                <p:fltVal val="0"/>
                                              </p:val>
                                            </p:tav>
                                            <p:tav tm="100000">
                                              <p:val>
                                                <p:strVal val="#ppt_w"/>
                                              </p:val>
                                            </p:tav>
                                          </p:tavLst>
                                        </p:anim>
                                        <p:anim calcmode="lin" valueType="num">
                                          <p:cBhvr>
                                            <p:cTn id="20" dur="300" fill="hold"/>
                                            <p:tgtEl>
                                              <p:spTgt spid="19"/>
                                            </p:tgtEl>
                                            <p:attrNameLst>
                                              <p:attrName>ppt_h</p:attrName>
                                            </p:attrNameLst>
                                          </p:cBhvr>
                                          <p:tavLst>
                                            <p:tav tm="0">
                                              <p:val>
                                                <p:fltVal val="0"/>
                                              </p:val>
                                            </p:tav>
                                            <p:tav tm="100000">
                                              <p:val>
                                                <p:strVal val="#ppt_h"/>
                                              </p:val>
                                            </p:tav>
                                          </p:tavLst>
                                        </p:anim>
                                        <p:animEffect transition="in" filter="fade">
                                          <p:cBhvr>
                                            <p:cTn id="21" dur="300"/>
                                            <p:tgtEl>
                                              <p:spTgt spid="19"/>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300" fill="hold"/>
                                            <p:tgtEl>
                                              <p:spTgt spid="18"/>
                                            </p:tgtEl>
                                            <p:attrNameLst>
                                              <p:attrName>ppt_w</p:attrName>
                                            </p:attrNameLst>
                                          </p:cBhvr>
                                          <p:tavLst>
                                            <p:tav tm="0">
                                              <p:val>
                                                <p:fltVal val="0"/>
                                              </p:val>
                                            </p:tav>
                                            <p:tav tm="100000">
                                              <p:val>
                                                <p:strVal val="#ppt_w"/>
                                              </p:val>
                                            </p:tav>
                                          </p:tavLst>
                                        </p:anim>
                                        <p:anim calcmode="lin" valueType="num">
                                          <p:cBhvr>
                                            <p:cTn id="26" dur="300" fill="hold"/>
                                            <p:tgtEl>
                                              <p:spTgt spid="18"/>
                                            </p:tgtEl>
                                            <p:attrNameLst>
                                              <p:attrName>ppt_h</p:attrName>
                                            </p:attrNameLst>
                                          </p:cBhvr>
                                          <p:tavLst>
                                            <p:tav tm="0">
                                              <p:val>
                                                <p:fltVal val="0"/>
                                              </p:val>
                                            </p:tav>
                                            <p:tav tm="100000">
                                              <p:val>
                                                <p:strVal val="#ppt_h"/>
                                              </p:val>
                                            </p:tav>
                                          </p:tavLst>
                                        </p:anim>
                                        <p:animEffect transition="in" filter="fade">
                                          <p:cBhvr>
                                            <p:cTn id="27" dur="300"/>
                                            <p:tgtEl>
                                              <p:spTgt spid="18"/>
                                            </p:tgtEl>
                                          </p:cBhvr>
                                        </p:animEffect>
                                      </p:childTnLst>
                                    </p:cTn>
                                  </p:par>
                                </p:childTnLst>
                              </p:cTn>
                            </p:par>
                            <p:par>
                              <p:cTn id="28" fill="hold">
                                <p:stCondLst>
                                  <p:cond delay="2000"/>
                                </p:stCondLst>
                                <p:childTnLst>
                                  <p:par>
                                    <p:cTn id="29" presetID="22" presetClass="entr" presetSubtype="2"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right)">
                                          <p:cBhvr>
                                            <p:cTn id="31" dur="500"/>
                                            <p:tgtEl>
                                              <p:spTgt spid="24"/>
                                            </p:tgtEl>
                                          </p:cBhvr>
                                        </p:animEffect>
                                      </p:childTnLst>
                                    </p:cTn>
                                  </p:par>
                                </p:childTnLst>
                              </p:cTn>
                            </p:par>
                            <p:par>
                              <p:cTn id="32" fill="hold">
                                <p:stCondLst>
                                  <p:cond delay="2500"/>
                                </p:stCondLst>
                                <p:childTnLst>
                                  <p:par>
                                    <p:cTn id="33" presetID="14" presetClass="entr" presetSubtype="1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randombar(horizontal)">
                                          <p:cBhvr>
                                            <p:cTn id="35" dur="500"/>
                                            <p:tgtEl>
                                              <p:spTgt spid="23"/>
                                            </p:tgtEl>
                                          </p:cBhvr>
                                        </p:animEffect>
                                      </p:childTnLst>
                                    </p:cTn>
                                  </p:par>
                                </p:childTnLst>
                              </p:cTn>
                            </p:par>
                            <p:par>
                              <p:cTn id="36" fill="hold">
                                <p:stCondLst>
                                  <p:cond delay="3000"/>
                                </p:stCondLst>
                                <p:childTnLst>
                                  <p:par>
                                    <p:cTn id="37" presetID="2" presetClass="entr" presetSubtype="8" fill="hold" grpId="0" nodeType="afterEffect" p14:presetBounceEnd="56000">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14:bounceEnd="56000">
                                          <p:cBhvr additive="base">
                                            <p:cTn id="39" dur="300" fill="hold"/>
                                            <p:tgtEl>
                                              <p:spTgt spid="20"/>
                                            </p:tgtEl>
                                            <p:attrNameLst>
                                              <p:attrName>ppt_x</p:attrName>
                                            </p:attrNameLst>
                                          </p:cBhvr>
                                          <p:tavLst>
                                            <p:tav tm="0">
                                              <p:val>
                                                <p:strVal val="0-#ppt_w/2"/>
                                              </p:val>
                                            </p:tav>
                                            <p:tav tm="100000">
                                              <p:val>
                                                <p:strVal val="#ppt_x"/>
                                              </p:val>
                                            </p:tav>
                                          </p:tavLst>
                                        </p:anim>
                                        <p:anim calcmode="lin" valueType="num" p14:bounceEnd="56000">
                                          <p:cBhvr additive="base">
                                            <p:cTn id="40" dur="300" fill="hold"/>
                                            <p:tgtEl>
                                              <p:spTgt spid="20"/>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right)">
                                          <p:cBhvr>
                                            <p:cTn id="44" dur="500"/>
                                            <p:tgtEl>
                                              <p:spTgt spid="27"/>
                                            </p:tgtEl>
                                          </p:cBhvr>
                                        </p:animEffect>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right)">
                                          <p:cBhvr>
                                            <p:cTn id="48" dur="500"/>
                                            <p:tgtEl>
                                              <p:spTgt spid="26"/>
                                            </p:tgtEl>
                                          </p:cBhvr>
                                        </p:animEffect>
                                      </p:childTnLst>
                                    </p:cTn>
                                  </p:par>
                                </p:childTnLst>
                              </p:cTn>
                            </p:par>
                            <p:par>
                              <p:cTn id="49" fill="hold">
                                <p:stCondLst>
                                  <p:cond delay="4500"/>
                                </p:stCondLst>
                                <p:childTnLst>
                                  <p:par>
                                    <p:cTn id="50" presetID="14" presetClass="entr" presetSubtype="1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randombar(horizontal)">
                                          <p:cBhvr>
                                            <p:cTn id="52" dur="500"/>
                                            <p:tgtEl>
                                              <p:spTgt spid="25"/>
                                            </p:tgtEl>
                                          </p:cBhvr>
                                        </p:animEffect>
                                      </p:childTnLst>
                                    </p:cTn>
                                  </p:par>
                                </p:childTnLst>
                              </p:cTn>
                            </p:par>
                            <p:par>
                              <p:cTn id="53" fill="hold">
                                <p:stCondLst>
                                  <p:cond delay="5000"/>
                                </p:stCondLst>
                                <p:childTnLst>
                                  <p:par>
                                    <p:cTn id="54" presetID="2" presetClass="entr" presetSubtype="8" fill="hold" grpId="0" nodeType="afterEffect" p14:presetBounceEnd="56000">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14:bounceEnd="56000">
                                          <p:cBhvr additive="base">
                                            <p:cTn id="56" dur="300" fill="hold"/>
                                            <p:tgtEl>
                                              <p:spTgt spid="21"/>
                                            </p:tgtEl>
                                            <p:attrNameLst>
                                              <p:attrName>ppt_x</p:attrName>
                                            </p:attrNameLst>
                                          </p:cBhvr>
                                          <p:tavLst>
                                            <p:tav tm="0">
                                              <p:val>
                                                <p:strVal val="0-#ppt_w/2"/>
                                              </p:val>
                                            </p:tav>
                                            <p:tav tm="100000">
                                              <p:val>
                                                <p:strVal val="#ppt_x"/>
                                              </p:val>
                                            </p:tav>
                                          </p:tavLst>
                                        </p:anim>
                                        <p:anim calcmode="lin" valueType="num" p14:bounceEnd="56000">
                                          <p:cBhvr additive="base">
                                            <p:cTn id="57" dur="300" fill="hold"/>
                                            <p:tgtEl>
                                              <p:spTgt spid="21"/>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2" presetClass="entr" presetSubtype="2"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right)">
                                          <p:cBhvr>
                                            <p:cTn id="61" dur="500"/>
                                            <p:tgtEl>
                                              <p:spTgt spid="30"/>
                                            </p:tgtEl>
                                          </p:cBhvr>
                                        </p:animEffect>
                                      </p:childTnLst>
                                    </p:cTn>
                                  </p:par>
                                </p:childTnLst>
                              </p:cTn>
                            </p:par>
                            <p:par>
                              <p:cTn id="62" fill="hold">
                                <p:stCondLst>
                                  <p:cond delay="6000"/>
                                </p:stCondLst>
                                <p:childTnLst>
                                  <p:par>
                                    <p:cTn id="63" presetID="22" presetClass="entr" presetSubtype="2" fill="hold"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right)">
                                          <p:cBhvr>
                                            <p:cTn id="65" dur="500"/>
                                            <p:tgtEl>
                                              <p:spTgt spid="29"/>
                                            </p:tgtEl>
                                          </p:cBhvr>
                                        </p:animEffect>
                                      </p:childTnLst>
                                    </p:cTn>
                                  </p:par>
                                </p:childTnLst>
                              </p:cTn>
                            </p:par>
                            <p:par>
                              <p:cTn id="66" fill="hold">
                                <p:stCondLst>
                                  <p:cond delay="6500"/>
                                </p:stCondLst>
                                <p:childTnLst>
                                  <p:par>
                                    <p:cTn id="67" presetID="14" presetClass="entr" presetSubtype="10"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randombar(horizontal)">
                                          <p:cBhvr>
                                            <p:cTn id="69" dur="500"/>
                                            <p:tgtEl>
                                              <p:spTgt spid="28"/>
                                            </p:tgtEl>
                                          </p:cBhvr>
                                        </p:animEffect>
                                      </p:childTnLst>
                                    </p:cTn>
                                  </p:par>
                                </p:childTnLst>
                              </p:cTn>
                            </p:par>
                            <p:par>
                              <p:cTn id="70" fill="hold">
                                <p:stCondLst>
                                  <p:cond delay="7000"/>
                                </p:stCondLst>
                                <p:childTnLst>
                                  <p:par>
                                    <p:cTn id="71" presetID="2" presetClass="entr" presetSubtype="8" fill="hold" grpId="0" nodeType="afterEffect" p14:presetBounceEnd="56000">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14:bounceEnd="56000">
                                          <p:cBhvr additive="base">
                                            <p:cTn id="73" dur="300" fill="hold"/>
                                            <p:tgtEl>
                                              <p:spTgt spid="22"/>
                                            </p:tgtEl>
                                            <p:attrNameLst>
                                              <p:attrName>ppt_x</p:attrName>
                                            </p:attrNameLst>
                                          </p:cBhvr>
                                          <p:tavLst>
                                            <p:tav tm="0">
                                              <p:val>
                                                <p:strVal val="0-#ppt_w/2"/>
                                              </p:val>
                                            </p:tav>
                                            <p:tav tm="100000">
                                              <p:val>
                                                <p:strVal val="#ppt_x"/>
                                              </p:val>
                                            </p:tav>
                                          </p:tavLst>
                                        </p:anim>
                                        <p:anim calcmode="lin" valueType="num" p14:bounceEnd="56000">
                                          <p:cBhvr additive="base">
                                            <p:cTn id="74"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p:bldP spid="21" grpId="0"/>
          <p:bldP spid="22" grpId="0"/>
          <p:bldP spid="23" grpId="0" animBg="1"/>
          <p:bldP spid="25" grpId="0" animBg="1"/>
          <p:bldP spid="2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00" fill="hold"/>
                                            <p:tgtEl>
                                              <p:spTgt spid="17"/>
                                            </p:tgtEl>
                                            <p:attrNameLst>
                                              <p:attrName>ppt_w</p:attrName>
                                            </p:attrNameLst>
                                          </p:cBhvr>
                                          <p:tavLst>
                                            <p:tav tm="0">
                                              <p:val>
                                                <p:fltVal val="0"/>
                                              </p:val>
                                            </p:tav>
                                            <p:tav tm="100000">
                                              <p:val>
                                                <p:strVal val="#ppt_w"/>
                                              </p:val>
                                            </p:tav>
                                          </p:tavLst>
                                        </p:anim>
                                        <p:anim calcmode="lin" valueType="num">
                                          <p:cBhvr>
                                            <p:cTn id="8" dur="300" fill="hold"/>
                                            <p:tgtEl>
                                              <p:spTgt spid="17"/>
                                            </p:tgtEl>
                                            <p:attrNameLst>
                                              <p:attrName>ppt_h</p:attrName>
                                            </p:attrNameLst>
                                          </p:cBhvr>
                                          <p:tavLst>
                                            <p:tav tm="0">
                                              <p:val>
                                                <p:fltVal val="0"/>
                                              </p:val>
                                            </p:tav>
                                            <p:tav tm="100000">
                                              <p:val>
                                                <p:strVal val="#ppt_h"/>
                                              </p:val>
                                            </p:tav>
                                          </p:tavLst>
                                        </p:anim>
                                        <p:animEffect transition="in" filter="fade">
                                          <p:cBhvr>
                                            <p:cTn id="9" dur="300"/>
                                            <p:tgtEl>
                                              <p:spTgt spid="1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300" fill="hold"/>
                                            <p:tgtEl>
                                              <p:spTgt spid="16"/>
                                            </p:tgtEl>
                                            <p:attrNameLst>
                                              <p:attrName>ppt_w</p:attrName>
                                            </p:attrNameLst>
                                          </p:cBhvr>
                                          <p:tavLst>
                                            <p:tav tm="0">
                                              <p:val>
                                                <p:fltVal val="0"/>
                                              </p:val>
                                            </p:tav>
                                            <p:tav tm="100000">
                                              <p:val>
                                                <p:strVal val="#ppt_w"/>
                                              </p:val>
                                            </p:tav>
                                          </p:tavLst>
                                        </p:anim>
                                        <p:anim calcmode="lin" valueType="num">
                                          <p:cBhvr>
                                            <p:cTn id="14" dur="300" fill="hold"/>
                                            <p:tgtEl>
                                              <p:spTgt spid="16"/>
                                            </p:tgtEl>
                                            <p:attrNameLst>
                                              <p:attrName>ppt_h</p:attrName>
                                            </p:attrNameLst>
                                          </p:cBhvr>
                                          <p:tavLst>
                                            <p:tav tm="0">
                                              <p:val>
                                                <p:fltVal val="0"/>
                                              </p:val>
                                            </p:tav>
                                            <p:tav tm="100000">
                                              <p:val>
                                                <p:strVal val="#ppt_h"/>
                                              </p:val>
                                            </p:tav>
                                          </p:tavLst>
                                        </p:anim>
                                        <p:animEffect transition="in" filter="fade">
                                          <p:cBhvr>
                                            <p:cTn id="15" dur="300"/>
                                            <p:tgtEl>
                                              <p:spTgt spid="1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300" fill="hold"/>
                                            <p:tgtEl>
                                              <p:spTgt spid="19"/>
                                            </p:tgtEl>
                                            <p:attrNameLst>
                                              <p:attrName>ppt_w</p:attrName>
                                            </p:attrNameLst>
                                          </p:cBhvr>
                                          <p:tavLst>
                                            <p:tav tm="0">
                                              <p:val>
                                                <p:fltVal val="0"/>
                                              </p:val>
                                            </p:tav>
                                            <p:tav tm="100000">
                                              <p:val>
                                                <p:strVal val="#ppt_w"/>
                                              </p:val>
                                            </p:tav>
                                          </p:tavLst>
                                        </p:anim>
                                        <p:anim calcmode="lin" valueType="num">
                                          <p:cBhvr>
                                            <p:cTn id="20" dur="300" fill="hold"/>
                                            <p:tgtEl>
                                              <p:spTgt spid="19"/>
                                            </p:tgtEl>
                                            <p:attrNameLst>
                                              <p:attrName>ppt_h</p:attrName>
                                            </p:attrNameLst>
                                          </p:cBhvr>
                                          <p:tavLst>
                                            <p:tav tm="0">
                                              <p:val>
                                                <p:fltVal val="0"/>
                                              </p:val>
                                            </p:tav>
                                            <p:tav tm="100000">
                                              <p:val>
                                                <p:strVal val="#ppt_h"/>
                                              </p:val>
                                            </p:tav>
                                          </p:tavLst>
                                        </p:anim>
                                        <p:animEffect transition="in" filter="fade">
                                          <p:cBhvr>
                                            <p:cTn id="21" dur="300"/>
                                            <p:tgtEl>
                                              <p:spTgt spid="19"/>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300" fill="hold"/>
                                            <p:tgtEl>
                                              <p:spTgt spid="18"/>
                                            </p:tgtEl>
                                            <p:attrNameLst>
                                              <p:attrName>ppt_w</p:attrName>
                                            </p:attrNameLst>
                                          </p:cBhvr>
                                          <p:tavLst>
                                            <p:tav tm="0">
                                              <p:val>
                                                <p:fltVal val="0"/>
                                              </p:val>
                                            </p:tav>
                                            <p:tav tm="100000">
                                              <p:val>
                                                <p:strVal val="#ppt_w"/>
                                              </p:val>
                                            </p:tav>
                                          </p:tavLst>
                                        </p:anim>
                                        <p:anim calcmode="lin" valueType="num">
                                          <p:cBhvr>
                                            <p:cTn id="26" dur="300" fill="hold"/>
                                            <p:tgtEl>
                                              <p:spTgt spid="18"/>
                                            </p:tgtEl>
                                            <p:attrNameLst>
                                              <p:attrName>ppt_h</p:attrName>
                                            </p:attrNameLst>
                                          </p:cBhvr>
                                          <p:tavLst>
                                            <p:tav tm="0">
                                              <p:val>
                                                <p:fltVal val="0"/>
                                              </p:val>
                                            </p:tav>
                                            <p:tav tm="100000">
                                              <p:val>
                                                <p:strVal val="#ppt_h"/>
                                              </p:val>
                                            </p:tav>
                                          </p:tavLst>
                                        </p:anim>
                                        <p:animEffect transition="in" filter="fade">
                                          <p:cBhvr>
                                            <p:cTn id="27" dur="300"/>
                                            <p:tgtEl>
                                              <p:spTgt spid="18"/>
                                            </p:tgtEl>
                                          </p:cBhvr>
                                        </p:animEffect>
                                      </p:childTnLst>
                                    </p:cTn>
                                  </p:par>
                                </p:childTnLst>
                              </p:cTn>
                            </p:par>
                            <p:par>
                              <p:cTn id="28" fill="hold">
                                <p:stCondLst>
                                  <p:cond delay="2000"/>
                                </p:stCondLst>
                                <p:childTnLst>
                                  <p:par>
                                    <p:cTn id="29" presetID="22" presetClass="entr" presetSubtype="2"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right)">
                                          <p:cBhvr>
                                            <p:cTn id="31" dur="500"/>
                                            <p:tgtEl>
                                              <p:spTgt spid="24"/>
                                            </p:tgtEl>
                                          </p:cBhvr>
                                        </p:animEffect>
                                      </p:childTnLst>
                                    </p:cTn>
                                  </p:par>
                                </p:childTnLst>
                              </p:cTn>
                            </p:par>
                            <p:par>
                              <p:cTn id="32" fill="hold">
                                <p:stCondLst>
                                  <p:cond delay="2500"/>
                                </p:stCondLst>
                                <p:childTnLst>
                                  <p:par>
                                    <p:cTn id="33" presetID="14" presetClass="entr" presetSubtype="1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randombar(horizontal)">
                                          <p:cBhvr>
                                            <p:cTn id="35" dur="500"/>
                                            <p:tgtEl>
                                              <p:spTgt spid="23"/>
                                            </p:tgtEl>
                                          </p:cBhvr>
                                        </p:animEffect>
                                      </p:childTnLst>
                                    </p:cTn>
                                  </p:par>
                                </p:childTnLst>
                              </p:cTn>
                            </p:par>
                            <p:par>
                              <p:cTn id="36" fill="hold">
                                <p:stCondLst>
                                  <p:cond delay="3000"/>
                                </p:stCondLst>
                                <p:childTnLst>
                                  <p:par>
                                    <p:cTn id="37" presetID="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300" fill="hold"/>
                                            <p:tgtEl>
                                              <p:spTgt spid="20"/>
                                            </p:tgtEl>
                                            <p:attrNameLst>
                                              <p:attrName>ppt_x</p:attrName>
                                            </p:attrNameLst>
                                          </p:cBhvr>
                                          <p:tavLst>
                                            <p:tav tm="0">
                                              <p:val>
                                                <p:strVal val="0-#ppt_w/2"/>
                                              </p:val>
                                            </p:tav>
                                            <p:tav tm="100000">
                                              <p:val>
                                                <p:strVal val="#ppt_x"/>
                                              </p:val>
                                            </p:tav>
                                          </p:tavLst>
                                        </p:anim>
                                        <p:anim calcmode="lin" valueType="num">
                                          <p:cBhvr additive="base">
                                            <p:cTn id="40" dur="300" fill="hold"/>
                                            <p:tgtEl>
                                              <p:spTgt spid="20"/>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right)">
                                          <p:cBhvr>
                                            <p:cTn id="44" dur="500"/>
                                            <p:tgtEl>
                                              <p:spTgt spid="27"/>
                                            </p:tgtEl>
                                          </p:cBhvr>
                                        </p:animEffect>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right)">
                                          <p:cBhvr>
                                            <p:cTn id="48" dur="500"/>
                                            <p:tgtEl>
                                              <p:spTgt spid="26"/>
                                            </p:tgtEl>
                                          </p:cBhvr>
                                        </p:animEffect>
                                      </p:childTnLst>
                                    </p:cTn>
                                  </p:par>
                                </p:childTnLst>
                              </p:cTn>
                            </p:par>
                            <p:par>
                              <p:cTn id="49" fill="hold">
                                <p:stCondLst>
                                  <p:cond delay="4500"/>
                                </p:stCondLst>
                                <p:childTnLst>
                                  <p:par>
                                    <p:cTn id="50" presetID="14" presetClass="entr" presetSubtype="1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randombar(horizontal)">
                                          <p:cBhvr>
                                            <p:cTn id="52" dur="500"/>
                                            <p:tgtEl>
                                              <p:spTgt spid="25"/>
                                            </p:tgtEl>
                                          </p:cBhvr>
                                        </p:animEffect>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300" fill="hold"/>
                                            <p:tgtEl>
                                              <p:spTgt spid="21"/>
                                            </p:tgtEl>
                                            <p:attrNameLst>
                                              <p:attrName>ppt_x</p:attrName>
                                            </p:attrNameLst>
                                          </p:cBhvr>
                                          <p:tavLst>
                                            <p:tav tm="0">
                                              <p:val>
                                                <p:strVal val="0-#ppt_w/2"/>
                                              </p:val>
                                            </p:tav>
                                            <p:tav tm="100000">
                                              <p:val>
                                                <p:strVal val="#ppt_x"/>
                                              </p:val>
                                            </p:tav>
                                          </p:tavLst>
                                        </p:anim>
                                        <p:anim calcmode="lin" valueType="num">
                                          <p:cBhvr additive="base">
                                            <p:cTn id="57" dur="300" fill="hold"/>
                                            <p:tgtEl>
                                              <p:spTgt spid="21"/>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2" presetClass="entr" presetSubtype="2"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right)">
                                          <p:cBhvr>
                                            <p:cTn id="61" dur="500"/>
                                            <p:tgtEl>
                                              <p:spTgt spid="30"/>
                                            </p:tgtEl>
                                          </p:cBhvr>
                                        </p:animEffect>
                                      </p:childTnLst>
                                    </p:cTn>
                                  </p:par>
                                </p:childTnLst>
                              </p:cTn>
                            </p:par>
                            <p:par>
                              <p:cTn id="62" fill="hold">
                                <p:stCondLst>
                                  <p:cond delay="6000"/>
                                </p:stCondLst>
                                <p:childTnLst>
                                  <p:par>
                                    <p:cTn id="63" presetID="22" presetClass="entr" presetSubtype="2" fill="hold"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right)">
                                          <p:cBhvr>
                                            <p:cTn id="65" dur="500"/>
                                            <p:tgtEl>
                                              <p:spTgt spid="29"/>
                                            </p:tgtEl>
                                          </p:cBhvr>
                                        </p:animEffect>
                                      </p:childTnLst>
                                    </p:cTn>
                                  </p:par>
                                </p:childTnLst>
                              </p:cTn>
                            </p:par>
                            <p:par>
                              <p:cTn id="66" fill="hold">
                                <p:stCondLst>
                                  <p:cond delay="6500"/>
                                </p:stCondLst>
                                <p:childTnLst>
                                  <p:par>
                                    <p:cTn id="67" presetID="14" presetClass="entr" presetSubtype="10"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randombar(horizontal)">
                                          <p:cBhvr>
                                            <p:cTn id="69" dur="500"/>
                                            <p:tgtEl>
                                              <p:spTgt spid="28"/>
                                            </p:tgtEl>
                                          </p:cBhvr>
                                        </p:animEffect>
                                      </p:childTnLst>
                                    </p:cTn>
                                  </p:par>
                                </p:childTnLst>
                              </p:cTn>
                            </p:par>
                            <p:par>
                              <p:cTn id="70" fill="hold">
                                <p:stCondLst>
                                  <p:cond delay="7000"/>
                                </p:stCondLst>
                                <p:childTnLst>
                                  <p:par>
                                    <p:cTn id="71" presetID="2" presetClass="entr" presetSubtype="8"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300" fill="hold"/>
                                            <p:tgtEl>
                                              <p:spTgt spid="22"/>
                                            </p:tgtEl>
                                            <p:attrNameLst>
                                              <p:attrName>ppt_x</p:attrName>
                                            </p:attrNameLst>
                                          </p:cBhvr>
                                          <p:tavLst>
                                            <p:tav tm="0">
                                              <p:val>
                                                <p:strVal val="0-#ppt_w/2"/>
                                              </p:val>
                                            </p:tav>
                                            <p:tav tm="100000">
                                              <p:val>
                                                <p:strVal val="#ppt_x"/>
                                              </p:val>
                                            </p:tav>
                                          </p:tavLst>
                                        </p:anim>
                                        <p:anim calcmode="lin" valueType="num">
                                          <p:cBhvr additive="base">
                                            <p:cTn id="74"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p:bldP spid="21" grpId="0"/>
          <p:bldP spid="22" grpId="0"/>
          <p:bldP spid="23" grpId="0" animBg="1"/>
          <p:bldP spid="25" grpId="0" animBg="1"/>
          <p:bldP spid="28"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文本框 11"/>
          <p:cNvSpPr txBox="1"/>
          <p:nvPr/>
        </p:nvSpPr>
        <p:spPr>
          <a:xfrm>
            <a:off x="1596856" y="3586445"/>
            <a:ext cx="9409045" cy="913007"/>
          </a:xfrm>
          <a:prstGeom prst="rect">
            <a:avLst/>
          </a:prstGeom>
          <a:noFill/>
        </p:spPr>
        <p:txBody>
          <a:bodyPr wrap="square" rtlCol="0">
            <a:spAutoFit/>
          </a:bodyPr>
          <a:lstStyle/>
          <a:p>
            <a:pPr algn="ctr"/>
            <a:r>
              <a:rPr lang="zh-CN" altLang="en-US" sz="5335" b="1" dirty="0">
                <a:solidFill>
                  <a:schemeClr val="bg1"/>
                </a:solidFill>
                <a:effectLst>
                  <a:glow rad="190500">
                    <a:srgbClr val="C00000">
                      <a:alpha val="39000"/>
                    </a:srgbClr>
                  </a:glow>
                </a:effectLst>
                <a:latin typeface="微软雅黑" pitchFamily="34" charset="-122"/>
                <a:ea typeface="微软雅黑" pitchFamily="34" charset="-122"/>
                <a:cs typeface="经典特宋简" panose="02010609010101010101" pitchFamily="49" charset="-122"/>
              </a:rPr>
              <a:t>感谢您的观看</a:t>
            </a:r>
          </a:p>
        </p:txBody>
      </p:sp>
      <p:sp>
        <p:nvSpPr>
          <p:cNvPr id="4" name="PA_文本框 13"/>
          <p:cNvSpPr txBox="1"/>
          <p:nvPr/>
        </p:nvSpPr>
        <p:spPr>
          <a:xfrm>
            <a:off x="3811754" y="4530535"/>
            <a:ext cx="4979248" cy="420756"/>
          </a:xfrm>
          <a:prstGeom prst="rect">
            <a:avLst/>
          </a:prstGeom>
          <a:noFill/>
        </p:spPr>
        <p:txBody>
          <a:bodyPr wrap="none" rtlCol="0">
            <a:spAutoFit/>
          </a:bodyPr>
          <a:lstStyle/>
          <a:p>
            <a:pPr algn="ctr"/>
            <a:r>
              <a:rPr lang="zh-CN" altLang="en-US" sz="2135" dirty="0">
                <a:solidFill>
                  <a:schemeClr val="bg1"/>
                </a:solidFill>
                <a:effectLst>
                  <a:glow rad="190500">
                    <a:srgbClr val="C00000">
                      <a:alpha val="39000"/>
                    </a:srgbClr>
                  </a:glow>
                </a:effectLst>
                <a:latin typeface="微软雅黑" pitchFamily="34" charset="-122"/>
                <a:ea typeface="微软雅黑" pitchFamily="34" charset="-122"/>
              </a:rPr>
              <a:t>工作总结  述职报告 工作计划  工作汇报</a:t>
            </a:r>
          </a:p>
        </p:txBody>
      </p:sp>
      <p:pic>
        <p:nvPicPr>
          <p:cNvPr id="5" name="Picture 2" descr="C:\Users\Administrator\Desktop\Nipic_4982388_20101025170939001945.png"/>
          <p:cNvPicPr>
            <a:picLocks noChangeAspect="1" noChangeArrowheads="1"/>
          </p:cNvPicPr>
          <p:nvPr/>
        </p:nvPicPr>
        <p:blipFill>
          <a:blip r:embed="rId1" cstate="print"/>
          <a:srcRect/>
          <a:stretch>
            <a:fillRect/>
          </a:stretch>
        </p:blipFill>
        <p:spPr bwMode="auto">
          <a:xfrm>
            <a:off x="-62122" y="3896223"/>
            <a:ext cx="3485259" cy="3032115"/>
          </a:xfrm>
          <a:prstGeom prst="rect">
            <a:avLst/>
          </a:prstGeom>
          <a:noFill/>
          <a:ln w="9525">
            <a:noFill/>
            <a:miter lim="800000"/>
            <a:headEnd/>
            <a:tailEnd/>
          </a:ln>
        </p:spPr>
      </p:pic>
      <p:pic>
        <p:nvPicPr>
          <p:cNvPr id="6" name="中国武警男声合唱团-延安颂.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620688" y="-791224"/>
            <a:ext cx="609600" cy="60960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65714" y="366164"/>
            <a:ext cx="7511174" cy="33124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6"/>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8" repeatCount="indefinite" fill="hold" display="0">
                  <p:stCondLst>
                    <p:cond delay="indefinite"/>
                  </p:stCondLst>
                  <p:endCondLst>
                    <p:cond evt="onStopAudio" delay="0">
                      <p:tgtEl>
                        <p:sldTgt/>
                      </p:tgtEl>
                    </p:cond>
                  </p:endCondLst>
                </p:cTn>
                <p:tgtEl>
                  <p:spTgt spid="6"/>
                </p:tgtEl>
              </p:cMediaNode>
            </p:audio>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49333" y="2397000"/>
            <a:ext cx="2064000" cy="2064000"/>
            <a:chOff x="1087000" y="1797750"/>
            <a:chExt cx="1548000" cy="1548000"/>
          </a:xfrm>
        </p:grpSpPr>
        <p:pic>
          <p:nvPicPr>
            <p:cNvPr id="3" name="Picture 5" descr="C:\Users\Thinkpad\Desktop\商务PNG\新建文件夹\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03782" y="1920220"/>
              <a:ext cx="1219200" cy="1236662"/>
            </a:xfrm>
            <a:prstGeom prst="rect">
              <a:avLst/>
            </a:prstGeom>
            <a:noFill/>
            <a:extLst>
              <a:ext uri="{909E8E84-426E-40DD-AFC4-6F175D3DCCD1}">
                <a14:hiddenFill xmlns:a14="http://schemas.microsoft.com/office/drawing/2010/main">
                  <a:solidFill>
                    <a:srgbClr val="FFFFFF"/>
                  </a:solidFill>
                </a14:hiddenFill>
              </a:ext>
            </a:extLst>
          </p:spPr>
        </p:pic>
        <p:sp>
          <p:nvSpPr>
            <p:cNvPr id="4" name="椭圆 3"/>
            <p:cNvSpPr>
              <a:spLocks noChangeAspect="1"/>
            </p:cNvSpPr>
            <p:nvPr/>
          </p:nvSpPr>
          <p:spPr>
            <a:xfrm>
              <a:off x="1087000" y="1797750"/>
              <a:ext cx="1548000" cy="1548000"/>
            </a:xfrm>
            <a:prstGeom prst="ellipse">
              <a:avLst/>
            </a:prstGeom>
            <a:noFill/>
            <a:ln w="28575">
              <a:solidFill>
                <a:srgbClr val="FFFF6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5" name="直接连接符 4"/>
          <p:cNvCxnSpPr/>
          <p:nvPr/>
        </p:nvCxnSpPr>
        <p:spPr>
          <a:xfrm>
            <a:off x="3791744" y="2276872"/>
            <a:ext cx="0" cy="2208245"/>
          </a:xfrm>
          <a:prstGeom prst="line">
            <a:avLst/>
          </a:prstGeom>
          <a:ln w="19050">
            <a:solidFill>
              <a:srgbClr val="FFFF66"/>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012795" y="2372957"/>
            <a:ext cx="6240693" cy="672000"/>
          </a:xfrm>
          <a:prstGeom prst="rect">
            <a:avLst/>
          </a:prstGeom>
          <a:gradFill>
            <a:gsLst>
              <a:gs pos="0">
                <a:schemeClr val="bg1"/>
              </a:gs>
              <a:gs pos="100000">
                <a:srgbClr val="FFFF66"/>
              </a:gs>
            </a:gsLst>
            <a:lin ang="5400000" scaled="0"/>
          </a:gradFill>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p>
        </p:txBody>
      </p:sp>
      <p:sp>
        <p:nvSpPr>
          <p:cNvPr id="7" name="TextBox 49"/>
          <p:cNvSpPr txBox="1"/>
          <p:nvPr/>
        </p:nvSpPr>
        <p:spPr>
          <a:xfrm>
            <a:off x="4050747" y="2358368"/>
            <a:ext cx="4977645" cy="666786"/>
          </a:xfrm>
          <a:prstGeom prst="rect">
            <a:avLst/>
          </a:prstGeom>
          <a:noFill/>
        </p:spPr>
        <p:txBody>
          <a:bodyPr wrap="none" rtlCol="0">
            <a:spAutoFit/>
          </a:bodyPr>
          <a:lstStyle/>
          <a:p>
            <a:r>
              <a:rPr lang="zh-CN" altLang="en-US" sz="3735" b="1" dirty="0">
                <a:solidFill>
                  <a:srgbClr val="E90505"/>
                </a:solidFill>
                <a:latin typeface="微软雅黑" pitchFamily="34" charset="-122"/>
                <a:ea typeface="微软雅黑" pitchFamily="34" charset="-122"/>
              </a:rPr>
              <a:t>一、点击添加文字模板</a:t>
            </a:r>
          </a:p>
        </p:txBody>
      </p:sp>
      <p:grpSp>
        <p:nvGrpSpPr>
          <p:cNvPr id="8" name="组合 7"/>
          <p:cNvGrpSpPr/>
          <p:nvPr/>
        </p:nvGrpSpPr>
        <p:grpSpPr>
          <a:xfrm>
            <a:off x="4039750" y="3149432"/>
            <a:ext cx="2243017" cy="420564"/>
            <a:chOff x="3009596" y="349591"/>
            <a:chExt cx="1682263" cy="315423"/>
          </a:xfrm>
        </p:grpSpPr>
        <p:grpSp>
          <p:nvGrpSpPr>
            <p:cNvPr id="9" name="组合 8"/>
            <p:cNvGrpSpPr/>
            <p:nvPr/>
          </p:nvGrpSpPr>
          <p:grpSpPr>
            <a:xfrm>
              <a:off x="3009596" y="385319"/>
              <a:ext cx="266260" cy="266260"/>
              <a:chOff x="3009596" y="385319"/>
              <a:chExt cx="266260" cy="266260"/>
            </a:xfrm>
          </p:grpSpPr>
          <p:sp>
            <p:nvSpPr>
              <p:cNvPr id="11" name="椭圆 1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2" name="等腰三角形 1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10" name="TextBox 52"/>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13" name="组合 12"/>
          <p:cNvGrpSpPr/>
          <p:nvPr/>
        </p:nvGrpSpPr>
        <p:grpSpPr>
          <a:xfrm>
            <a:off x="4039750" y="3575349"/>
            <a:ext cx="2243017" cy="420564"/>
            <a:chOff x="3009596" y="349591"/>
            <a:chExt cx="1682263" cy="315423"/>
          </a:xfrm>
        </p:grpSpPr>
        <p:grpSp>
          <p:nvGrpSpPr>
            <p:cNvPr id="14" name="组合 13"/>
            <p:cNvGrpSpPr/>
            <p:nvPr/>
          </p:nvGrpSpPr>
          <p:grpSpPr>
            <a:xfrm>
              <a:off x="3009596" y="385319"/>
              <a:ext cx="266260" cy="266260"/>
              <a:chOff x="3009596" y="385319"/>
              <a:chExt cx="266260" cy="266260"/>
            </a:xfrm>
          </p:grpSpPr>
          <p:sp>
            <p:nvSpPr>
              <p:cNvPr id="16" name="椭圆 1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7" name="等腰三角形 1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15" name="TextBox 57"/>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18" name="组合 17"/>
          <p:cNvGrpSpPr/>
          <p:nvPr/>
        </p:nvGrpSpPr>
        <p:grpSpPr>
          <a:xfrm>
            <a:off x="4039750" y="4001265"/>
            <a:ext cx="2243017" cy="420564"/>
            <a:chOff x="3009596" y="349591"/>
            <a:chExt cx="1682263" cy="315423"/>
          </a:xfrm>
        </p:grpSpPr>
        <p:grpSp>
          <p:nvGrpSpPr>
            <p:cNvPr id="19" name="组合 18"/>
            <p:cNvGrpSpPr/>
            <p:nvPr/>
          </p:nvGrpSpPr>
          <p:grpSpPr>
            <a:xfrm>
              <a:off x="3009596" y="385319"/>
              <a:ext cx="266260" cy="266260"/>
              <a:chOff x="3009596" y="385319"/>
              <a:chExt cx="266260" cy="266260"/>
            </a:xfrm>
          </p:grpSpPr>
          <p:sp>
            <p:nvSpPr>
              <p:cNvPr id="21" name="椭圆 2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2" name="等腰三角形 2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20" name="TextBox 62"/>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23" name="组合 22"/>
          <p:cNvGrpSpPr/>
          <p:nvPr/>
        </p:nvGrpSpPr>
        <p:grpSpPr>
          <a:xfrm>
            <a:off x="7333362" y="3140536"/>
            <a:ext cx="2243017" cy="420564"/>
            <a:chOff x="3009596" y="349591"/>
            <a:chExt cx="1682263" cy="315423"/>
          </a:xfrm>
        </p:grpSpPr>
        <p:grpSp>
          <p:nvGrpSpPr>
            <p:cNvPr id="24" name="组合 23"/>
            <p:cNvGrpSpPr/>
            <p:nvPr/>
          </p:nvGrpSpPr>
          <p:grpSpPr>
            <a:xfrm>
              <a:off x="3009596" y="385319"/>
              <a:ext cx="266260" cy="266260"/>
              <a:chOff x="3009596" y="385319"/>
              <a:chExt cx="266260" cy="266260"/>
            </a:xfrm>
          </p:grpSpPr>
          <p:sp>
            <p:nvSpPr>
              <p:cNvPr id="26" name="椭圆 2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7" name="等腰三角形 2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25" name="TextBox 67"/>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28" name="组合 27"/>
          <p:cNvGrpSpPr/>
          <p:nvPr/>
        </p:nvGrpSpPr>
        <p:grpSpPr>
          <a:xfrm>
            <a:off x="7333362" y="3566453"/>
            <a:ext cx="2243017" cy="420564"/>
            <a:chOff x="3009596" y="349591"/>
            <a:chExt cx="1682263" cy="315423"/>
          </a:xfrm>
        </p:grpSpPr>
        <p:grpSp>
          <p:nvGrpSpPr>
            <p:cNvPr id="29" name="组合 28"/>
            <p:cNvGrpSpPr/>
            <p:nvPr/>
          </p:nvGrpSpPr>
          <p:grpSpPr>
            <a:xfrm>
              <a:off x="3009596" y="385319"/>
              <a:ext cx="266260" cy="266260"/>
              <a:chOff x="3009596" y="385319"/>
              <a:chExt cx="266260" cy="266260"/>
            </a:xfrm>
          </p:grpSpPr>
          <p:sp>
            <p:nvSpPr>
              <p:cNvPr id="31" name="椭圆 3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2" name="等腰三角形 3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30" name="TextBox 72"/>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33" name="组合 32"/>
          <p:cNvGrpSpPr/>
          <p:nvPr/>
        </p:nvGrpSpPr>
        <p:grpSpPr>
          <a:xfrm>
            <a:off x="7333362" y="3992369"/>
            <a:ext cx="2243017" cy="420564"/>
            <a:chOff x="3009596" y="349591"/>
            <a:chExt cx="1682263" cy="315423"/>
          </a:xfrm>
        </p:grpSpPr>
        <p:grpSp>
          <p:nvGrpSpPr>
            <p:cNvPr id="34" name="组合 33"/>
            <p:cNvGrpSpPr/>
            <p:nvPr/>
          </p:nvGrpSpPr>
          <p:grpSpPr>
            <a:xfrm>
              <a:off x="3009596" y="385319"/>
              <a:ext cx="266260" cy="266260"/>
              <a:chOff x="3009596" y="385319"/>
              <a:chExt cx="266260" cy="266260"/>
            </a:xfrm>
          </p:grpSpPr>
          <p:sp>
            <p:nvSpPr>
              <p:cNvPr id="36" name="椭圆 3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7" name="等腰三角形 3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35" name="TextBox 77"/>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Horizontal)">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2" presetClass="entr" presetSubtype="1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2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3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40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1+#ppt_h/2"/>
                                          </p:val>
                                        </p:tav>
                                        <p:tav tm="100000">
                                          <p:val>
                                            <p:strVal val="#ppt_y"/>
                                          </p:val>
                                        </p:tav>
                                      </p:tavLst>
                                    </p:anim>
                                  </p:childTnLst>
                                </p:cTn>
                              </p:par>
                              <p:par>
                                <p:cTn id="43" presetID="2" presetClass="entr" presetSubtype="12" fill="hold" nodeType="withEffect">
                                  <p:stCondLst>
                                    <p:cond delay="50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0-#ppt_w/2"/>
                                          </p:val>
                                        </p:tav>
                                        <p:tav tm="100000">
                                          <p:val>
                                            <p:strVal val="#ppt_x"/>
                                          </p:val>
                                        </p:tav>
                                      </p:tavLst>
                                    </p:anim>
                                    <p:anim calcmode="lin" valueType="num">
                                      <p:cBhvr additive="base">
                                        <p:cTn id="4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4693" y="1543363"/>
            <a:ext cx="12362269" cy="2557712"/>
          </a:xfrm>
          <a:prstGeom prst="rect">
            <a:avLst/>
          </a:prstGeom>
          <a:ln w="19050">
            <a:noFill/>
            <a:miter lim="800000"/>
            <a:headEnd/>
            <a:tailEnd/>
          </a:ln>
          <a:effectLst/>
          <a:extLst>
            <a:ext uri="{909E8E84-426E-40DD-AFC4-6F175D3DCCD1}">
              <a14:hiddenFill xmlns:a14="http://schemas.microsoft.com/office/drawing/2010/main">
                <a:solidFill>
                  <a:schemeClr val="accent1"/>
                </a:solidFill>
              </a14:hiddenFill>
            </a:ext>
          </a:extLst>
        </p:spPr>
      </p:pic>
      <p:sp>
        <p:nvSpPr>
          <p:cNvPr id="14" name="Line 29"/>
          <p:cNvSpPr>
            <a:spLocks noChangeShapeType="1"/>
          </p:cNvSpPr>
          <p:nvPr/>
        </p:nvSpPr>
        <p:spPr bwMode="auto">
          <a:xfrm>
            <a:off x="-793" y="4293096"/>
            <a:ext cx="12218369" cy="0"/>
          </a:xfrm>
          <a:prstGeom prst="line">
            <a:avLst/>
          </a:prstGeom>
          <a:noFill/>
          <a:ln w="15875">
            <a:solidFill>
              <a:srgbClr val="C00000"/>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rgbClr val="C00000"/>
              </a:solidFill>
            </a:endParaRPr>
          </a:p>
        </p:txBody>
      </p:sp>
      <p:sp>
        <p:nvSpPr>
          <p:cNvPr id="15" name="Text Box 45"/>
          <p:cNvSpPr txBox="1">
            <a:spLocks noChangeArrowheads="1"/>
          </p:cNvSpPr>
          <p:nvPr/>
        </p:nvSpPr>
        <p:spPr bwMode="auto">
          <a:xfrm>
            <a:off x="2401987" y="4389107"/>
            <a:ext cx="7534440" cy="154939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135" b="1" dirty="0">
                <a:solidFill>
                  <a:srgbClr val="C00000"/>
                </a:solidFill>
                <a:latin typeface="微软雅黑" pitchFamily="34" charset="-122"/>
                <a:ea typeface="微软雅黑" pitchFamily="34" charset="-122"/>
              </a:rPr>
              <a:t>单击填加标题</a:t>
            </a:r>
            <a:endParaRPr lang="en-US" altLang="ko-KR" sz="2135" b="1" dirty="0">
              <a:solidFill>
                <a:srgbClr val="C00000"/>
              </a:solidFill>
              <a:latin typeface="微软雅黑" pitchFamily="34" charset="-122"/>
              <a:ea typeface="微软雅黑" pitchFamily="34" charset="-122"/>
            </a:endParaRPr>
          </a:p>
          <a:p>
            <a:pPr marL="0" lvl="2" algn="ctr" defTabSz="1216660" eaLnBrk="0" hangingPunct="0">
              <a:buClr>
                <a:srgbClr val="0070C0"/>
              </a:buClr>
              <a:buSzPct val="80000"/>
              <a:tabLst>
                <a:tab pos="181610" algn="l"/>
              </a:tabLst>
              <a:defRPr/>
            </a:pPr>
            <a:r>
              <a:rPr lang="zh-CN" altLang="en-US" sz="1465" spc="67" dirty="0">
                <a:ln w="11430"/>
                <a:solidFill>
                  <a:srgbClr val="C00000"/>
                </a:solidFill>
                <a:latin typeface="微软雅黑" pitchFamily="34" charset="-122"/>
                <a:ea typeface="微软雅黑" pitchFamily="34" charset="-122"/>
              </a:rPr>
              <a:t>点击添加文本点击添加文本点击添加文本点击添加文本点击添加文本点击添加文本</a:t>
            </a:r>
            <a:endParaRPr lang="en-US" altLang="zh-CN" sz="1465" spc="67" dirty="0">
              <a:ln w="11430"/>
              <a:solidFill>
                <a:srgbClr val="C00000"/>
              </a:solidFill>
              <a:latin typeface="微软雅黑" pitchFamily="34" charset="-122"/>
              <a:ea typeface="微软雅黑" pitchFamily="34" charset="-122"/>
            </a:endParaRPr>
          </a:p>
          <a:p>
            <a:pPr marL="0" lvl="2" algn="ctr" defTabSz="1216660" eaLnBrk="0" hangingPunct="0">
              <a:buClr>
                <a:srgbClr val="0070C0"/>
              </a:buClr>
              <a:buSzPct val="80000"/>
              <a:tabLst>
                <a:tab pos="181610" algn="l"/>
              </a:tabLst>
              <a:defRPr/>
            </a:pPr>
            <a:r>
              <a:rPr lang="zh-CN" altLang="en-US" sz="1465" spc="67" dirty="0">
                <a:ln w="11430"/>
                <a:solidFill>
                  <a:srgbClr val="C00000"/>
                </a:solidFill>
                <a:latin typeface="微软雅黑" pitchFamily="34" charset="-122"/>
                <a:ea typeface="微软雅黑" pitchFamily="34" charset="-122"/>
              </a:rPr>
              <a:t>点击添加文本点击添加文本点击添加文本点击添加文本点击添加文本点击添加文本</a:t>
            </a:r>
            <a:endParaRPr lang="en-US" altLang="zh-CN" sz="1465" spc="67" dirty="0">
              <a:ln w="11430"/>
              <a:solidFill>
                <a:srgbClr val="C00000"/>
              </a:solidFill>
              <a:latin typeface="微软雅黑" pitchFamily="34" charset="-122"/>
              <a:ea typeface="微软雅黑" pitchFamily="34" charset="-122"/>
            </a:endParaRPr>
          </a:p>
          <a:p>
            <a:pPr marL="0" lvl="2" algn="ctr" defTabSz="1216660" eaLnBrk="0" hangingPunct="0">
              <a:buClr>
                <a:srgbClr val="0070C0"/>
              </a:buClr>
              <a:buSzPct val="80000"/>
              <a:tabLst>
                <a:tab pos="181610" algn="l"/>
              </a:tabLst>
              <a:defRPr/>
            </a:pPr>
            <a:r>
              <a:rPr lang="zh-CN" altLang="en-US" sz="1465" spc="67" dirty="0">
                <a:ln w="11430"/>
                <a:solidFill>
                  <a:srgbClr val="C00000"/>
                </a:solidFill>
                <a:latin typeface="微软雅黑" pitchFamily="34" charset="-122"/>
                <a:ea typeface="微软雅黑" pitchFamily="34" charset="-122"/>
              </a:rPr>
              <a:t>点击添加文本点击添加文本点击添加文本点击添加文本点击添加文本点击添加文本</a:t>
            </a:r>
            <a:endParaRPr lang="en-US" altLang="zh-CN" sz="1465" spc="67" dirty="0">
              <a:ln w="11430"/>
              <a:solidFill>
                <a:srgbClr val="C00000"/>
              </a:solidFill>
              <a:latin typeface="微软雅黑" pitchFamily="34" charset="-122"/>
              <a:ea typeface="微软雅黑" pitchFamily="34" charset="-122"/>
            </a:endParaRPr>
          </a:p>
          <a:p>
            <a:pPr marL="0" lvl="2" algn="ctr" defTabSz="1216660" eaLnBrk="0" hangingPunct="0">
              <a:buClr>
                <a:srgbClr val="0070C0"/>
              </a:buClr>
              <a:buSzPct val="80000"/>
              <a:tabLst>
                <a:tab pos="181610" algn="l"/>
              </a:tabLst>
              <a:defRPr/>
            </a:pPr>
            <a:r>
              <a:rPr lang="zh-CN" altLang="en-US" sz="1465" spc="67" dirty="0">
                <a:ln w="11430"/>
                <a:solidFill>
                  <a:srgbClr val="C00000"/>
                </a:solidFill>
                <a:latin typeface="微软雅黑" pitchFamily="34" charset="-122"/>
                <a:ea typeface="微软雅黑" pitchFamily="34" charset="-122"/>
              </a:rPr>
              <a:t>点击添加文本点击添加文本点击添加文本点击添加文本点击添加文本点击添加文本</a:t>
            </a:r>
            <a:endParaRPr lang="en-US" altLang="zh-CN" sz="1465" spc="67" dirty="0">
              <a:ln w="11430"/>
              <a:solidFill>
                <a:srgbClr val="C00000"/>
              </a:solidFill>
              <a:latin typeface="微软雅黑" pitchFamily="34" charset="-122"/>
              <a:ea typeface="微软雅黑" pitchFamily="34" charset="-122"/>
            </a:endParaRPr>
          </a:p>
          <a:p>
            <a:pPr marL="0" lvl="2" algn="ctr" defTabSz="1216660" eaLnBrk="0" hangingPunct="0">
              <a:buClr>
                <a:srgbClr val="0070C0"/>
              </a:buClr>
              <a:buSzPct val="80000"/>
              <a:tabLst>
                <a:tab pos="181610" algn="l"/>
              </a:tabLst>
              <a:defRPr/>
            </a:pPr>
            <a:endParaRPr lang="en-US" altLang="zh-CN" sz="1465" spc="67" dirty="0">
              <a:ln w="11430"/>
              <a:solidFill>
                <a:srgbClr val="C00000"/>
              </a:solidFill>
              <a:latin typeface="微软雅黑" pitchFamily="34" charset="-122"/>
              <a:ea typeface="微软雅黑" pitchFamily="34" charset="-122"/>
            </a:endParaRPr>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051503"/>
            <a:ext cx="12192000" cy="1818727"/>
          </a:xfrm>
          <a:prstGeom prst="rect">
            <a:avLst/>
          </a:prstGeom>
        </p:spPr>
      </p:pic>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90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1150"/>
                                        <p:tgtEl>
                                          <p:spTgt spid="16"/>
                                        </p:tgtEl>
                                      </p:cBhvr>
                                    </p:animEffect>
                                  </p:childTnLst>
                                </p:cTn>
                              </p:par>
                            </p:childTnLst>
                          </p:cTn>
                        </p:par>
                        <p:par>
                          <p:cTn id="8" fill="hold">
                            <p:stCondLst>
                              <p:cond delay="24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3400"/>
                            </p:stCondLst>
                            <p:childTnLst>
                              <p:par>
                                <p:cTn id="15" presetID="10"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39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01 43"/>
          <p:cNvSpPr/>
          <p:nvPr/>
        </p:nvSpPr>
        <p:spPr>
          <a:xfrm>
            <a:off x="-45156" y="3506817"/>
            <a:ext cx="12322943" cy="495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a:p>
        </p:txBody>
      </p:sp>
      <p:grpSp>
        <p:nvGrpSpPr>
          <p:cNvPr id="40" name="Group 22"/>
          <p:cNvGrpSpPr/>
          <p:nvPr/>
        </p:nvGrpSpPr>
        <p:grpSpPr>
          <a:xfrm>
            <a:off x="2250401" y="3165715"/>
            <a:ext cx="700819" cy="702236"/>
            <a:chOff x="2495600" y="3102417"/>
            <a:chExt cx="646764" cy="648072"/>
          </a:xfrm>
        </p:grpSpPr>
        <p:grpSp>
          <p:nvGrpSpPr>
            <p:cNvPr id="41" name="01 79"/>
            <p:cNvGrpSpPr/>
            <p:nvPr/>
          </p:nvGrpSpPr>
          <p:grpSpPr bwMode="auto">
            <a:xfrm>
              <a:off x="2495600" y="3102417"/>
              <a:ext cx="646764" cy="648072"/>
              <a:chOff x="6379729" y="2488774"/>
              <a:chExt cx="2513016" cy="2513016"/>
            </a:xfrm>
          </p:grpSpPr>
          <p:sp>
            <p:nvSpPr>
              <p:cNvPr id="43" name="01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1218565" fontAlgn="base">
                  <a:spcBef>
                    <a:spcPct val="0"/>
                  </a:spcBef>
                  <a:spcAft>
                    <a:spcPct val="0"/>
                  </a:spcAft>
                  <a:defRPr/>
                </a:pPr>
                <a:endParaRPr lang="zh-CN" altLang="en-US" sz="2400" kern="0">
                  <a:solidFill>
                    <a:srgbClr val="FFFFFF"/>
                  </a:solidFill>
                  <a:latin typeface="Arial"/>
                  <a:ea typeface="宋体"/>
                </a:endParaRPr>
              </a:p>
            </p:txBody>
          </p:sp>
          <p:sp>
            <p:nvSpPr>
              <p:cNvPr id="44" name="01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1218565" eaLnBrk="1" fontAlgn="base" hangingPunct="1">
                  <a:spcBef>
                    <a:spcPct val="0"/>
                  </a:spcBef>
                  <a:spcAft>
                    <a:spcPct val="0"/>
                  </a:spcAft>
                  <a:defRPr/>
                </a:pPr>
                <a:endParaRPr lang="zh-CN" altLang="en-US" sz="2400" kern="0">
                  <a:solidFill>
                    <a:srgbClr val="FFFFFF"/>
                  </a:solidFill>
                </a:endParaRPr>
              </a:p>
            </p:txBody>
          </p:sp>
        </p:grpSp>
        <p:sp>
          <p:nvSpPr>
            <p:cNvPr id="42" name="01 80"/>
            <p:cNvSpPr/>
            <p:nvPr/>
          </p:nvSpPr>
          <p:spPr bwMode="auto">
            <a:xfrm>
              <a:off x="2631544" y="3238636"/>
              <a:ext cx="374874" cy="375634"/>
            </a:xfrm>
            <a:prstGeom prst="ellipse">
              <a:avLst/>
            </a:prstGeom>
            <a:solidFill>
              <a:srgbClr val="FFC00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1218565" eaLnBrk="1" fontAlgn="base" hangingPunct="1">
                <a:spcBef>
                  <a:spcPct val="0"/>
                </a:spcBef>
                <a:spcAft>
                  <a:spcPct val="0"/>
                </a:spcAft>
                <a:defRPr/>
              </a:pPr>
              <a:endParaRPr lang="zh-CN" altLang="en-US" sz="2400" kern="0">
                <a:solidFill>
                  <a:srgbClr val="FFFFFF"/>
                </a:solidFill>
              </a:endParaRPr>
            </a:p>
          </p:txBody>
        </p:sp>
      </p:grpSp>
      <p:grpSp>
        <p:nvGrpSpPr>
          <p:cNvPr id="45" name="Group 23"/>
          <p:cNvGrpSpPr/>
          <p:nvPr/>
        </p:nvGrpSpPr>
        <p:grpSpPr>
          <a:xfrm>
            <a:off x="5026668" y="3165715"/>
            <a:ext cx="700819" cy="702236"/>
            <a:chOff x="2495600" y="3102417"/>
            <a:chExt cx="646764" cy="648072"/>
          </a:xfrm>
        </p:grpSpPr>
        <p:grpSp>
          <p:nvGrpSpPr>
            <p:cNvPr id="46" name="01 79"/>
            <p:cNvGrpSpPr/>
            <p:nvPr/>
          </p:nvGrpSpPr>
          <p:grpSpPr bwMode="auto">
            <a:xfrm>
              <a:off x="2495600" y="3102417"/>
              <a:ext cx="646764" cy="648072"/>
              <a:chOff x="6379729" y="2488774"/>
              <a:chExt cx="2513016" cy="2513016"/>
            </a:xfrm>
          </p:grpSpPr>
          <p:sp>
            <p:nvSpPr>
              <p:cNvPr id="48" name="01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1218565" fontAlgn="base">
                  <a:spcBef>
                    <a:spcPct val="0"/>
                  </a:spcBef>
                  <a:spcAft>
                    <a:spcPct val="0"/>
                  </a:spcAft>
                  <a:defRPr/>
                </a:pPr>
                <a:endParaRPr lang="zh-CN" altLang="en-US" sz="2400" kern="0">
                  <a:solidFill>
                    <a:srgbClr val="FFFFFF"/>
                  </a:solidFill>
                  <a:latin typeface="Arial"/>
                  <a:ea typeface="宋体"/>
                </a:endParaRPr>
              </a:p>
            </p:txBody>
          </p:sp>
          <p:sp>
            <p:nvSpPr>
              <p:cNvPr id="49" name="01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1218565" eaLnBrk="1" fontAlgn="base" hangingPunct="1">
                  <a:spcBef>
                    <a:spcPct val="0"/>
                  </a:spcBef>
                  <a:spcAft>
                    <a:spcPct val="0"/>
                  </a:spcAft>
                  <a:defRPr/>
                </a:pPr>
                <a:endParaRPr lang="zh-CN" altLang="en-US" sz="2400" kern="0">
                  <a:solidFill>
                    <a:srgbClr val="FFFFFF"/>
                  </a:solidFill>
                </a:endParaRPr>
              </a:p>
            </p:txBody>
          </p:sp>
        </p:grpSp>
        <p:sp>
          <p:nvSpPr>
            <p:cNvPr id="47" name="01 80"/>
            <p:cNvSpPr/>
            <p:nvPr/>
          </p:nvSpPr>
          <p:spPr bwMode="auto">
            <a:xfrm>
              <a:off x="2631544" y="3238636"/>
              <a:ext cx="374874" cy="375634"/>
            </a:xfrm>
            <a:prstGeom prst="ellipse">
              <a:avLst/>
            </a:prstGeom>
            <a:solidFill>
              <a:srgbClr val="FFC00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1218565" eaLnBrk="1" fontAlgn="base" hangingPunct="1">
                <a:spcBef>
                  <a:spcPct val="0"/>
                </a:spcBef>
                <a:spcAft>
                  <a:spcPct val="0"/>
                </a:spcAft>
                <a:defRPr/>
              </a:pPr>
              <a:endParaRPr lang="zh-CN" altLang="en-US" sz="2400" kern="0">
                <a:solidFill>
                  <a:srgbClr val="FFFFFF"/>
                </a:solidFill>
              </a:endParaRPr>
            </a:p>
          </p:txBody>
        </p:sp>
      </p:grpSp>
      <p:grpSp>
        <p:nvGrpSpPr>
          <p:cNvPr id="50" name="Group 28"/>
          <p:cNvGrpSpPr/>
          <p:nvPr/>
        </p:nvGrpSpPr>
        <p:grpSpPr>
          <a:xfrm>
            <a:off x="7774844" y="3153437"/>
            <a:ext cx="700819" cy="702236"/>
            <a:chOff x="2495600" y="3102417"/>
            <a:chExt cx="646764" cy="648072"/>
          </a:xfrm>
        </p:grpSpPr>
        <p:grpSp>
          <p:nvGrpSpPr>
            <p:cNvPr id="51" name="01 79"/>
            <p:cNvGrpSpPr/>
            <p:nvPr/>
          </p:nvGrpSpPr>
          <p:grpSpPr bwMode="auto">
            <a:xfrm>
              <a:off x="2495600" y="3102417"/>
              <a:ext cx="646764" cy="648072"/>
              <a:chOff x="6379729" y="2488774"/>
              <a:chExt cx="2513016" cy="2513016"/>
            </a:xfrm>
          </p:grpSpPr>
          <p:sp>
            <p:nvSpPr>
              <p:cNvPr id="53" name="01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1218565" fontAlgn="base">
                  <a:spcBef>
                    <a:spcPct val="0"/>
                  </a:spcBef>
                  <a:spcAft>
                    <a:spcPct val="0"/>
                  </a:spcAft>
                  <a:defRPr/>
                </a:pPr>
                <a:endParaRPr lang="zh-CN" altLang="en-US" sz="2400" kern="0">
                  <a:solidFill>
                    <a:srgbClr val="FFFFFF"/>
                  </a:solidFill>
                  <a:latin typeface="Arial"/>
                  <a:ea typeface="宋体"/>
                </a:endParaRPr>
              </a:p>
            </p:txBody>
          </p:sp>
          <p:sp>
            <p:nvSpPr>
              <p:cNvPr id="54" name="01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1218565" eaLnBrk="1" fontAlgn="base" hangingPunct="1">
                  <a:spcBef>
                    <a:spcPct val="0"/>
                  </a:spcBef>
                  <a:spcAft>
                    <a:spcPct val="0"/>
                  </a:spcAft>
                  <a:defRPr/>
                </a:pPr>
                <a:endParaRPr lang="zh-CN" altLang="en-US" sz="2400" kern="0">
                  <a:solidFill>
                    <a:srgbClr val="FFFFFF"/>
                  </a:solidFill>
                </a:endParaRPr>
              </a:p>
            </p:txBody>
          </p:sp>
        </p:grpSp>
        <p:sp>
          <p:nvSpPr>
            <p:cNvPr id="52" name="01 80"/>
            <p:cNvSpPr/>
            <p:nvPr/>
          </p:nvSpPr>
          <p:spPr bwMode="auto">
            <a:xfrm>
              <a:off x="2631544" y="3238636"/>
              <a:ext cx="374874" cy="375634"/>
            </a:xfrm>
            <a:prstGeom prst="ellipse">
              <a:avLst/>
            </a:prstGeom>
            <a:solidFill>
              <a:srgbClr val="FFC00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1218565" eaLnBrk="1" fontAlgn="base" hangingPunct="1">
                <a:spcBef>
                  <a:spcPct val="0"/>
                </a:spcBef>
                <a:spcAft>
                  <a:spcPct val="0"/>
                </a:spcAft>
                <a:defRPr/>
              </a:pPr>
              <a:endParaRPr lang="zh-CN" altLang="en-US" sz="2400" kern="0">
                <a:solidFill>
                  <a:srgbClr val="FFFFFF"/>
                </a:solidFill>
              </a:endParaRPr>
            </a:p>
          </p:txBody>
        </p:sp>
      </p:grpSp>
      <p:grpSp>
        <p:nvGrpSpPr>
          <p:cNvPr id="55" name="Group 33"/>
          <p:cNvGrpSpPr/>
          <p:nvPr/>
        </p:nvGrpSpPr>
        <p:grpSpPr>
          <a:xfrm>
            <a:off x="10487929" y="3141109"/>
            <a:ext cx="700819" cy="702236"/>
            <a:chOff x="2495600" y="3102417"/>
            <a:chExt cx="646764" cy="648072"/>
          </a:xfrm>
        </p:grpSpPr>
        <p:grpSp>
          <p:nvGrpSpPr>
            <p:cNvPr id="56" name="01 79"/>
            <p:cNvGrpSpPr/>
            <p:nvPr/>
          </p:nvGrpSpPr>
          <p:grpSpPr bwMode="auto">
            <a:xfrm>
              <a:off x="2495600" y="3102417"/>
              <a:ext cx="646764" cy="648072"/>
              <a:chOff x="6379729" y="2488774"/>
              <a:chExt cx="2513016" cy="2513016"/>
            </a:xfrm>
          </p:grpSpPr>
          <p:sp>
            <p:nvSpPr>
              <p:cNvPr id="58" name="01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1218565" fontAlgn="base">
                  <a:spcBef>
                    <a:spcPct val="0"/>
                  </a:spcBef>
                  <a:spcAft>
                    <a:spcPct val="0"/>
                  </a:spcAft>
                  <a:defRPr/>
                </a:pPr>
                <a:endParaRPr lang="zh-CN" altLang="en-US" sz="2400" kern="0">
                  <a:solidFill>
                    <a:srgbClr val="FFFFFF"/>
                  </a:solidFill>
                  <a:latin typeface="Arial"/>
                  <a:ea typeface="宋体"/>
                </a:endParaRPr>
              </a:p>
            </p:txBody>
          </p:sp>
          <p:sp>
            <p:nvSpPr>
              <p:cNvPr id="59" name="01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1218565" eaLnBrk="1" fontAlgn="base" hangingPunct="1">
                  <a:spcBef>
                    <a:spcPct val="0"/>
                  </a:spcBef>
                  <a:spcAft>
                    <a:spcPct val="0"/>
                  </a:spcAft>
                  <a:defRPr/>
                </a:pPr>
                <a:endParaRPr lang="zh-CN" altLang="en-US" sz="2400" kern="0">
                  <a:solidFill>
                    <a:srgbClr val="FFFFFF"/>
                  </a:solidFill>
                </a:endParaRPr>
              </a:p>
            </p:txBody>
          </p:sp>
        </p:grpSp>
        <p:sp>
          <p:nvSpPr>
            <p:cNvPr id="57" name="01 80"/>
            <p:cNvSpPr/>
            <p:nvPr/>
          </p:nvSpPr>
          <p:spPr bwMode="auto">
            <a:xfrm>
              <a:off x="2631544" y="3238636"/>
              <a:ext cx="374874" cy="375634"/>
            </a:xfrm>
            <a:prstGeom prst="ellipse">
              <a:avLst/>
            </a:prstGeom>
            <a:solidFill>
              <a:srgbClr val="C0000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1218565" eaLnBrk="1" fontAlgn="base" hangingPunct="1">
                <a:spcBef>
                  <a:spcPct val="0"/>
                </a:spcBef>
                <a:spcAft>
                  <a:spcPct val="0"/>
                </a:spcAft>
                <a:defRPr/>
              </a:pPr>
              <a:endParaRPr lang="zh-CN" altLang="en-US" sz="2400" kern="0">
                <a:solidFill>
                  <a:srgbClr val="FFFFFF"/>
                </a:solidFill>
              </a:endParaRPr>
            </a:p>
          </p:txBody>
        </p:sp>
      </p:grpSp>
      <p:grpSp>
        <p:nvGrpSpPr>
          <p:cNvPr id="60" name="01 59"/>
          <p:cNvGrpSpPr/>
          <p:nvPr/>
        </p:nvGrpSpPr>
        <p:grpSpPr>
          <a:xfrm>
            <a:off x="1700523" y="1316765"/>
            <a:ext cx="1755576" cy="1755576"/>
            <a:chOff x="467544" y="1347614"/>
            <a:chExt cx="1316682" cy="1316682"/>
          </a:xfrm>
        </p:grpSpPr>
        <p:sp>
          <p:nvSpPr>
            <p:cNvPr id="61" name="五角星 60"/>
            <p:cNvSpPr/>
            <p:nvPr/>
          </p:nvSpPr>
          <p:spPr>
            <a:xfrm>
              <a:off x="467544" y="1347614"/>
              <a:ext cx="1316682" cy="1316682"/>
            </a:xfrm>
            <a:prstGeom prst="star5">
              <a:avLst/>
            </a:prstGeom>
            <a:solidFill>
              <a:srgbClr val="C00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ysClr val="windowText" lastClr="000000"/>
                </a:solidFill>
              </a:endParaRPr>
            </a:p>
          </p:txBody>
        </p:sp>
        <p:sp>
          <p:nvSpPr>
            <p:cNvPr id="62" name="01 51"/>
            <p:cNvSpPr txBox="1"/>
            <p:nvPr/>
          </p:nvSpPr>
          <p:spPr>
            <a:xfrm>
              <a:off x="799514" y="1871328"/>
              <a:ext cx="653063" cy="346249"/>
            </a:xfrm>
            <a:prstGeom prst="rect">
              <a:avLst/>
            </a:prstGeom>
            <a:noFill/>
          </p:spPr>
          <p:txBody>
            <a:bodyPr wrap="none" rtlCol="0">
              <a:spAutoFit/>
            </a:bodyPr>
            <a:lstStyle/>
            <a:p>
              <a:r>
                <a:rPr lang="en-US" sz="2400" b="1" dirty="0">
                  <a:solidFill>
                    <a:schemeClr val="bg1"/>
                  </a:solidFill>
                  <a:cs typeface="Arial" pitchFamily="34" charset="0"/>
                </a:rPr>
                <a:t>2014</a:t>
              </a:r>
              <a:endParaRPr lang="vi-VN" sz="2400" b="1" dirty="0">
                <a:solidFill>
                  <a:schemeClr val="bg1"/>
                </a:solidFill>
                <a:cs typeface="Arial" pitchFamily="34" charset="0"/>
              </a:endParaRPr>
            </a:p>
          </p:txBody>
        </p:sp>
      </p:grpSp>
      <p:grpSp>
        <p:nvGrpSpPr>
          <p:cNvPr id="63" name="01 62"/>
          <p:cNvGrpSpPr/>
          <p:nvPr/>
        </p:nvGrpSpPr>
        <p:grpSpPr>
          <a:xfrm>
            <a:off x="4484655" y="1316765"/>
            <a:ext cx="1755576" cy="1755576"/>
            <a:chOff x="467544" y="1347614"/>
            <a:chExt cx="1316682" cy="1316682"/>
          </a:xfrm>
        </p:grpSpPr>
        <p:sp>
          <p:nvSpPr>
            <p:cNvPr id="64" name="五角星 63"/>
            <p:cNvSpPr/>
            <p:nvPr/>
          </p:nvSpPr>
          <p:spPr>
            <a:xfrm>
              <a:off x="467544" y="1347614"/>
              <a:ext cx="1316682" cy="1316682"/>
            </a:xfrm>
            <a:prstGeom prst="star5">
              <a:avLst/>
            </a:prstGeom>
            <a:solidFill>
              <a:srgbClr val="C00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ysClr val="windowText" lastClr="000000"/>
                </a:solidFill>
              </a:endParaRPr>
            </a:p>
          </p:txBody>
        </p:sp>
        <p:sp>
          <p:nvSpPr>
            <p:cNvPr id="65" name="01 51"/>
            <p:cNvSpPr txBox="1"/>
            <p:nvPr/>
          </p:nvSpPr>
          <p:spPr>
            <a:xfrm>
              <a:off x="799514" y="1871328"/>
              <a:ext cx="653063" cy="346249"/>
            </a:xfrm>
            <a:prstGeom prst="rect">
              <a:avLst/>
            </a:prstGeom>
            <a:noFill/>
          </p:spPr>
          <p:txBody>
            <a:bodyPr wrap="none" rtlCol="0">
              <a:spAutoFit/>
            </a:bodyPr>
            <a:lstStyle/>
            <a:p>
              <a:r>
                <a:rPr lang="en-US" sz="2400" b="1" dirty="0">
                  <a:solidFill>
                    <a:schemeClr val="bg1"/>
                  </a:solidFill>
                  <a:cs typeface="Arial" pitchFamily="34" charset="0"/>
                </a:rPr>
                <a:t>2015</a:t>
              </a:r>
              <a:endParaRPr lang="vi-VN" sz="2400" b="1" dirty="0">
                <a:solidFill>
                  <a:schemeClr val="bg1"/>
                </a:solidFill>
                <a:cs typeface="Arial" pitchFamily="34" charset="0"/>
              </a:endParaRPr>
            </a:p>
          </p:txBody>
        </p:sp>
      </p:grpSp>
      <p:grpSp>
        <p:nvGrpSpPr>
          <p:cNvPr id="66" name="01 65"/>
          <p:cNvGrpSpPr/>
          <p:nvPr/>
        </p:nvGrpSpPr>
        <p:grpSpPr>
          <a:xfrm>
            <a:off x="7222351" y="1316765"/>
            <a:ext cx="1755576" cy="1755576"/>
            <a:chOff x="467544" y="1347614"/>
            <a:chExt cx="1316682" cy="1316682"/>
          </a:xfrm>
        </p:grpSpPr>
        <p:sp>
          <p:nvSpPr>
            <p:cNvPr id="67" name="五角星 66"/>
            <p:cNvSpPr/>
            <p:nvPr/>
          </p:nvSpPr>
          <p:spPr>
            <a:xfrm>
              <a:off x="467544" y="1347614"/>
              <a:ext cx="1316682" cy="1316682"/>
            </a:xfrm>
            <a:prstGeom prst="star5">
              <a:avLst/>
            </a:prstGeom>
            <a:solidFill>
              <a:srgbClr val="C00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ysClr val="windowText" lastClr="000000"/>
                </a:solidFill>
              </a:endParaRPr>
            </a:p>
          </p:txBody>
        </p:sp>
        <p:sp>
          <p:nvSpPr>
            <p:cNvPr id="68" name="01 51"/>
            <p:cNvSpPr txBox="1"/>
            <p:nvPr/>
          </p:nvSpPr>
          <p:spPr>
            <a:xfrm>
              <a:off x="799514" y="1871328"/>
              <a:ext cx="653063" cy="346249"/>
            </a:xfrm>
            <a:prstGeom prst="rect">
              <a:avLst/>
            </a:prstGeom>
            <a:noFill/>
          </p:spPr>
          <p:txBody>
            <a:bodyPr wrap="none" rtlCol="0">
              <a:spAutoFit/>
            </a:bodyPr>
            <a:lstStyle/>
            <a:p>
              <a:r>
                <a:rPr lang="en-US" sz="2400" b="1" dirty="0">
                  <a:solidFill>
                    <a:schemeClr val="bg1"/>
                  </a:solidFill>
                  <a:cs typeface="Arial" pitchFamily="34" charset="0"/>
                </a:rPr>
                <a:t>2016</a:t>
              </a:r>
              <a:endParaRPr lang="vi-VN" sz="2400" b="1" dirty="0">
                <a:solidFill>
                  <a:schemeClr val="bg1"/>
                </a:solidFill>
                <a:cs typeface="Arial" pitchFamily="34" charset="0"/>
              </a:endParaRPr>
            </a:p>
          </p:txBody>
        </p:sp>
      </p:grpSp>
      <p:grpSp>
        <p:nvGrpSpPr>
          <p:cNvPr id="69" name="01 68"/>
          <p:cNvGrpSpPr/>
          <p:nvPr/>
        </p:nvGrpSpPr>
        <p:grpSpPr>
          <a:xfrm>
            <a:off x="9924095" y="1316765"/>
            <a:ext cx="1755576" cy="1755576"/>
            <a:chOff x="467544" y="1347614"/>
            <a:chExt cx="1316682" cy="1316682"/>
          </a:xfrm>
        </p:grpSpPr>
        <p:sp>
          <p:nvSpPr>
            <p:cNvPr id="70" name="五角星 69"/>
            <p:cNvSpPr/>
            <p:nvPr/>
          </p:nvSpPr>
          <p:spPr>
            <a:xfrm>
              <a:off x="467544" y="1347614"/>
              <a:ext cx="1316682" cy="1316682"/>
            </a:xfrm>
            <a:prstGeom prst="star5">
              <a:avLst/>
            </a:prstGeom>
            <a:solidFill>
              <a:srgbClr val="C00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ysClr val="windowText" lastClr="000000"/>
                </a:solidFill>
              </a:endParaRPr>
            </a:p>
          </p:txBody>
        </p:sp>
        <p:sp>
          <p:nvSpPr>
            <p:cNvPr id="71" name="01 51"/>
            <p:cNvSpPr txBox="1"/>
            <p:nvPr/>
          </p:nvSpPr>
          <p:spPr>
            <a:xfrm>
              <a:off x="799514" y="1871328"/>
              <a:ext cx="653063" cy="346249"/>
            </a:xfrm>
            <a:prstGeom prst="rect">
              <a:avLst/>
            </a:prstGeom>
            <a:noFill/>
          </p:spPr>
          <p:txBody>
            <a:bodyPr wrap="none" rtlCol="0">
              <a:spAutoFit/>
            </a:bodyPr>
            <a:lstStyle/>
            <a:p>
              <a:r>
                <a:rPr lang="en-US" sz="2400" b="1" dirty="0">
                  <a:solidFill>
                    <a:schemeClr val="bg1"/>
                  </a:solidFill>
                  <a:cs typeface="Arial" pitchFamily="34" charset="0"/>
                </a:rPr>
                <a:t>2017</a:t>
              </a:r>
              <a:endParaRPr lang="vi-VN" sz="2400" b="1" dirty="0">
                <a:solidFill>
                  <a:schemeClr val="bg1"/>
                </a:solidFill>
                <a:cs typeface="Arial" pitchFamily="34" charset="0"/>
              </a:endParaRPr>
            </a:p>
          </p:txBody>
        </p:sp>
      </p:grpSp>
      <p:grpSp>
        <p:nvGrpSpPr>
          <p:cNvPr id="72" name="01 71"/>
          <p:cNvGrpSpPr/>
          <p:nvPr/>
        </p:nvGrpSpPr>
        <p:grpSpPr>
          <a:xfrm>
            <a:off x="911424" y="4101073"/>
            <a:ext cx="3333773" cy="1284374"/>
            <a:chOff x="327136" y="4032315"/>
            <a:chExt cx="2500330" cy="963281"/>
          </a:xfrm>
        </p:grpSpPr>
        <p:sp>
          <p:nvSpPr>
            <p:cNvPr id="73" name="Text Box 40"/>
            <p:cNvSpPr txBox="1">
              <a:spLocks noChangeArrowheads="1"/>
            </p:cNvSpPr>
            <p:nvPr/>
          </p:nvSpPr>
          <p:spPr bwMode="gray">
            <a:xfrm>
              <a:off x="732508" y="4409185"/>
              <a:ext cx="1689586" cy="586411"/>
            </a:xfrm>
            <a:prstGeom prst="rect">
              <a:avLst/>
            </a:prstGeom>
            <a:noFill/>
            <a:ln w="9525">
              <a:noFill/>
              <a:miter lim="800000"/>
            </a:ln>
          </p:spPr>
          <p:txBody>
            <a:bodyPr wrap="square">
              <a:spAutoFit/>
            </a:bodyPr>
            <a:lstStyle/>
            <a:p>
              <a:pPr lvl="0" algn="ctr">
                <a:lnSpc>
                  <a:spcPct val="120000"/>
                </a:lnSpc>
                <a:defRPr/>
              </a:pPr>
              <a:r>
                <a:rPr lang="zh-CN" altLang="en-US" sz="1865" kern="0" dirty="0">
                  <a:solidFill>
                    <a:srgbClr val="C00000"/>
                  </a:solidFill>
                  <a:latin typeface="微软雅黑" pitchFamily="34" charset="-122"/>
                  <a:ea typeface="微软雅黑" pitchFamily="34" charset="-122"/>
                </a:rPr>
                <a:t>单击此处输入文字</a:t>
              </a:r>
              <a:endParaRPr lang="en-US" altLang="zh-CN" sz="1865" kern="0" dirty="0">
                <a:solidFill>
                  <a:srgbClr val="C00000"/>
                </a:solidFill>
                <a:latin typeface="微软雅黑" pitchFamily="34" charset="-122"/>
                <a:ea typeface="微软雅黑" pitchFamily="34" charset="-122"/>
              </a:endParaRPr>
            </a:p>
            <a:p>
              <a:pPr lvl="0" algn="ctr">
                <a:lnSpc>
                  <a:spcPct val="120000"/>
                </a:lnSpc>
                <a:defRPr/>
              </a:pPr>
              <a:r>
                <a:rPr lang="zh-CN" altLang="en-US" sz="1865" kern="0" dirty="0">
                  <a:solidFill>
                    <a:srgbClr val="C00000"/>
                  </a:solidFill>
                  <a:latin typeface="微软雅黑" pitchFamily="34" charset="-122"/>
                  <a:ea typeface="微软雅黑" pitchFamily="34" charset="-122"/>
                </a:rPr>
                <a:t>单击此处输入文字</a:t>
              </a:r>
            </a:p>
          </p:txBody>
        </p:sp>
        <p:sp>
          <p:nvSpPr>
            <p:cNvPr id="74" name="01 11"/>
            <p:cNvSpPr>
              <a:spLocks noChangeArrowheads="1"/>
            </p:cNvSpPr>
            <p:nvPr/>
          </p:nvSpPr>
          <p:spPr bwMode="gray">
            <a:xfrm>
              <a:off x="327136" y="4032315"/>
              <a:ext cx="2500330" cy="358775"/>
            </a:xfrm>
            <a:prstGeom prst="rect">
              <a:avLst/>
            </a:prstGeom>
            <a:noFill/>
            <a:ln>
              <a:noFill/>
            </a:ln>
          </p:spPr>
          <p:txBody>
            <a:bodyPr lIns="0" tIns="0" rIns="0" bIns="0" anchor="ctr"/>
            <a:lstStyle/>
            <a:p>
              <a:pPr lvl="0" algn="ctr">
                <a:lnSpc>
                  <a:spcPct val="120000"/>
                </a:lnSpc>
                <a:defRPr/>
              </a:pPr>
              <a:r>
                <a:rPr lang="zh-CN" altLang="en-US" sz="2665" b="1" kern="0" dirty="0">
                  <a:solidFill>
                    <a:srgbClr val="C00000"/>
                  </a:solidFill>
                  <a:latin typeface="微软雅黑" pitchFamily="34" charset="-122"/>
                  <a:ea typeface="微软雅黑" pitchFamily="34" charset="-122"/>
                </a:rPr>
                <a:t>输入小标题</a:t>
              </a:r>
            </a:p>
          </p:txBody>
        </p:sp>
      </p:grpSp>
      <p:grpSp>
        <p:nvGrpSpPr>
          <p:cNvPr id="75" name="01 74"/>
          <p:cNvGrpSpPr/>
          <p:nvPr/>
        </p:nvGrpSpPr>
        <p:grpSpPr>
          <a:xfrm>
            <a:off x="3779038" y="4101073"/>
            <a:ext cx="3333773" cy="1284374"/>
            <a:chOff x="327136" y="4032315"/>
            <a:chExt cx="2500330" cy="963281"/>
          </a:xfrm>
        </p:grpSpPr>
        <p:sp>
          <p:nvSpPr>
            <p:cNvPr id="76" name="Text Box 40"/>
            <p:cNvSpPr txBox="1">
              <a:spLocks noChangeArrowheads="1"/>
            </p:cNvSpPr>
            <p:nvPr/>
          </p:nvSpPr>
          <p:spPr bwMode="gray">
            <a:xfrm>
              <a:off x="732508" y="4409185"/>
              <a:ext cx="1689586" cy="586411"/>
            </a:xfrm>
            <a:prstGeom prst="rect">
              <a:avLst/>
            </a:prstGeom>
            <a:noFill/>
            <a:ln w="9525">
              <a:noFill/>
              <a:miter lim="800000"/>
            </a:ln>
          </p:spPr>
          <p:txBody>
            <a:bodyPr wrap="square">
              <a:spAutoFit/>
            </a:bodyPr>
            <a:lstStyle/>
            <a:p>
              <a:pPr lvl="0" algn="ctr">
                <a:lnSpc>
                  <a:spcPct val="120000"/>
                </a:lnSpc>
                <a:defRPr/>
              </a:pPr>
              <a:r>
                <a:rPr lang="zh-CN" altLang="en-US" sz="1865" kern="0" dirty="0">
                  <a:solidFill>
                    <a:srgbClr val="C00000"/>
                  </a:solidFill>
                  <a:latin typeface="微软雅黑" pitchFamily="34" charset="-122"/>
                  <a:ea typeface="微软雅黑" pitchFamily="34" charset="-122"/>
                </a:rPr>
                <a:t>单击此处输入文字</a:t>
              </a:r>
              <a:endParaRPr lang="en-US" altLang="zh-CN" sz="1865" kern="0" dirty="0">
                <a:solidFill>
                  <a:srgbClr val="C00000"/>
                </a:solidFill>
                <a:latin typeface="微软雅黑" pitchFamily="34" charset="-122"/>
                <a:ea typeface="微软雅黑" pitchFamily="34" charset="-122"/>
              </a:endParaRPr>
            </a:p>
            <a:p>
              <a:pPr lvl="0" algn="ctr">
                <a:lnSpc>
                  <a:spcPct val="120000"/>
                </a:lnSpc>
                <a:defRPr/>
              </a:pPr>
              <a:r>
                <a:rPr lang="zh-CN" altLang="en-US" sz="1865" kern="0" dirty="0">
                  <a:solidFill>
                    <a:srgbClr val="C00000"/>
                  </a:solidFill>
                  <a:latin typeface="微软雅黑" pitchFamily="34" charset="-122"/>
                  <a:ea typeface="微软雅黑" pitchFamily="34" charset="-122"/>
                </a:rPr>
                <a:t>单击此处输入文字</a:t>
              </a:r>
            </a:p>
          </p:txBody>
        </p:sp>
        <p:sp>
          <p:nvSpPr>
            <p:cNvPr id="77" name="01 11"/>
            <p:cNvSpPr>
              <a:spLocks noChangeArrowheads="1"/>
            </p:cNvSpPr>
            <p:nvPr/>
          </p:nvSpPr>
          <p:spPr bwMode="gray">
            <a:xfrm>
              <a:off x="327136" y="4032315"/>
              <a:ext cx="2500330" cy="358775"/>
            </a:xfrm>
            <a:prstGeom prst="rect">
              <a:avLst/>
            </a:prstGeom>
            <a:noFill/>
            <a:ln>
              <a:noFill/>
            </a:ln>
          </p:spPr>
          <p:txBody>
            <a:bodyPr lIns="0" tIns="0" rIns="0" bIns="0" anchor="ctr"/>
            <a:lstStyle/>
            <a:p>
              <a:pPr lvl="0" algn="ctr">
                <a:lnSpc>
                  <a:spcPct val="120000"/>
                </a:lnSpc>
                <a:defRPr/>
              </a:pPr>
              <a:r>
                <a:rPr lang="zh-CN" altLang="en-US" sz="2665" b="1" kern="0" dirty="0">
                  <a:solidFill>
                    <a:srgbClr val="C00000"/>
                  </a:solidFill>
                  <a:latin typeface="微软雅黑" pitchFamily="34" charset="-122"/>
                  <a:ea typeface="微软雅黑" pitchFamily="34" charset="-122"/>
                </a:rPr>
                <a:t>输入小标题</a:t>
              </a:r>
            </a:p>
          </p:txBody>
        </p:sp>
      </p:grpSp>
      <p:grpSp>
        <p:nvGrpSpPr>
          <p:cNvPr id="78" name="01 77"/>
          <p:cNvGrpSpPr/>
          <p:nvPr/>
        </p:nvGrpSpPr>
        <p:grpSpPr>
          <a:xfrm>
            <a:off x="6506643" y="4149254"/>
            <a:ext cx="3333773" cy="1284374"/>
            <a:chOff x="327136" y="4032315"/>
            <a:chExt cx="2500330" cy="963281"/>
          </a:xfrm>
        </p:grpSpPr>
        <p:sp>
          <p:nvSpPr>
            <p:cNvPr id="79" name="Text Box 40"/>
            <p:cNvSpPr txBox="1">
              <a:spLocks noChangeArrowheads="1"/>
            </p:cNvSpPr>
            <p:nvPr/>
          </p:nvSpPr>
          <p:spPr bwMode="gray">
            <a:xfrm>
              <a:off x="732508" y="4409185"/>
              <a:ext cx="1689586" cy="586411"/>
            </a:xfrm>
            <a:prstGeom prst="rect">
              <a:avLst/>
            </a:prstGeom>
            <a:noFill/>
            <a:ln w="9525">
              <a:noFill/>
              <a:miter lim="800000"/>
            </a:ln>
          </p:spPr>
          <p:txBody>
            <a:bodyPr wrap="square">
              <a:spAutoFit/>
            </a:bodyPr>
            <a:lstStyle/>
            <a:p>
              <a:pPr lvl="0" algn="ctr">
                <a:lnSpc>
                  <a:spcPct val="120000"/>
                </a:lnSpc>
                <a:defRPr/>
              </a:pPr>
              <a:r>
                <a:rPr lang="zh-CN" altLang="en-US" sz="1865" kern="0" dirty="0">
                  <a:solidFill>
                    <a:srgbClr val="C00000"/>
                  </a:solidFill>
                  <a:latin typeface="微软雅黑" pitchFamily="34" charset="-122"/>
                  <a:ea typeface="微软雅黑" pitchFamily="34" charset="-122"/>
                </a:rPr>
                <a:t>单击此处输入文字</a:t>
              </a:r>
              <a:endParaRPr lang="en-US" altLang="zh-CN" sz="1865" kern="0" dirty="0">
                <a:solidFill>
                  <a:srgbClr val="C00000"/>
                </a:solidFill>
                <a:latin typeface="微软雅黑" pitchFamily="34" charset="-122"/>
                <a:ea typeface="微软雅黑" pitchFamily="34" charset="-122"/>
              </a:endParaRPr>
            </a:p>
            <a:p>
              <a:pPr lvl="0" algn="ctr">
                <a:lnSpc>
                  <a:spcPct val="120000"/>
                </a:lnSpc>
                <a:defRPr/>
              </a:pPr>
              <a:r>
                <a:rPr lang="zh-CN" altLang="en-US" sz="1865" kern="0" dirty="0">
                  <a:solidFill>
                    <a:srgbClr val="C00000"/>
                  </a:solidFill>
                  <a:latin typeface="微软雅黑" pitchFamily="34" charset="-122"/>
                  <a:ea typeface="微软雅黑" pitchFamily="34" charset="-122"/>
                </a:rPr>
                <a:t>单击此处输入文字</a:t>
              </a:r>
            </a:p>
          </p:txBody>
        </p:sp>
        <p:sp>
          <p:nvSpPr>
            <p:cNvPr id="80" name="01 11"/>
            <p:cNvSpPr>
              <a:spLocks noChangeArrowheads="1"/>
            </p:cNvSpPr>
            <p:nvPr/>
          </p:nvSpPr>
          <p:spPr bwMode="gray">
            <a:xfrm>
              <a:off x="327136" y="4032315"/>
              <a:ext cx="2500330" cy="358775"/>
            </a:xfrm>
            <a:prstGeom prst="rect">
              <a:avLst/>
            </a:prstGeom>
            <a:noFill/>
            <a:ln>
              <a:noFill/>
            </a:ln>
          </p:spPr>
          <p:txBody>
            <a:bodyPr lIns="0" tIns="0" rIns="0" bIns="0" anchor="ctr"/>
            <a:lstStyle/>
            <a:p>
              <a:pPr lvl="0" algn="ctr">
                <a:lnSpc>
                  <a:spcPct val="120000"/>
                </a:lnSpc>
                <a:defRPr/>
              </a:pPr>
              <a:r>
                <a:rPr lang="zh-CN" altLang="en-US" sz="2665" b="1" kern="0" dirty="0">
                  <a:solidFill>
                    <a:srgbClr val="C00000"/>
                  </a:solidFill>
                  <a:latin typeface="微软雅黑" pitchFamily="34" charset="-122"/>
                  <a:ea typeface="微软雅黑" pitchFamily="34" charset="-122"/>
                </a:rPr>
                <a:t>输入小标题</a:t>
              </a:r>
            </a:p>
          </p:txBody>
        </p:sp>
      </p:grpSp>
      <p:grpSp>
        <p:nvGrpSpPr>
          <p:cNvPr id="81" name="01 80"/>
          <p:cNvGrpSpPr/>
          <p:nvPr/>
        </p:nvGrpSpPr>
        <p:grpSpPr>
          <a:xfrm>
            <a:off x="9194942" y="4149254"/>
            <a:ext cx="3333773" cy="1284374"/>
            <a:chOff x="327136" y="4032315"/>
            <a:chExt cx="2500330" cy="963281"/>
          </a:xfrm>
        </p:grpSpPr>
        <p:sp>
          <p:nvSpPr>
            <p:cNvPr id="82" name="Text Box 40"/>
            <p:cNvSpPr txBox="1">
              <a:spLocks noChangeArrowheads="1"/>
            </p:cNvSpPr>
            <p:nvPr/>
          </p:nvSpPr>
          <p:spPr bwMode="gray">
            <a:xfrm>
              <a:off x="732508" y="4409185"/>
              <a:ext cx="1689586" cy="586411"/>
            </a:xfrm>
            <a:prstGeom prst="rect">
              <a:avLst/>
            </a:prstGeom>
            <a:noFill/>
            <a:ln w="9525">
              <a:noFill/>
              <a:miter lim="800000"/>
            </a:ln>
          </p:spPr>
          <p:txBody>
            <a:bodyPr wrap="square">
              <a:spAutoFit/>
            </a:bodyPr>
            <a:lstStyle/>
            <a:p>
              <a:pPr lvl="0" algn="ctr">
                <a:lnSpc>
                  <a:spcPct val="120000"/>
                </a:lnSpc>
                <a:defRPr/>
              </a:pPr>
              <a:r>
                <a:rPr lang="zh-CN" altLang="en-US" sz="1865" kern="0" dirty="0">
                  <a:solidFill>
                    <a:srgbClr val="C00000"/>
                  </a:solidFill>
                  <a:latin typeface="微软雅黑" pitchFamily="34" charset="-122"/>
                  <a:ea typeface="微软雅黑" pitchFamily="34" charset="-122"/>
                </a:rPr>
                <a:t>单击此处输入文字</a:t>
              </a:r>
              <a:endParaRPr lang="en-US" altLang="zh-CN" sz="1865" kern="0" dirty="0">
                <a:solidFill>
                  <a:srgbClr val="C00000"/>
                </a:solidFill>
                <a:latin typeface="微软雅黑" pitchFamily="34" charset="-122"/>
                <a:ea typeface="微软雅黑" pitchFamily="34" charset="-122"/>
              </a:endParaRPr>
            </a:p>
            <a:p>
              <a:pPr lvl="0" algn="ctr">
                <a:lnSpc>
                  <a:spcPct val="120000"/>
                </a:lnSpc>
                <a:defRPr/>
              </a:pPr>
              <a:r>
                <a:rPr lang="zh-CN" altLang="en-US" sz="1865" kern="0" dirty="0">
                  <a:solidFill>
                    <a:srgbClr val="C00000"/>
                  </a:solidFill>
                  <a:latin typeface="微软雅黑" pitchFamily="34" charset="-122"/>
                  <a:ea typeface="微软雅黑" pitchFamily="34" charset="-122"/>
                </a:rPr>
                <a:t>单击此处输入文字</a:t>
              </a:r>
            </a:p>
          </p:txBody>
        </p:sp>
        <p:sp>
          <p:nvSpPr>
            <p:cNvPr id="83" name="01 11"/>
            <p:cNvSpPr>
              <a:spLocks noChangeArrowheads="1"/>
            </p:cNvSpPr>
            <p:nvPr/>
          </p:nvSpPr>
          <p:spPr bwMode="gray">
            <a:xfrm>
              <a:off x="327136" y="4032315"/>
              <a:ext cx="2500330" cy="358775"/>
            </a:xfrm>
            <a:prstGeom prst="rect">
              <a:avLst/>
            </a:prstGeom>
            <a:noFill/>
            <a:ln>
              <a:noFill/>
            </a:ln>
          </p:spPr>
          <p:txBody>
            <a:bodyPr lIns="0" tIns="0" rIns="0" bIns="0" anchor="ctr"/>
            <a:lstStyle/>
            <a:p>
              <a:pPr lvl="0" algn="ctr">
                <a:lnSpc>
                  <a:spcPct val="120000"/>
                </a:lnSpc>
                <a:defRPr/>
              </a:pPr>
              <a:r>
                <a:rPr lang="zh-CN" altLang="en-US" sz="2665" b="1" kern="0" dirty="0">
                  <a:solidFill>
                    <a:srgbClr val="C00000"/>
                  </a:solidFill>
                  <a:latin typeface="微软雅黑" pitchFamily="34" charset="-122"/>
                  <a:ea typeface="微软雅黑" pitchFamily="34" charset="-122"/>
                </a:rPr>
                <a:t>输入小标题</a:t>
              </a:r>
            </a:p>
          </p:txBody>
        </p:sp>
      </p:grpSp>
      <p:pic>
        <p:nvPicPr>
          <p:cNvPr id="84" name="图片 8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74256" y="2193746"/>
            <a:ext cx="3145787" cy="5075681"/>
          </a:xfrm>
          <a:prstGeom prst="rect">
            <a:avLst/>
          </a:prstGeom>
        </p:spPr>
      </p:pic>
      <p:pic>
        <p:nvPicPr>
          <p:cNvPr id="85" name="Picture 6" descr="F:\PPT\14-十八届三中全会\01\4.png"/>
          <p:cNvPicPr>
            <a:picLocks noChangeAspect="1" noChangeArrowheads="1"/>
          </p:cNvPicPr>
          <p:nvPr/>
        </p:nvPicPr>
        <p:blipFill>
          <a:blip r:embed="rId2">
            <a:extLst>
              <a:ext uri="{28A0092B-C50C-407E-A947-70E740481C1C}">
                <a14:useLocalDpi xmlns:a14="http://schemas.microsoft.com/office/drawing/2010/main" val="0"/>
              </a:ext>
            </a:extLst>
          </a:blip>
          <a:srcRect l="21938" t="68233" r="14394"/>
          <a:stretch>
            <a:fillRect/>
          </a:stretch>
        </p:blipFill>
        <p:spPr bwMode="auto">
          <a:xfrm flipH="1">
            <a:off x="0" y="3670168"/>
            <a:ext cx="12192000" cy="3215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left)">
                                      <p:cBhvr>
                                        <p:cTn id="7" dur="1100"/>
                                        <p:tgtEl>
                                          <p:spTgt spid="85"/>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fade">
                                      <p:cBhvr>
                                        <p:cTn id="11" dur="1000"/>
                                        <p:tgtEl>
                                          <p:spTgt spid="84"/>
                                        </p:tgtEl>
                                      </p:cBhvr>
                                    </p:animEffect>
                                    <p:anim calcmode="lin" valueType="num">
                                      <p:cBhvr>
                                        <p:cTn id="12" dur="1000" fill="hold"/>
                                        <p:tgtEl>
                                          <p:spTgt spid="84"/>
                                        </p:tgtEl>
                                        <p:attrNameLst>
                                          <p:attrName>ppt_x</p:attrName>
                                        </p:attrNameLst>
                                      </p:cBhvr>
                                      <p:tavLst>
                                        <p:tav tm="0">
                                          <p:val>
                                            <p:strVal val="#ppt_x"/>
                                          </p:val>
                                        </p:tav>
                                        <p:tav tm="100000">
                                          <p:val>
                                            <p:strVal val="#ppt_x"/>
                                          </p:val>
                                        </p:tav>
                                      </p:tavLst>
                                    </p:anim>
                                    <p:anim calcmode="lin" valueType="num">
                                      <p:cBhvr>
                                        <p:cTn id="13" dur="1000" fill="hold"/>
                                        <p:tgtEl>
                                          <p:spTgt spid="84"/>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6250"/>
                                        <p:tgtEl>
                                          <p:spTgt spid="39"/>
                                        </p:tgtEl>
                                      </p:cBhvr>
                                    </p:animEffect>
                                  </p:childTnLst>
                                </p:cTn>
                              </p:par>
                              <p:par>
                                <p:cTn id="18" presetID="53" presetClass="entr" presetSubtype="16" fill="hold" nodeType="withEffect">
                                  <p:stCondLst>
                                    <p:cond delay="85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47" presetClass="entr" presetSubtype="0" fill="hold" nodeType="withEffect">
                                  <p:stCondLst>
                                    <p:cond delay="85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anim calcmode="lin" valueType="num">
                                      <p:cBhvr>
                                        <p:cTn id="26" dur="500" fill="hold"/>
                                        <p:tgtEl>
                                          <p:spTgt spid="72"/>
                                        </p:tgtEl>
                                        <p:attrNameLst>
                                          <p:attrName>ppt_x</p:attrName>
                                        </p:attrNameLst>
                                      </p:cBhvr>
                                      <p:tavLst>
                                        <p:tav tm="0">
                                          <p:val>
                                            <p:strVal val="#ppt_x"/>
                                          </p:val>
                                        </p:tav>
                                        <p:tav tm="100000">
                                          <p:val>
                                            <p:strVal val="#ppt_x"/>
                                          </p:val>
                                        </p:tav>
                                      </p:tavLst>
                                    </p:anim>
                                    <p:anim calcmode="lin" valueType="num">
                                      <p:cBhvr>
                                        <p:cTn id="27" dur="500" fill="hold"/>
                                        <p:tgtEl>
                                          <p:spTgt spid="7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85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500"/>
                                        <p:tgtEl>
                                          <p:spTgt spid="60"/>
                                        </p:tgtEl>
                                      </p:cBhvr>
                                    </p:animEffect>
                                    <p:anim calcmode="lin" valueType="num">
                                      <p:cBhvr>
                                        <p:cTn id="31" dur="500" fill="hold"/>
                                        <p:tgtEl>
                                          <p:spTgt spid="60"/>
                                        </p:tgtEl>
                                        <p:attrNameLst>
                                          <p:attrName>ppt_x</p:attrName>
                                        </p:attrNameLst>
                                      </p:cBhvr>
                                      <p:tavLst>
                                        <p:tav tm="0">
                                          <p:val>
                                            <p:strVal val="#ppt_x"/>
                                          </p:val>
                                        </p:tav>
                                        <p:tav tm="100000">
                                          <p:val>
                                            <p:strVal val="#ppt_x"/>
                                          </p:val>
                                        </p:tav>
                                      </p:tavLst>
                                    </p:anim>
                                    <p:anim calcmode="lin" valueType="num">
                                      <p:cBhvr>
                                        <p:cTn id="32" dur="500" fill="hold"/>
                                        <p:tgtEl>
                                          <p:spTgt spid="60"/>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2150"/>
                                  </p:stCondLst>
                                  <p:childTnLst>
                                    <p:set>
                                      <p:cBhvr>
                                        <p:cTn id="34" dur="1" fill="hold">
                                          <p:stCondLst>
                                            <p:cond delay="0"/>
                                          </p:stCondLst>
                                        </p:cTn>
                                        <p:tgtEl>
                                          <p:spTgt spid="63"/>
                                        </p:tgtEl>
                                        <p:attrNameLst>
                                          <p:attrName>style.visibility</p:attrName>
                                        </p:attrNameLst>
                                      </p:cBhvr>
                                      <p:to>
                                        <p:strVal val="visible"/>
                                      </p:to>
                                    </p:set>
                                    <p:animEffect transition="in" filter="fade">
                                      <p:cBhvr>
                                        <p:cTn id="35" dur="500"/>
                                        <p:tgtEl>
                                          <p:spTgt spid="63"/>
                                        </p:tgtEl>
                                      </p:cBhvr>
                                    </p:animEffect>
                                    <p:anim calcmode="lin" valueType="num">
                                      <p:cBhvr>
                                        <p:cTn id="36" dur="500" fill="hold"/>
                                        <p:tgtEl>
                                          <p:spTgt spid="63"/>
                                        </p:tgtEl>
                                        <p:attrNameLst>
                                          <p:attrName>ppt_x</p:attrName>
                                        </p:attrNameLst>
                                      </p:cBhvr>
                                      <p:tavLst>
                                        <p:tav tm="0">
                                          <p:val>
                                            <p:strVal val="#ppt_x"/>
                                          </p:val>
                                        </p:tav>
                                        <p:tav tm="100000">
                                          <p:val>
                                            <p:strVal val="#ppt_x"/>
                                          </p:val>
                                        </p:tav>
                                      </p:tavLst>
                                    </p:anim>
                                    <p:anim calcmode="lin" valueType="num">
                                      <p:cBhvr>
                                        <p:cTn id="37" dur="500" fill="hold"/>
                                        <p:tgtEl>
                                          <p:spTgt spid="63"/>
                                        </p:tgtEl>
                                        <p:attrNameLst>
                                          <p:attrName>ppt_y</p:attrName>
                                        </p:attrNameLst>
                                      </p:cBhvr>
                                      <p:tavLst>
                                        <p:tav tm="0">
                                          <p:val>
                                            <p:strVal val="#ppt_y+.1"/>
                                          </p:val>
                                        </p:tav>
                                        <p:tav tm="100000">
                                          <p:val>
                                            <p:strVal val="#ppt_y"/>
                                          </p:val>
                                        </p:tav>
                                      </p:tavLst>
                                    </p:anim>
                                  </p:childTnLst>
                                </p:cTn>
                              </p:par>
                              <p:par>
                                <p:cTn id="38" presetID="53" presetClass="entr" presetSubtype="16" fill="hold" nodeType="withEffect">
                                  <p:stCondLst>
                                    <p:cond delay="2150"/>
                                  </p:stCondLst>
                                  <p:childTnLst>
                                    <p:set>
                                      <p:cBhvr>
                                        <p:cTn id="39" dur="1" fill="hold">
                                          <p:stCondLst>
                                            <p:cond delay="0"/>
                                          </p:stCondLst>
                                        </p:cTn>
                                        <p:tgtEl>
                                          <p:spTgt spid="45"/>
                                        </p:tgtEl>
                                        <p:attrNameLst>
                                          <p:attrName>style.visibility</p:attrName>
                                        </p:attrNameLst>
                                      </p:cBhvr>
                                      <p:to>
                                        <p:strVal val="visible"/>
                                      </p:to>
                                    </p:set>
                                    <p:anim calcmode="lin" valueType="num">
                                      <p:cBhvr>
                                        <p:cTn id="40" dur="500" fill="hold"/>
                                        <p:tgtEl>
                                          <p:spTgt spid="45"/>
                                        </p:tgtEl>
                                        <p:attrNameLst>
                                          <p:attrName>ppt_w</p:attrName>
                                        </p:attrNameLst>
                                      </p:cBhvr>
                                      <p:tavLst>
                                        <p:tav tm="0">
                                          <p:val>
                                            <p:fltVal val="0"/>
                                          </p:val>
                                        </p:tav>
                                        <p:tav tm="100000">
                                          <p:val>
                                            <p:strVal val="#ppt_w"/>
                                          </p:val>
                                        </p:tav>
                                      </p:tavLst>
                                    </p:anim>
                                    <p:anim calcmode="lin" valueType="num">
                                      <p:cBhvr>
                                        <p:cTn id="41" dur="500" fill="hold"/>
                                        <p:tgtEl>
                                          <p:spTgt spid="45"/>
                                        </p:tgtEl>
                                        <p:attrNameLst>
                                          <p:attrName>ppt_h</p:attrName>
                                        </p:attrNameLst>
                                      </p:cBhvr>
                                      <p:tavLst>
                                        <p:tav tm="0">
                                          <p:val>
                                            <p:fltVal val="0"/>
                                          </p:val>
                                        </p:tav>
                                        <p:tav tm="100000">
                                          <p:val>
                                            <p:strVal val="#ppt_h"/>
                                          </p:val>
                                        </p:tav>
                                      </p:tavLst>
                                    </p:anim>
                                    <p:animEffect transition="in" filter="fade">
                                      <p:cBhvr>
                                        <p:cTn id="42" dur="500"/>
                                        <p:tgtEl>
                                          <p:spTgt spid="45"/>
                                        </p:tgtEl>
                                      </p:cBhvr>
                                    </p:animEffect>
                                  </p:childTnLst>
                                </p:cTn>
                              </p:par>
                              <p:par>
                                <p:cTn id="43" presetID="47" presetClass="entr" presetSubtype="0" fill="hold" nodeType="withEffect">
                                  <p:stCondLst>
                                    <p:cond delay="215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500"/>
                                        <p:tgtEl>
                                          <p:spTgt spid="75"/>
                                        </p:tgtEl>
                                      </p:cBhvr>
                                    </p:animEffect>
                                    <p:anim calcmode="lin" valueType="num">
                                      <p:cBhvr>
                                        <p:cTn id="46" dur="500" fill="hold"/>
                                        <p:tgtEl>
                                          <p:spTgt spid="75"/>
                                        </p:tgtEl>
                                        <p:attrNameLst>
                                          <p:attrName>ppt_x</p:attrName>
                                        </p:attrNameLst>
                                      </p:cBhvr>
                                      <p:tavLst>
                                        <p:tav tm="0">
                                          <p:val>
                                            <p:strVal val="#ppt_x"/>
                                          </p:val>
                                        </p:tav>
                                        <p:tav tm="100000">
                                          <p:val>
                                            <p:strVal val="#ppt_x"/>
                                          </p:val>
                                        </p:tav>
                                      </p:tavLst>
                                    </p:anim>
                                    <p:anim calcmode="lin" valueType="num">
                                      <p:cBhvr>
                                        <p:cTn id="47" dur="500" fill="hold"/>
                                        <p:tgtEl>
                                          <p:spTgt spid="75"/>
                                        </p:tgtEl>
                                        <p:attrNameLst>
                                          <p:attrName>ppt_y</p:attrName>
                                        </p:attrNameLst>
                                      </p:cBhvr>
                                      <p:tavLst>
                                        <p:tav tm="0">
                                          <p:val>
                                            <p:strVal val="#ppt_y-.1"/>
                                          </p:val>
                                        </p:tav>
                                        <p:tav tm="100000">
                                          <p:val>
                                            <p:strVal val="#ppt_y"/>
                                          </p:val>
                                        </p:tav>
                                      </p:tavLst>
                                    </p:anim>
                                  </p:childTnLst>
                                </p:cTn>
                              </p:par>
                              <p:par>
                                <p:cTn id="48" presetID="53" presetClass="entr" presetSubtype="16" fill="hold" nodeType="withEffect">
                                  <p:stCondLst>
                                    <p:cond delay="3650"/>
                                  </p:stCondLst>
                                  <p:childTnLst>
                                    <p:set>
                                      <p:cBhvr>
                                        <p:cTn id="49" dur="1" fill="hold">
                                          <p:stCondLst>
                                            <p:cond delay="0"/>
                                          </p:stCondLst>
                                        </p:cTn>
                                        <p:tgtEl>
                                          <p:spTgt spid="50"/>
                                        </p:tgtEl>
                                        <p:attrNameLst>
                                          <p:attrName>style.visibility</p:attrName>
                                        </p:attrNameLst>
                                      </p:cBhvr>
                                      <p:to>
                                        <p:strVal val="visible"/>
                                      </p:to>
                                    </p:set>
                                    <p:anim calcmode="lin" valueType="num">
                                      <p:cBhvr>
                                        <p:cTn id="50" dur="500" fill="hold"/>
                                        <p:tgtEl>
                                          <p:spTgt spid="50"/>
                                        </p:tgtEl>
                                        <p:attrNameLst>
                                          <p:attrName>ppt_w</p:attrName>
                                        </p:attrNameLst>
                                      </p:cBhvr>
                                      <p:tavLst>
                                        <p:tav tm="0">
                                          <p:val>
                                            <p:fltVal val="0"/>
                                          </p:val>
                                        </p:tav>
                                        <p:tav tm="100000">
                                          <p:val>
                                            <p:strVal val="#ppt_w"/>
                                          </p:val>
                                        </p:tav>
                                      </p:tavLst>
                                    </p:anim>
                                    <p:anim calcmode="lin" valueType="num">
                                      <p:cBhvr>
                                        <p:cTn id="51" dur="500" fill="hold"/>
                                        <p:tgtEl>
                                          <p:spTgt spid="50"/>
                                        </p:tgtEl>
                                        <p:attrNameLst>
                                          <p:attrName>ppt_h</p:attrName>
                                        </p:attrNameLst>
                                      </p:cBhvr>
                                      <p:tavLst>
                                        <p:tav tm="0">
                                          <p:val>
                                            <p:fltVal val="0"/>
                                          </p:val>
                                        </p:tav>
                                        <p:tav tm="100000">
                                          <p:val>
                                            <p:strVal val="#ppt_h"/>
                                          </p:val>
                                        </p:tav>
                                      </p:tavLst>
                                    </p:anim>
                                    <p:animEffect transition="in" filter="fade">
                                      <p:cBhvr>
                                        <p:cTn id="52" dur="500"/>
                                        <p:tgtEl>
                                          <p:spTgt spid="50"/>
                                        </p:tgtEl>
                                      </p:cBhvr>
                                    </p:animEffect>
                                  </p:childTnLst>
                                </p:cTn>
                              </p:par>
                              <p:par>
                                <p:cTn id="53" presetID="42" presetClass="entr" presetSubtype="0" fill="hold" nodeType="withEffect">
                                  <p:stCondLst>
                                    <p:cond delay="3650"/>
                                  </p:stCondLst>
                                  <p:childTnLst>
                                    <p:set>
                                      <p:cBhvr>
                                        <p:cTn id="54" dur="1" fill="hold">
                                          <p:stCondLst>
                                            <p:cond delay="0"/>
                                          </p:stCondLst>
                                        </p:cTn>
                                        <p:tgtEl>
                                          <p:spTgt spid="66"/>
                                        </p:tgtEl>
                                        <p:attrNameLst>
                                          <p:attrName>style.visibility</p:attrName>
                                        </p:attrNameLst>
                                      </p:cBhvr>
                                      <p:to>
                                        <p:strVal val="visible"/>
                                      </p:to>
                                    </p:set>
                                    <p:animEffect transition="in" filter="fade">
                                      <p:cBhvr>
                                        <p:cTn id="55" dur="500"/>
                                        <p:tgtEl>
                                          <p:spTgt spid="66"/>
                                        </p:tgtEl>
                                      </p:cBhvr>
                                    </p:animEffect>
                                    <p:anim calcmode="lin" valueType="num">
                                      <p:cBhvr>
                                        <p:cTn id="56" dur="500" fill="hold"/>
                                        <p:tgtEl>
                                          <p:spTgt spid="66"/>
                                        </p:tgtEl>
                                        <p:attrNameLst>
                                          <p:attrName>ppt_x</p:attrName>
                                        </p:attrNameLst>
                                      </p:cBhvr>
                                      <p:tavLst>
                                        <p:tav tm="0">
                                          <p:val>
                                            <p:strVal val="#ppt_x"/>
                                          </p:val>
                                        </p:tav>
                                        <p:tav tm="100000">
                                          <p:val>
                                            <p:strVal val="#ppt_x"/>
                                          </p:val>
                                        </p:tav>
                                      </p:tavLst>
                                    </p:anim>
                                    <p:anim calcmode="lin" valueType="num">
                                      <p:cBhvr>
                                        <p:cTn id="57" dur="500" fill="hold"/>
                                        <p:tgtEl>
                                          <p:spTgt spid="66"/>
                                        </p:tgtEl>
                                        <p:attrNameLst>
                                          <p:attrName>ppt_y</p:attrName>
                                        </p:attrNameLst>
                                      </p:cBhvr>
                                      <p:tavLst>
                                        <p:tav tm="0">
                                          <p:val>
                                            <p:strVal val="#ppt_y+.1"/>
                                          </p:val>
                                        </p:tav>
                                        <p:tav tm="100000">
                                          <p:val>
                                            <p:strVal val="#ppt_y"/>
                                          </p:val>
                                        </p:tav>
                                      </p:tavLst>
                                    </p:anim>
                                  </p:childTnLst>
                                </p:cTn>
                              </p:par>
                              <p:par>
                                <p:cTn id="58" presetID="47" presetClass="entr" presetSubtype="0" fill="hold" nodeType="withEffect">
                                  <p:stCondLst>
                                    <p:cond delay="3650"/>
                                  </p:stCondLst>
                                  <p:childTnLst>
                                    <p:set>
                                      <p:cBhvr>
                                        <p:cTn id="59" dur="1" fill="hold">
                                          <p:stCondLst>
                                            <p:cond delay="0"/>
                                          </p:stCondLst>
                                        </p:cTn>
                                        <p:tgtEl>
                                          <p:spTgt spid="78"/>
                                        </p:tgtEl>
                                        <p:attrNameLst>
                                          <p:attrName>style.visibility</p:attrName>
                                        </p:attrNameLst>
                                      </p:cBhvr>
                                      <p:to>
                                        <p:strVal val="visible"/>
                                      </p:to>
                                    </p:set>
                                    <p:animEffect transition="in" filter="fade">
                                      <p:cBhvr>
                                        <p:cTn id="60" dur="500"/>
                                        <p:tgtEl>
                                          <p:spTgt spid="78"/>
                                        </p:tgtEl>
                                      </p:cBhvr>
                                    </p:animEffect>
                                    <p:anim calcmode="lin" valueType="num">
                                      <p:cBhvr>
                                        <p:cTn id="61" dur="500" fill="hold"/>
                                        <p:tgtEl>
                                          <p:spTgt spid="78"/>
                                        </p:tgtEl>
                                        <p:attrNameLst>
                                          <p:attrName>ppt_x</p:attrName>
                                        </p:attrNameLst>
                                      </p:cBhvr>
                                      <p:tavLst>
                                        <p:tav tm="0">
                                          <p:val>
                                            <p:strVal val="#ppt_x"/>
                                          </p:val>
                                        </p:tav>
                                        <p:tav tm="100000">
                                          <p:val>
                                            <p:strVal val="#ppt_x"/>
                                          </p:val>
                                        </p:tav>
                                      </p:tavLst>
                                    </p:anim>
                                    <p:anim calcmode="lin" valueType="num">
                                      <p:cBhvr>
                                        <p:cTn id="62" dur="500" fill="hold"/>
                                        <p:tgtEl>
                                          <p:spTgt spid="78"/>
                                        </p:tgtEl>
                                        <p:attrNameLst>
                                          <p:attrName>ppt_y</p:attrName>
                                        </p:attrNameLst>
                                      </p:cBhvr>
                                      <p:tavLst>
                                        <p:tav tm="0">
                                          <p:val>
                                            <p:strVal val="#ppt_y-.1"/>
                                          </p:val>
                                        </p:tav>
                                        <p:tav tm="100000">
                                          <p:val>
                                            <p:strVal val="#ppt_y"/>
                                          </p:val>
                                        </p:tav>
                                      </p:tavLst>
                                    </p:anim>
                                  </p:childTnLst>
                                </p:cTn>
                              </p:par>
                              <p:par>
                                <p:cTn id="63" presetID="53" presetClass="entr" presetSubtype="16" fill="hold" nodeType="withEffect">
                                  <p:stCondLst>
                                    <p:cond delay="5350"/>
                                  </p:stCondLst>
                                  <p:childTnLst>
                                    <p:set>
                                      <p:cBhvr>
                                        <p:cTn id="64" dur="1" fill="hold">
                                          <p:stCondLst>
                                            <p:cond delay="0"/>
                                          </p:stCondLst>
                                        </p:cTn>
                                        <p:tgtEl>
                                          <p:spTgt spid="55"/>
                                        </p:tgtEl>
                                        <p:attrNameLst>
                                          <p:attrName>style.visibility</p:attrName>
                                        </p:attrNameLst>
                                      </p:cBhvr>
                                      <p:to>
                                        <p:strVal val="visible"/>
                                      </p:to>
                                    </p:set>
                                    <p:anim calcmode="lin" valueType="num">
                                      <p:cBhvr>
                                        <p:cTn id="65" dur="500" fill="hold"/>
                                        <p:tgtEl>
                                          <p:spTgt spid="55"/>
                                        </p:tgtEl>
                                        <p:attrNameLst>
                                          <p:attrName>ppt_w</p:attrName>
                                        </p:attrNameLst>
                                      </p:cBhvr>
                                      <p:tavLst>
                                        <p:tav tm="0">
                                          <p:val>
                                            <p:fltVal val="0"/>
                                          </p:val>
                                        </p:tav>
                                        <p:tav tm="100000">
                                          <p:val>
                                            <p:strVal val="#ppt_w"/>
                                          </p:val>
                                        </p:tav>
                                      </p:tavLst>
                                    </p:anim>
                                    <p:anim calcmode="lin" valueType="num">
                                      <p:cBhvr>
                                        <p:cTn id="66" dur="500" fill="hold"/>
                                        <p:tgtEl>
                                          <p:spTgt spid="55"/>
                                        </p:tgtEl>
                                        <p:attrNameLst>
                                          <p:attrName>ppt_h</p:attrName>
                                        </p:attrNameLst>
                                      </p:cBhvr>
                                      <p:tavLst>
                                        <p:tav tm="0">
                                          <p:val>
                                            <p:fltVal val="0"/>
                                          </p:val>
                                        </p:tav>
                                        <p:tav tm="100000">
                                          <p:val>
                                            <p:strVal val="#ppt_h"/>
                                          </p:val>
                                        </p:tav>
                                      </p:tavLst>
                                    </p:anim>
                                    <p:animEffect transition="in" filter="fade">
                                      <p:cBhvr>
                                        <p:cTn id="67" dur="500"/>
                                        <p:tgtEl>
                                          <p:spTgt spid="55"/>
                                        </p:tgtEl>
                                      </p:cBhvr>
                                    </p:animEffect>
                                  </p:childTnLst>
                                </p:cTn>
                              </p:par>
                              <p:par>
                                <p:cTn id="68" presetID="42" presetClass="entr" presetSubtype="0" fill="hold" nodeType="withEffect">
                                  <p:stCondLst>
                                    <p:cond delay="5350"/>
                                  </p:stCondLst>
                                  <p:childTnLst>
                                    <p:set>
                                      <p:cBhvr>
                                        <p:cTn id="69" dur="1" fill="hold">
                                          <p:stCondLst>
                                            <p:cond delay="0"/>
                                          </p:stCondLst>
                                        </p:cTn>
                                        <p:tgtEl>
                                          <p:spTgt spid="69"/>
                                        </p:tgtEl>
                                        <p:attrNameLst>
                                          <p:attrName>style.visibility</p:attrName>
                                        </p:attrNameLst>
                                      </p:cBhvr>
                                      <p:to>
                                        <p:strVal val="visible"/>
                                      </p:to>
                                    </p:set>
                                    <p:animEffect transition="in" filter="fade">
                                      <p:cBhvr>
                                        <p:cTn id="70" dur="500"/>
                                        <p:tgtEl>
                                          <p:spTgt spid="69"/>
                                        </p:tgtEl>
                                      </p:cBhvr>
                                    </p:animEffect>
                                    <p:anim calcmode="lin" valueType="num">
                                      <p:cBhvr>
                                        <p:cTn id="71" dur="500" fill="hold"/>
                                        <p:tgtEl>
                                          <p:spTgt spid="69"/>
                                        </p:tgtEl>
                                        <p:attrNameLst>
                                          <p:attrName>ppt_x</p:attrName>
                                        </p:attrNameLst>
                                      </p:cBhvr>
                                      <p:tavLst>
                                        <p:tav tm="0">
                                          <p:val>
                                            <p:strVal val="#ppt_x"/>
                                          </p:val>
                                        </p:tav>
                                        <p:tav tm="100000">
                                          <p:val>
                                            <p:strVal val="#ppt_x"/>
                                          </p:val>
                                        </p:tav>
                                      </p:tavLst>
                                    </p:anim>
                                    <p:anim calcmode="lin" valueType="num">
                                      <p:cBhvr>
                                        <p:cTn id="72" dur="500" fill="hold"/>
                                        <p:tgtEl>
                                          <p:spTgt spid="69"/>
                                        </p:tgtEl>
                                        <p:attrNameLst>
                                          <p:attrName>ppt_y</p:attrName>
                                        </p:attrNameLst>
                                      </p:cBhvr>
                                      <p:tavLst>
                                        <p:tav tm="0">
                                          <p:val>
                                            <p:strVal val="#ppt_y+.1"/>
                                          </p:val>
                                        </p:tav>
                                        <p:tav tm="100000">
                                          <p:val>
                                            <p:strVal val="#ppt_y"/>
                                          </p:val>
                                        </p:tav>
                                      </p:tavLst>
                                    </p:anim>
                                  </p:childTnLst>
                                </p:cTn>
                              </p:par>
                              <p:par>
                                <p:cTn id="73" presetID="47" presetClass="entr" presetSubtype="0" fill="hold" nodeType="withEffect">
                                  <p:stCondLst>
                                    <p:cond delay="5350"/>
                                  </p:stCondLst>
                                  <p:childTnLst>
                                    <p:set>
                                      <p:cBhvr>
                                        <p:cTn id="74" dur="1" fill="hold">
                                          <p:stCondLst>
                                            <p:cond delay="0"/>
                                          </p:stCondLst>
                                        </p:cTn>
                                        <p:tgtEl>
                                          <p:spTgt spid="81"/>
                                        </p:tgtEl>
                                        <p:attrNameLst>
                                          <p:attrName>style.visibility</p:attrName>
                                        </p:attrNameLst>
                                      </p:cBhvr>
                                      <p:to>
                                        <p:strVal val="visible"/>
                                      </p:to>
                                    </p:set>
                                    <p:animEffect transition="in" filter="fade">
                                      <p:cBhvr>
                                        <p:cTn id="75" dur="500"/>
                                        <p:tgtEl>
                                          <p:spTgt spid="81"/>
                                        </p:tgtEl>
                                      </p:cBhvr>
                                    </p:animEffect>
                                    <p:anim calcmode="lin" valueType="num">
                                      <p:cBhvr>
                                        <p:cTn id="76" dur="500" fill="hold"/>
                                        <p:tgtEl>
                                          <p:spTgt spid="81"/>
                                        </p:tgtEl>
                                        <p:attrNameLst>
                                          <p:attrName>ppt_x</p:attrName>
                                        </p:attrNameLst>
                                      </p:cBhvr>
                                      <p:tavLst>
                                        <p:tav tm="0">
                                          <p:val>
                                            <p:strVal val="#ppt_x"/>
                                          </p:val>
                                        </p:tav>
                                        <p:tav tm="100000">
                                          <p:val>
                                            <p:strVal val="#ppt_x"/>
                                          </p:val>
                                        </p:tav>
                                      </p:tavLst>
                                    </p:anim>
                                    <p:anim calcmode="lin" valueType="num">
                                      <p:cBhvr>
                                        <p:cTn id="77" dur="5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1 1"/>
          <p:cNvGrpSpPr/>
          <p:nvPr/>
        </p:nvGrpSpPr>
        <p:grpSpPr>
          <a:xfrm>
            <a:off x="1103446" y="1124744"/>
            <a:ext cx="6528725" cy="5403624"/>
            <a:chOff x="555625" y="285751"/>
            <a:chExt cx="7940675" cy="6572250"/>
          </a:xfrm>
          <a:solidFill>
            <a:srgbClr val="C00000"/>
          </a:solidFill>
          <a:effectLst>
            <a:outerShdw blurRad="50800" dist="38100" dir="5400000" algn="t" rotWithShape="0">
              <a:prstClr val="black">
                <a:alpha val="40000"/>
              </a:prstClr>
            </a:outerShdw>
          </a:effectLst>
        </p:grpSpPr>
        <p:sp>
          <p:nvSpPr>
            <p:cNvPr id="3" name="01 7"/>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4" name="01 8"/>
            <p:cNvSpPr/>
            <p:nvPr/>
          </p:nvSpPr>
          <p:spPr bwMode="auto">
            <a:xfrm>
              <a:off x="5508625" y="6521451"/>
              <a:ext cx="387350" cy="320675"/>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5" name="01 10"/>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6" name="01 11"/>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7" name="01 12"/>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8" name="01 13"/>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9" name="01 14"/>
            <p:cNvSpPr/>
            <p:nvPr/>
          </p:nvSpPr>
          <p:spPr bwMode="auto">
            <a:xfrm>
              <a:off x="7400925" y="5403851"/>
              <a:ext cx="247650" cy="619125"/>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10" name="01 15"/>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11" name="01 16"/>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12" name="01 17"/>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13" name="01 18"/>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14" name="01 19"/>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15" name="01 20"/>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16" name="01 21"/>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17" name="01 22"/>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18" name="01 23"/>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19" name="01 24"/>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20" name="01 25"/>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21" name="01 26"/>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22" name="01 27"/>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23" name="01 28"/>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24" name="01 29"/>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25" name="01 30"/>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26" name="01 31"/>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27" name="01 32"/>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28" name="01 33"/>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29" name="01 34"/>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30" name="01 35"/>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31" name="01 36"/>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32" name="01 37"/>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33" name="01 38"/>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34" name="01 39"/>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chemeClr val="bg1"/>
              </a:solidFill>
              <a:round/>
            </a:ln>
          </p:spPr>
          <p:txBody>
            <a:bodyPr/>
            <a:lstStyle/>
            <a:p>
              <a:pPr fontAlgn="base">
                <a:spcBef>
                  <a:spcPct val="0"/>
                </a:spcBef>
                <a:spcAft>
                  <a:spcPct val="0"/>
                </a:spcAft>
              </a:pPr>
              <a:endParaRPr lang="zh-CN" altLang="en-US" sz="2400" kern="0">
                <a:solidFill>
                  <a:prstClr val="black"/>
                </a:solidFill>
                <a:latin typeface="微软雅黑" pitchFamily="34" charset="-122"/>
                <a:ea typeface="微软雅黑" pitchFamily="34" charset="-122"/>
              </a:endParaRPr>
            </a:p>
          </p:txBody>
        </p:sp>
        <p:sp>
          <p:nvSpPr>
            <p:cNvPr id="35" name="01 40"/>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36" name="01 41"/>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37" name="01 42"/>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38" name="01 43"/>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39" name="01 44"/>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40" name="01 45"/>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41" name="01 46"/>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42" name="01 47"/>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43" name="01 48"/>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44" name="01 49"/>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45" name="01 50"/>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46" name="01 51"/>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47" name="01 52"/>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48" name="01 53"/>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49" name="01 54"/>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50" name="01 55"/>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51" name="01 56"/>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52" name="01 57"/>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53" name="01 58"/>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54" name="01 59"/>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55" name="01 60"/>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56" name="01 61"/>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57" name="01 62"/>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58" name="01 63"/>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59" name="01 64"/>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60" name="01 65"/>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61" name="01 66"/>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62" name="01 67"/>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63" name="01 68"/>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64" name="01 69"/>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65" name="01 70"/>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66" name="01 71"/>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solidFill>
                <a:srgbClr val="FF0000"/>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67" name="01 72"/>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sp>
          <p:nvSpPr>
            <p:cNvPr id="68" name="01 73"/>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solidFill>
                <a:schemeClr val="bg1"/>
              </a:solidFill>
              <a:round/>
            </a:ln>
          </p:spPr>
          <p:txBody>
            <a:bodyPr/>
            <a:lstStyle/>
            <a:p>
              <a:pPr defTabSz="1218565" fontAlgn="base">
                <a:spcBef>
                  <a:spcPct val="0"/>
                </a:spcBef>
                <a:spcAft>
                  <a:spcPct val="0"/>
                </a:spcAft>
                <a:defRPr/>
              </a:pPr>
              <a:endParaRPr lang="zh-CN" altLang="en-US" sz="2400" kern="0">
                <a:solidFill>
                  <a:prstClr val="black"/>
                </a:solidFill>
                <a:latin typeface="微软雅黑" pitchFamily="34" charset="-122"/>
                <a:ea typeface="微软雅黑" pitchFamily="34" charset="-122"/>
              </a:endParaRPr>
            </a:p>
          </p:txBody>
        </p:sp>
      </p:grpSp>
      <p:grpSp>
        <p:nvGrpSpPr>
          <p:cNvPr id="69" name="01 68"/>
          <p:cNvGrpSpPr/>
          <p:nvPr/>
        </p:nvGrpSpPr>
        <p:grpSpPr>
          <a:xfrm>
            <a:off x="6172931" y="3508082"/>
            <a:ext cx="4915624" cy="2151279"/>
            <a:chOff x="4485682" y="2466775"/>
            <a:chExt cx="3686718" cy="1613459"/>
          </a:xfrm>
        </p:grpSpPr>
        <p:cxnSp>
          <p:nvCxnSpPr>
            <p:cNvPr id="70" name="直接连接符 69"/>
            <p:cNvCxnSpPr>
              <a:stCxn id="53" idx="8"/>
              <a:endCxn id="71" idx="1"/>
            </p:cNvCxnSpPr>
            <p:nvPr/>
          </p:nvCxnSpPr>
          <p:spPr>
            <a:xfrm>
              <a:off x="4485682" y="2550128"/>
              <a:ext cx="1094430" cy="723377"/>
            </a:xfrm>
            <a:prstGeom prst="line">
              <a:avLst/>
            </a:prstGeom>
            <a:ln w="19050">
              <a:solidFill>
                <a:srgbClr val="FF0000"/>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71" name="圆角01 70"/>
            <p:cNvSpPr/>
            <p:nvPr/>
          </p:nvSpPr>
          <p:spPr>
            <a:xfrm>
              <a:off x="5580112" y="2466775"/>
              <a:ext cx="2592288" cy="1613459"/>
            </a:xfrm>
            <a:prstGeom prst="roundRect">
              <a:avLst>
                <a:gd name="adj" fmla="val 0"/>
              </a:avLst>
            </a:prstGeom>
            <a:solidFill>
              <a:schemeClr val="bg1">
                <a:lumMod val="50000"/>
                <a:alpha val="30000"/>
              </a:schemeClr>
            </a:solidFill>
            <a:ln w="19050">
              <a:noFill/>
              <a:prstDash val="sysDash"/>
              <a:headEnd type="oval"/>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r>
                <a:rPr lang="zh-CN" altLang="en-US" sz="2000" dirty="0">
                  <a:solidFill>
                    <a:sysClr val="windowText" lastClr="000000"/>
                  </a:solidFill>
                  <a:latin typeface="微软雅黑" pitchFamily="34" charset="-122"/>
                  <a:ea typeface="微软雅黑" pitchFamily="34" charset="-122"/>
                </a:rPr>
                <a:t>单击此处添加文本，</a:t>
              </a:r>
              <a:endParaRPr lang="en-US" altLang="zh-CN" sz="2000" dirty="0">
                <a:solidFill>
                  <a:sysClr val="windowText" lastClr="000000"/>
                </a:solidFill>
                <a:latin typeface="微软雅黑" pitchFamily="34" charset="-122"/>
                <a:ea typeface="微软雅黑" pitchFamily="34" charset="-122"/>
              </a:endParaRPr>
            </a:p>
            <a:p>
              <a:pPr algn="ctr">
                <a:lnSpc>
                  <a:spcPct val="130000"/>
                </a:lnSpc>
              </a:pPr>
              <a:r>
                <a:rPr lang="zh-CN" altLang="en-US" sz="2000" dirty="0">
                  <a:solidFill>
                    <a:sysClr val="windowText" lastClr="000000"/>
                  </a:solidFill>
                  <a:latin typeface="微软雅黑" pitchFamily="34" charset="-122"/>
                  <a:ea typeface="微软雅黑" pitchFamily="34" charset="-122"/>
                </a:rPr>
                <a:t>单击此处添加文本，</a:t>
              </a:r>
              <a:endParaRPr lang="en-US" altLang="zh-CN" sz="2000" dirty="0">
                <a:solidFill>
                  <a:sysClr val="windowText" lastClr="000000"/>
                </a:solidFill>
                <a:latin typeface="微软雅黑" pitchFamily="34" charset="-122"/>
                <a:ea typeface="微软雅黑" pitchFamily="34" charset="-122"/>
              </a:endParaRPr>
            </a:p>
            <a:p>
              <a:pPr algn="ctr">
                <a:lnSpc>
                  <a:spcPct val="130000"/>
                </a:lnSpc>
              </a:pPr>
              <a:r>
                <a:rPr lang="zh-CN" altLang="en-US" sz="2000" dirty="0">
                  <a:solidFill>
                    <a:sysClr val="windowText" lastClr="000000"/>
                  </a:solidFill>
                  <a:latin typeface="微软雅黑" pitchFamily="34" charset="-122"/>
                  <a:ea typeface="微软雅黑" pitchFamily="34" charset="-122"/>
                </a:rPr>
                <a:t>单击此处添加文本，</a:t>
              </a:r>
              <a:endParaRPr lang="zh-CN" altLang="en-US" sz="2000" dirty="0">
                <a:solidFill>
                  <a:sysClr val="windowText" lastClr="000000"/>
                </a:solidFill>
                <a:latin typeface="微软雅黑" pitchFamily="34" charset="-122"/>
                <a:ea typeface="微软雅黑" pitchFamily="34" charset="-122"/>
              </a:endParaRPr>
            </a:p>
            <a:p>
              <a:pPr algn="ctr">
                <a:lnSpc>
                  <a:spcPct val="130000"/>
                </a:lnSpc>
              </a:pPr>
              <a:r>
                <a:rPr lang="zh-CN" altLang="en-US" sz="2000" dirty="0">
                  <a:solidFill>
                    <a:sysClr val="windowText" lastClr="000000"/>
                  </a:solidFill>
                  <a:latin typeface="微软雅黑" pitchFamily="34" charset="-122"/>
                  <a:ea typeface="微软雅黑" pitchFamily="34" charset="-122"/>
                </a:rPr>
                <a:t>单击此处添加文本。</a:t>
              </a:r>
            </a:p>
          </p:txBody>
        </p:sp>
      </p:grpSp>
      <p:sp>
        <p:nvSpPr>
          <p:cNvPr id="72" name="01 71"/>
          <p:cNvSpPr/>
          <p:nvPr/>
        </p:nvSpPr>
        <p:spPr>
          <a:xfrm>
            <a:off x="8016214" y="2684371"/>
            <a:ext cx="2585956" cy="592687"/>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65" b="1" dirty="0">
                <a:latin typeface="微软雅黑" pitchFamily="34" charset="-122"/>
                <a:ea typeface="微软雅黑" pitchFamily="34" charset="-122"/>
              </a:rPr>
              <a:t>单击添加标题</a:t>
            </a:r>
          </a:p>
        </p:txBody>
      </p:sp>
      <p:sp>
        <p:nvSpPr>
          <p:cNvPr id="73" name="标题 7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ipe(left)">
                                      <p:cBhvr>
                                        <p:cTn id="13" dur="500"/>
                                        <p:tgtEl>
                                          <p:spTgt spid="69"/>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fade">
                                      <p:cBhvr>
                                        <p:cTn id="17" dur="500"/>
                                        <p:tgtEl>
                                          <p:spTgt spid="72"/>
                                        </p:tgtEl>
                                      </p:cBhvr>
                                    </p:animEffect>
                                    <p:anim calcmode="lin" valueType="num">
                                      <p:cBhvr>
                                        <p:cTn id="18" dur="500" fill="hold"/>
                                        <p:tgtEl>
                                          <p:spTgt spid="72"/>
                                        </p:tgtEl>
                                        <p:attrNameLst>
                                          <p:attrName>ppt_x</p:attrName>
                                        </p:attrNameLst>
                                      </p:cBhvr>
                                      <p:tavLst>
                                        <p:tav tm="0">
                                          <p:val>
                                            <p:strVal val="#ppt_x"/>
                                          </p:val>
                                        </p:tav>
                                        <p:tav tm="100000">
                                          <p:val>
                                            <p:strVal val="#ppt_x"/>
                                          </p:val>
                                        </p:tav>
                                      </p:tavLst>
                                    </p:anim>
                                    <p:anim calcmode="lin" valueType="num">
                                      <p:cBhvr>
                                        <p:cTn id="19" dur="5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205"/>
          <p:cNvGrpSpPr/>
          <p:nvPr/>
        </p:nvGrpSpPr>
        <p:grpSpPr bwMode="auto">
          <a:xfrm>
            <a:off x="1725085" y="2087760"/>
            <a:ext cx="4210049" cy="3837517"/>
            <a:chOff x="815" y="894"/>
            <a:chExt cx="1989" cy="1813"/>
          </a:xfrm>
        </p:grpSpPr>
        <p:sp>
          <p:nvSpPr>
            <p:cNvPr id="14" name="01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eaLnBrk="1" fontAlgn="base" hangingPunct="1">
                <a:lnSpc>
                  <a:spcPct val="120000"/>
                </a:lnSpc>
                <a:buClrTx/>
                <a:buSzTx/>
                <a:defRPr/>
              </a:pPr>
              <a:endParaRPr lang="en-US" sz="1600" kern="0" dirty="0">
                <a:solidFill>
                  <a:srgbClr val="4D4D4D"/>
                </a:solidFill>
              </a:endParaRPr>
            </a:p>
          </p:txBody>
        </p:sp>
        <p:sp>
          <p:nvSpPr>
            <p:cNvPr id="15" name="01 19"/>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nSpc>
                  <a:spcPct val="120000"/>
                </a:lnSpc>
                <a:defRPr/>
              </a:pPr>
              <a:endParaRPr lang="en-US" sz="1600" kern="0" dirty="0">
                <a:solidFill>
                  <a:srgbClr val="4D4D4D"/>
                </a:solidFill>
              </a:endParaRPr>
            </a:p>
          </p:txBody>
        </p:sp>
        <p:sp>
          <p:nvSpPr>
            <p:cNvPr id="16"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nSpc>
                  <a:spcPct val="120000"/>
                </a:lnSpc>
                <a:defRPr/>
              </a:pPr>
              <a:endParaRPr lang="en-US" sz="1600" kern="0" dirty="0">
                <a:solidFill>
                  <a:srgbClr val="4D4D4D"/>
                </a:solidFill>
              </a:endParaRPr>
            </a:p>
          </p:txBody>
        </p:sp>
        <p:sp>
          <p:nvSpPr>
            <p:cNvPr id="17"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nSpc>
                  <a:spcPct val="120000"/>
                </a:lnSpc>
                <a:defRPr/>
              </a:pPr>
              <a:endParaRPr lang="en-US" sz="1600" kern="0" dirty="0">
                <a:solidFill>
                  <a:srgbClr val="4D4D4D"/>
                </a:solidFill>
              </a:endParaRPr>
            </a:p>
          </p:txBody>
        </p:sp>
        <p:sp>
          <p:nvSpPr>
            <p:cNvPr id="18"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nSpc>
                  <a:spcPct val="120000"/>
                </a:lnSpc>
                <a:defRPr/>
              </a:pPr>
              <a:endParaRPr lang="en-US" sz="1600" kern="0" dirty="0">
                <a:solidFill>
                  <a:srgbClr val="4D4D4D"/>
                </a:solidFill>
              </a:endParaRPr>
            </a:p>
          </p:txBody>
        </p:sp>
      </p:grpSp>
      <p:sp>
        <p:nvSpPr>
          <p:cNvPr id="19" name="01 24"/>
          <p:cNvSpPr>
            <a:spLocks noChangeArrowheads="1"/>
          </p:cNvSpPr>
          <p:nvPr/>
        </p:nvSpPr>
        <p:spPr bwMode="auto">
          <a:xfrm rot="16200000" flipH="1">
            <a:off x="2950634" y="2254978"/>
            <a:ext cx="361951" cy="654049"/>
          </a:xfrm>
          <a:prstGeom prst="rightArrow">
            <a:avLst>
              <a:gd name="adj1" fmla="val 50000"/>
              <a:gd name="adj2" fmla="val 62505"/>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ln>
          <a:effectLst>
            <a:outerShdw dist="38100" dir="5400000" algn="t" rotWithShape="0">
              <a:srgbClr val="000000">
                <a:alpha val="39999"/>
              </a:srgbClr>
            </a:outerShdw>
          </a:effectLst>
        </p:spPr>
        <p:txBody>
          <a:bodyPr vert="eaVert" lIns="0" rIns="0" anchor="ctr"/>
          <a:lstStyle/>
          <a:p>
            <a:pPr fontAlgn="base">
              <a:lnSpc>
                <a:spcPct val="120000"/>
              </a:lnSpc>
              <a:spcBef>
                <a:spcPts val="800"/>
              </a:spcBef>
              <a:spcAft>
                <a:spcPts val="800"/>
              </a:spcAft>
              <a:defRPr/>
            </a:pPr>
            <a:endParaRPr lang="en-US" sz="3735" kern="0" dirty="0">
              <a:solidFill>
                <a:sysClr val="window" lastClr="FFFFFF"/>
              </a:solidFill>
              <a:latin typeface="Impact" pitchFamily="34" charset="0"/>
            </a:endParaRPr>
          </a:p>
        </p:txBody>
      </p:sp>
      <p:sp>
        <p:nvSpPr>
          <p:cNvPr id="20" name="01 25"/>
          <p:cNvSpPr/>
          <p:nvPr/>
        </p:nvSpPr>
        <p:spPr bwMode="auto">
          <a:xfrm>
            <a:off x="4953001" y="2980993"/>
            <a:ext cx="1022351" cy="660400"/>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5" kern="0" dirty="0">
              <a:solidFill>
                <a:sysClr val="window" lastClr="FFFFFF"/>
              </a:solidFill>
              <a:latin typeface="Impact" pitchFamily="34" charset="0"/>
            </a:endParaRPr>
          </a:p>
        </p:txBody>
      </p:sp>
      <p:sp>
        <p:nvSpPr>
          <p:cNvPr id="21" name="01 26"/>
          <p:cNvSpPr/>
          <p:nvPr/>
        </p:nvSpPr>
        <p:spPr bwMode="auto">
          <a:xfrm>
            <a:off x="4442885" y="4242528"/>
            <a:ext cx="1026583" cy="664633"/>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5" kern="0" dirty="0">
              <a:solidFill>
                <a:sysClr val="window" lastClr="FFFFFF"/>
              </a:solidFill>
              <a:latin typeface="Impact" pitchFamily="34" charset="0"/>
            </a:endParaRPr>
          </a:p>
        </p:txBody>
      </p:sp>
      <p:sp>
        <p:nvSpPr>
          <p:cNvPr id="22" name="01 27"/>
          <p:cNvSpPr/>
          <p:nvPr/>
        </p:nvSpPr>
        <p:spPr bwMode="auto">
          <a:xfrm>
            <a:off x="5175251" y="1715227"/>
            <a:ext cx="1022349" cy="668867"/>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5" kern="0" dirty="0">
              <a:solidFill>
                <a:sysClr val="window" lastClr="FFFFFF"/>
              </a:solidFill>
              <a:latin typeface="Impact" pitchFamily="34" charset="0"/>
            </a:endParaRPr>
          </a:p>
        </p:txBody>
      </p:sp>
      <p:sp>
        <p:nvSpPr>
          <p:cNvPr id="23" name="01 28"/>
          <p:cNvSpPr>
            <a:spLocks noChangeArrowheads="1"/>
          </p:cNvSpPr>
          <p:nvPr/>
        </p:nvSpPr>
        <p:spPr bwMode="auto">
          <a:xfrm>
            <a:off x="2978151" y="1594578"/>
            <a:ext cx="302683" cy="717549"/>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5" kern="0" dirty="0">
              <a:solidFill>
                <a:sysClr val="window" lastClr="FFFFFF"/>
              </a:solidFill>
              <a:latin typeface="Impact" pitchFamily="34" charset="0"/>
            </a:endParaRPr>
          </a:p>
        </p:txBody>
      </p:sp>
      <p:sp>
        <p:nvSpPr>
          <p:cNvPr id="24" name="01 29"/>
          <p:cNvSpPr>
            <a:spLocks noChangeArrowheads="1"/>
          </p:cNvSpPr>
          <p:nvPr/>
        </p:nvSpPr>
        <p:spPr bwMode="auto">
          <a:xfrm rot="16200000" flipH="1">
            <a:off x="3687234" y="2254978"/>
            <a:ext cx="361951" cy="654049"/>
          </a:xfrm>
          <a:prstGeom prst="rightArrow">
            <a:avLst>
              <a:gd name="adj1" fmla="val 50000"/>
              <a:gd name="adj2" fmla="val 62505"/>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ln>
          <a:effectLst>
            <a:outerShdw dist="38100" dir="5400000" algn="t" rotWithShape="0">
              <a:srgbClr val="000000">
                <a:alpha val="39999"/>
              </a:srgbClr>
            </a:outerShdw>
          </a:effectLst>
        </p:spPr>
        <p:txBody>
          <a:bodyPr vert="eaVert" lIns="0" rIns="0" anchor="ctr"/>
          <a:lstStyle/>
          <a:p>
            <a:pPr fontAlgn="base">
              <a:lnSpc>
                <a:spcPct val="120000"/>
              </a:lnSpc>
              <a:spcBef>
                <a:spcPts val="800"/>
              </a:spcBef>
              <a:spcAft>
                <a:spcPts val="800"/>
              </a:spcAft>
              <a:defRPr/>
            </a:pPr>
            <a:endParaRPr lang="en-US" sz="3735" kern="0" dirty="0">
              <a:solidFill>
                <a:sysClr val="window" lastClr="FFFFFF"/>
              </a:solidFill>
              <a:latin typeface="Impact" pitchFamily="34" charset="0"/>
            </a:endParaRPr>
          </a:p>
        </p:txBody>
      </p:sp>
      <p:sp>
        <p:nvSpPr>
          <p:cNvPr id="25" name="01 30"/>
          <p:cNvSpPr>
            <a:spLocks noChangeArrowheads="1"/>
          </p:cNvSpPr>
          <p:nvPr/>
        </p:nvSpPr>
        <p:spPr bwMode="auto">
          <a:xfrm>
            <a:off x="3714751" y="1594578"/>
            <a:ext cx="304800" cy="717549"/>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5" kern="0" dirty="0">
              <a:solidFill>
                <a:sysClr val="window" lastClr="FFFFFF"/>
              </a:solidFill>
              <a:latin typeface="Impact" pitchFamily="34" charset="0"/>
            </a:endParaRPr>
          </a:p>
        </p:txBody>
      </p:sp>
      <p:sp>
        <p:nvSpPr>
          <p:cNvPr id="26" name="01 31"/>
          <p:cNvSpPr>
            <a:spLocks noChangeArrowheads="1"/>
          </p:cNvSpPr>
          <p:nvPr/>
        </p:nvSpPr>
        <p:spPr bwMode="auto">
          <a:xfrm rot="16200000" flipH="1">
            <a:off x="4412193" y="2258153"/>
            <a:ext cx="361951" cy="647700"/>
          </a:xfrm>
          <a:prstGeom prst="rightArrow">
            <a:avLst>
              <a:gd name="adj1" fmla="val 50000"/>
              <a:gd name="adj2" fmla="val 62505"/>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ln>
          <a:effectLst>
            <a:outerShdw dist="38100" dir="5400000" algn="t" rotWithShape="0">
              <a:srgbClr val="000000">
                <a:alpha val="39999"/>
              </a:srgbClr>
            </a:outerShdw>
          </a:effectLst>
        </p:spPr>
        <p:txBody>
          <a:bodyPr vert="eaVert" lIns="0" rIns="0" anchor="ctr"/>
          <a:lstStyle/>
          <a:p>
            <a:pPr fontAlgn="base">
              <a:lnSpc>
                <a:spcPct val="120000"/>
              </a:lnSpc>
              <a:spcBef>
                <a:spcPts val="800"/>
              </a:spcBef>
              <a:spcAft>
                <a:spcPts val="800"/>
              </a:spcAft>
              <a:defRPr/>
            </a:pPr>
            <a:endParaRPr lang="en-US" sz="3735" kern="0" dirty="0">
              <a:solidFill>
                <a:sysClr val="window" lastClr="FFFFFF"/>
              </a:solidFill>
              <a:latin typeface="Impact" pitchFamily="34" charset="0"/>
            </a:endParaRPr>
          </a:p>
        </p:txBody>
      </p:sp>
      <p:sp>
        <p:nvSpPr>
          <p:cNvPr id="27" name="01 32"/>
          <p:cNvSpPr>
            <a:spLocks noChangeArrowheads="1"/>
          </p:cNvSpPr>
          <p:nvPr/>
        </p:nvSpPr>
        <p:spPr bwMode="auto">
          <a:xfrm>
            <a:off x="4438651" y="1594578"/>
            <a:ext cx="306916" cy="717549"/>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5" kern="0" dirty="0">
              <a:solidFill>
                <a:sysClr val="window" lastClr="FFFFFF"/>
              </a:solidFill>
              <a:latin typeface="Impact" pitchFamily="34" charset="0"/>
            </a:endParaRPr>
          </a:p>
        </p:txBody>
      </p:sp>
      <p:sp>
        <p:nvSpPr>
          <p:cNvPr id="28" name="01 33"/>
          <p:cNvSpPr>
            <a:spLocks noChangeArrowheads="1"/>
          </p:cNvSpPr>
          <p:nvPr/>
        </p:nvSpPr>
        <p:spPr bwMode="auto">
          <a:xfrm rot="16200000" flipH="1">
            <a:off x="3215217" y="3484761"/>
            <a:ext cx="366184" cy="654049"/>
          </a:xfrm>
          <a:prstGeom prst="rightArrow">
            <a:avLst>
              <a:gd name="adj1" fmla="val 50000"/>
              <a:gd name="adj2" fmla="val 62505"/>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ln>
          <a:effectLst>
            <a:outerShdw dist="38100" dir="5400000" algn="t" rotWithShape="0">
              <a:srgbClr val="000000">
                <a:alpha val="39999"/>
              </a:srgbClr>
            </a:outerShdw>
          </a:effectLst>
        </p:spPr>
        <p:txBody>
          <a:bodyPr vert="eaVert" lIns="0" rIns="0" anchor="ctr"/>
          <a:lstStyle/>
          <a:p>
            <a:pPr fontAlgn="base">
              <a:lnSpc>
                <a:spcPct val="120000"/>
              </a:lnSpc>
              <a:spcBef>
                <a:spcPts val="800"/>
              </a:spcBef>
              <a:spcAft>
                <a:spcPts val="800"/>
              </a:spcAft>
              <a:defRPr/>
            </a:pPr>
            <a:endParaRPr lang="en-US" sz="3735" kern="0" dirty="0">
              <a:solidFill>
                <a:sysClr val="window" lastClr="FFFFFF"/>
              </a:solidFill>
              <a:latin typeface="Impact" pitchFamily="34" charset="0"/>
            </a:endParaRPr>
          </a:p>
        </p:txBody>
      </p:sp>
      <p:sp>
        <p:nvSpPr>
          <p:cNvPr id="29" name="01 34"/>
          <p:cNvSpPr>
            <a:spLocks noChangeArrowheads="1"/>
          </p:cNvSpPr>
          <p:nvPr/>
        </p:nvSpPr>
        <p:spPr bwMode="auto">
          <a:xfrm>
            <a:off x="3249085" y="2849761"/>
            <a:ext cx="300567" cy="715433"/>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5" kern="0" dirty="0">
              <a:solidFill>
                <a:sysClr val="window" lastClr="FFFFFF"/>
              </a:solidFill>
              <a:latin typeface="Impact" pitchFamily="34" charset="0"/>
            </a:endParaRPr>
          </a:p>
        </p:txBody>
      </p:sp>
      <p:sp>
        <p:nvSpPr>
          <p:cNvPr id="30" name="01 35"/>
          <p:cNvSpPr>
            <a:spLocks noChangeArrowheads="1"/>
          </p:cNvSpPr>
          <p:nvPr/>
        </p:nvSpPr>
        <p:spPr bwMode="auto">
          <a:xfrm rot="16200000" flipH="1">
            <a:off x="3945467" y="3484762"/>
            <a:ext cx="368300" cy="651933"/>
          </a:xfrm>
          <a:prstGeom prst="rightArrow">
            <a:avLst>
              <a:gd name="adj1" fmla="val 50000"/>
              <a:gd name="adj2" fmla="val 62505"/>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ln>
          <a:effectLst>
            <a:outerShdw dist="38100" dir="5400000" algn="t" rotWithShape="0">
              <a:srgbClr val="000000">
                <a:alpha val="39999"/>
              </a:srgbClr>
            </a:outerShdw>
          </a:effectLst>
        </p:spPr>
        <p:txBody>
          <a:bodyPr vert="eaVert" lIns="0" rIns="0" anchor="ctr"/>
          <a:lstStyle/>
          <a:p>
            <a:pPr fontAlgn="base">
              <a:lnSpc>
                <a:spcPct val="120000"/>
              </a:lnSpc>
              <a:spcBef>
                <a:spcPts val="800"/>
              </a:spcBef>
              <a:spcAft>
                <a:spcPts val="800"/>
              </a:spcAft>
              <a:defRPr/>
            </a:pPr>
            <a:endParaRPr lang="en-US" sz="3735" kern="0" dirty="0">
              <a:solidFill>
                <a:sysClr val="window" lastClr="FFFFFF"/>
              </a:solidFill>
              <a:latin typeface="Impact" pitchFamily="34" charset="0"/>
            </a:endParaRPr>
          </a:p>
        </p:txBody>
      </p:sp>
      <p:sp>
        <p:nvSpPr>
          <p:cNvPr id="31" name="01 36"/>
          <p:cNvSpPr>
            <a:spLocks noChangeArrowheads="1"/>
          </p:cNvSpPr>
          <p:nvPr/>
        </p:nvSpPr>
        <p:spPr bwMode="auto">
          <a:xfrm>
            <a:off x="3977217" y="2849761"/>
            <a:ext cx="304800" cy="715433"/>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5" kern="0" dirty="0">
              <a:solidFill>
                <a:sysClr val="window" lastClr="FFFFFF"/>
              </a:solidFill>
              <a:latin typeface="Impact" pitchFamily="34" charset="0"/>
            </a:endParaRPr>
          </a:p>
        </p:txBody>
      </p:sp>
      <p:sp>
        <p:nvSpPr>
          <p:cNvPr id="32" name="01 37"/>
          <p:cNvSpPr>
            <a:spLocks noChangeArrowheads="1"/>
          </p:cNvSpPr>
          <p:nvPr/>
        </p:nvSpPr>
        <p:spPr bwMode="auto">
          <a:xfrm rot="16200000" flipH="1">
            <a:off x="3580343" y="4683853"/>
            <a:ext cx="366183" cy="647700"/>
          </a:xfrm>
          <a:prstGeom prst="rightArrow">
            <a:avLst>
              <a:gd name="adj1" fmla="val 50000"/>
              <a:gd name="adj2" fmla="val 62505"/>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ln>
          <a:effectLst>
            <a:outerShdw dist="38100" dir="5400000" algn="t" rotWithShape="0">
              <a:srgbClr val="000000">
                <a:alpha val="39999"/>
              </a:srgbClr>
            </a:outerShdw>
          </a:effectLst>
        </p:spPr>
        <p:txBody>
          <a:bodyPr vert="eaVert" lIns="0" rIns="0" anchor="ctr"/>
          <a:lstStyle/>
          <a:p>
            <a:pPr fontAlgn="base">
              <a:lnSpc>
                <a:spcPct val="120000"/>
              </a:lnSpc>
              <a:spcBef>
                <a:spcPts val="800"/>
              </a:spcBef>
              <a:spcAft>
                <a:spcPts val="800"/>
              </a:spcAft>
              <a:defRPr/>
            </a:pPr>
            <a:endParaRPr lang="en-US" sz="3735" kern="0" dirty="0">
              <a:solidFill>
                <a:sysClr val="window" lastClr="FFFFFF"/>
              </a:solidFill>
              <a:latin typeface="Impact" pitchFamily="34" charset="0"/>
            </a:endParaRPr>
          </a:p>
        </p:txBody>
      </p:sp>
      <p:sp>
        <p:nvSpPr>
          <p:cNvPr id="33" name="01 38"/>
          <p:cNvSpPr>
            <a:spLocks noChangeArrowheads="1"/>
          </p:cNvSpPr>
          <p:nvPr/>
        </p:nvSpPr>
        <p:spPr bwMode="auto">
          <a:xfrm>
            <a:off x="3613151" y="4043561"/>
            <a:ext cx="304800" cy="717551"/>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5" kern="0" dirty="0">
              <a:solidFill>
                <a:sysClr val="window" lastClr="FFFFFF"/>
              </a:solidFill>
              <a:latin typeface="Impact" pitchFamily="34" charset="0"/>
            </a:endParaRPr>
          </a:p>
        </p:txBody>
      </p:sp>
      <p:sp>
        <p:nvSpPr>
          <p:cNvPr id="34" name="01 39"/>
          <p:cNvSpPr>
            <a:spLocks noChangeArrowheads="1"/>
          </p:cNvSpPr>
          <p:nvPr/>
        </p:nvSpPr>
        <p:spPr bwMode="auto">
          <a:xfrm>
            <a:off x="6807200" y="2407377"/>
            <a:ext cx="4032251"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buClrTx/>
              <a:buSzTx/>
            </a:pPr>
            <a:r>
              <a:rPr lang="zh-CN" altLang="en-US" sz="2135" b="1">
                <a:latin typeface="+mj-ea"/>
                <a:ea typeface="+mj-ea"/>
              </a:rPr>
              <a:t>单击此处添加标题文字</a:t>
            </a:r>
          </a:p>
        </p:txBody>
      </p:sp>
      <p:sp>
        <p:nvSpPr>
          <p:cNvPr id="35" name="01 40"/>
          <p:cNvSpPr>
            <a:spLocks noChangeArrowheads="1"/>
          </p:cNvSpPr>
          <p:nvPr/>
        </p:nvSpPr>
        <p:spPr bwMode="auto">
          <a:xfrm>
            <a:off x="6807200" y="2769328"/>
            <a:ext cx="4032251" cy="103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spcBef>
                <a:spcPct val="50000"/>
              </a:spcBef>
              <a:buClrTx/>
              <a:buSzTx/>
            </a:pPr>
            <a:r>
              <a:rPr lang="zh-CN" altLang="en-US" sz="1335">
                <a:latin typeface="+mj-ea"/>
                <a:ea typeface="+mj-ea"/>
              </a:rPr>
              <a:t>单击此处添加文字内容   单击此处添加文字内容</a:t>
            </a:r>
            <a:endParaRPr lang="zh-CN" altLang="en-US" sz="1335">
              <a:latin typeface="+mj-ea"/>
              <a:ea typeface="+mj-ea"/>
            </a:endParaRPr>
          </a:p>
          <a:p>
            <a:pPr algn="l" eaLnBrk="1" fontAlgn="base" hangingPunct="1">
              <a:lnSpc>
                <a:spcPct val="120000"/>
              </a:lnSpc>
              <a:spcBef>
                <a:spcPct val="50000"/>
              </a:spcBef>
              <a:buClrTx/>
              <a:buSzTx/>
            </a:pPr>
            <a:r>
              <a:rPr lang="zh-CN" altLang="en-US" sz="1335">
                <a:latin typeface="+mj-ea"/>
                <a:ea typeface="+mj-ea"/>
              </a:rPr>
              <a:t>单击此处添加文字内容   单击此处添加文字内容</a:t>
            </a:r>
            <a:endParaRPr lang="zh-CN" altLang="en-US" sz="1335">
              <a:latin typeface="+mj-ea"/>
              <a:ea typeface="+mj-ea"/>
            </a:endParaRPr>
          </a:p>
          <a:p>
            <a:pPr algn="l" eaLnBrk="1" fontAlgn="base" hangingPunct="1">
              <a:lnSpc>
                <a:spcPct val="120000"/>
              </a:lnSpc>
              <a:spcBef>
                <a:spcPct val="50000"/>
              </a:spcBef>
              <a:buClrTx/>
              <a:buSzTx/>
            </a:pPr>
            <a:r>
              <a:rPr lang="zh-CN" altLang="en-US" sz="1335">
                <a:latin typeface="+mj-ea"/>
                <a:ea typeface="+mj-ea"/>
              </a:rPr>
              <a:t>单击此处添加文字内容   </a:t>
            </a:r>
          </a:p>
        </p:txBody>
      </p:sp>
      <p:sp>
        <p:nvSpPr>
          <p:cNvPr id="36" name="01 41"/>
          <p:cNvSpPr>
            <a:spLocks noChangeArrowheads="1"/>
          </p:cNvSpPr>
          <p:nvPr/>
        </p:nvSpPr>
        <p:spPr bwMode="auto">
          <a:xfrm>
            <a:off x="6807200" y="3977944"/>
            <a:ext cx="4032251"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buClrTx/>
              <a:buSzTx/>
            </a:pPr>
            <a:r>
              <a:rPr lang="zh-CN" altLang="en-US" sz="2135" b="1">
                <a:latin typeface="+mj-ea"/>
                <a:ea typeface="+mj-ea"/>
              </a:rPr>
              <a:t>单击此处添加标题文字</a:t>
            </a:r>
          </a:p>
        </p:txBody>
      </p:sp>
      <p:sp>
        <p:nvSpPr>
          <p:cNvPr id="37" name="01 42"/>
          <p:cNvSpPr>
            <a:spLocks noChangeArrowheads="1"/>
          </p:cNvSpPr>
          <p:nvPr/>
        </p:nvSpPr>
        <p:spPr bwMode="auto">
          <a:xfrm>
            <a:off x="6807200" y="4337778"/>
            <a:ext cx="4032251" cy="103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spcBef>
                <a:spcPct val="50000"/>
              </a:spcBef>
              <a:buClrTx/>
              <a:buSzTx/>
            </a:pPr>
            <a:r>
              <a:rPr lang="zh-CN" altLang="en-US" sz="1335">
                <a:latin typeface="+mj-ea"/>
                <a:ea typeface="+mj-ea"/>
              </a:rPr>
              <a:t>单击此处添加文字内容   单击此处添加文字内容</a:t>
            </a:r>
            <a:endParaRPr lang="zh-CN" altLang="en-US" sz="1335">
              <a:latin typeface="+mj-ea"/>
              <a:ea typeface="+mj-ea"/>
            </a:endParaRPr>
          </a:p>
          <a:p>
            <a:pPr algn="l" eaLnBrk="1" fontAlgn="base" hangingPunct="1">
              <a:lnSpc>
                <a:spcPct val="120000"/>
              </a:lnSpc>
              <a:spcBef>
                <a:spcPct val="50000"/>
              </a:spcBef>
              <a:buClrTx/>
              <a:buSzTx/>
            </a:pPr>
            <a:r>
              <a:rPr lang="zh-CN" altLang="en-US" sz="1335">
                <a:latin typeface="+mj-ea"/>
                <a:ea typeface="+mj-ea"/>
              </a:rPr>
              <a:t>单击此处添加文字内容   单击此处添加文字内容</a:t>
            </a:r>
            <a:endParaRPr lang="zh-CN" altLang="en-US" sz="1335">
              <a:latin typeface="+mj-ea"/>
              <a:ea typeface="+mj-ea"/>
            </a:endParaRPr>
          </a:p>
          <a:p>
            <a:pPr algn="l" eaLnBrk="1" fontAlgn="base" hangingPunct="1">
              <a:lnSpc>
                <a:spcPct val="120000"/>
              </a:lnSpc>
              <a:spcBef>
                <a:spcPct val="50000"/>
              </a:spcBef>
              <a:buClrTx/>
              <a:buSzTx/>
            </a:pPr>
            <a:r>
              <a:rPr lang="zh-CN" altLang="en-US" sz="1335">
                <a:latin typeface="+mj-ea"/>
                <a:ea typeface="+mj-ea"/>
              </a:rPr>
              <a:t>单击此处添加文字内容   </a:t>
            </a:r>
          </a:p>
        </p:txBody>
      </p:sp>
      <p:sp>
        <p:nvSpPr>
          <p:cNvPr id="38" name="01 21"/>
          <p:cNvSpPr>
            <a:spLocks noChangeArrowheads="1"/>
          </p:cNvSpPr>
          <p:nvPr/>
        </p:nvSpPr>
        <p:spPr bwMode="auto">
          <a:xfrm rot="16200000" flipH="1">
            <a:off x="2100792" y="1616802"/>
            <a:ext cx="577851" cy="630767"/>
          </a:xfrm>
          <a:prstGeom prst="rightArrow">
            <a:avLst>
              <a:gd name="adj1" fmla="val 50000"/>
              <a:gd name="adj2" fmla="val 29014"/>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ln>
          <a:effectLst>
            <a:outerShdw dist="38100" dir="5400000" algn="t" rotWithShape="0">
              <a:srgbClr val="000000">
                <a:alpha val="39999"/>
              </a:srgbClr>
            </a:outerShdw>
          </a:effectLst>
        </p:spPr>
        <p:txBody>
          <a:bodyPr vert="eaVert" lIns="0" rIns="0" anchor="ctr"/>
          <a:lstStyle/>
          <a:p>
            <a:pPr fontAlgn="base">
              <a:lnSpc>
                <a:spcPct val="120000"/>
              </a:lnSpc>
              <a:spcBef>
                <a:spcPts val="800"/>
              </a:spcBef>
              <a:spcAft>
                <a:spcPts val="800"/>
              </a:spcAft>
              <a:defRPr/>
            </a:pPr>
            <a:endParaRPr lang="en-US" sz="3735" kern="0" dirty="0">
              <a:solidFill>
                <a:sysClr val="window" lastClr="FFFFFF"/>
              </a:solidFill>
              <a:latin typeface="Impact" pitchFamily="34" charset="0"/>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1000"/>
                                        <p:tgtEl>
                                          <p:spTgt spid="26"/>
                                        </p:tgtEl>
                                      </p:cBhvr>
                                    </p:animEffect>
                                    <p:anim calcmode="lin" valueType="num">
                                      <p:cBhvr>
                                        <p:cTn id="39" dur="1000" fill="hold"/>
                                        <p:tgtEl>
                                          <p:spTgt spid="26"/>
                                        </p:tgtEl>
                                        <p:attrNameLst>
                                          <p:attrName>ppt_x</p:attrName>
                                        </p:attrNameLst>
                                      </p:cBhvr>
                                      <p:tavLst>
                                        <p:tav tm="0">
                                          <p:val>
                                            <p:strVal val="#ppt_x"/>
                                          </p:val>
                                        </p:tav>
                                        <p:tav tm="100000">
                                          <p:val>
                                            <p:strVal val="#ppt_x"/>
                                          </p:val>
                                        </p:tav>
                                      </p:tavLst>
                                    </p:anim>
                                    <p:anim calcmode="lin" valueType="num">
                                      <p:cBhvr>
                                        <p:cTn id="40" dur="1000" fill="hold"/>
                                        <p:tgtEl>
                                          <p:spTgt spid="26"/>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1000"/>
                                        <p:tgtEl>
                                          <p:spTgt spid="29"/>
                                        </p:tgtEl>
                                      </p:cBhvr>
                                    </p:animEffect>
                                    <p:anim calcmode="lin" valueType="num">
                                      <p:cBhvr>
                                        <p:cTn id="54" dur="1000" fill="hold"/>
                                        <p:tgtEl>
                                          <p:spTgt spid="29"/>
                                        </p:tgtEl>
                                        <p:attrNameLst>
                                          <p:attrName>ppt_x</p:attrName>
                                        </p:attrNameLst>
                                      </p:cBhvr>
                                      <p:tavLst>
                                        <p:tav tm="0">
                                          <p:val>
                                            <p:strVal val="#ppt_x"/>
                                          </p:val>
                                        </p:tav>
                                        <p:tav tm="100000">
                                          <p:val>
                                            <p:strVal val="#ppt_x"/>
                                          </p:val>
                                        </p:tav>
                                      </p:tavLst>
                                    </p:anim>
                                    <p:anim calcmode="lin" valueType="num">
                                      <p:cBhvr>
                                        <p:cTn id="55" dur="1000" fill="hold"/>
                                        <p:tgtEl>
                                          <p:spTgt spid="2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1000" fill="hold"/>
                                        <p:tgtEl>
                                          <p:spTgt spid="30"/>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1000"/>
                                        <p:tgtEl>
                                          <p:spTgt spid="31"/>
                                        </p:tgtEl>
                                      </p:cBhvr>
                                    </p:animEffect>
                                    <p:anim calcmode="lin" valueType="num">
                                      <p:cBhvr>
                                        <p:cTn id="64" dur="1000" fill="hold"/>
                                        <p:tgtEl>
                                          <p:spTgt spid="31"/>
                                        </p:tgtEl>
                                        <p:attrNameLst>
                                          <p:attrName>ppt_x</p:attrName>
                                        </p:attrNameLst>
                                      </p:cBhvr>
                                      <p:tavLst>
                                        <p:tav tm="0">
                                          <p:val>
                                            <p:strVal val="#ppt_x"/>
                                          </p:val>
                                        </p:tav>
                                        <p:tav tm="100000">
                                          <p:val>
                                            <p:strVal val="#ppt_x"/>
                                          </p:val>
                                        </p:tav>
                                      </p:tavLst>
                                    </p:anim>
                                    <p:anim calcmode="lin" valueType="num">
                                      <p:cBhvr>
                                        <p:cTn id="65" dur="1000" fill="hold"/>
                                        <p:tgtEl>
                                          <p:spTgt spid="31"/>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1000"/>
                                        <p:tgtEl>
                                          <p:spTgt spid="32"/>
                                        </p:tgtEl>
                                      </p:cBhvr>
                                    </p:animEffect>
                                    <p:anim calcmode="lin" valueType="num">
                                      <p:cBhvr>
                                        <p:cTn id="69" dur="1000" fill="hold"/>
                                        <p:tgtEl>
                                          <p:spTgt spid="32"/>
                                        </p:tgtEl>
                                        <p:attrNameLst>
                                          <p:attrName>ppt_x</p:attrName>
                                        </p:attrNameLst>
                                      </p:cBhvr>
                                      <p:tavLst>
                                        <p:tav tm="0">
                                          <p:val>
                                            <p:strVal val="#ppt_x"/>
                                          </p:val>
                                        </p:tav>
                                        <p:tav tm="100000">
                                          <p:val>
                                            <p:strVal val="#ppt_x"/>
                                          </p:val>
                                        </p:tav>
                                      </p:tavLst>
                                    </p:anim>
                                    <p:anim calcmode="lin" valueType="num">
                                      <p:cBhvr>
                                        <p:cTn id="70" dur="1000" fill="hold"/>
                                        <p:tgtEl>
                                          <p:spTgt spid="32"/>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1000"/>
                                        <p:tgtEl>
                                          <p:spTgt spid="33"/>
                                        </p:tgtEl>
                                      </p:cBhvr>
                                    </p:animEffect>
                                    <p:anim calcmode="lin" valueType="num">
                                      <p:cBhvr>
                                        <p:cTn id="74" dur="1000" fill="hold"/>
                                        <p:tgtEl>
                                          <p:spTgt spid="33"/>
                                        </p:tgtEl>
                                        <p:attrNameLst>
                                          <p:attrName>ppt_x</p:attrName>
                                        </p:attrNameLst>
                                      </p:cBhvr>
                                      <p:tavLst>
                                        <p:tav tm="0">
                                          <p:val>
                                            <p:strVal val="#ppt_x"/>
                                          </p:val>
                                        </p:tav>
                                        <p:tav tm="100000">
                                          <p:val>
                                            <p:strVal val="#ppt_x"/>
                                          </p:val>
                                        </p:tav>
                                      </p:tavLst>
                                    </p:anim>
                                    <p:anim calcmode="lin" valueType="num">
                                      <p:cBhvr>
                                        <p:cTn id="75" dur="10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par>
                                <p:cTn id="80" presetID="22" presetClass="entr" presetSubtype="8" fill="hold" nodeType="with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wipe(left)">
                                      <p:cBhvr>
                                        <p:cTn id="82" dur="500"/>
                                        <p:tgtEl>
                                          <p:spTgt spid="20"/>
                                        </p:tgtEl>
                                      </p:cBhvr>
                                    </p:animEffect>
                                  </p:childTnLst>
                                </p:cTn>
                              </p:par>
                              <p:par>
                                <p:cTn id="83" presetID="22" presetClass="entr" presetSubtype="8" fill="hold"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wipe(left)">
                                      <p:cBhvr>
                                        <p:cTn id="85" dur="500"/>
                                        <p:tgtEl>
                                          <p:spTgt spid="21"/>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wipe(left)">
                                      <p:cBhvr>
                                        <p:cTn id="92" dur="500"/>
                                        <p:tgtEl>
                                          <p:spTgt spid="35"/>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left)">
                                      <p:cBhvr>
                                        <p:cTn id="95" dur="500"/>
                                        <p:tgtEl>
                                          <p:spTgt spid="36"/>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left)">
                                      <p:cBhvr>
                                        <p:cTn id="9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P spid="3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01 12"/>
          <p:cNvGrpSpPr/>
          <p:nvPr/>
        </p:nvGrpSpPr>
        <p:grpSpPr>
          <a:xfrm>
            <a:off x="962049" y="1700808"/>
            <a:ext cx="5066200" cy="1171765"/>
            <a:chOff x="793545" y="1230614"/>
            <a:chExt cx="3799650" cy="878824"/>
          </a:xfrm>
        </p:grpSpPr>
        <p:sp>
          <p:nvSpPr>
            <p:cNvPr id="14" name="01 13"/>
            <p:cNvSpPr/>
            <p:nvPr/>
          </p:nvSpPr>
          <p:spPr>
            <a:xfrm>
              <a:off x="823379" y="1230614"/>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p>
          </p:txBody>
        </p:sp>
        <p:sp>
          <p:nvSpPr>
            <p:cNvPr id="15" name="01 11"/>
            <p:cNvSpPr txBox="1"/>
            <p:nvPr/>
          </p:nvSpPr>
          <p:spPr>
            <a:xfrm>
              <a:off x="793545" y="1261551"/>
              <a:ext cx="745793" cy="561741"/>
            </a:xfrm>
            <a:prstGeom prst="rect">
              <a:avLst/>
            </a:prstGeom>
            <a:noFill/>
          </p:spPr>
          <p:txBody>
            <a:bodyPr wrap="square" rtlCol="0">
              <a:spAutoFit/>
            </a:bodyPr>
            <a:lstStyle/>
            <a:p>
              <a:r>
                <a:rPr lang="en-US" altLang="zh-CN" sz="4265" b="1" i="1" dirty="0">
                  <a:solidFill>
                    <a:schemeClr val="bg1"/>
                  </a:solidFill>
                  <a:latin typeface="Arial Unicode MS" pitchFamily="34" charset="-122"/>
                  <a:ea typeface="Arial Unicode MS" pitchFamily="34" charset="-122"/>
                  <a:cs typeface="Arial Unicode MS" pitchFamily="34" charset="-122"/>
                </a:rPr>
                <a:t>01</a:t>
              </a:r>
              <a:endParaRPr lang="zh-CN" altLang="en-US" sz="4265" b="1" i="1" dirty="0">
                <a:solidFill>
                  <a:schemeClr val="bg1"/>
                </a:solidFill>
                <a:latin typeface="Arial Unicode MS" pitchFamily="34" charset="-122"/>
                <a:ea typeface="Arial Unicode MS" pitchFamily="34" charset="-122"/>
                <a:cs typeface="Arial Unicode MS" pitchFamily="34" charset="-122"/>
              </a:endParaRPr>
            </a:p>
          </p:txBody>
        </p:sp>
        <p:cxnSp>
          <p:nvCxnSpPr>
            <p:cNvPr id="16" name="直接连接符 15"/>
            <p:cNvCxnSpPr/>
            <p:nvPr/>
          </p:nvCxnSpPr>
          <p:spPr>
            <a:xfrm>
              <a:off x="1479702" y="2109438"/>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01 18"/>
            <p:cNvSpPr txBox="1"/>
            <p:nvPr/>
          </p:nvSpPr>
          <p:spPr>
            <a:xfrm>
              <a:off x="1570595" y="1266669"/>
              <a:ext cx="1139476" cy="253916"/>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写下小标题</a:t>
              </a:r>
            </a:p>
          </p:txBody>
        </p:sp>
        <p:sp>
          <p:nvSpPr>
            <p:cNvPr id="18" name="01 19"/>
            <p:cNvSpPr txBox="1"/>
            <p:nvPr/>
          </p:nvSpPr>
          <p:spPr>
            <a:xfrm>
              <a:off x="1575931" y="1588610"/>
              <a:ext cx="3017264" cy="438581"/>
            </a:xfrm>
            <a:prstGeom prst="rect">
              <a:avLst/>
            </a:prstGeom>
            <a:noFill/>
          </p:spPr>
          <p:txBody>
            <a:bodyPr wrap="square" rtlCol="0">
              <a:spAutoFit/>
            </a:bodyPr>
            <a:lstStyle/>
            <a:p>
              <a:r>
                <a:rPr lang="zh-CN" altLang="en-US" sz="1600" dirty="0">
                  <a:solidFill>
                    <a:schemeClr val="bg2">
                      <a:lumMod val="25000"/>
                    </a:schemeClr>
                  </a:solidFill>
                  <a:latin typeface="微软雅黑" pitchFamily="34" charset="-122"/>
                  <a:ea typeface="微软雅黑" pitchFamily="34" charset="-122"/>
                </a:rPr>
                <a:t>点击添加文字点击添加文字点击添加文字</a:t>
              </a:r>
              <a:endParaRPr lang="en-US" altLang="zh-CN" sz="1600" dirty="0">
                <a:solidFill>
                  <a:schemeClr val="bg2">
                    <a:lumMod val="25000"/>
                  </a:schemeClr>
                </a:solidFill>
                <a:latin typeface="微软雅黑" pitchFamily="34" charset="-122"/>
                <a:ea typeface="微软雅黑" pitchFamily="34" charset="-122"/>
              </a:endParaRPr>
            </a:p>
            <a:p>
              <a:r>
                <a:rPr lang="zh-CN" altLang="en-US" sz="1600" dirty="0">
                  <a:solidFill>
                    <a:schemeClr val="bg2">
                      <a:lumMod val="25000"/>
                    </a:schemeClr>
                  </a:solidFill>
                  <a:latin typeface="微软雅黑" pitchFamily="34" charset="-122"/>
                  <a:ea typeface="微软雅黑" pitchFamily="34" charset="-122"/>
                </a:rPr>
                <a:t>点击添加文字点击添加文字点击添加文字</a:t>
              </a:r>
            </a:p>
          </p:txBody>
        </p:sp>
      </p:grpSp>
      <p:grpSp>
        <p:nvGrpSpPr>
          <p:cNvPr id="19" name="01 18"/>
          <p:cNvGrpSpPr/>
          <p:nvPr/>
        </p:nvGrpSpPr>
        <p:grpSpPr>
          <a:xfrm>
            <a:off x="962050" y="3299846"/>
            <a:ext cx="5024525" cy="1177077"/>
            <a:chOff x="721537" y="2546894"/>
            <a:chExt cx="3768394" cy="882808"/>
          </a:xfrm>
        </p:grpSpPr>
        <p:sp>
          <p:nvSpPr>
            <p:cNvPr id="20" name="01 19"/>
            <p:cNvSpPr/>
            <p:nvPr/>
          </p:nvSpPr>
          <p:spPr>
            <a:xfrm>
              <a:off x="751371" y="2546894"/>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p>
          </p:txBody>
        </p:sp>
        <p:sp>
          <p:nvSpPr>
            <p:cNvPr id="21" name="01 12"/>
            <p:cNvSpPr txBox="1"/>
            <p:nvPr/>
          </p:nvSpPr>
          <p:spPr>
            <a:xfrm>
              <a:off x="721537" y="2582251"/>
              <a:ext cx="745793" cy="561741"/>
            </a:xfrm>
            <a:prstGeom prst="rect">
              <a:avLst/>
            </a:prstGeom>
            <a:noFill/>
          </p:spPr>
          <p:txBody>
            <a:bodyPr wrap="square" rtlCol="0">
              <a:spAutoFit/>
            </a:bodyPr>
            <a:lstStyle/>
            <a:p>
              <a:r>
                <a:rPr lang="en-US" altLang="zh-CN" sz="4265" b="1" i="1" dirty="0">
                  <a:solidFill>
                    <a:schemeClr val="bg1"/>
                  </a:solidFill>
                  <a:latin typeface="Arial Unicode MS" pitchFamily="34" charset="-122"/>
                  <a:ea typeface="Arial Unicode MS" pitchFamily="34" charset="-122"/>
                  <a:cs typeface="Arial Unicode MS" pitchFamily="34" charset="-122"/>
                </a:rPr>
                <a:t>02</a:t>
              </a:r>
              <a:endParaRPr lang="zh-CN" altLang="en-US" sz="4265" b="1" i="1" dirty="0">
                <a:solidFill>
                  <a:schemeClr val="bg1"/>
                </a:solidFill>
                <a:latin typeface="Arial Unicode MS" pitchFamily="34" charset="-122"/>
                <a:ea typeface="Arial Unicode MS" pitchFamily="34" charset="-122"/>
                <a:cs typeface="Arial Unicode MS" pitchFamily="34" charset="-122"/>
              </a:endParaRPr>
            </a:p>
          </p:txBody>
        </p:sp>
        <p:cxnSp>
          <p:nvCxnSpPr>
            <p:cNvPr id="22" name="直接连接符 21"/>
            <p:cNvCxnSpPr/>
            <p:nvPr/>
          </p:nvCxnSpPr>
          <p:spPr>
            <a:xfrm>
              <a:off x="1407695" y="3429702"/>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01 20"/>
            <p:cNvSpPr txBox="1"/>
            <p:nvPr/>
          </p:nvSpPr>
          <p:spPr>
            <a:xfrm>
              <a:off x="1467330" y="2567862"/>
              <a:ext cx="1139476" cy="253916"/>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写下小标题</a:t>
              </a:r>
            </a:p>
          </p:txBody>
        </p:sp>
        <p:sp>
          <p:nvSpPr>
            <p:cNvPr id="24" name="01 21"/>
            <p:cNvSpPr txBox="1"/>
            <p:nvPr/>
          </p:nvSpPr>
          <p:spPr>
            <a:xfrm>
              <a:off x="1472667" y="2889804"/>
              <a:ext cx="3017264" cy="438581"/>
            </a:xfrm>
            <a:prstGeom prst="rect">
              <a:avLst/>
            </a:prstGeom>
            <a:noFill/>
          </p:spPr>
          <p:txBody>
            <a:bodyPr wrap="square" rtlCol="0">
              <a:spAutoFit/>
            </a:bodyPr>
            <a:lstStyle/>
            <a:p>
              <a:r>
                <a:rPr lang="zh-CN" altLang="en-US" sz="1600" dirty="0">
                  <a:solidFill>
                    <a:schemeClr val="bg2">
                      <a:lumMod val="25000"/>
                    </a:schemeClr>
                  </a:solidFill>
                  <a:latin typeface="微软雅黑" pitchFamily="34" charset="-122"/>
                  <a:ea typeface="微软雅黑" pitchFamily="34" charset="-122"/>
                </a:rPr>
                <a:t>点击添加文字点击添加文字点击添加文字</a:t>
              </a:r>
              <a:endParaRPr lang="en-US" altLang="zh-CN" sz="1600" dirty="0">
                <a:solidFill>
                  <a:schemeClr val="bg2">
                    <a:lumMod val="25000"/>
                  </a:schemeClr>
                </a:solidFill>
                <a:latin typeface="微软雅黑" pitchFamily="34" charset="-122"/>
                <a:ea typeface="微软雅黑" pitchFamily="34" charset="-122"/>
              </a:endParaRPr>
            </a:p>
            <a:p>
              <a:r>
                <a:rPr lang="zh-CN" altLang="en-US" sz="1600" dirty="0">
                  <a:solidFill>
                    <a:schemeClr val="bg2">
                      <a:lumMod val="25000"/>
                    </a:schemeClr>
                  </a:solidFill>
                  <a:latin typeface="微软雅黑" pitchFamily="34" charset="-122"/>
                  <a:ea typeface="微软雅黑" pitchFamily="34" charset="-122"/>
                </a:rPr>
                <a:t>点击添加文字点击添加文字点击添加文字</a:t>
              </a:r>
            </a:p>
          </p:txBody>
        </p:sp>
      </p:grpSp>
      <p:grpSp>
        <p:nvGrpSpPr>
          <p:cNvPr id="25" name="01 24"/>
          <p:cNvGrpSpPr/>
          <p:nvPr/>
        </p:nvGrpSpPr>
        <p:grpSpPr>
          <a:xfrm>
            <a:off x="962050" y="4898887"/>
            <a:ext cx="5024525" cy="1182392"/>
            <a:chOff x="721537" y="3746172"/>
            <a:chExt cx="3768394" cy="886794"/>
          </a:xfrm>
        </p:grpSpPr>
        <p:sp>
          <p:nvSpPr>
            <p:cNvPr id="26" name="01 25"/>
            <p:cNvSpPr/>
            <p:nvPr/>
          </p:nvSpPr>
          <p:spPr>
            <a:xfrm>
              <a:off x="751371" y="3746172"/>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p>
          </p:txBody>
        </p:sp>
        <p:sp>
          <p:nvSpPr>
            <p:cNvPr id="27" name="01 13"/>
            <p:cNvSpPr txBox="1"/>
            <p:nvPr/>
          </p:nvSpPr>
          <p:spPr>
            <a:xfrm>
              <a:off x="721537" y="3796999"/>
              <a:ext cx="745793" cy="561741"/>
            </a:xfrm>
            <a:prstGeom prst="rect">
              <a:avLst/>
            </a:prstGeom>
            <a:noFill/>
          </p:spPr>
          <p:txBody>
            <a:bodyPr wrap="square" rtlCol="0">
              <a:spAutoFit/>
            </a:bodyPr>
            <a:lstStyle/>
            <a:p>
              <a:r>
                <a:rPr lang="en-US" altLang="zh-CN" sz="4265" b="1" i="1" dirty="0">
                  <a:solidFill>
                    <a:schemeClr val="bg1"/>
                  </a:solidFill>
                  <a:latin typeface="Arial Unicode MS" pitchFamily="34" charset="-122"/>
                  <a:ea typeface="Arial Unicode MS" pitchFamily="34" charset="-122"/>
                  <a:cs typeface="Arial Unicode MS" pitchFamily="34" charset="-122"/>
                </a:rPr>
                <a:t>03</a:t>
              </a:r>
              <a:endParaRPr lang="zh-CN" altLang="en-US" sz="4265" b="1" i="1" dirty="0">
                <a:solidFill>
                  <a:schemeClr val="bg1"/>
                </a:solidFill>
                <a:latin typeface="Arial Unicode MS" pitchFamily="34" charset="-122"/>
                <a:ea typeface="Arial Unicode MS" pitchFamily="34" charset="-122"/>
                <a:cs typeface="Arial Unicode MS" pitchFamily="34" charset="-122"/>
              </a:endParaRPr>
            </a:p>
          </p:txBody>
        </p:sp>
        <p:cxnSp>
          <p:nvCxnSpPr>
            <p:cNvPr id="28" name="直接连接符 27"/>
            <p:cNvCxnSpPr/>
            <p:nvPr/>
          </p:nvCxnSpPr>
          <p:spPr>
            <a:xfrm>
              <a:off x="1407695" y="4632966"/>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01 22"/>
            <p:cNvSpPr txBox="1"/>
            <p:nvPr/>
          </p:nvSpPr>
          <p:spPr>
            <a:xfrm>
              <a:off x="1467330" y="3762739"/>
              <a:ext cx="1139476" cy="253916"/>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写下小标题</a:t>
              </a:r>
            </a:p>
          </p:txBody>
        </p:sp>
        <p:sp>
          <p:nvSpPr>
            <p:cNvPr id="30" name="01 23"/>
            <p:cNvSpPr txBox="1"/>
            <p:nvPr/>
          </p:nvSpPr>
          <p:spPr>
            <a:xfrm>
              <a:off x="1472667" y="4084682"/>
              <a:ext cx="3017264" cy="438581"/>
            </a:xfrm>
            <a:prstGeom prst="rect">
              <a:avLst/>
            </a:prstGeom>
            <a:noFill/>
          </p:spPr>
          <p:txBody>
            <a:bodyPr wrap="square" rtlCol="0">
              <a:spAutoFit/>
            </a:bodyPr>
            <a:lstStyle/>
            <a:p>
              <a:r>
                <a:rPr lang="zh-CN" altLang="en-US" sz="1600" dirty="0">
                  <a:solidFill>
                    <a:schemeClr val="bg2">
                      <a:lumMod val="25000"/>
                    </a:schemeClr>
                  </a:solidFill>
                  <a:latin typeface="微软雅黑" pitchFamily="34" charset="-122"/>
                  <a:ea typeface="微软雅黑" pitchFamily="34" charset="-122"/>
                </a:rPr>
                <a:t>点击添加文字点击添加文字点击添加文字</a:t>
              </a:r>
              <a:endParaRPr lang="en-US" altLang="zh-CN" sz="1600" dirty="0">
                <a:solidFill>
                  <a:schemeClr val="bg2">
                    <a:lumMod val="25000"/>
                  </a:schemeClr>
                </a:solidFill>
                <a:latin typeface="微软雅黑" pitchFamily="34" charset="-122"/>
                <a:ea typeface="微软雅黑" pitchFamily="34" charset="-122"/>
              </a:endParaRPr>
            </a:p>
            <a:p>
              <a:r>
                <a:rPr lang="zh-CN" altLang="en-US" sz="1600" dirty="0">
                  <a:solidFill>
                    <a:schemeClr val="bg2">
                      <a:lumMod val="25000"/>
                    </a:schemeClr>
                  </a:solidFill>
                  <a:latin typeface="微软雅黑" pitchFamily="34" charset="-122"/>
                  <a:ea typeface="微软雅黑" pitchFamily="34" charset="-122"/>
                </a:rPr>
                <a:t>点击添加文字点击添加文字点击添加文字</a:t>
              </a:r>
            </a:p>
          </p:txBody>
        </p:sp>
      </p:grpSp>
      <p:grpSp>
        <p:nvGrpSpPr>
          <p:cNvPr id="31" name="01 30"/>
          <p:cNvGrpSpPr/>
          <p:nvPr/>
        </p:nvGrpSpPr>
        <p:grpSpPr>
          <a:xfrm>
            <a:off x="6209075" y="1700807"/>
            <a:ext cx="5167512" cy="1164942"/>
            <a:chOff x="4656806" y="1347614"/>
            <a:chExt cx="3875634" cy="873707"/>
          </a:xfrm>
        </p:grpSpPr>
        <p:cxnSp>
          <p:nvCxnSpPr>
            <p:cNvPr id="32" name="直接连接符 31"/>
            <p:cNvCxnSpPr/>
            <p:nvPr/>
          </p:nvCxnSpPr>
          <p:spPr>
            <a:xfrm>
              <a:off x="5418947" y="2221321"/>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01 27"/>
            <p:cNvSpPr txBox="1"/>
            <p:nvPr/>
          </p:nvSpPr>
          <p:spPr>
            <a:xfrm>
              <a:off x="5478583" y="1378551"/>
              <a:ext cx="1139476" cy="253916"/>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写下小标题</a:t>
              </a:r>
            </a:p>
          </p:txBody>
        </p:sp>
        <p:sp>
          <p:nvSpPr>
            <p:cNvPr id="34" name="01 28"/>
            <p:cNvSpPr txBox="1"/>
            <p:nvPr/>
          </p:nvSpPr>
          <p:spPr>
            <a:xfrm>
              <a:off x="5515176" y="1700493"/>
              <a:ext cx="3017264" cy="438581"/>
            </a:xfrm>
            <a:prstGeom prst="rect">
              <a:avLst/>
            </a:prstGeom>
            <a:noFill/>
          </p:spPr>
          <p:txBody>
            <a:bodyPr wrap="square" rtlCol="0">
              <a:spAutoFit/>
            </a:bodyPr>
            <a:lstStyle/>
            <a:p>
              <a:r>
                <a:rPr lang="zh-CN" altLang="en-US" sz="1600" dirty="0">
                  <a:solidFill>
                    <a:schemeClr val="bg2">
                      <a:lumMod val="25000"/>
                    </a:schemeClr>
                  </a:solidFill>
                  <a:latin typeface="微软雅黑" pitchFamily="34" charset="-122"/>
                  <a:ea typeface="微软雅黑" pitchFamily="34" charset="-122"/>
                </a:rPr>
                <a:t>点击添加文字点击添加文字点击添加文字</a:t>
              </a:r>
              <a:endParaRPr lang="en-US" altLang="zh-CN" sz="1600" dirty="0">
                <a:solidFill>
                  <a:schemeClr val="bg2">
                    <a:lumMod val="25000"/>
                  </a:schemeClr>
                </a:solidFill>
                <a:latin typeface="微软雅黑" pitchFamily="34" charset="-122"/>
                <a:ea typeface="微软雅黑" pitchFamily="34" charset="-122"/>
              </a:endParaRPr>
            </a:p>
            <a:p>
              <a:r>
                <a:rPr lang="zh-CN" altLang="en-US" sz="1600" dirty="0">
                  <a:solidFill>
                    <a:schemeClr val="bg2">
                      <a:lumMod val="25000"/>
                    </a:schemeClr>
                  </a:solidFill>
                  <a:latin typeface="微软雅黑" pitchFamily="34" charset="-122"/>
                  <a:ea typeface="微软雅黑" pitchFamily="34" charset="-122"/>
                </a:rPr>
                <a:t>点击添加文字点击添加文字点击添加文字</a:t>
              </a:r>
            </a:p>
          </p:txBody>
        </p:sp>
        <p:sp>
          <p:nvSpPr>
            <p:cNvPr id="35" name="01 34"/>
            <p:cNvSpPr/>
            <p:nvPr/>
          </p:nvSpPr>
          <p:spPr>
            <a:xfrm>
              <a:off x="4686639" y="1347614"/>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rgbClr val="519CD6"/>
                </a:solidFill>
              </a:endParaRPr>
            </a:p>
          </p:txBody>
        </p:sp>
        <p:sp>
          <p:nvSpPr>
            <p:cNvPr id="36" name="01 36"/>
            <p:cNvSpPr txBox="1"/>
            <p:nvPr/>
          </p:nvSpPr>
          <p:spPr>
            <a:xfrm>
              <a:off x="4656806" y="1378551"/>
              <a:ext cx="745793" cy="561741"/>
            </a:xfrm>
            <a:prstGeom prst="rect">
              <a:avLst/>
            </a:prstGeom>
            <a:noFill/>
          </p:spPr>
          <p:txBody>
            <a:bodyPr wrap="square" rtlCol="0">
              <a:spAutoFit/>
            </a:bodyPr>
            <a:lstStyle/>
            <a:p>
              <a:r>
                <a:rPr lang="en-US" altLang="zh-CN" sz="4265" b="1" i="1" dirty="0">
                  <a:solidFill>
                    <a:schemeClr val="bg1"/>
                  </a:solidFill>
                  <a:latin typeface="Arial Unicode MS" pitchFamily="34" charset="-122"/>
                  <a:ea typeface="Arial Unicode MS" pitchFamily="34" charset="-122"/>
                  <a:cs typeface="Arial Unicode MS" pitchFamily="34" charset="-122"/>
                </a:rPr>
                <a:t>04</a:t>
              </a:r>
              <a:endParaRPr lang="zh-CN" altLang="en-US" sz="4265" b="1" i="1" dirty="0">
                <a:solidFill>
                  <a:schemeClr val="bg1"/>
                </a:solidFill>
                <a:latin typeface="Arial Unicode MS" pitchFamily="34" charset="-122"/>
                <a:ea typeface="Arial Unicode MS" pitchFamily="34" charset="-122"/>
                <a:cs typeface="Arial Unicode MS" pitchFamily="34" charset="-122"/>
              </a:endParaRPr>
            </a:p>
          </p:txBody>
        </p:sp>
      </p:grpSp>
      <p:grpSp>
        <p:nvGrpSpPr>
          <p:cNvPr id="37" name="01 36"/>
          <p:cNvGrpSpPr/>
          <p:nvPr/>
        </p:nvGrpSpPr>
        <p:grpSpPr>
          <a:xfrm>
            <a:off x="6209075" y="3299848"/>
            <a:ext cx="5125837" cy="1170255"/>
            <a:chOff x="4656806" y="2546894"/>
            <a:chExt cx="3844378" cy="877691"/>
          </a:xfrm>
        </p:grpSpPr>
        <p:cxnSp>
          <p:nvCxnSpPr>
            <p:cNvPr id="38" name="直接连接符 37"/>
            <p:cNvCxnSpPr/>
            <p:nvPr/>
          </p:nvCxnSpPr>
          <p:spPr>
            <a:xfrm>
              <a:off x="5418948" y="3424585"/>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01 29"/>
            <p:cNvSpPr txBox="1"/>
            <p:nvPr/>
          </p:nvSpPr>
          <p:spPr>
            <a:xfrm>
              <a:off x="5478583" y="2562745"/>
              <a:ext cx="1139476" cy="253915"/>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写下小标题</a:t>
              </a:r>
            </a:p>
          </p:txBody>
        </p:sp>
        <p:sp>
          <p:nvSpPr>
            <p:cNvPr id="40" name="01 30"/>
            <p:cNvSpPr txBox="1"/>
            <p:nvPr/>
          </p:nvSpPr>
          <p:spPr>
            <a:xfrm>
              <a:off x="5483920" y="2884687"/>
              <a:ext cx="3017264" cy="438581"/>
            </a:xfrm>
            <a:prstGeom prst="rect">
              <a:avLst/>
            </a:prstGeom>
            <a:noFill/>
          </p:spPr>
          <p:txBody>
            <a:bodyPr wrap="square" rtlCol="0">
              <a:spAutoFit/>
            </a:bodyPr>
            <a:lstStyle/>
            <a:p>
              <a:r>
                <a:rPr lang="zh-CN" altLang="en-US" sz="1600" dirty="0">
                  <a:solidFill>
                    <a:schemeClr val="bg2">
                      <a:lumMod val="25000"/>
                    </a:schemeClr>
                  </a:solidFill>
                  <a:latin typeface="微软雅黑" pitchFamily="34" charset="-122"/>
                  <a:ea typeface="微软雅黑" pitchFamily="34" charset="-122"/>
                </a:rPr>
                <a:t>点击添加文字点击添加文字点击添加文字</a:t>
              </a:r>
              <a:endParaRPr lang="en-US" altLang="zh-CN" sz="1600" dirty="0">
                <a:solidFill>
                  <a:schemeClr val="bg2">
                    <a:lumMod val="25000"/>
                  </a:schemeClr>
                </a:solidFill>
                <a:latin typeface="微软雅黑" pitchFamily="34" charset="-122"/>
                <a:ea typeface="微软雅黑" pitchFamily="34" charset="-122"/>
              </a:endParaRPr>
            </a:p>
            <a:p>
              <a:r>
                <a:rPr lang="zh-CN" altLang="en-US" sz="1600" dirty="0">
                  <a:solidFill>
                    <a:schemeClr val="bg2">
                      <a:lumMod val="25000"/>
                    </a:schemeClr>
                  </a:solidFill>
                  <a:latin typeface="微软雅黑" pitchFamily="34" charset="-122"/>
                  <a:ea typeface="微软雅黑" pitchFamily="34" charset="-122"/>
                </a:rPr>
                <a:t>点击添加文字点击添加文字点击添加文字</a:t>
              </a:r>
            </a:p>
          </p:txBody>
        </p:sp>
        <p:sp>
          <p:nvSpPr>
            <p:cNvPr id="41" name="01 40"/>
            <p:cNvSpPr/>
            <p:nvPr/>
          </p:nvSpPr>
          <p:spPr>
            <a:xfrm>
              <a:off x="4686639" y="2546894"/>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p>
          </p:txBody>
        </p:sp>
        <p:sp>
          <p:nvSpPr>
            <p:cNvPr id="42" name="01 37"/>
            <p:cNvSpPr txBox="1"/>
            <p:nvPr/>
          </p:nvSpPr>
          <p:spPr>
            <a:xfrm>
              <a:off x="4656806" y="2582251"/>
              <a:ext cx="745793" cy="561741"/>
            </a:xfrm>
            <a:prstGeom prst="rect">
              <a:avLst/>
            </a:prstGeom>
            <a:noFill/>
          </p:spPr>
          <p:txBody>
            <a:bodyPr wrap="square" rtlCol="0">
              <a:spAutoFit/>
            </a:bodyPr>
            <a:lstStyle/>
            <a:p>
              <a:r>
                <a:rPr lang="en-US" altLang="zh-CN" sz="4265" b="1" i="1" dirty="0">
                  <a:solidFill>
                    <a:schemeClr val="bg1"/>
                  </a:solidFill>
                  <a:latin typeface="Arial Unicode MS" pitchFamily="34" charset="-122"/>
                  <a:ea typeface="Arial Unicode MS" pitchFamily="34" charset="-122"/>
                  <a:cs typeface="Arial Unicode MS" pitchFamily="34" charset="-122"/>
                </a:rPr>
                <a:t>05</a:t>
              </a:r>
              <a:endParaRPr lang="zh-CN" altLang="en-US" sz="4265" b="1" i="1" dirty="0">
                <a:solidFill>
                  <a:schemeClr val="bg1"/>
                </a:solidFill>
                <a:latin typeface="Arial Unicode MS" pitchFamily="34" charset="-122"/>
                <a:ea typeface="Arial Unicode MS" pitchFamily="34" charset="-122"/>
                <a:cs typeface="Arial Unicode MS" pitchFamily="34" charset="-122"/>
              </a:endParaRPr>
            </a:p>
          </p:txBody>
        </p:sp>
      </p:grpSp>
      <p:grpSp>
        <p:nvGrpSpPr>
          <p:cNvPr id="43" name="01 42"/>
          <p:cNvGrpSpPr/>
          <p:nvPr/>
        </p:nvGrpSpPr>
        <p:grpSpPr>
          <a:xfrm>
            <a:off x="6209075" y="4898885"/>
            <a:ext cx="5125837" cy="1175569"/>
            <a:chOff x="4656806" y="3746172"/>
            <a:chExt cx="3844378" cy="881677"/>
          </a:xfrm>
        </p:grpSpPr>
        <p:cxnSp>
          <p:nvCxnSpPr>
            <p:cNvPr id="44" name="直接连接符 43"/>
            <p:cNvCxnSpPr/>
            <p:nvPr/>
          </p:nvCxnSpPr>
          <p:spPr>
            <a:xfrm>
              <a:off x="5418948" y="4627849"/>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5" name="01 31"/>
            <p:cNvSpPr txBox="1"/>
            <p:nvPr/>
          </p:nvSpPr>
          <p:spPr>
            <a:xfrm>
              <a:off x="5478583" y="3757622"/>
              <a:ext cx="1139476" cy="253916"/>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写下小标题</a:t>
              </a:r>
            </a:p>
          </p:txBody>
        </p:sp>
        <p:sp>
          <p:nvSpPr>
            <p:cNvPr id="46" name="01 32"/>
            <p:cNvSpPr txBox="1"/>
            <p:nvPr/>
          </p:nvSpPr>
          <p:spPr>
            <a:xfrm>
              <a:off x="5483920" y="4079564"/>
              <a:ext cx="3017264" cy="438581"/>
            </a:xfrm>
            <a:prstGeom prst="rect">
              <a:avLst/>
            </a:prstGeom>
            <a:noFill/>
          </p:spPr>
          <p:txBody>
            <a:bodyPr wrap="square" rtlCol="0">
              <a:spAutoFit/>
            </a:bodyPr>
            <a:lstStyle/>
            <a:p>
              <a:r>
                <a:rPr lang="zh-CN" altLang="en-US" sz="1600" dirty="0">
                  <a:solidFill>
                    <a:schemeClr val="bg2">
                      <a:lumMod val="25000"/>
                    </a:schemeClr>
                  </a:solidFill>
                  <a:latin typeface="微软雅黑" pitchFamily="34" charset="-122"/>
                  <a:ea typeface="微软雅黑" pitchFamily="34" charset="-122"/>
                </a:rPr>
                <a:t>点击添加文字点击添加文字点击添加文字</a:t>
              </a:r>
              <a:endParaRPr lang="en-US" altLang="zh-CN" sz="1600" dirty="0">
                <a:solidFill>
                  <a:schemeClr val="bg2">
                    <a:lumMod val="25000"/>
                  </a:schemeClr>
                </a:solidFill>
                <a:latin typeface="微软雅黑" pitchFamily="34" charset="-122"/>
                <a:ea typeface="微软雅黑" pitchFamily="34" charset="-122"/>
              </a:endParaRPr>
            </a:p>
            <a:p>
              <a:r>
                <a:rPr lang="zh-CN" altLang="en-US" sz="1600" dirty="0">
                  <a:solidFill>
                    <a:schemeClr val="bg2">
                      <a:lumMod val="25000"/>
                    </a:schemeClr>
                  </a:solidFill>
                  <a:latin typeface="微软雅黑" pitchFamily="34" charset="-122"/>
                  <a:ea typeface="微软雅黑" pitchFamily="34" charset="-122"/>
                </a:rPr>
                <a:t>点击添加文字点击添加文字点击添加文字</a:t>
              </a:r>
            </a:p>
          </p:txBody>
        </p:sp>
        <p:sp>
          <p:nvSpPr>
            <p:cNvPr id="47" name="01 46"/>
            <p:cNvSpPr/>
            <p:nvPr/>
          </p:nvSpPr>
          <p:spPr>
            <a:xfrm>
              <a:off x="4686639" y="3746172"/>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p>
          </p:txBody>
        </p:sp>
        <p:sp>
          <p:nvSpPr>
            <p:cNvPr id="48" name="01 38"/>
            <p:cNvSpPr txBox="1"/>
            <p:nvPr/>
          </p:nvSpPr>
          <p:spPr>
            <a:xfrm>
              <a:off x="4656806" y="3796999"/>
              <a:ext cx="745793" cy="561741"/>
            </a:xfrm>
            <a:prstGeom prst="rect">
              <a:avLst/>
            </a:prstGeom>
            <a:noFill/>
          </p:spPr>
          <p:txBody>
            <a:bodyPr wrap="square" rtlCol="0">
              <a:spAutoFit/>
            </a:bodyPr>
            <a:lstStyle/>
            <a:p>
              <a:r>
                <a:rPr lang="en-US" altLang="zh-CN" sz="4265" b="1" i="1" dirty="0">
                  <a:solidFill>
                    <a:schemeClr val="bg1"/>
                  </a:solidFill>
                  <a:latin typeface="Arial Unicode MS" pitchFamily="34" charset="-122"/>
                  <a:ea typeface="Arial Unicode MS" pitchFamily="34" charset="-122"/>
                  <a:cs typeface="Arial Unicode MS" pitchFamily="34" charset="-122"/>
                </a:rPr>
                <a:t>06</a:t>
              </a:r>
              <a:endParaRPr lang="zh-CN" altLang="en-US" sz="4265" b="1" i="1" dirty="0">
                <a:solidFill>
                  <a:schemeClr val="bg1"/>
                </a:solidFill>
                <a:latin typeface="Arial Unicode MS" pitchFamily="34" charset="-122"/>
                <a:ea typeface="Arial Unicode MS" pitchFamily="34" charset="-122"/>
                <a:cs typeface="Arial Unicode MS"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30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6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60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1+#ppt_w/2"/>
                                          </p:val>
                                        </p:tav>
                                        <p:tav tm="100000">
                                          <p:val>
                                            <p:strVal val="#ppt_x"/>
                                          </p:val>
                                        </p:tav>
                                      </p:tavLst>
                                    </p:anim>
                                    <p:anim calcmode="lin" valueType="num">
                                      <p:cBhvr additive="base">
                                        <p:cTn id="24" dur="500" fill="hold"/>
                                        <p:tgtEl>
                                          <p:spTgt spid="4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1+#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49333" y="2397000"/>
            <a:ext cx="2064000" cy="2064000"/>
            <a:chOff x="1087000" y="1797750"/>
            <a:chExt cx="1548000" cy="1548000"/>
          </a:xfrm>
        </p:grpSpPr>
        <p:pic>
          <p:nvPicPr>
            <p:cNvPr id="3" name="Picture 5" descr="C:\Users\Thinkpad\Desktop\商务PNG\新建文件夹\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03782" y="1920220"/>
              <a:ext cx="1219200" cy="1236662"/>
            </a:xfrm>
            <a:prstGeom prst="rect">
              <a:avLst/>
            </a:prstGeom>
            <a:noFill/>
            <a:extLst>
              <a:ext uri="{909E8E84-426E-40DD-AFC4-6F175D3DCCD1}">
                <a14:hiddenFill xmlns:a14="http://schemas.microsoft.com/office/drawing/2010/main">
                  <a:solidFill>
                    <a:srgbClr val="FFFFFF"/>
                  </a:solidFill>
                </a14:hiddenFill>
              </a:ext>
            </a:extLst>
          </p:spPr>
        </p:pic>
        <p:sp>
          <p:nvSpPr>
            <p:cNvPr id="4" name="椭圆 3"/>
            <p:cNvSpPr>
              <a:spLocks noChangeAspect="1"/>
            </p:cNvSpPr>
            <p:nvPr/>
          </p:nvSpPr>
          <p:spPr>
            <a:xfrm>
              <a:off x="1087000" y="1797750"/>
              <a:ext cx="1548000" cy="1548000"/>
            </a:xfrm>
            <a:prstGeom prst="ellipse">
              <a:avLst/>
            </a:prstGeom>
            <a:noFill/>
            <a:ln w="28575">
              <a:solidFill>
                <a:srgbClr val="FFFF6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5" name="直接连接符 4"/>
          <p:cNvCxnSpPr/>
          <p:nvPr/>
        </p:nvCxnSpPr>
        <p:spPr>
          <a:xfrm>
            <a:off x="3791744" y="2276872"/>
            <a:ext cx="0" cy="2208245"/>
          </a:xfrm>
          <a:prstGeom prst="line">
            <a:avLst/>
          </a:prstGeom>
          <a:ln w="19050">
            <a:solidFill>
              <a:srgbClr val="FFFF66"/>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012795" y="2372957"/>
            <a:ext cx="6240693" cy="672000"/>
          </a:xfrm>
          <a:prstGeom prst="rect">
            <a:avLst/>
          </a:prstGeom>
          <a:gradFill>
            <a:gsLst>
              <a:gs pos="0">
                <a:schemeClr val="bg1"/>
              </a:gs>
              <a:gs pos="100000">
                <a:srgbClr val="FFFF66"/>
              </a:gs>
            </a:gsLst>
            <a:lin ang="5400000" scaled="0"/>
          </a:gradFill>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p>
        </p:txBody>
      </p:sp>
      <p:sp>
        <p:nvSpPr>
          <p:cNvPr id="7" name="TextBox 49"/>
          <p:cNvSpPr txBox="1"/>
          <p:nvPr/>
        </p:nvSpPr>
        <p:spPr>
          <a:xfrm>
            <a:off x="4050747" y="2358368"/>
            <a:ext cx="4977645" cy="666786"/>
          </a:xfrm>
          <a:prstGeom prst="rect">
            <a:avLst/>
          </a:prstGeom>
          <a:noFill/>
        </p:spPr>
        <p:txBody>
          <a:bodyPr wrap="none" rtlCol="0">
            <a:spAutoFit/>
          </a:bodyPr>
          <a:lstStyle/>
          <a:p>
            <a:r>
              <a:rPr lang="zh-CN" altLang="en-US" sz="3735" b="1" dirty="0">
                <a:solidFill>
                  <a:srgbClr val="E90505"/>
                </a:solidFill>
                <a:latin typeface="微软雅黑" pitchFamily="34" charset="-122"/>
                <a:ea typeface="微软雅黑" pitchFamily="34" charset="-122"/>
              </a:rPr>
              <a:t>二、点击添加文字模板</a:t>
            </a:r>
          </a:p>
        </p:txBody>
      </p:sp>
      <p:grpSp>
        <p:nvGrpSpPr>
          <p:cNvPr id="8" name="组合 7"/>
          <p:cNvGrpSpPr/>
          <p:nvPr/>
        </p:nvGrpSpPr>
        <p:grpSpPr>
          <a:xfrm>
            <a:off x="4039750" y="3149432"/>
            <a:ext cx="2243017" cy="420564"/>
            <a:chOff x="3009596" y="349591"/>
            <a:chExt cx="1682263" cy="315423"/>
          </a:xfrm>
        </p:grpSpPr>
        <p:grpSp>
          <p:nvGrpSpPr>
            <p:cNvPr id="9" name="组合 8"/>
            <p:cNvGrpSpPr/>
            <p:nvPr/>
          </p:nvGrpSpPr>
          <p:grpSpPr>
            <a:xfrm>
              <a:off x="3009596" y="385319"/>
              <a:ext cx="266260" cy="266260"/>
              <a:chOff x="3009596" y="385319"/>
              <a:chExt cx="266260" cy="266260"/>
            </a:xfrm>
          </p:grpSpPr>
          <p:sp>
            <p:nvSpPr>
              <p:cNvPr id="11" name="椭圆 1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2" name="等腰三角形 1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10" name="TextBox 52"/>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13" name="组合 12"/>
          <p:cNvGrpSpPr/>
          <p:nvPr/>
        </p:nvGrpSpPr>
        <p:grpSpPr>
          <a:xfrm>
            <a:off x="4039750" y="3575349"/>
            <a:ext cx="2243017" cy="420564"/>
            <a:chOff x="3009596" y="349591"/>
            <a:chExt cx="1682263" cy="315423"/>
          </a:xfrm>
        </p:grpSpPr>
        <p:grpSp>
          <p:nvGrpSpPr>
            <p:cNvPr id="14" name="组合 13"/>
            <p:cNvGrpSpPr/>
            <p:nvPr/>
          </p:nvGrpSpPr>
          <p:grpSpPr>
            <a:xfrm>
              <a:off x="3009596" y="385319"/>
              <a:ext cx="266260" cy="266260"/>
              <a:chOff x="3009596" y="385319"/>
              <a:chExt cx="266260" cy="266260"/>
            </a:xfrm>
          </p:grpSpPr>
          <p:sp>
            <p:nvSpPr>
              <p:cNvPr id="16" name="椭圆 1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7" name="等腰三角形 1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15" name="TextBox 57"/>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18" name="组合 17"/>
          <p:cNvGrpSpPr/>
          <p:nvPr/>
        </p:nvGrpSpPr>
        <p:grpSpPr>
          <a:xfrm>
            <a:off x="4039750" y="4001265"/>
            <a:ext cx="2243017" cy="420564"/>
            <a:chOff x="3009596" y="349591"/>
            <a:chExt cx="1682263" cy="315423"/>
          </a:xfrm>
        </p:grpSpPr>
        <p:grpSp>
          <p:nvGrpSpPr>
            <p:cNvPr id="19" name="组合 18"/>
            <p:cNvGrpSpPr/>
            <p:nvPr/>
          </p:nvGrpSpPr>
          <p:grpSpPr>
            <a:xfrm>
              <a:off x="3009596" y="385319"/>
              <a:ext cx="266260" cy="266260"/>
              <a:chOff x="3009596" y="385319"/>
              <a:chExt cx="266260" cy="266260"/>
            </a:xfrm>
          </p:grpSpPr>
          <p:sp>
            <p:nvSpPr>
              <p:cNvPr id="21" name="椭圆 2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2" name="等腰三角形 2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20" name="TextBox 62"/>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23" name="组合 22"/>
          <p:cNvGrpSpPr/>
          <p:nvPr/>
        </p:nvGrpSpPr>
        <p:grpSpPr>
          <a:xfrm>
            <a:off x="7333362" y="3140536"/>
            <a:ext cx="2243017" cy="420564"/>
            <a:chOff x="3009596" y="349591"/>
            <a:chExt cx="1682263" cy="315423"/>
          </a:xfrm>
        </p:grpSpPr>
        <p:grpSp>
          <p:nvGrpSpPr>
            <p:cNvPr id="24" name="组合 23"/>
            <p:cNvGrpSpPr/>
            <p:nvPr/>
          </p:nvGrpSpPr>
          <p:grpSpPr>
            <a:xfrm>
              <a:off x="3009596" y="385319"/>
              <a:ext cx="266260" cy="266260"/>
              <a:chOff x="3009596" y="385319"/>
              <a:chExt cx="266260" cy="266260"/>
            </a:xfrm>
          </p:grpSpPr>
          <p:sp>
            <p:nvSpPr>
              <p:cNvPr id="26" name="椭圆 2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7" name="等腰三角形 2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25" name="TextBox 67"/>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28" name="组合 27"/>
          <p:cNvGrpSpPr/>
          <p:nvPr/>
        </p:nvGrpSpPr>
        <p:grpSpPr>
          <a:xfrm>
            <a:off x="7333362" y="3566453"/>
            <a:ext cx="2243017" cy="420564"/>
            <a:chOff x="3009596" y="349591"/>
            <a:chExt cx="1682263" cy="315423"/>
          </a:xfrm>
        </p:grpSpPr>
        <p:grpSp>
          <p:nvGrpSpPr>
            <p:cNvPr id="29" name="组合 28"/>
            <p:cNvGrpSpPr/>
            <p:nvPr/>
          </p:nvGrpSpPr>
          <p:grpSpPr>
            <a:xfrm>
              <a:off x="3009596" y="385319"/>
              <a:ext cx="266260" cy="266260"/>
              <a:chOff x="3009596" y="385319"/>
              <a:chExt cx="266260" cy="266260"/>
            </a:xfrm>
          </p:grpSpPr>
          <p:sp>
            <p:nvSpPr>
              <p:cNvPr id="31" name="椭圆 3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2" name="等腰三角形 3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30" name="TextBox 72"/>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grpSp>
        <p:nvGrpSpPr>
          <p:cNvPr id="33" name="组合 32"/>
          <p:cNvGrpSpPr/>
          <p:nvPr/>
        </p:nvGrpSpPr>
        <p:grpSpPr>
          <a:xfrm>
            <a:off x="7333362" y="3992369"/>
            <a:ext cx="2243017" cy="420564"/>
            <a:chOff x="3009596" y="349591"/>
            <a:chExt cx="1682263" cy="315423"/>
          </a:xfrm>
        </p:grpSpPr>
        <p:grpSp>
          <p:nvGrpSpPr>
            <p:cNvPr id="34" name="组合 33"/>
            <p:cNvGrpSpPr/>
            <p:nvPr/>
          </p:nvGrpSpPr>
          <p:grpSpPr>
            <a:xfrm>
              <a:off x="3009596" y="385319"/>
              <a:ext cx="266260" cy="266260"/>
              <a:chOff x="3009596" y="385319"/>
              <a:chExt cx="266260" cy="266260"/>
            </a:xfrm>
          </p:grpSpPr>
          <p:sp>
            <p:nvSpPr>
              <p:cNvPr id="36" name="椭圆 3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7" name="等腰三角形 3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35" name="TextBox 77"/>
            <p:cNvSpPr txBox="1"/>
            <p:nvPr/>
          </p:nvSpPr>
          <p:spPr>
            <a:xfrm>
              <a:off x="3319849" y="349591"/>
              <a:ext cx="1372010" cy="315423"/>
            </a:xfrm>
            <a:prstGeom prst="rect">
              <a:avLst/>
            </a:prstGeom>
            <a:noFill/>
          </p:spPr>
          <p:txBody>
            <a:bodyPr wrap="none" rtlCol="0">
              <a:spAutoFit/>
            </a:bodyPr>
            <a:lstStyle/>
            <a:p>
              <a:r>
                <a:rPr lang="zh-CN" altLang="en-US" sz="2135" dirty="0">
                  <a:solidFill>
                    <a:schemeClr val="bg1"/>
                  </a:solidFill>
                  <a:latin typeface="微软雅黑" pitchFamily="34" charset="-122"/>
                  <a:ea typeface="微软雅黑" pitchFamily="34" charset="-122"/>
                </a:rPr>
                <a:t>点击添加文字</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Horizontal)">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2" presetClass="entr" presetSubtype="1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2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3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40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1+#ppt_h/2"/>
                                          </p:val>
                                        </p:tav>
                                        <p:tav tm="100000">
                                          <p:val>
                                            <p:strVal val="#ppt_y"/>
                                          </p:val>
                                        </p:tav>
                                      </p:tavLst>
                                    </p:anim>
                                  </p:childTnLst>
                                </p:cTn>
                              </p:par>
                              <p:par>
                                <p:cTn id="43" presetID="2" presetClass="entr" presetSubtype="12" fill="hold" nodeType="withEffect">
                                  <p:stCondLst>
                                    <p:cond delay="50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0-#ppt_w/2"/>
                                          </p:val>
                                        </p:tav>
                                        <p:tav tm="100000">
                                          <p:val>
                                            <p:strVal val="#ppt_x"/>
                                          </p:val>
                                        </p:tav>
                                      </p:tavLst>
                                    </p:anim>
                                    <p:anim calcmode="lin" valueType="num">
                                      <p:cBhvr additive="base">
                                        <p:cTn id="4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C00000"/>
      </a:dk2>
      <a:lt2>
        <a:srgbClr val="E3DED1"/>
      </a:lt2>
      <a:accent1>
        <a:srgbClr val="C00000"/>
      </a:accent1>
      <a:accent2>
        <a:srgbClr val="C00000"/>
      </a:accent2>
      <a:accent3>
        <a:srgbClr val="C00000"/>
      </a:accent3>
      <a:accent4>
        <a:srgbClr val="C00000"/>
      </a:accent4>
      <a:accent5>
        <a:srgbClr val="C00000"/>
      </a:accent5>
      <a:accent6>
        <a:srgbClr val="C00000"/>
      </a:accent6>
      <a:hlink>
        <a:srgbClr val="6B9F25"/>
      </a:hlink>
      <a:folHlink>
        <a:srgbClr val="BA690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3096</Words>
  <Application>Kingsoft Office WPP</Application>
  <PresentationFormat>宽屏</PresentationFormat>
  <Paragraphs>569</Paragraphs>
  <Slides>28</Slides>
  <Notes>28</Notes>
  <HiddenSlides>0</HiddenSlides>
  <MMClips>2</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apple</cp:lastModifiedBy>
  <cp:revision>3</cp:revision>
  <dcterms:created xsi:type="dcterms:W3CDTF">2018-05-27T15:27:00Z</dcterms:created>
  <dcterms:modified xsi:type="dcterms:W3CDTF">2018-05-27T15:28:37Z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