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xls" ContentType="application/vnd.ms-excel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8" r:id="rId5"/>
    <p:sldId id="259" r:id="rId6"/>
    <p:sldId id="260" r:id="rId7"/>
    <p:sldId id="261" r:id="rId8"/>
    <p:sldId id="262" r:id="rId9"/>
    <p:sldId id="263" r:id="rId10"/>
    <p:sldId id="267" r:id="rId11"/>
    <p:sldId id="265" r:id="rId12"/>
    <p:sldId id="264" r:id="rId13"/>
    <p:sldId id="279" r:id="rId14"/>
    <p:sldId id="270" r:id="rId15"/>
    <p:sldId id="282" r:id="rId16"/>
    <p:sldId id="268" r:id="rId17"/>
    <p:sldId id="281" r:id="rId18"/>
    <p:sldId id="274" r:id="rId19"/>
    <p:sldId id="272" r:id="rId20"/>
    <p:sldId id="271" r:id="rId21"/>
    <p:sldId id="269" r:id="rId22"/>
    <p:sldId id="277" r:id="rId23"/>
    <p:sldId id="278" r:id="rId24"/>
    <p:sldId id="280" r:id="rId25"/>
    <p:sldId id="276" r:id="rId26"/>
    <p:sldId id="275" r:id="rId27"/>
    <p:sldId id="283" r:id="rId28"/>
  </p:sldIdLst>
  <p:sldSz cx="12192000" cy="6858000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D6DC"/>
    <a:srgbClr val="282828"/>
    <a:srgbClr val="6EC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 autoAdjust="0"/>
  </p:normalViewPr>
  <p:slideViewPr>
    <p:cSldViewPr snapToGrid="0">
      <p:cViewPr varScale="1">
        <p:scale>
          <a:sx n="63" d="100"/>
          <a:sy n="63" d="100"/>
        </p:scale>
        <p:origin x="724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-56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20229-1444-4106-AF52-789926B489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03878-6389-490E-BAC6-AC52F7851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oleObject" Target="../embeddings/Workbook1.xls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3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48175" y="1843088"/>
            <a:ext cx="1357313" cy="327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7500">
                <a:solidFill>
                  <a:srgbClr val="282828"/>
                </a:solidFill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简约风</a:t>
            </a:r>
            <a:endParaRPr lang="zh-CN" altLang="en-US" sz="7500">
              <a:solidFill>
                <a:srgbClr val="282828"/>
              </a:solidFill>
              <a:latin typeface="方正字迹-邢体草书繁体" panose="03000502000000000000" pitchFamily="66" charset="-122"/>
              <a:ea typeface="方正字迹-邢体草书繁体" panose="03000502000000000000" pitchFamily="66" charset="-122"/>
            </a:endParaRPr>
          </a:p>
        </p:txBody>
      </p:sp>
      <p:pic>
        <p:nvPicPr>
          <p:cNvPr id="5" name="图片 4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6" name="图片 5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伞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-1588"/>
            <a:ext cx="15621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点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1646238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 bwMode="auto">
          <a:xfrm>
            <a:off x="4484688" y="2100263"/>
            <a:ext cx="2543175" cy="2349500"/>
            <a:chOff x="5046" y="2930"/>
            <a:chExt cx="4006" cy="369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052" y="2945"/>
              <a:ext cx="0" cy="3684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59" name="组合 17"/>
            <p:cNvGrpSpPr/>
            <p:nvPr/>
          </p:nvGrpSpPr>
          <p:grpSpPr bwMode="auto">
            <a:xfrm>
              <a:off x="5046" y="2945"/>
              <a:ext cx="555" cy="3684"/>
              <a:chOff x="5046" y="2945"/>
              <a:chExt cx="555" cy="368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061" y="2945"/>
                <a:ext cx="0" cy="3684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046" y="2945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046" y="6629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7264" y="2930"/>
              <a:ext cx="1788" cy="15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497" y="6629"/>
              <a:ext cx="555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11" y="6629"/>
              <a:ext cx="1010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叶片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398588"/>
            <a:ext cx="804863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584508" y="2201863"/>
            <a:ext cx="492443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商务通用模板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88075" y="2187575"/>
            <a:ext cx="42703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15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单击此处输入公司名称</a:t>
            </a:r>
            <a:endParaRPr lang="zh-CN" altLang="en-US" sz="15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6197600" y="2101850"/>
            <a:ext cx="390525" cy="2851150"/>
            <a:chOff x="9760" y="3309"/>
            <a:chExt cx="614" cy="4492"/>
          </a:xfrm>
        </p:grpSpPr>
        <p:sp>
          <p:nvSpPr>
            <p:cNvPr id="22" name="矩形 21"/>
            <p:cNvSpPr/>
            <p:nvPr/>
          </p:nvSpPr>
          <p:spPr>
            <a:xfrm>
              <a:off x="9760" y="3309"/>
              <a:ext cx="614" cy="4492"/>
            </a:xfrm>
            <a:prstGeom prst="rect">
              <a:avLst/>
            </a:prstGeom>
            <a:noFill/>
            <a:ln>
              <a:solidFill>
                <a:srgbClr val="2828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805" y="6861"/>
              <a:ext cx="544" cy="91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2072" name="图片 24" descr="伞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0" y="7112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599238" y="2228850"/>
            <a:ext cx="42862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dist"/>
            <a:r>
              <a:rPr lang="zh-CN" altLang="en-US" sz="1600" dirty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主讲人</a:t>
            </a:r>
            <a:r>
              <a:rPr lang="en-US" altLang="zh-CN" sz="1600" dirty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:</a:t>
            </a:r>
            <a:r>
              <a:rPr lang="zh-CN" altLang="en-US" sz="1600" dirty="0">
                <a:latin typeface="方正大标宋简体" panose="03000509000000000000" pitchFamily="65" charset="-122"/>
                <a:ea typeface="方正大标宋简体" panose="03000509000000000000" pitchFamily="65" charset="-122"/>
                <a:sym typeface="宋体" panose="02010600030101010101" pitchFamily="2" charset="-122"/>
              </a:rPr>
              <a:t>蓝素材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4687888"/>
            <a:ext cx="105092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伞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4789488"/>
            <a:ext cx="17002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  <p:bldP spid="21" grpId="0"/>
      <p:bldP spid="23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1268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1271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六边形 2"/>
          <p:cNvSpPr>
            <a:spLocks noChangeArrowheads="1"/>
          </p:cNvSpPr>
          <p:nvPr/>
        </p:nvSpPr>
        <p:spPr bwMode="auto">
          <a:xfrm>
            <a:off x="5464175" y="257016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六边形 3"/>
          <p:cNvSpPr>
            <a:spLocks noChangeArrowheads="1"/>
          </p:cNvSpPr>
          <p:nvPr/>
        </p:nvSpPr>
        <p:spPr bwMode="auto">
          <a:xfrm>
            <a:off x="4425950" y="311308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六边形 4"/>
          <p:cNvSpPr>
            <a:spLocks noChangeArrowheads="1"/>
          </p:cNvSpPr>
          <p:nvPr/>
        </p:nvSpPr>
        <p:spPr bwMode="auto">
          <a:xfrm>
            <a:off x="5451475" y="369411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0" name="六边形 5"/>
          <p:cNvSpPr>
            <a:spLocks noChangeArrowheads="1"/>
          </p:cNvSpPr>
          <p:nvPr/>
        </p:nvSpPr>
        <p:spPr bwMode="auto">
          <a:xfrm>
            <a:off x="6505575" y="311308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5583238" y="2816225"/>
            <a:ext cx="9953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2" name="矩形 7"/>
          <p:cNvSpPr>
            <a:spLocks noChangeArrowheads="1"/>
          </p:cNvSpPr>
          <p:nvPr/>
        </p:nvSpPr>
        <p:spPr bwMode="auto">
          <a:xfrm>
            <a:off x="5583238" y="3938588"/>
            <a:ext cx="9953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3" name="矩形 8"/>
          <p:cNvSpPr>
            <a:spLocks noChangeArrowheads="1"/>
          </p:cNvSpPr>
          <p:nvPr/>
        </p:nvSpPr>
        <p:spPr bwMode="auto">
          <a:xfrm>
            <a:off x="4557713" y="3359150"/>
            <a:ext cx="9969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sz="3200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4" name="矩形 9"/>
          <p:cNvSpPr>
            <a:spLocks noChangeArrowheads="1"/>
          </p:cNvSpPr>
          <p:nvPr/>
        </p:nvSpPr>
        <p:spPr bwMode="auto">
          <a:xfrm>
            <a:off x="6637338" y="3359150"/>
            <a:ext cx="9953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 sz="3200" b="1">
              <a:solidFill>
                <a:srgbClr val="7F7F7F"/>
              </a:solidFill>
              <a:sym typeface="Calibri" panose="020F0502020204030204" pitchFamily="34" charset="0"/>
            </a:endParaRPr>
          </a:p>
        </p:txBody>
      </p:sp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920875" y="2052638"/>
            <a:ext cx="36337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en-US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938213" y="3954463"/>
            <a:ext cx="3633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矩形 1"/>
          <p:cNvSpPr>
            <a:spLocks noChangeArrowheads="1"/>
          </p:cNvSpPr>
          <p:nvPr/>
        </p:nvSpPr>
        <p:spPr bwMode="auto">
          <a:xfrm>
            <a:off x="7707313" y="2581275"/>
            <a:ext cx="3633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8" name="矩形 1"/>
          <p:cNvSpPr>
            <a:spLocks noChangeArrowheads="1"/>
          </p:cNvSpPr>
          <p:nvPr/>
        </p:nvSpPr>
        <p:spPr bwMode="auto">
          <a:xfrm>
            <a:off x="5964238" y="4872038"/>
            <a:ext cx="3633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en-US" altLang="zh-CN" sz="1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8197" grpId="0" bldLvl="0" animBg="1"/>
      <p:bldP spid="8198" grpId="0" bldLvl="0" animBg="1"/>
      <p:bldP spid="8199" grpId="0" bldLvl="0" animBg="1"/>
      <p:bldP spid="8200" grpId="0" bldLvl="0" animBg="1"/>
      <p:bldP spid="8201" grpId="0" bldLvl="0"/>
      <p:bldP spid="8202" grpId="0" bldLvl="0"/>
      <p:bldP spid="8203" grpId="0" bldLvl="0"/>
      <p:bldP spid="8204" grpId="0" bldLvl="0"/>
      <p:bldP spid="8205" grpId="0"/>
      <p:bldP spid="8206" grpId="0"/>
      <p:bldP spid="8207" grpId="0"/>
      <p:bldP spid="82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2292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2295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206375" y="1708150"/>
            <a:ext cx="9259888" cy="49498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6102350" y="4129088"/>
            <a:ext cx="5873750" cy="2160587"/>
          </a:xfrm>
          <a:prstGeom prst="rect">
            <a:avLst/>
          </a:pr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3" name="组合 6"/>
          <p:cNvGrpSpPr/>
          <p:nvPr/>
        </p:nvGrpSpPr>
        <p:grpSpPr bwMode="auto">
          <a:xfrm>
            <a:off x="6361113" y="4459288"/>
            <a:ext cx="5254625" cy="1663700"/>
            <a:chOff x="0" y="0"/>
            <a:chExt cx="4339248" cy="1664439"/>
          </a:xfrm>
        </p:grpSpPr>
        <p:sp>
          <p:nvSpPr>
            <p:cNvPr id="12300" name="矩形 7"/>
            <p:cNvSpPr>
              <a:spLocks noChangeArrowheads="1"/>
            </p:cNvSpPr>
            <p:nvPr/>
          </p:nvSpPr>
          <p:spPr bwMode="auto">
            <a:xfrm>
              <a:off x="0" y="586581"/>
              <a:ext cx="4339248" cy="107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301" name="文本框 8"/>
            <p:cNvSpPr txBox="1">
              <a:spLocks noChangeArrowheads="1"/>
            </p:cNvSpPr>
            <p:nvPr/>
          </p:nvSpPr>
          <p:spPr bwMode="auto">
            <a:xfrm>
              <a:off x="0" y="0"/>
              <a:ext cx="2059633" cy="319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cxnSp>
          <p:nvCxnSpPr>
            <p:cNvPr id="12302" name="直接连接符 9"/>
            <p:cNvCxnSpPr>
              <a:cxnSpLocks noChangeShapeType="1"/>
            </p:cNvCxnSpPr>
            <p:nvPr/>
          </p:nvCxnSpPr>
          <p:spPr bwMode="auto">
            <a:xfrm>
              <a:off x="105400" y="449955"/>
              <a:ext cx="1679066" cy="636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9221" grpId="0" bldLvl="0" animBg="1"/>
      <p:bldP spid="92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3316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3319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266700" y="1430338"/>
            <a:ext cx="4845050" cy="4557712"/>
            <a:chOff x="420" y="2253"/>
            <a:chExt cx="7630" cy="7176"/>
          </a:xfrm>
        </p:grpSpPr>
        <p:grpSp>
          <p:nvGrpSpPr>
            <p:cNvPr id="13322" name="组合 61"/>
            <p:cNvGrpSpPr/>
            <p:nvPr/>
          </p:nvGrpSpPr>
          <p:grpSpPr bwMode="auto">
            <a:xfrm>
              <a:off x="420" y="2253"/>
              <a:ext cx="7630" cy="7177"/>
              <a:chOff x="6096000" y="1630907"/>
              <a:chExt cx="4176251" cy="3928377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6791130" y="1940099"/>
                <a:ext cx="3481121" cy="3480460"/>
              </a:xfrm>
              <a:prstGeom prst="ellipse">
                <a:avLst/>
              </a:prstGeom>
              <a:noFill/>
              <a:ln>
                <a:solidFill>
                  <a:srgbClr val="B5D6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096000" y="1630907"/>
                <a:ext cx="2428849" cy="39278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2208" y="3253"/>
              <a:ext cx="5482" cy="5481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grpSp>
          <p:nvGrpSpPr>
            <p:cNvPr id="13326" name="组合 65"/>
            <p:cNvGrpSpPr/>
            <p:nvPr/>
          </p:nvGrpSpPr>
          <p:grpSpPr bwMode="auto">
            <a:xfrm>
              <a:off x="3265" y="4308"/>
              <a:ext cx="3368" cy="3368"/>
              <a:chOff x="1806677" y="2735825"/>
              <a:chExt cx="2138516" cy="213851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806677" y="2735552"/>
                <a:ext cx="2138199" cy="21393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3328" name="Freeform 15"/>
              <p:cNvSpPr>
                <a:spLocks noEditPoints="1" noChangeArrowheads="1"/>
              </p:cNvSpPr>
              <p:nvPr/>
            </p:nvSpPr>
            <p:spPr bwMode="auto">
              <a:xfrm>
                <a:off x="2411322" y="3390671"/>
                <a:ext cx="929226" cy="828825"/>
              </a:xfrm>
              <a:custGeom>
                <a:avLst/>
                <a:gdLst>
                  <a:gd name="T0" fmla="*/ 7 w 184"/>
                  <a:gd name="T1" fmla="*/ 164 h 164"/>
                  <a:gd name="T2" fmla="*/ 0 w 184"/>
                  <a:gd name="T3" fmla="*/ 157 h 164"/>
                  <a:gd name="T4" fmla="*/ 7 w 184"/>
                  <a:gd name="T5" fmla="*/ 150 h 164"/>
                  <a:gd name="T6" fmla="*/ 177 w 184"/>
                  <a:gd name="T7" fmla="*/ 150 h 164"/>
                  <a:gd name="T8" fmla="*/ 184 w 184"/>
                  <a:gd name="T9" fmla="*/ 157 h 164"/>
                  <a:gd name="T10" fmla="*/ 177 w 184"/>
                  <a:gd name="T11" fmla="*/ 164 h 164"/>
                  <a:gd name="T12" fmla="*/ 7 w 184"/>
                  <a:gd name="T13" fmla="*/ 164 h 164"/>
                  <a:gd name="T14" fmla="*/ 21 w 184"/>
                  <a:gd name="T15" fmla="*/ 44 h 164"/>
                  <a:gd name="T16" fmla="*/ 21 w 184"/>
                  <a:gd name="T17" fmla="*/ 44 h 164"/>
                  <a:gd name="T18" fmla="*/ 28 w 184"/>
                  <a:gd name="T19" fmla="*/ 37 h 164"/>
                  <a:gd name="T20" fmla="*/ 35 w 184"/>
                  <a:gd name="T21" fmla="*/ 44 h 164"/>
                  <a:gd name="T22" fmla="*/ 35 w 184"/>
                  <a:gd name="T23" fmla="*/ 136 h 164"/>
                  <a:gd name="T24" fmla="*/ 28 w 184"/>
                  <a:gd name="T25" fmla="*/ 143 h 164"/>
                  <a:gd name="T26" fmla="*/ 21 w 184"/>
                  <a:gd name="T27" fmla="*/ 136 h 164"/>
                  <a:gd name="T28" fmla="*/ 21 w 184"/>
                  <a:gd name="T29" fmla="*/ 44 h 164"/>
                  <a:gd name="T30" fmla="*/ 149 w 184"/>
                  <a:gd name="T31" fmla="*/ 29 h 164"/>
                  <a:gd name="T32" fmla="*/ 149 w 184"/>
                  <a:gd name="T33" fmla="*/ 29 h 164"/>
                  <a:gd name="T34" fmla="*/ 157 w 184"/>
                  <a:gd name="T35" fmla="*/ 22 h 164"/>
                  <a:gd name="T36" fmla="*/ 163 w 184"/>
                  <a:gd name="T37" fmla="*/ 29 h 164"/>
                  <a:gd name="T38" fmla="*/ 163 w 184"/>
                  <a:gd name="T39" fmla="*/ 136 h 164"/>
                  <a:gd name="T40" fmla="*/ 157 w 184"/>
                  <a:gd name="T41" fmla="*/ 143 h 164"/>
                  <a:gd name="T42" fmla="*/ 149 w 184"/>
                  <a:gd name="T43" fmla="*/ 136 h 164"/>
                  <a:gd name="T44" fmla="*/ 149 w 184"/>
                  <a:gd name="T45" fmla="*/ 29 h 164"/>
                  <a:gd name="T46" fmla="*/ 117 w 184"/>
                  <a:gd name="T47" fmla="*/ 7 h 164"/>
                  <a:gd name="T48" fmla="*/ 117 w 184"/>
                  <a:gd name="T49" fmla="*/ 7 h 164"/>
                  <a:gd name="T50" fmla="*/ 124 w 184"/>
                  <a:gd name="T51" fmla="*/ 0 h 164"/>
                  <a:gd name="T52" fmla="*/ 131 w 184"/>
                  <a:gd name="T53" fmla="*/ 7 h 164"/>
                  <a:gd name="T54" fmla="*/ 131 w 184"/>
                  <a:gd name="T55" fmla="*/ 136 h 164"/>
                  <a:gd name="T56" fmla="*/ 124 w 184"/>
                  <a:gd name="T57" fmla="*/ 143 h 164"/>
                  <a:gd name="T58" fmla="*/ 117 w 184"/>
                  <a:gd name="T59" fmla="*/ 136 h 164"/>
                  <a:gd name="T60" fmla="*/ 117 w 184"/>
                  <a:gd name="T61" fmla="*/ 7 h 164"/>
                  <a:gd name="T62" fmla="*/ 85 w 184"/>
                  <a:gd name="T63" fmla="*/ 55 h 164"/>
                  <a:gd name="T64" fmla="*/ 85 w 184"/>
                  <a:gd name="T65" fmla="*/ 55 h 164"/>
                  <a:gd name="T66" fmla="*/ 92 w 184"/>
                  <a:gd name="T67" fmla="*/ 48 h 164"/>
                  <a:gd name="T68" fmla="*/ 99 w 184"/>
                  <a:gd name="T69" fmla="*/ 55 h 164"/>
                  <a:gd name="T70" fmla="*/ 99 w 184"/>
                  <a:gd name="T71" fmla="*/ 136 h 164"/>
                  <a:gd name="T72" fmla="*/ 92 w 184"/>
                  <a:gd name="T73" fmla="*/ 143 h 164"/>
                  <a:gd name="T74" fmla="*/ 85 w 184"/>
                  <a:gd name="T75" fmla="*/ 136 h 164"/>
                  <a:gd name="T76" fmla="*/ 85 w 184"/>
                  <a:gd name="T77" fmla="*/ 55 h 164"/>
                  <a:gd name="T78" fmla="*/ 53 w 184"/>
                  <a:gd name="T79" fmla="*/ 87 h 164"/>
                  <a:gd name="T80" fmla="*/ 53 w 184"/>
                  <a:gd name="T81" fmla="*/ 87 h 164"/>
                  <a:gd name="T82" fmla="*/ 60 w 184"/>
                  <a:gd name="T83" fmla="*/ 80 h 164"/>
                  <a:gd name="T84" fmla="*/ 67 w 184"/>
                  <a:gd name="T85" fmla="*/ 87 h 164"/>
                  <a:gd name="T86" fmla="*/ 67 w 184"/>
                  <a:gd name="T87" fmla="*/ 136 h 164"/>
                  <a:gd name="T88" fmla="*/ 60 w 184"/>
                  <a:gd name="T89" fmla="*/ 143 h 164"/>
                  <a:gd name="T90" fmla="*/ 53 w 184"/>
                  <a:gd name="T91" fmla="*/ 136 h 164"/>
                  <a:gd name="T92" fmla="*/ 53 w 184"/>
                  <a:gd name="T93" fmla="*/ 8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" h="164">
                    <a:moveTo>
                      <a:pt x="7" y="164"/>
                    </a:moveTo>
                    <a:cubicBezTo>
                      <a:pt x="4" y="164"/>
                      <a:pt x="0" y="161"/>
                      <a:pt x="0" y="157"/>
                    </a:cubicBezTo>
                    <a:cubicBezTo>
                      <a:pt x="0" y="153"/>
                      <a:pt x="4" y="150"/>
                      <a:pt x="7" y="150"/>
                    </a:cubicBezTo>
                    <a:cubicBezTo>
                      <a:pt x="177" y="150"/>
                      <a:pt x="177" y="150"/>
                      <a:pt x="177" y="150"/>
                    </a:cubicBezTo>
                    <a:cubicBezTo>
                      <a:pt x="181" y="150"/>
                      <a:pt x="184" y="153"/>
                      <a:pt x="184" y="157"/>
                    </a:cubicBezTo>
                    <a:cubicBezTo>
                      <a:pt x="184" y="161"/>
                      <a:pt x="181" y="164"/>
                      <a:pt x="177" y="164"/>
                    </a:cubicBezTo>
                    <a:cubicBezTo>
                      <a:pt x="7" y="164"/>
                      <a:pt x="7" y="164"/>
                      <a:pt x="7" y="164"/>
                    </a:cubicBezTo>
                    <a:close/>
                    <a:moveTo>
                      <a:pt x="21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0"/>
                      <a:pt x="24" y="37"/>
                      <a:pt x="28" y="37"/>
                    </a:cubicBezTo>
                    <a:cubicBezTo>
                      <a:pt x="32" y="37"/>
                      <a:pt x="35" y="40"/>
                      <a:pt x="35" y="44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9"/>
                      <a:pt x="32" y="143"/>
                      <a:pt x="28" y="143"/>
                    </a:cubicBezTo>
                    <a:cubicBezTo>
                      <a:pt x="24" y="143"/>
                      <a:pt x="21" y="139"/>
                      <a:pt x="21" y="136"/>
                    </a:cubicBezTo>
                    <a:cubicBezTo>
                      <a:pt x="21" y="44"/>
                      <a:pt x="21" y="44"/>
                      <a:pt x="21" y="44"/>
                    </a:cubicBezTo>
                    <a:close/>
                    <a:moveTo>
                      <a:pt x="149" y="29"/>
                    </a:moveTo>
                    <a:cubicBezTo>
                      <a:pt x="149" y="29"/>
                      <a:pt x="149" y="29"/>
                      <a:pt x="149" y="29"/>
                    </a:cubicBezTo>
                    <a:cubicBezTo>
                      <a:pt x="149" y="25"/>
                      <a:pt x="153" y="22"/>
                      <a:pt x="157" y="22"/>
                    </a:cubicBezTo>
                    <a:cubicBezTo>
                      <a:pt x="160" y="22"/>
                      <a:pt x="163" y="25"/>
                      <a:pt x="163" y="29"/>
                    </a:cubicBezTo>
                    <a:cubicBezTo>
                      <a:pt x="163" y="136"/>
                      <a:pt x="163" y="136"/>
                      <a:pt x="163" y="136"/>
                    </a:cubicBezTo>
                    <a:cubicBezTo>
                      <a:pt x="163" y="139"/>
                      <a:pt x="160" y="143"/>
                      <a:pt x="157" y="143"/>
                    </a:cubicBezTo>
                    <a:cubicBezTo>
                      <a:pt x="153" y="143"/>
                      <a:pt x="149" y="139"/>
                      <a:pt x="149" y="136"/>
                    </a:cubicBezTo>
                    <a:cubicBezTo>
                      <a:pt x="149" y="29"/>
                      <a:pt x="149" y="29"/>
                      <a:pt x="149" y="29"/>
                    </a:cubicBezTo>
                    <a:close/>
                    <a:moveTo>
                      <a:pt x="117" y="7"/>
                    </a:move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3"/>
                      <a:pt x="120" y="0"/>
                      <a:pt x="124" y="0"/>
                    </a:cubicBezTo>
                    <a:cubicBezTo>
                      <a:pt x="128" y="0"/>
                      <a:pt x="131" y="3"/>
                      <a:pt x="131" y="7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1" y="139"/>
                      <a:pt x="128" y="143"/>
                      <a:pt x="124" y="143"/>
                    </a:cubicBezTo>
                    <a:cubicBezTo>
                      <a:pt x="120" y="143"/>
                      <a:pt x="117" y="139"/>
                      <a:pt x="117" y="136"/>
                    </a:cubicBezTo>
                    <a:cubicBezTo>
                      <a:pt x="117" y="7"/>
                      <a:pt x="117" y="7"/>
                      <a:pt x="117" y="7"/>
                    </a:cubicBezTo>
                    <a:close/>
                    <a:moveTo>
                      <a:pt x="85" y="55"/>
                    </a:move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1"/>
                      <a:pt x="88" y="48"/>
                      <a:pt x="92" y="48"/>
                    </a:cubicBezTo>
                    <a:cubicBezTo>
                      <a:pt x="96" y="48"/>
                      <a:pt x="99" y="51"/>
                      <a:pt x="99" y="55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99" y="139"/>
                      <a:pt x="96" y="143"/>
                      <a:pt x="92" y="143"/>
                    </a:cubicBezTo>
                    <a:cubicBezTo>
                      <a:pt x="88" y="143"/>
                      <a:pt x="85" y="139"/>
                      <a:pt x="85" y="136"/>
                    </a:cubicBezTo>
                    <a:cubicBezTo>
                      <a:pt x="85" y="55"/>
                      <a:pt x="85" y="55"/>
                      <a:pt x="85" y="55"/>
                    </a:cubicBezTo>
                    <a:close/>
                    <a:moveTo>
                      <a:pt x="53" y="87"/>
                    </a:move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3"/>
                      <a:pt x="56" y="80"/>
                      <a:pt x="60" y="80"/>
                    </a:cubicBezTo>
                    <a:cubicBezTo>
                      <a:pt x="64" y="80"/>
                      <a:pt x="67" y="83"/>
                      <a:pt x="67" y="87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67" y="139"/>
                      <a:pt x="64" y="143"/>
                      <a:pt x="60" y="143"/>
                    </a:cubicBezTo>
                    <a:cubicBezTo>
                      <a:pt x="56" y="143"/>
                      <a:pt x="53" y="139"/>
                      <a:pt x="53" y="136"/>
                    </a:cubicBezTo>
                    <a:cubicBezTo>
                      <a:pt x="53" y="87"/>
                      <a:pt x="53" y="87"/>
                      <a:pt x="53" y="87"/>
                    </a:cubicBezTo>
                    <a:close/>
                  </a:path>
                </a:pathLst>
              </a:custGeom>
              <a:solidFill>
                <a:srgbClr val="B5D6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6370" y="3155"/>
              <a:ext cx="263" cy="262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0" name="椭圆 69"/>
            <p:cNvSpPr/>
            <p:nvPr/>
          </p:nvSpPr>
          <p:spPr>
            <a:xfrm>
              <a:off x="6303" y="8692"/>
              <a:ext cx="262" cy="262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1" name="椭圆 70"/>
            <p:cNvSpPr/>
            <p:nvPr/>
          </p:nvSpPr>
          <p:spPr>
            <a:xfrm>
              <a:off x="7605" y="4555"/>
              <a:ext cx="265" cy="265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2" name="椭圆 71"/>
            <p:cNvSpPr/>
            <p:nvPr/>
          </p:nvSpPr>
          <p:spPr>
            <a:xfrm>
              <a:off x="7598" y="7239"/>
              <a:ext cx="262" cy="265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4522788" y="1587500"/>
            <a:ext cx="6613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522788" y="5518150"/>
            <a:ext cx="686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5111750" y="2620963"/>
            <a:ext cx="628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5111750" y="4389438"/>
            <a:ext cx="629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4340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4343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26088" y="1968500"/>
            <a:ext cx="593725" cy="59372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01</a:t>
            </a:r>
            <a:endParaRPr lang="en-US" altLang="zh-CN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64275" y="1978025"/>
            <a:ext cx="519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26088" y="3013075"/>
            <a:ext cx="593725" cy="5921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02</a:t>
            </a:r>
            <a:endParaRPr lang="en-US" altLang="zh-CN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26088" y="4056063"/>
            <a:ext cx="593725" cy="5921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03</a:t>
            </a:r>
            <a:endParaRPr lang="en-US" altLang="zh-CN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26088" y="5099050"/>
            <a:ext cx="593725" cy="5921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solidFill>
                  <a:schemeClr val="bg1">
                    <a:lumMod val="65000"/>
                  </a:schemeClr>
                </a:solidFill>
              </a:rPr>
              <a:t>04</a:t>
            </a:r>
            <a:endParaRPr lang="en-US" altLang="zh-CN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264275" y="3013075"/>
            <a:ext cx="519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64275" y="4056063"/>
            <a:ext cx="5192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64275" y="5099050"/>
            <a:ext cx="5192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33780" y="1888490"/>
            <a:ext cx="4081780" cy="4081780"/>
            <a:chOff x="1518" y="2989"/>
            <a:chExt cx="4710" cy="4710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19" name="矩形 18"/>
            <p:cNvSpPr/>
            <p:nvPr/>
          </p:nvSpPr>
          <p:spPr>
            <a:xfrm>
              <a:off x="1518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13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08" y="298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1518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矩形 22"/>
            <p:cNvSpPr/>
            <p:nvPr/>
          </p:nvSpPr>
          <p:spPr>
            <a:xfrm>
              <a:off x="1518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3113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08" y="4584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13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08" y="6179"/>
              <a:ext cx="1520" cy="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8" grpId="0"/>
      <p:bldP spid="9" grpId="0" animBg="1"/>
      <p:bldP spid="5" grpId="0" animBg="1"/>
      <p:bldP spid="15" grpId="0" animBg="1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en-US" altLang="zh-CN" sz="28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  <a:endParaRPr lang="zh-CN" altLang="en-US" sz="2800">
              <a:solidFill>
                <a:srgbClr val="59595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6388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6391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93" name="对象 4"/>
          <p:cNvGraphicFramePr/>
          <p:nvPr/>
        </p:nvGraphicFramePr>
        <p:xfrm>
          <a:off x="1749425" y="1647825"/>
          <a:ext cx="8693150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" r:id="rId3" imgW="8686800" imgH="3562350" progId="excel.sheet.8">
                  <p:embed/>
                </p:oleObj>
              </mc:Choice>
              <mc:Fallback>
                <p:oleObj name="" r:id="rId3" imgW="8686800" imgH="3562350" progId="excel.sheet.8">
                  <p:embed/>
                  <p:pic>
                    <p:nvPicPr>
                      <p:cNvPr id="0" name="对象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1647825"/>
                        <a:ext cx="8693150" cy="356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63713" y="5545138"/>
            <a:ext cx="8655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7412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7415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6825" y="1976438"/>
            <a:ext cx="2419350" cy="2159000"/>
          </a:xfrm>
          <a:prstGeom prst="rect">
            <a:avLst/>
          </a:prstGeom>
          <a:solidFill>
            <a:srgbClr val="B5D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5000"/>
              </a:lnSpc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Good love makes you see the whole world from one person while bad love makes you abandon the whole world for one person.</a:t>
            </a: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9202738" y="1976438"/>
            <a:ext cx="2417762" cy="2159000"/>
          </a:xfrm>
          <a:prstGeom prst="rect">
            <a:avLst/>
          </a:prstGeom>
          <a:solidFill>
            <a:srgbClr val="6EC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5000"/>
              </a:lnSpc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Good love makes you see the whole world from one person while bad love makes you abandon the whole world for one person.</a:t>
            </a:r>
            <a:endParaRPr lang="zh-CN" altLang="en-US" sz="1200" noProof="1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68325" y="4283075"/>
            <a:ext cx="5657850" cy="1525588"/>
            <a:chOff x="894" y="6744"/>
            <a:chExt cx="8910" cy="2404"/>
          </a:xfrm>
        </p:grpSpPr>
        <p:sp>
          <p:nvSpPr>
            <p:cNvPr id="6" name="矩形 5"/>
            <p:cNvSpPr/>
            <p:nvPr/>
          </p:nvSpPr>
          <p:spPr>
            <a:xfrm>
              <a:off x="894" y="6744"/>
              <a:ext cx="8910" cy="24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4252" y="7004"/>
              <a:ext cx="2195" cy="68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2" name="矩形 22"/>
            <p:cNvSpPr>
              <a:spLocks noChangeArrowheads="1"/>
            </p:cNvSpPr>
            <p:nvPr/>
          </p:nvSpPr>
          <p:spPr bwMode="auto">
            <a:xfrm>
              <a:off x="1344" y="7949"/>
              <a:ext cx="8010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68325" y="1976438"/>
            <a:ext cx="3097213" cy="2159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矩形 24"/>
          <p:cNvSpPr/>
          <p:nvPr/>
        </p:nvSpPr>
        <p:spPr>
          <a:xfrm>
            <a:off x="6370638" y="1976438"/>
            <a:ext cx="2687637" cy="21590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" name="矩形 25"/>
          <p:cNvSpPr/>
          <p:nvPr/>
        </p:nvSpPr>
        <p:spPr>
          <a:xfrm>
            <a:off x="6370638" y="4283075"/>
            <a:ext cx="5249862" cy="1525588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9" grpId="0" animBg="1"/>
      <p:bldP spid="9" grpId="1" animBg="1"/>
      <p:bldP spid="5" grpId="0" animBg="1"/>
      <p:bldP spid="5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8436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8439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35738" y="2076450"/>
            <a:ext cx="808037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04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35738" y="3579813"/>
            <a:ext cx="808037" cy="8080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05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535738" y="5083175"/>
            <a:ext cx="808037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06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48225" y="2076450"/>
            <a:ext cx="808038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01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48225" y="3579813"/>
            <a:ext cx="808038" cy="80803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02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48225" y="5083175"/>
            <a:ext cx="808038" cy="80803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noProof="1">
                <a:solidFill>
                  <a:schemeClr val="bg1">
                    <a:lumMod val="65000"/>
                  </a:schemeClr>
                </a:solidFill>
              </a:rPr>
              <a:t>03</a:t>
            </a:r>
            <a:endParaRPr lang="en-US" altLang="zh-CN" sz="2400" noProof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480300" y="2076450"/>
            <a:ext cx="3648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480300" y="3590925"/>
            <a:ext cx="3648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480300" y="5083175"/>
            <a:ext cx="36480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42988" y="2054225"/>
            <a:ext cx="3668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42988" y="3590925"/>
            <a:ext cx="3668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42988" y="5083175"/>
            <a:ext cx="3667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89650" y="1965325"/>
            <a:ext cx="0" cy="39973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9460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9463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8388" y="2003425"/>
            <a:ext cx="2481262" cy="197802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6113463" y="2003425"/>
            <a:ext cx="2481262" cy="197802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3590925" y="4022725"/>
            <a:ext cx="2481263" cy="197802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矩形 16"/>
          <p:cNvSpPr/>
          <p:nvPr/>
        </p:nvSpPr>
        <p:spPr>
          <a:xfrm>
            <a:off x="8636000" y="4022725"/>
            <a:ext cx="2482850" cy="197802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31900" y="4225925"/>
            <a:ext cx="2152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54438" y="2208213"/>
            <a:ext cx="21542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78563" y="4225925"/>
            <a:ext cx="2152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801100" y="2208213"/>
            <a:ext cx="21526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6" grpId="0" animBg="1"/>
      <p:bldP spid="15" grpId="0" animBg="1"/>
      <p:bldP spid="17" grpId="0" animBg="1"/>
      <p:bldP spid="23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en-US" altLang="zh-CN" sz="28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  <a:endParaRPr lang="zh-CN" altLang="en-US" sz="2800">
              <a:solidFill>
                <a:srgbClr val="59595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小猫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伞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2436813"/>
            <a:ext cx="2068513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74763" y="3306763"/>
            <a:ext cx="17859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>
                <a:solidFill>
                  <a:srgbClr val="595959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 录</a:t>
            </a:r>
            <a:endParaRPr lang="zh-CN" altLang="en-US" sz="5400">
              <a:solidFill>
                <a:srgbClr val="595959"/>
              </a:solidFill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4410075" y="1670050"/>
            <a:ext cx="496888" cy="3511550"/>
            <a:chOff x="9592" y="2271"/>
            <a:chExt cx="782" cy="5530"/>
          </a:xfrm>
        </p:grpSpPr>
        <p:sp>
          <p:nvSpPr>
            <p:cNvPr id="22" name="矩形 21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82" name="图片 24" descr="伞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421188" y="1844675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842000" y="1673225"/>
            <a:ext cx="496888" cy="3511550"/>
            <a:chOff x="9592" y="2271"/>
            <a:chExt cx="782" cy="5530"/>
          </a:xfrm>
        </p:grpSpPr>
        <p:sp>
          <p:nvSpPr>
            <p:cNvPr id="13" name="矩形 12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87" name="图片 14" descr="伞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53113" y="1847850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7291388" y="1673225"/>
            <a:ext cx="496887" cy="3511550"/>
            <a:chOff x="9592" y="2271"/>
            <a:chExt cx="782" cy="5530"/>
          </a:xfrm>
        </p:grpSpPr>
        <p:sp>
          <p:nvSpPr>
            <p:cNvPr id="18" name="矩形 17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92" name="图片 19" descr="伞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302500" y="1847850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8721725" y="1670050"/>
            <a:ext cx="496888" cy="3511550"/>
            <a:chOff x="9592" y="2271"/>
            <a:chExt cx="782" cy="5530"/>
          </a:xfrm>
        </p:grpSpPr>
        <p:sp>
          <p:nvSpPr>
            <p:cNvPr id="27" name="矩形 26"/>
            <p:cNvSpPr/>
            <p:nvPr/>
          </p:nvSpPr>
          <p:spPr>
            <a:xfrm>
              <a:off x="9592" y="2271"/>
              <a:ext cx="782" cy="5530"/>
            </a:xfrm>
            <a:prstGeom prst="rect">
              <a:avLst/>
            </a:prstGeom>
            <a:noFill/>
            <a:ln>
              <a:solidFill>
                <a:srgbClr val="28282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642" y="6861"/>
              <a:ext cx="692" cy="910"/>
            </a:xfrm>
            <a:prstGeom prst="rect">
              <a:avLst/>
            </a:prstGeom>
            <a:solidFill>
              <a:srgbClr val="28282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3097" name="图片 28" descr="伞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2" y="7065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731250" y="1844675"/>
            <a:ext cx="4762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  <p:bldP spid="23" grpId="0"/>
      <p:bldP spid="16" grpId="0"/>
      <p:bldP spid="21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1508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1511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109663" y="1958975"/>
            <a:ext cx="2833687" cy="1890713"/>
            <a:chOff x="1747" y="3086"/>
            <a:chExt cx="4464" cy="2976"/>
          </a:xfrm>
        </p:grpSpPr>
        <p:sp>
          <p:nvSpPr>
            <p:cNvPr id="4" name="任意多边形: 形状 9"/>
            <p:cNvSpPr/>
            <p:nvPr/>
          </p:nvSpPr>
          <p:spPr>
            <a:xfrm>
              <a:off x="1747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15" name="文本框 7"/>
            <p:cNvSpPr txBox="1">
              <a:spLocks noChangeArrowheads="1"/>
            </p:cNvSpPr>
            <p:nvPr/>
          </p:nvSpPr>
          <p:spPr bwMode="auto">
            <a:xfrm>
              <a:off x="3577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01</a:t>
              </a:r>
              <a:endParaRPr lang="en-US" altLang="zh-CN" sz="2800">
                <a:solidFill>
                  <a:srgbClr val="B5D6DC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678363" y="1958975"/>
            <a:ext cx="2835275" cy="1890713"/>
            <a:chOff x="7368" y="3086"/>
            <a:chExt cx="4464" cy="2976"/>
          </a:xfrm>
        </p:grpSpPr>
        <p:sp>
          <p:nvSpPr>
            <p:cNvPr id="5" name="任意多边形: 形状 10"/>
            <p:cNvSpPr/>
            <p:nvPr/>
          </p:nvSpPr>
          <p:spPr>
            <a:xfrm>
              <a:off x="7368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18" name="文本框 14"/>
            <p:cNvSpPr txBox="1">
              <a:spLocks noChangeArrowheads="1"/>
            </p:cNvSpPr>
            <p:nvPr/>
          </p:nvSpPr>
          <p:spPr bwMode="auto">
            <a:xfrm>
              <a:off x="9147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02</a:t>
              </a:r>
              <a:endParaRPr lang="en-US" altLang="zh-CN" sz="2800">
                <a:solidFill>
                  <a:srgbClr val="B5D6DC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8248650" y="1958975"/>
            <a:ext cx="2833688" cy="1890713"/>
            <a:chOff x="12989" y="3086"/>
            <a:chExt cx="4464" cy="2976"/>
          </a:xfrm>
        </p:grpSpPr>
        <p:sp>
          <p:nvSpPr>
            <p:cNvPr id="6" name="任意多边形: 形状 11"/>
            <p:cNvSpPr/>
            <p:nvPr/>
          </p:nvSpPr>
          <p:spPr>
            <a:xfrm>
              <a:off x="12989" y="3086"/>
              <a:ext cx="4464" cy="2976"/>
            </a:xfrm>
            <a:custGeom>
              <a:avLst/>
              <a:gdLst>
                <a:gd name="connsiteX0" fmla="*/ 2193536 w 3290304"/>
                <a:gd name="connsiteY0" fmla="*/ 0 h 2193536"/>
                <a:gd name="connsiteX1" fmla="*/ 3290304 w 3290304"/>
                <a:gd name="connsiteY1" fmla="*/ 1096768 h 2193536"/>
                <a:gd name="connsiteX2" fmla="*/ 2193536 w 3290304"/>
                <a:gd name="connsiteY2" fmla="*/ 2193536 h 2193536"/>
                <a:gd name="connsiteX3" fmla="*/ 1645152 w 3290304"/>
                <a:gd name="connsiteY3" fmla="*/ 1645152 h 2193536"/>
                <a:gd name="connsiteX4" fmla="*/ 2193536 w 3290304"/>
                <a:gd name="connsiteY4" fmla="*/ 1096768 h 2193536"/>
                <a:gd name="connsiteX5" fmla="*/ 1645152 w 3290304"/>
                <a:gd name="connsiteY5" fmla="*/ 548384 h 2193536"/>
                <a:gd name="connsiteX6" fmla="*/ 1096768 w 3290304"/>
                <a:gd name="connsiteY6" fmla="*/ 0 h 2193536"/>
                <a:gd name="connsiteX7" fmla="*/ 1645152 w 3290304"/>
                <a:gd name="connsiteY7" fmla="*/ 548384 h 2193536"/>
                <a:gd name="connsiteX8" fmla="*/ 1096768 w 3290304"/>
                <a:gd name="connsiteY8" fmla="*/ 1096768 h 2193536"/>
                <a:gd name="connsiteX9" fmla="*/ 1645152 w 3290304"/>
                <a:gd name="connsiteY9" fmla="*/ 1645152 h 2193536"/>
                <a:gd name="connsiteX10" fmla="*/ 1096768 w 3290304"/>
                <a:gd name="connsiteY10" fmla="*/ 2193536 h 2193536"/>
                <a:gd name="connsiteX11" fmla="*/ 0 w 3290304"/>
                <a:gd name="connsiteY11" fmla="*/ 1096768 h 219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0304" h="2193536">
                  <a:moveTo>
                    <a:pt x="2193536" y="0"/>
                  </a:moveTo>
                  <a:lnTo>
                    <a:pt x="3290304" y="1096768"/>
                  </a:lnTo>
                  <a:lnTo>
                    <a:pt x="2193536" y="2193536"/>
                  </a:lnTo>
                  <a:lnTo>
                    <a:pt x="1645152" y="1645152"/>
                  </a:lnTo>
                  <a:lnTo>
                    <a:pt x="2193536" y="1096768"/>
                  </a:lnTo>
                  <a:lnTo>
                    <a:pt x="1645152" y="548384"/>
                  </a:lnTo>
                  <a:close/>
                  <a:moveTo>
                    <a:pt x="1096768" y="0"/>
                  </a:moveTo>
                  <a:lnTo>
                    <a:pt x="1645152" y="548384"/>
                  </a:lnTo>
                  <a:lnTo>
                    <a:pt x="1096768" y="1096768"/>
                  </a:lnTo>
                  <a:lnTo>
                    <a:pt x="1645152" y="1645152"/>
                  </a:lnTo>
                  <a:lnTo>
                    <a:pt x="1096768" y="2193536"/>
                  </a:lnTo>
                  <a:lnTo>
                    <a:pt x="0" y="1096768"/>
                  </a:lnTo>
                  <a:close/>
                </a:path>
              </a:pathLst>
            </a:custGeom>
            <a:solidFill>
              <a:srgbClr val="B5D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521" name="文本框 15"/>
            <p:cNvSpPr txBox="1">
              <a:spLocks noChangeArrowheads="1"/>
            </p:cNvSpPr>
            <p:nvPr/>
          </p:nvSpPr>
          <p:spPr bwMode="auto">
            <a:xfrm>
              <a:off x="14768" y="4162"/>
              <a:ext cx="90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B5D6DC"/>
                  </a:solidFill>
                </a:rPr>
                <a:t>03</a:t>
              </a:r>
              <a:endParaRPr lang="en-US" altLang="zh-CN" sz="2800">
                <a:solidFill>
                  <a:srgbClr val="B5D6DC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071563" y="4038600"/>
            <a:ext cx="2873375" cy="1701800"/>
            <a:chOff x="911338" y="3192235"/>
            <a:chExt cx="2872223" cy="1702959"/>
          </a:xfrm>
        </p:grpSpPr>
        <p:sp>
          <p:nvSpPr>
            <p:cNvPr id="21523" name="文本框 17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134809" y="3730765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5" name="矩形 19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640263" y="4038600"/>
            <a:ext cx="2873375" cy="1701800"/>
            <a:chOff x="911338" y="3192234"/>
            <a:chExt cx="2872223" cy="1702960"/>
          </a:xfrm>
        </p:grpSpPr>
        <p:sp>
          <p:nvSpPr>
            <p:cNvPr id="21527" name="文本框 21"/>
            <p:cNvSpPr txBox="1">
              <a:spLocks noChangeArrowheads="1"/>
            </p:cNvSpPr>
            <p:nvPr/>
          </p:nvSpPr>
          <p:spPr bwMode="auto">
            <a:xfrm>
              <a:off x="1286071" y="3192234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134809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9" name="矩形 23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8274050" y="4038600"/>
            <a:ext cx="2873375" cy="1701800"/>
            <a:chOff x="911338" y="3192234"/>
            <a:chExt cx="2872223" cy="1702960"/>
          </a:xfrm>
        </p:grpSpPr>
        <p:sp>
          <p:nvSpPr>
            <p:cNvPr id="21531" name="文本框 25"/>
            <p:cNvSpPr txBox="1">
              <a:spLocks noChangeArrowheads="1"/>
            </p:cNvSpPr>
            <p:nvPr/>
          </p:nvSpPr>
          <p:spPr bwMode="auto">
            <a:xfrm>
              <a:off x="1286071" y="3192234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34810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3" name="矩形 27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2532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2535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6092825" y="3854450"/>
            <a:ext cx="5414645" cy="22644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zh-CN" noProof="1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071563" y="3854450"/>
            <a:ext cx="5021262" cy="2263775"/>
            <a:chOff x="1688" y="6070"/>
            <a:chExt cx="7906" cy="3566"/>
          </a:xfrm>
        </p:grpSpPr>
        <p:sp>
          <p:nvSpPr>
            <p:cNvPr id="6" name="Rectangle 3"/>
            <p:cNvSpPr/>
            <p:nvPr/>
          </p:nvSpPr>
          <p:spPr>
            <a:xfrm>
              <a:off x="1688" y="6070"/>
              <a:ext cx="7906" cy="3566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zh-CN" noProof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45" y="6655"/>
              <a:ext cx="2195" cy="68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41" name="矩形 22"/>
            <p:cNvSpPr>
              <a:spLocks noChangeArrowheads="1"/>
            </p:cNvSpPr>
            <p:nvPr/>
          </p:nvSpPr>
          <p:spPr bwMode="auto">
            <a:xfrm>
              <a:off x="2162" y="7782"/>
              <a:ext cx="6961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2587625" y="2025650"/>
            <a:ext cx="199072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371600" y="2462213"/>
            <a:ext cx="44211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804150" y="2025650"/>
            <a:ext cx="199231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89713" y="2462213"/>
            <a:ext cx="4419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8" presetClass="entr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5" grpId="0" animBg="1"/>
      <p:bldP spid="5" grpId="1" animBg="1"/>
      <p:bldP spid="5" grpId="2" animBg="1"/>
      <p:bldP spid="56" grpId="0"/>
      <p:bldP spid="57" grpId="0"/>
      <p:bldP spid="4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3556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3559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8710" y="2484158"/>
            <a:ext cx="1639390" cy="1568350"/>
            <a:chOff x="5725640" y="2343188"/>
            <a:chExt cx="1639390" cy="1568350"/>
          </a:xfrm>
          <a:solidFill>
            <a:srgbClr val="70AD47"/>
          </a:solidFill>
        </p:grpSpPr>
        <p:sp>
          <p:nvSpPr>
            <p:cNvPr id="4" name="任意多边形 14"/>
            <p:cNvSpPr/>
            <p:nvPr/>
          </p:nvSpPr>
          <p:spPr>
            <a:xfrm rot="15417785">
              <a:off x="5761160" y="2307668"/>
              <a:ext cx="1568350" cy="1639390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16"/>
            <p:cNvSpPr/>
            <p:nvPr/>
          </p:nvSpPr>
          <p:spPr>
            <a:xfrm rot="20817785">
              <a:off x="6355323" y="2937352"/>
              <a:ext cx="380022" cy="380024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22470" y="1947956"/>
            <a:ext cx="3369853" cy="3223828"/>
            <a:chOff x="7289400" y="1806986"/>
            <a:chExt cx="3369853" cy="3223828"/>
          </a:xfrm>
          <a:solidFill>
            <a:srgbClr val="70AD47"/>
          </a:solidFill>
        </p:grpSpPr>
        <p:sp>
          <p:nvSpPr>
            <p:cNvPr id="5" name="任意多边形 13"/>
            <p:cNvSpPr/>
            <p:nvPr/>
          </p:nvSpPr>
          <p:spPr>
            <a:xfrm rot="16200000">
              <a:off x="7362413" y="1733973"/>
              <a:ext cx="3223828" cy="3369853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6"/>
            <p:cNvSpPr/>
            <p:nvPr/>
          </p:nvSpPr>
          <p:spPr>
            <a:xfrm rot="20817785">
              <a:off x="8634198" y="3060564"/>
              <a:ext cx="680258" cy="680262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8"/>
          <p:cNvGrpSpPr/>
          <p:nvPr/>
        </p:nvGrpSpPr>
        <p:grpSpPr>
          <a:xfrm rot="581770">
            <a:off x="6953588" y="4100011"/>
            <a:ext cx="1021671" cy="977398"/>
            <a:chOff x="624606" y="259596"/>
            <a:chExt cx="1927721" cy="1844187"/>
          </a:xfrm>
          <a:solidFill>
            <a:srgbClr val="70AD47"/>
          </a:solidFill>
        </p:grpSpPr>
        <p:sp>
          <p:nvSpPr>
            <p:cNvPr id="17" name="任意多边形 19"/>
            <p:cNvSpPr/>
            <p:nvPr/>
          </p:nvSpPr>
          <p:spPr>
            <a:xfrm rot="16200000">
              <a:off x="666373" y="217829"/>
              <a:ext cx="1844187" cy="1927721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20"/>
            <p:cNvSpPr/>
            <p:nvPr/>
          </p:nvSpPr>
          <p:spPr>
            <a:xfrm>
              <a:off x="1365034" y="958259"/>
              <a:ext cx="446860" cy="446860"/>
            </a:xfrm>
            <a:prstGeom prst="ellipse">
              <a:avLst/>
            </a:prstGeom>
            <a:solidFill>
              <a:srgbClr val="B5D6D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defRPr/>
              </a:pPr>
              <a:endParaRPr lang="zh-CN" altLang="en-US" sz="1350" kern="0" noProof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103313" y="1985963"/>
            <a:ext cx="199231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103313" y="2259013"/>
            <a:ext cx="4106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03313" y="3136900"/>
            <a:ext cx="4106862" cy="15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103313" y="3228975"/>
            <a:ext cx="1992312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103313" y="3502025"/>
            <a:ext cx="4106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03313" y="4379913"/>
            <a:ext cx="4106862" cy="158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103313" y="4476750"/>
            <a:ext cx="1992312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103313" y="4749800"/>
            <a:ext cx="4106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56" grpId="0"/>
      <p:bldP spid="57" grpId="0"/>
      <p:bldP spid="29" grpId="0"/>
      <p:bldP spid="30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4580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4583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58620" y="1713230"/>
            <a:ext cx="2390857" cy="2402507"/>
            <a:chOff x="3227" y="3526"/>
            <a:chExt cx="3336" cy="3352"/>
          </a:xfrm>
          <a:blipFill rotWithShape="1">
            <a:blip r:embed="rId3"/>
            <a:stretch>
              <a:fillRect t="-10000" b="-10000"/>
            </a:stretch>
          </a:blipFill>
        </p:grpSpPr>
        <p:sp>
          <p:nvSpPr>
            <p:cNvPr id="4" name="菱形 3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菱形 4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菱形 5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菱形 7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02835" y="1713230"/>
            <a:ext cx="2390857" cy="2402507"/>
            <a:chOff x="3227" y="3526"/>
            <a:chExt cx="3336" cy="3352"/>
          </a:xfrm>
          <a:blipFill rotWithShape="1">
            <a:blip r:embed="rId4"/>
            <a:stretch>
              <a:fillRect t="-10000" b="-10000"/>
            </a:stretch>
          </a:blipFill>
        </p:grpSpPr>
        <p:sp>
          <p:nvSpPr>
            <p:cNvPr id="17" name="菱形 16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菱形 17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菱形 18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菱形 19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7845" y="1713230"/>
            <a:ext cx="2390857" cy="2402507"/>
            <a:chOff x="3227" y="3526"/>
            <a:chExt cx="3336" cy="3352"/>
          </a:xfrm>
          <a:blipFill rotWithShape="1">
            <a:blip r:embed="rId5"/>
            <a:stretch>
              <a:fillRect t="-10000" b="-10000"/>
            </a:stretch>
          </a:blipFill>
        </p:grpSpPr>
        <p:sp>
          <p:nvSpPr>
            <p:cNvPr id="22" name="菱形 21"/>
            <p:cNvSpPr/>
            <p:nvPr/>
          </p:nvSpPr>
          <p:spPr>
            <a:xfrm>
              <a:off x="4076" y="3526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菱形 22"/>
            <p:cNvSpPr/>
            <p:nvPr/>
          </p:nvSpPr>
          <p:spPr>
            <a:xfrm>
              <a:off x="4930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菱形 23"/>
            <p:cNvSpPr/>
            <p:nvPr/>
          </p:nvSpPr>
          <p:spPr>
            <a:xfrm>
              <a:off x="3227" y="4381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菱形 24"/>
            <p:cNvSpPr/>
            <p:nvPr/>
          </p:nvSpPr>
          <p:spPr>
            <a:xfrm>
              <a:off x="4076" y="5245"/>
              <a:ext cx="1633" cy="163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1416050" y="4354513"/>
            <a:ext cx="2871788" cy="1701800"/>
            <a:chOff x="911338" y="3192235"/>
            <a:chExt cx="2872223" cy="1702959"/>
          </a:xfrm>
        </p:grpSpPr>
        <p:sp>
          <p:nvSpPr>
            <p:cNvPr id="24589" name="文本框 26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133898" y="3730764"/>
              <a:ext cx="42710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1" name="矩形 28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4654550" y="4354513"/>
            <a:ext cx="2873375" cy="1701800"/>
            <a:chOff x="911338" y="3192235"/>
            <a:chExt cx="2872223" cy="1702959"/>
          </a:xfrm>
        </p:grpSpPr>
        <p:sp>
          <p:nvSpPr>
            <p:cNvPr id="24593" name="文本框 30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134810" y="3730764"/>
              <a:ext cx="4252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5" name="矩形 32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7915275" y="4354513"/>
            <a:ext cx="2871788" cy="1701800"/>
            <a:chOff x="911338" y="3192235"/>
            <a:chExt cx="2872223" cy="1702959"/>
          </a:xfrm>
        </p:grpSpPr>
        <p:sp>
          <p:nvSpPr>
            <p:cNvPr id="24597" name="文本框 34"/>
            <p:cNvSpPr txBox="1">
              <a:spLocks noChangeArrowheads="1"/>
            </p:cNvSpPr>
            <p:nvPr/>
          </p:nvSpPr>
          <p:spPr bwMode="auto">
            <a:xfrm>
              <a:off x="1286071" y="3192235"/>
              <a:ext cx="2122757" cy="3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单击此处输入标题文本</a:t>
              </a:r>
              <a:endParaRPr lang="zh-CN" altLang="en-US" sz="2400">
                <a:solidFill>
                  <a:srgbClr val="006A6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133898" y="3730764"/>
              <a:ext cx="42710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9" name="矩形 36"/>
            <p:cNvSpPr>
              <a:spLocks noChangeArrowheads="1"/>
            </p:cNvSpPr>
            <p:nvPr/>
          </p:nvSpPr>
          <p:spPr bwMode="auto">
            <a:xfrm>
              <a:off x="911338" y="3818234"/>
              <a:ext cx="2872223" cy="10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Good love makes you see the whole world from one person while bad love makes you abandon the whole world for one person.</a:t>
              </a:r>
              <a:endParaRPr lang="zh-CN" altLang="en-US" sz="120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25604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25607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5181600" y="1900238"/>
            <a:ext cx="1828800" cy="1827212"/>
            <a:chOff x="8161" y="2992"/>
            <a:chExt cx="2878" cy="2878"/>
          </a:xfrm>
        </p:grpSpPr>
        <p:sp>
          <p:nvSpPr>
            <p:cNvPr id="6" name="Rectangle 10"/>
            <p:cNvSpPr/>
            <p:nvPr/>
          </p:nvSpPr>
          <p:spPr bwMode="auto">
            <a:xfrm rot="18900000">
              <a:off x="8161" y="2992"/>
              <a:ext cx="2878" cy="2878"/>
            </a:xfrm>
            <a:prstGeom prst="rect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8658" y="3487"/>
              <a:ext cx="1886" cy="1888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1095375" y="4305300"/>
            <a:ext cx="314325" cy="315913"/>
            <a:chOff x="1725" y="6781"/>
            <a:chExt cx="496" cy="496"/>
          </a:xfrm>
        </p:grpSpPr>
        <p:sp>
          <p:nvSpPr>
            <p:cNvPr id="8" name="Shape 796"/>
            <p:cNvSpPr/>
            <p:nvPr/>
          </p:nvSpPr>
          <p:spPr>
            <a:xfrm>
              <a:off x="1725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797"/>
            <p:cNvSpPr/>
            <p:nvPr/>
          </p:nvSpPr>
          <p:spPr>
            <a:xfrm>
              <a:off x="1840" y="6916"/>
              <a:ext cx="268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4673600" y="4305300"/>
            <a:ext cx="315913" cy="315913"/>
            <a:chOff x="7361" y="6781"/>
            <a:chExt cx="496" cy="496"/>
          </a:xfrm>
        </p:grpSpPr>
        <p:sp>
          <p:nvSpPr>
            <p:cNvPr id="5" name="Shape 801"/>
            <p:cNvSpPr/>
            <p:nvPr/>
          </p:nvSpPr>
          <p:spPr>
            <a:xfrm>
              <a:off x="7361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802"/>
            <p:cNvSpPr/>
            <p:nvPr/>
          </p:nvSpPr>
          <p:spPr>
            <a:xfrm>
              <a:off x="7476" y="6916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 bwMode="auto">
          <a:xfrm>
            <a:off x="8280400" y="4305300"/>
            <a:ext cx="314325" cy="315913"/>
            <a:chOff x="13040" y="6781"/>
            <a:chExt cx="496" cy="496"/>
          </a:xfrm>
        </p:grpSpPr>
        <p:sp>
          <p:nvSpPr>
            <p:cNvPr id="16" name="Shape 806"/>
            <p:cNvSpPr/>
            <p:nvPr/>
          </p:nvSpPr>
          <p:spPr>
            <a:xfrm>
              <a:off x="13040" y="6781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807"/>
            <p:cNvSpPr/>
            <p:nvPr/>
          </p:nvSpPr>
          <p:spPr>
            <a:xfrm>
              <a:off x="13155" y="6916"/>
              <a:ext cx="268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1095375" y="5356225"/>
            <a:ext cx="314325" cy="314325"/>
            <a:chOff x="1725" y="8434"/>
            <a:chExt cx="496" cy="496"/>
          </a:xfrm>
        </p:grpSpPr>
        <p:sp>
          <p:nvSpPr>
            <p:cNvPr id="18" name="Shape 811"/>
            <p:cNvSpPr/>
            <p:nvPr/>
          </p:nvSpPr>
          <p:spPr>
            <a:xfrm>
              <a:off x="1725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Shape 812"/>
            <p:cNvSpPr/>
            <p:nvPr/>
          </p:nvSpPr>
          <p:spPr>
            <a:xfrm>
              <a:off x="1840" y="8569"/>
              <a:ext cx="268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4673600" y="5356225"/>
            <a:ext cx="315913" cy="314325"/>
            <a:chOff x="7361" y="8434"/>
            <a:chExt cx="496" cy="496"/>
          </a:xfrm>
        </p:grpSpPr>
        <p:sp>
          <p:nvSpPr>
            <p:cNvPr id="20" name="Shape 816"/>
            <p:cNvSpPr/>
            <p:nvPr/>
          </p:nvSpPr>
          <p:spPr>
            <a:xfrm>
              <a:off x="7361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817"/>
            <p:cNvSpPr/>
            <p:nvPr/>
          </p:nvSpPr>
          <p:spPr>
            <a:xfrm>
              <a:off x="7476" y="8569"/>
              <a:ext cx="269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8280400" y="5356225"/>
            <a:ext cx="314325" cy="314325"/>
            <a:chOff x="13040" y="8434"/>
            <a:chExt cx="496" cy="496"/>
          </a:xfrm>
        </p:grpSpPr>
        <p:sp>
          <p:nvSpPr>
            <p:cNvPr id="22" name="Shape 821"/>
            <p:cNvSpPr/>
            <p:nvPr/>
          </p:nvSpPr>
          <p:spPr>
            <a:xfrm>
              <a:off x="13040" y="8434"/>
              <a:ext cx="496" cy="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5D6DC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822"/>
            <p:cNvSpPr/>
            <p:nvPr/>
          </p:nvSpPr>
          <p:spPr>
            <a:xfrm>
              <a:off x="13155" y="8569"/>
              <a:ext cx="268" cy="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>
            <a:off x="7912100" y="2051050"/>
            <a:ext cx="1522413" cy="1524000"/>
            <a:chOff x="12460" y="3231"/>
            <a:chExt cx="2398" cy="2398"/>
          </a:xfrm>
        </p:grpSpPr>
        <p:sp>
          <p:nvSpPr>
            <p:cNvPr id="24" name="L-Shape 7"/>
            <p:cNvSpPr/>
            <p:nvPr/>
          </p:nvSpPr>
          <p:spPr bwMode="auto">
            <a:xfrm rot="18900000" flipH="1">
              <a:off x="12460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4178" y="4040"/>
              <a:ext cx="363" cy="77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9080500" y="2051050"/>
            <a:ext cx="1522413" cy="1524000"/>
            <a:chOff x="14299" y="3231"/>
            <a:chExt cx="2398" cy="2398"/>
          </a:xfrm>
        </p:grpSpPr>
        <p:sp>
          <p:nvSpPr>
            <p:cNvPr id="26" name="L-Shape 8"/>
            <p:cNvSpPr/>
            <p:nvPr/>
          </p:nvSpPr>
          <p:spPr bwMode="auto">
            <a:xfrm rot="18900000" flipH="1">
              <a:off x="14299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15869" y="4118"/>
              <a:ext cx="768" cy="624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1552575" y="2051050"/>
            <a:ext cx="1552575" cy="1524000"/>
            <a:chOff x="2445" y="3231"/>
            <a:chExt cx="2445" cy="2398"/>
          </a:xfrm>
        </p:grpSpPr>
        <p:sp>
          <p:nvSpPr>
            <p:cNvPr id="28" name="L-Shape 5"/>
            <p:cNvSpPr/>
            <p:nvPr/>
          </p:nvSpPr>
          <p:spPr bwMode="auto">
            <a:xfrm rot="2700000">
              <a:off x="2492" y="3231"/>
              <a:ext cx="2398" cy="2397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32"/>
            <p:cNvGrpSpPr/>
            <p:nvPr/>
          </p:nvGrpSpPr>
          <p:grpSpPr bwMode="auto">
            <a:xfrm>
              <a:off x="2445" y="4248"/>
              <a:ext cx="841" cy="366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0" name="Oval 30@|1FFC:16777215|FBC:16777215|LFC:0|LBC:16777215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1@|1FFC:16777215|FBC:16777215|LFC:0|LBC:16777215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 bwMode="auto">
          <a:xfrm>
            <a:off x="2749550" y="2051050"/>
            <a:ext cx="1522413" cy="1524000"/>
            <a:chOff x="4330" y="3231"/>
            <a:chExt cx="2398" cy="2398"/>
          </a:xfrm>
        </p:grpSpPr>
        <p:sp>
          <p:nvSpPr>
            <p:cNvPr id="32" name="L-Shape 4"/>
            <p:cNvSpPr/>
            <p:nvPr/>
          </p:nvSpPr>
          <p:spPr bwMode="auto">
            <a:xfrm rot="2700000">
              <a:off x="4330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430" y="4135"/>
              <a:ext cx="605" cy="607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3924300" y="2051050"/>
            <a:ext cx="1524000" cy="1524000"/>
            <a:chOff x="6181" y="3231"/>
            <a:chExt cx="2398" cy="2398"/>
          </a:xfrm>
        </p:grpSpPr>
        <p:sp>
          <p:nvSpPr>
            <p:cNvPr id="34" name="L-Shape 3"/>
            <p:cNvSpPr/>
            <p:nvPr/>
          </p:nvSpPr>
          <p:spPr bwMode="auto">
            <a:xfrm rot="2700000">
              <a:off x="6181" y="3231"/>
              <a:ext cx="2398" cy="2398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6278" y="4103"/>
              <a:ext cx="557" cy="704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6737350" y="2051050"/>
            <a:ext cx="1552575" cy="1524000"/>
            <a:chOff x="10609" y="3231"/>
            <a:chExt cx="2447" cy="2398"/>
          </a:xfrm>
        </p:grpSpPr>
        <p:sp>
          <p:nvSpPr>
            <p:cNvPr id="36" name="L-Shape 6"/>
            <p:cNvSpPr/>
            <p:nvPr/>
          </p:nvSpPr>
          <p:spPr bwMode="auto">
            <a:xfrm rot="18900000" flipH="1">
              <a:off x="10610" y="3230"/>
              <a:ext cx="2398" cy="2399"/>
            </a:xfrm>
            <a:prstGeom prst="corner">
              <a:avLst/>
            </a:prstGeom>
            <a:solidFill>
              <a:srgbClr val="B5D6DC"/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12285" y="4115"/>
              <a:ext cx="771" cy="63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1647825" y="4287838"/>
            <a:ext cx="23383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1652588" y="4573588"/>
            <a:ext cx="23336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5207000" y="4287838"/>
            <a:ext cx="2336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5210175" y="4573588"/>
            <a:ext cx="23336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8764588" y="4287838"/>
            <a:ext cx="23383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8767763" y="4573588"/>
            <a:ext cx="23352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1647825" y="5343525"/>
            <a:ext cx="2338388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1652588" y="5629275"/>
            <a:ext cx="2333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5207000" y="5343525"/>
            <a:ext cx="23368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5210175" y="5629275"/>
            <a:ext cx="2333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8764588" y="5343525"/>
            <a:ext cx="233838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en-US" altLang="en-US" sz="1600" b="1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>
            <a:spLocks noChangeArrowheads="1"/>
          </p:cNvSpPr>
          <p:nvPr/>
        </p:nvSpPr>
        <p:spPr bwMode="auto">
          <a:xfrm>
            <a:off x="8767763" y="5629275"/>
            <a:ext cx="2335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en-US" altLang="zh-CN" sz="1200">
              <a:solidFill>
                <a:srgbClr val="70AD4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568825" y="1452563"/>
            <a:ext cx="1217613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6600">
                <a:solidFill>
                  <a:srgbClr val="282828"/>
                </a:solidFill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谢谢观看</a:t>
            </a:r>
            <a:endParaRPr lang="zh-CN" altLang="en-US" sz="6600">
              <a:solidFill>
                <a:srgbClr val="282828"/>
              </a:solidFill>
              <a:latin typeface="方正字迹-邢体草书繁体" panose="03000502000000000000" pitchFamily="66" charset="-122"/>
              <a:ea typeface="方正字迹-邢体草书繁体" panose="03000502000000000000" pitchFamily="66" charset="-122"/>
            </a:endParaRPr>
          </a:p>
        </p:txBody>
      </p:sp>
      <p:pic>
        <p:nvPicPr>
          <p:cNvPr id="5" name="图片 4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6" name="图片 5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伞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-1588"/>
            <a:ext cx="15621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小猫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点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925" y="1646238"/>
            <a:ext cx="788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 bwMode="auto">
          <a:xfrm>
            <a:off x="4484688" y="2100263"/>
            <a:ext cx="2543175" cy="2349500"/>
            <a:chOff x="5046" y="2930"/>
            <a:chExt cx="4006" cy="369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052" y="2945"/>
              <a:ext cx="0" cy="3684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635" name="组合 17"/>
            <p:cNvGrpSpPr/>
            <p:nvPr/>
          </p:nvGrpSpPr>
          <p:grpSpPr bwMode="auto">
            <a:xfrm>
              <a:off x="5046" y="2945"/>
              <a:ext cx="732" cy="3684"/>
              <a:chOff x="5046" y="2945"/>
              <a:chExt cx="732" cy="368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061" y="2945"/>
                <a:ext cx="0" cy="3684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046" y="2945"/>
                <a:ext cx="555" cy="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5046" y="6619"/>
                <a:ext cx="733" cy="10"/>
              </a:xfrm>
              <a:prstGeom prst="line">
                <a:avLst/>
              </a:prstGeom>
              <a:ln w="19050">
                <a:solidFill>
                  <a:srgbClr val="2828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7264" y="2930"/>
              <a:ext cx="1788" cy="15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497" y="6629"/>
              <a:ext cx="555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11" y="6629"/>
              <a:ext cx="1010" cy="0"/>
            </a:xfrm>
            <a:prstGeom prst="line">
              <a:avLst/>
            </a:prstGeom>
            <a:ln w="19050">
              <a:solidFill>
                <a:srgbClr val="2828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叶片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441450"/>
            <a:ext cx="804863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611813" y="2201863"/>
            <a:ext cx="465137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>
                <a:latin typeface="方正字迹-邢体草书繁体" panose="03000502000000000000" pitchFamily="66" charset="-122"/>
                <a:ea typeface="方正字迹-邢体草书繁体" panose="03000502000000000000" pitchFamily="66" charset="-122"/>
              </a:rPr>
              <a:t>Thank you for watching</a:t>
            </a:r>
            <a:endParaRPr lang="en-US" altLang="zh-CN">
              <a:latin typeface="方正字迹-邢体草书繁体" panose="03000502000000000000" pitchFamily="66" charset="-122"/>
              <a:ea typeface="方正字迹-邢体草书繁体" panose="03000502000000000000" pitchFamily="66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88075" y="2187575"/>
            <a:ext cx="42703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15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单击此处输入公司名称</a:t>
            </a:r>
            <a:endParaRPr lang="zh-CN" altLang="en-US" sz="15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6197600" y="2101850"/>
            <a:ext cx="390525" cy="2851150"/>
            <a:chOff x="9760" y="3309"/>
            <a:chExt cx="614" cy="4492"/>
          </a:xfrm>
        </p:grpSpPr>
        <p:sp>
          <p:nvSpPr>
            <p:cNvPr id="22" name="矩形 21"/>
            <p:cNvSpPr/>
            <p:nvPr/>
          </p:nvSpPr>
          <p:spPr>
            <a:xfrm>
              <a:off x="9760" y="3309"/>
              <a:ext cx="614" cy="4492"/>
            </a:xfrm>
            <a:prstGeom prst="rect">
              <a:avLst/>
            </a:prstGeom>
            <a:noFill/>
            <a:ln>
              <a:solidFill>
                <a:srgbClr val="2828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805" y="6861"/>
              <a:ext cx="544" cy="91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26648" name="图片 24" descr="伞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0" y="7112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600825" y="2228850"/>
            <a:ext cx="427038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dist"/>
            <a:r>
              <a:rPr lang="zh-CN" altLang="en-US" sz="160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主讲人</a:t>
            </a:r>
            <a:r>
              <a:rPr lang="en-US" altLang="zh-CN" sz="160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:XXX</a:t>
            </a:r>
            <a:endParaRPr lang="en-US" altLang="zh-CN" sz="160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4687888"/>
            <a:ext cx="105092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伞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4789488"/>
            <a:ext cx="17002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21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en-US" altLang="zh-CN" sz="28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  <a:endParaRPr lang="zh-CN" altLang="en-US" sz="2800">
              <a:solidFill>
                <a:srgbClr val="59595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5124" name="组合 5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5127" name="图片 24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 bwMode="auto">
          <a:xfrm>
            <a:off x="5108575" y="3565525"/>
            <a:ext cx="1974850" cy="1976438"/>
            <a:chOff x="8045" y="5615"/>
            <a:chExt cx="3110" cy="3112"/>
          </a:xfrm>
        </p:grpSpPr>
        <p:sp>
          <p:nvSpPr>
            <p:cNvPr id="5130" name="Freeform 22"/>
            <p:cNvSpPr>
              <a:spLocks noChangeArrowheads="1"/>
            </p:cNvSpPr>
            <p:nvPr/>
          </p:nvSpPr>
          <p:spPr bwMode="auto">
            <a:xfrm>
              <a:off x="8045" y="5615"/>
              <a:ext cx="3110" cy="3112"/>
            </a:xfrm>
            <a:custGeom>
              <a:avLst/>
              <a:gdLst>
                <a:gd name="T0" fmla="*/ 187 w 240"/>
                <a:gd name="T1" fmla="*/ 0 h 240"/>
                <a:gd name="T2" fmla="*/ 134 w 240"/>
                <a:gd name="T3" fmla="*/ 53 h 240"/>
                <a:gd name="T4" fmla="*/ 53 w 240"/>
                <a:gd name="T5" fmla="*/ 134 h 240"/>
                <a:gd name="T6" fmla="*/ 53 w 240"/>
                <a:gd name="T7" fmla="*/ 134 h 240"/>
                <a:gd name="T8" fmla="*/ 53 w 240"/>
                <a:gd name="T9" fmla="*/ 134 h 240"/>
                <a:gd name="T10" fmla="*/ 0 w 240"/>
                <a:gd name="T11" fmla="*/ 187 h 240"/>
                <a:gd name="T12" fmla="*/ 53 w 240"/>
                <a:gd name="T13" fmla="*/ 240 h 240"/>
                <a:gd name="T14" fmla="*/ 106 w 240"/>
                <a:gd name="T15" fmla="*/ 187 h 240"/>
                <a:gd name="T16" fmla="*/ 106 w 240"/>
                <a:gd name="T17" fmla="*/ 187 h 240"/>
                <a:gd name="T18" fmla="*/ 106 w 240"/>
                <a:gd name="T19" fmla="*/ 187 h 240"/>
                <a:gd name="T20" fmla="*/ 187 w 240"/>
                <a:gd name="T21" fmla="*/ 106 h 240"/>
                <a:gd name="T22" fmla="*/ 187 w 240"/>
                <a:gd name="T23" fmla="*/ 106 h 240"/>
                <a:gd name="T24" fmla="*/ 240 w 240"/>
                <a:gd name="T25" fmla="*/ 53 h 240"/>
                <a:gd name="T26" fmla="*/ 187 w 240"/>
                <a:gd name="T2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187" y="0"/>
                  </a:moveTo>
                  <a:cubicBezTo>
                    <a:pt x="157" y="0"/>
                    <a:pt x="134" y="24"/>
                    <a:pt x="134" y="53"/>
                  </a:cubicBezTo>
                  <a:cubicBezTo>
                    <a:pt x="134" y="106"/>
                    <a:pt x="106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24" y="134"/>
                    <a:pt x="0" y="157"/>
                    <a:pt x="0" y="187"/>
                  </a:cubicBezTo>
                  <a:cubicBezTo>
                    <a:pt x="0" y="216"/>
                    <a:pt x="24" y="240"/>
                    <a:pt x="53" y="240"/>
                  </a:cubicBezTo>
                  <a:cubicBezTo>
                    <a:pt x="82" y="240"/>
                    <a:pt x="106" y="216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34"/>
                    <a:pt x="134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216" y="106"/>
                    <a:pt x="240" y="82"/>
                    <a:pt x="240" y="53"/>
                  </a:cubicBezTo>
                  <a:cubicBezTo>
                    <a:pt x="240" y="24"/>
                    <a:pt x="216" y="0"/>
                    <a:pt x="187" y="0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8125" y="7425"/>
              <a:ext cx="1208" cy="1247"/>
            </a:xfrm>
            <a:custGeom>
              <a:avLst/>
              <a:gdLst>
                <a:gd name="T0" fmla="*/ 11 w 96"/>
                <a:gd name="T1" fmla="*/ 20 h 99"/>
                <a:gd name="T2" fmla="*/ 43 w 96"/>
                <a:gd name="T3" fmla="*/ 3 h 99"/>
                <a:gd name="T4" fmla="*/ 94 w 96"/>
                <a:gd name="T5" fmla="*/ 44 h 99"/>
                <a:gd name="T6" fmla="*/ 84 w 96"/>
                <a:gd name="T7" fmla="*/ 79 h 99"/>
                <a:gd name="T8" fmla="*/ 53 w 96"/>
                <a:gd name="T9" fmla="*/ 96 h 99"/>
                <a:gd name="T10" fmla="*/ 1 w 96"/>
                <a:gd name="T11" fmla="*/ 54 h 99"/>
                <a:gd name="T12" fmla="*/ 11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1" y="20"/>
                  </a:moveTo>
                  <a:cubicBezTo>
                    <a:pt x="19" y="11"/>
                    <a:pt x="30" y="4"/>
                    <a:pt x="43" y="3"/>
                  </a:cubicBezTo>
                  <a:cubicBezTo>
                    <a:pt x="69" y="0"/>
                    <a:pt x="92" y="18"/>
                    <a:pt x="94" y="44"/>
                  </a:cubicBezTo>
                  <a:cubicBezTo>
                    <a:pt x="96" y="57"/>
                    <a:pt x="92" y="69"/>
                    <a:pt x="84" y="79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7" y="99"/>
                    <a:pt x="4" y="80"/>
                    <a:pt x="1" y="54"/>
                  </a:cubicBezTo>
                  <a:cubicBezTo>
                    <a:pt x="0" y="42"/>
                    <a:pt x="4" y="29"/>
                    <a:pt x="11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7"/>
            <p:cNvSpPr/>
            <p:nvPr/>
          </p:nvSpPr>
          <p:spPr bwMode="auto">
            <a:xfrm>
              <a:off x="9860" y="5672"/>
              <a:ext cx="1210" cy="1230"/>
            </a:xfrm>
            <a:custGeom>
              <a:avLst/>
              <a:gdLst>
                <a:gd name="T0" fmla="*/ 11 w 96"/>
                <a:gd name="T1" fmla="*/ 20 h 98"/>
                <a:gd name="T2" fmla="*/ 43 w 96"/>
                <a:gd name="T3" fmla="*/ 3 h 98"/>
                <a:gd name="T4" fmla="*/ 94 w 96"/>
                <a:gd name="T5" fmla="*/ 44 h 98"/>
                <a:gd name="T6" fmla="*/ 84 w 96"/>
                <a:gd name="T7" fmla="*/ 78 h 98"/>
                <a:gd name="T8" fmla="*/ 53 w 96"/>
                <a:gd name="T9" fmla="*/ 96 h 98"/>
                <a:gd name="T10" fmla="*/ 1 w 96"/>
                <a:gd name="T11" fmla="*/ 54 h 98"/>
                <a:gd name="T12" fmla="*/ 11 w 96"/>
                <a:gd name="T13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8">
                  <a:moveTo>
                    <a:pt x="11" y="20"/>
                  </a:moveTo>
                  <a:cubicBezTo>
                    <a:pt x="19" y="10"/>
                    <a:pt x="30" y="4"/>
                    <a:pt x="43" y="3"/>
                  </a:cubicBezTo>
                  <a:cubicBezTo>
                    <a:pt x="68" y="0"/>
                    <a:pt x="92" y="18"/>
                    <a:pt x="94" y="44"/>
                  </a:cubicBezTo>
                  <a:cubicBezTo>
                    <a:pt x="96" y="57"/>
                    <a:pt x="92" y="69"/>
                    <a:pt x="84" y="78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7" y="98"/>
                    <a:pt x="4" y="80"/>
                    <a:pt x="1" y="54"/>
                  </a:cubicBezTo>
                  <a:cubicBezTo>
                    <a:pt x="0" y="41"/>
                    <a:pt x="4" y="29"/>
                    <a:pt x="11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133" name="Freeform 59"/>
            <p:cNvSpPr>
              <a:spLocks noEditPoints="1" noChangeArrowheads="1"/>
            </p:cNvSpPr>
            <p:nvPr/>
          </p:nvSpPr>
          <p:spPr bwMode="auto">
            <a:xfrm>
              <a:off x="10204" y="6024"/>
              <a:ext cx="524" cy="527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id-ID" altLang="en-US"/>
            </a:p>
          </p:txBody>
        </p:sp>
      </p:grpSp>
      <p:grpSp>
        <p:nvGrpSpPr>
          <p:cNvPr id="73" name="组合 72"/>
          <p:cNvGrpSpPr/>
          <p:nvPr/>
        </p:nvGrpSpPr>
        <p:grpSpPr bwMode="auto">
          <a:xfrm>
            <a:off x="5129213" y="1560513"/>
            <a:ext cx="1974850" cy="1976437"/>
            <a:chOff x="8078" y="2458"/>
            <a:chExt cx="3110" cy="3112"/>
          </a:xfrm>
        </p:grpSpPr>
        <p:sp>
          <p:nvSpPr>
            <p:cNvPr id="5135" name="Freeform 24"/>
            <p:cNvSpPr>
              <a:spLocks noChangeArrowheads="1"/>
            </p:cNvSpPr>
            <p:nvPr/>
          </p:nvSpPr>
          <p:spPr bwMode="auto">
            <a:xfrm>
              <a:off x="8078" y="2458"/>
              <a:ext cx="3110" cy="3112"/>
            </a:xfrm>
            <a:custGeom>
              <a:avLst/>
              <a:gdLst>
                <a:gd name="T0" fmla="*/ 186 w 240"/>
                <a:gd name="T1" fmla="*/ 0 h 240"/>
                <a:gd name="T2" fmla="*/ 133 w 240"/>
                <a:gd name="T3" fmla="*/ 53 h 240"/>
                <a:gd name="T4" fmla="*/ 53 w 240"/>
                <a:gd name="T5" fmla="*/ 134 h 240"/>
                <a:gd name="T6" fmla="*/ 53 w 240"/>
                <a:gd name="T7" fmla="*/ 134 h 240"/>
                <a:gd name="T8" fmla="*/ 53 w 240"/>
                <a:gd name="T9" fmla="*/ 134 h 240"/>
                <a:gd name="T10" fmla="*/ 0 w 240"/>
                <a:gd name="T11" fmla="*/ 187 h 240"/>
                <a:gd name="T12" fmla="*/ 53 w 240"/>
                <a:gd name="T13" fmla="*/ 240 h 240"/>
                <a:gd name="T14" fmla="*/ 106 w 240"/>
                <a:gd name="T15" fmla="*/ 187 h 240"/>
                <a:gd name="T16" fmla="*/ 106 w 240"/>
                <a:gd name="T17" fmla="*/ 187 h 240"/>
                <a:gd name="T18" fmla="*/ 106 w 240"/>
                <a:gd name="T19" fmla="*/ 187 h 240"/>
                <a:gd name="T20" fmla="*/ 186 w 240"/>
                <a:gd name="T21" fmla="*/ 106 h 240"/>
                <a:gd name="T22" fmla="*/ 186 w 240"/>
                <a:gd name="T23" fmla="*/ 106 h 240"/>
                <a:gd name="T24" fmla="*/ 240 w 240"/>
                <a:gd name="T25" fmla="*/ 53 h 240"/>
                <a:gd name="T26" fmla="*/ 186 w 240"/>
                <a:gd name="T2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186" y="0"/>
                  </a:moveTo>
                  <a:cubicBezTo>
                    <a:pt x="157" y="0"/>
                    <a:pt x="133" y="24"/>
                    <a:pt x="133" y="53"/>
                  </a:cubicBezTo>
                  <a:cubicBezTo>
                    <a:pt x="133" y="106"/>
                    <a:pt x="106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23" y="134"/>
                    <a:pt x="0" y="158"/>
                    <a:pt x="0" y="187"/>
                  </a:cubicBezTo>
                  <a:cubicBezTo>
                    <a:pt x="0" y="216"/>
                    <a:pt x="23" y="240"/>
                    <a:pt x="53" y="240"/>
                  </a:cubicBezTo>
                  <a:cubicBezTo>
                    <a:pt x="82" y="240"/>
                    <a:pt x="106" y="216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34"/>
                    <a:pt x="133" y="106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216" y="106"/>
                    <a:pt x="240" y="83"/>
                    <a:pt x="240" y="53"/>
                  </a:cubicBezTo>
                  <a:cubicBezTo>
                    <a:pt x="240" y="24"/>
                    <a:pt x="216" y="0"/>
                    <a:pt x="186" y="0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9"/>
            <p:cNvSpPr/>
            <p:nvPr/>
          </p:nvSpPr>
          <p:spPr bwMode="auto">
            <a:xfrm>
              <a:off x="8178" y="4243"/>
              <a:ext cx="1210" cy="1247"/>
            </a:xfrm>
            <a:custGeom>
              <a:avLst/>
              <a:gdLst>
                <a:gd name="T0" fmla="*/ 11 w 96"/>
                <a:gd name="T1" fmla="*/ 21 h 99"/>
                <a:gd name="T2" fmla="*/ 43 w 96"/>
                <a:gd name="T3" fmla="*/ 3 h 99"/>
                <a:gd name="T4" fmla="*/ 94 w 96"/>
                <a:gd name="T5" fmla="*/ 45 h 99"/>
                <a:gd name="T6" fmla="*/ 84 w 96"/>
                <a:gd name="T7" fmla="*/ 79 h 99"/>
                <a:gd name="T8" fmla="*/ 53 w 96"/>
                <a:gd name="T9" fmla="*/ 96 h 99"/>
                <a:gd name="T10" fmla="*/ 1 w 96"/>
                <a:gd name="T11" fmla="*/ 55 h 99"/>
                <a:gd name="T12" fmla="*/ 11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1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6" y="58"/>
                    <a:pt x="92" y="70"/>
                    <a:pt x="84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4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9890" y="2518"/>
              <a:ext cx="1208" cy="1242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4 h 99"/>
                <a:gd name="T6" fmla="*/ 85 w 96"/>
                <a:gd name="T7" fmla="*/ 78 h 99"/>
                <a:gd name="T8" fmla="*/ 53 w 96"/>
                <a:gd name="T9" fmla="*/ 96 h 99"/>
                <a:gd name="T10" fmla="*/ 2 w 96"/>
                <a:gd name="T11" fmla="*/ 54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0"/>
                    <a:pt x="30" y="4"/>
                    <a:pt x="43" y="3"/>
                  </a:cubicBezTo>
                  <a:cubicBezTo>
                    <a:pt x="69" y="0"/>
                    <a:pt x="92" y="18"/>
                    <a:pt x="95" y="44"/>
                  </a:cubicBezTo>
                  <a:cubicBezTo>
                    <a:pt x="96" y="57"/>
                    <a:pt x="92" y="69"/>
                    <a:pt x="85" y="78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8" y="99"/>
                    <a:pt x="5" y="80"/>
                    <a:pt x="2" y="54"/>
                  </a:cubicBezTo>
                  <a:cubicBezTo>
                    <a:pt x="0" y="41"/>
                    <a:pt x="4" y="29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3" name="Group 238"/>
            <p:cNvGrpSpPr/>
            <p:nvPr/>
          </p:nvGrpSpPr>
          <p:grpSpPr>
            <a:xfrm>
              <a:off x="8529" y="4614"/>
              <a:ext cx="456" cy="428"/>
              <a:chOff x="2974975" y="2071688"/>
              <a:chExt cx="482600" cy="4524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4" name="Freeform 78"/>
              <p:cNvSpPr>
                <a:spLocks noEditPoints="1"/>
              </p:cNvSpPr>
              <p:nvPr/>
            </p:nvSpPr>
            <p:spPr bwMode="auto">
              <a:xfrm>
                <a:off x="2974975" y="2071688"/>
                <a:ext cx="482600" cy="452438"/>
              </a:xfrm>
              <a:custGeom>
                <a:avLst/>
                <a:gdLst>
                  <a:gd name="T0" fmla="*/ 126 w 128"/>
                  <a:gd name="T1" fmla="*/ 26 h 120"/>
                  <a:gd name="T2" fmla="*/ 102 w 128"/>
                  <a:gd name="T3" fmla="*/ 2 h 120"/>
                  <a:gd name="T4" fmla="*/ 96 w 128"/>
                  <a:gd name="T5" fmla="*/ 0 h 120"/>
                  <a:gd name="T6" fmla="*/ 12 w 128"/>
                  <a:gd name="T7" fmla="*/ 0 h 120"/>
                  <a:gd name="T8" fmla="*/ 0 w 128"/>
                  <a:gd name="T9" fmla="*/ 12 h 120"/>
                  <a:gd name="T10" fmla="*/ 0 w 128"/>
                  <a:gd name="T11" fmla="*/ 108 h 120"/>
                  <a:gd name="T12" fmla="*/ 12 w 128"/>
                  <a:gd name="T13" fmla="*/ 120 h 120"/>
                  <a:gd name="T14" fmla="*/ 116 w 128"/>
                  <a:gd name="T15" fmla="*/ 120 h 120"/>
                  <a:gd name="T16" fmla="*/ 128 w 128"/>
                  <a:gd name="T17" fmla="*/ 108 h 120"/>
                  <a:gd name="T18" fmla="*/ 128 w 128"/>
                  <a:gd name="T19" fmla="*/ 32 h 120"/>
                  <a:gd name="T20" fmla="*/ 126 w 128"/>
                  <a:gd name="T21" fmla="*/ 26 h 120"/>
                  <a:gd name="T22" fmla="*/ 120 w 128"/>
                  <a:gd name="T23" fmla="*/ 108 h 120"/>
                  <a:gd name="T24" fmla="*/ 116 w 128"/>
                  <a:gd name="T25" fmla="*/ 112 h 120"/>
                  <a:gd name="T26" fmla="*/ 12 w 128"/>
                  <a:gd name="T27" fmla="*/ 112 h 120"/>
                  <a:gd name="T28" fmla="*/ 8 w 128"/>
                  <a:gd name="T29" fmla="*/ 108 h 120"/>
                  <a:gd name="T30" fmla="*/ 8 w 128"/>
                  <a:gd name="T31" fmla="*/ 12 h 120"/>
                  <a:gd name="T32" fmla="*/ 12 w 128"/>
                  <a:gd name="T33" fmla="*/ 8 h 120"/>
                  <a:gd name="T34" fmla="*/ 92 w 128"/>
                  <a:gd name="T35" fmla="*/ 8 h 120"/>
                  <a:gd name="T36" fmla="*/ 92 w 128"/>
                  <a:gd name="T37" fmla="*/ 24 h 120"/>
                  <a:gd name="T38" fmla="*/ 92 w 128"/>
                  <a:gd name="T39" fmla="*/ 24 h 120"/>
                  <a:gd name="T40" fmla="*/ 104 w 128"/>
                  <a:gd name="T41" fmla="*/ 36 h 120"/>
                  <a:gd name="T42" fmla="*/ 108 w 128"/>
                  <a:gd name="T43" fmla="*/ 36 h 120"/>
                  <a:gd name="T44" fmla="*/ 120 w 128"/>
                  <a:gd name="T45" fmla="*/ 36 h 120"/>
                  <a:gd name="T46" fmla="*/ 120 w 128"/>
                  <a:gd name="T47" fmla="*/ 108 h 120"/>
                  <a:gd name="T48" fmla="*/ 108 w 128"/>
                  <a:gd name="T49" fmla="*/ 32 h 120"/>
                  <a:gd name="T50" fmla="*/ 104 w 128"/>
                  <a:gd name="T51" fmla="*/ 32 h 120"/>
                  <a:gd name="T52" fmla="*/ 96 w 128"/>
                  <a:gd name="T53" fmla="*/ 24 h 120"/>
                  <a:gd name="T54" fmla="*/ 96 w 128"/>
                  <a:gd name="T55" fmla="*/ 24 h 120"/>
                  <a:gd name="T56" fmla="*/ 96 w 128"/>
                  <a:gd name="T57" fmla="*/ 8 h 120"/>
                  <a:gd name="T58" fmla="*/ 120 w 128"/>
                  <a:gd name="T59" fmla="*/ 32 h 120"/>
                  <a:gd name="T60" fmla="*/ 108 w 128"/>
                  <a:gd name="T61" fmla="*/ 3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0">
                    <a:moveTo>
                      <a:pt x="126" y="26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0" y="1"/>
                      <a:pt x="98" y="0"/>
                      <a:pt x="9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5"/>
                      <a:pt x="5" y="120"/>
                      <a:pt x="12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23" y="120"/>
                      <a:pt x="128" y="115"/>
                      <a:pt x="128" y="108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30"/>
                      <a:pt x="127" y="28"/>
                      <a:pt x="126" y="26"/>
                    </a:cubicBezTo>
                    <a:close/>
                    <a:moveTo>
                      <a:pt x="120" y="108"/>
                    </a:moveTo>
                    <a:cubicBezTo>
                      <a:pt x="120" y="110"/>
                      <a:pt x="118" y="112"/>
                      <a:pt x="116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0" y="112"/>
                      <a:pt x="8" y="110"/>
                      <a:pt x="8" y="10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31"/>
                      <a:pt x="97" y="36"/>
                      <a:pt x="10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20" y="36"/>
                      <a:pt x="120" y="36"/>
                      <a:pt x="120" y="36"/>
                    </a:cubicBezTo>
                    <a:lnTo>
                      <a:pt x="120" y="108"/>
                    </a:lnTo>
                    <a:close/>
                    <a:moveTo>
                      <a:pt x="108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0" y="32"/>
                      <a:pt x="96" y="28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20" y="32"/>
                      <a:pt x="120" y="32"/>
                      <a:pt x="120" y="32"/>
                    </a:cubicBezTo>
                    <a:lnTo>
                      <a:pt x="10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6" name="Freeform 79"/>
              <p:cNvSpPr/>
              <p:nvPr/>
            </p:nvSpPr>
            <p:spPr bwMode="auto">
              <a:xfrm>
                <a:off x="3200400" y="2162176"/>
                <a:ext cx="90487" cy="15875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7" name="Freeform 80"/>
              <p:cNvSpPr/>
              <p:nvPr/>
            </p:nvSpPr>
            <p:spPr bwMode="auto">
              <a:xfrm>
                <a:off x="3200400" y="2208213"/>
                <a:ext cx="90487" cy="14288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8" name="Freeform 81"/>
              <p:cNvSpPr/>
              <p:nvPr/>
            </p:nvSpPr>
            <p:spPr bwMode="auto">
              <a:xfrm>
                <a:off x="3200400" y="2252663"/>
                <a:ext cx="196850" cy="15875"/>
              </a:xfrm>
              <a:custGeom>
                <a:avLst/>
                <a:gdLst>
                  <a:gd name="T0" fmla="*/ 0 w 52"/>
                  <a:gd name="T1" fmla="*/ 2 h 4"/>
                  <a:gd name="T2" fmla="*/ 2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2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29" name="Freeform 82"/>
              <p:cNvSpPr/>
              <p:nvPr/>
            </p:nvSpPr>
            <p:spPr bwMode="auto">
              <a:xfrm>
                <a:off x="3035300" y="2343151"/>
                <a:ext cx="361950" cy="15875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0" name="Freeform 83"/>
              <p:cNvSpPr/>
              <p:nvPr/>
            </p:nvSpPr>
            <p:spPr bwMode="auto">
              <a:xfrm>
                <a:off x="3035300" y="238918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1" name="Freeform 84"/>
              <p:cNvSpPr/>
              <p:nvPr/>
            </p:nvSpPr>
            <p:spPr bwMode="auto">
              <a:xfrm>
                <a:off x="3035300" y="243363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2" name="Freeform 85"/>
              <p:cNvSpPr/>
              <p:nvPr/>
            </p:nvSpPr>
            <p:spPr bwMode="auto">
              <a:xfrm>
                <a:off x="3035300" y="2298701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  <p:sp>
            <p:nvSpPr>
              <p:cNvPr id="33" name="Freeform 86"/>
              <p:cNvSpPr>
                <a:spLocks noEditPoints="1"/>
              </p:cNvSpPr>
              <p:nvPr/>
            </p:nvSpPr>
            <p:spPr bwMode="auto">
              <a:xfrm>
                <a:off x="3035300" y="2147888"/>
                <a:ext cx="134937" cy="120650"/>
              </a:xfrm>
              <a:custGeom>
                <a:avLst/>
                <a:gdLst>
                  <a:gd name="T0" fmla="*/ 4 w 36"/>
                  <a:gd name="T1" fmla="*/ 32 h 32"/>
                  <a:gd name="T2" fmla="*/ 32 w 36"/>
                  <a:gd name="T3" fmla="*/ 32 h 32"/>
                  <a:gd name="T4" fmla="*/ 36 w 36"/>
                  <a:gd name="T5" fmla="*/ 28 h 32"/>
                  <a:gd name="T6" fmla="*/ 36 w 36"/>
                  <a:gd name="T7" fmla="*/ 4 h 32"/>
                  <a:gd name="T8" fmla="*/ 32 w 36"/>
                  <a:gd name="T9" fmla="*/ 0 h 32"/>
                  <a:gd name="T10" fmla="*/ 4 w 36"/>
                  <a:gd name="T11" fmla="*/ 0 h 32"/>
                  <a:gd name="T12" fmla="*/ 0 w 36"/>
                  <a:gd name="T13" fmla="*/ 4 h 32"/>
                  <a:gd name="T14" fmla="*/ 0 w 36"/>
                  <a:gd name="T15" fmla="*/ 28 h 32"/>
                  <a:gd name="T16" fmla="*/ 4 w 36"/>
                  <a:gd name="T17" fmla="*/ 32 h 32"/>
                  <a:gd name="T18" fmla="*/ 8 w 36"/>
                  <a:gd name="T19" fmla="*/ 8 h 32"/>
                  <a:gd name="T20" fmla="*/ 28 w 36"/>
                  <a:gd name="T21" fmla="*/ 8 h 32"/>
                  <a:gd name="T22" fmla="*/ 28 w 36"/>
                  <a:gd name="T23" fmla="*/ 24 h 32"/>
                  <a:gd name="T24" fmla="*/ 8 w 36"/>
                  <a:gd name="T25" fmla="*/ 24 h 32"/>
                  <a:gd name="T26" fmla="*/ 8 w 36"/>
                  <a:gd name="T27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2">
                    <a:moveTo>
                      <a:pt x="4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2"/>
                      <a:pt x="36" y="30"/>
                      <a:pt x="36" y="28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>
                  <a:solidFill>
                    <a:srgbClr val="87102C"/>
                  </a:solidFill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 bwMode="auto">
          <a:xfrm>
            <a:off x="6103938" y="2574925"/>
            <a:ext cx="1963737" cy="1976438"/>
            <a:chOff x="9612" y="4056"/>
            <a:chExt cx="3094" cy="3112"/>
          </a:xfrm>
        </p:grpSpPr>
        <p:sp>
          <p:nvSpPr>
            <p:cNvPr id="5140" name="Freeform 25"/>
            <p:cNvSpPr>
              <a:spLocks noChangeArrowheads="1"/>
            </p:cNvSpPr>
            <p:nvPr/>
          </p:nvSpPr>
          <p:spPr bwMode="auto">
            <a:xfrm>
              <a:off x="9612" y="4056"/>
              <a:ext cx="3094" cy="3112"/>
            </a:xfrm>
            <a:custGeom>
              <a:avLst/>
              <a:gdLst>
                <a:gd name="T0" fmla="*/ 0 w 239"/>
                <a:gd name="T1" fmla="*/ 53 h 240"/>
                <a:gd name="T2" fmla="*/ 53 w 239"/>
                <a:gd name="T3" fmla="*/ 106 h 240"/>
                <a:gd name="T4" fmla="*/ 133 w 239"/>
                <a:gd name="T5" fmla="*/ 187 h 240"/>
                <a:gd name="T6" fmla="*/ 133 w 239"/>
                <a:gd name="T7" fmla="*/ 187 h 240"/>
                <a:gd name="T8" fmla="*/ 133 w 239"/>
                <a:gd name="T9" fmla="*/ 187 h 240"/>
                <a:gd name="T10" fmla="*/ 186 w 239"/>
                <a:gd name="T11" fmla="*/ 240 h 240"/>
                <a:gd name="T12" fmla="*/ 239 w 239"/>
                <a:gd name="T13" fmla="*/ 187 h 240"/>
                <a:gd name="T14" fmla="*/ 186 w 239"/>
                <a:gd name="T15" fmla="*/ 134 h 240"/>
                <a:gd name="T16" fmla="*/ 186 w 239"/>
                <a:gd name="T17" fmla="*/ 134 h 240"/>
                <a:gd name="T18" fmla="*/ 186 w 239"/>
                <a:gd name="T19" fmla="*/ 134 h 240"/>
                <a:gd name="T20" fmla="*/ 106 w 239"/>
                <a:gd name="T21" fmla="*/ 53 h 240"/>
                <a:gd name="T22" fmla="*/ 106 w 239"/>
                <a:gd name="T23" fmla="*/ 53 h 240"/>
                <a:gd name="T24" fmla="*/ 53 w 239"/>
                <a:gd name="T25" fmla="*/ 0 h 240"/>
                <a:gd name="T26" fmla="*/ 0 w 239"/>
                <a:gd name="T27" fmla="*/ 5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9" h="240">
                  <a:moveTo>
                    <a:pt x="0" y="53"/>
                  </a:moveTo>
                  <a:cubicBezTo>
                    <a:pt x="0" y="83"/>
                    <a:pt x="23" y="106"/>
                    <a:pt x="53" y="106"/>
                  </a:cubicBezTo>
                  <a:cubicBezTo>
                    <a:pt x="106" y="106"/>
                    <a:pt x="133" y="134"/>
                    <a:pt x="133" y="187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33" y="216"/>
                    <a:pt x="157" y="240"/>
                    <a:pt x="186" y="240"/>
                  </a:cubicBezTo>
                  <a:cubicBezTo>
                    <a:pt x="216" y="240"/>
                    <a:pt x="239" y="216"/>
                    <a:pt x="239" y="187"/>
                  </a:cubicBezTo>
                  <a:cubicBezTo>
                    <a:pt x="239" y="158"/>
                    <a:pt x="216" y="134"/>
                    <a:pt x="186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33" y="134"/>
                    <a:pt x="106" y="106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ubicBezTo>
                    <a:pt x="23" y="0"/>
                    <a:pt x="0" y="24"/>
                    <a:pt x="0" y="53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9710" y="4116"/>
              <a:ext cx="1193" cy="1245"/>
            </a:xfrm>
            <a:custGeom>
              <a:avLst/>
              <a:gdLst>
                <a:gd name="T0" fmla="*/ 11 w 95"/>
                <a:gd name="T1" fmla="*/ 21 h 99"/>
                <a:gd name="T2" fmla="*/ 42 w 95"/>
                <a:gd name="T3" fmla="*/ 3 h 99"/>
                <a:gd name="T4" fmla="*/ 94 w 95"/>
                <a:gd name="T5" fmla="*/ 45 h 99"/>
                <a:gd name="T6" fmla="*/ 84 w 95"/>
                <a:gd name="T7" fmla="*/ 79 h 99"/>
                <a:gd name="T8" fmla="*/ 53 w 95"/>
                <a:gd name="T9" fmla="*/ 96 h 99"/>
                <a:gd name="T10" fmla="*/ 1 w 95"/>
                <a:gd name="T11" fmla="*/ 55 h 99"/>
                <a:gd name="T12" fmla="*/ 11 w 95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9">
                  <a:moveTo>
                    <a:pt x="11" y="21"/>
                  </a:moveTo>
                  <a:cubicBezTo>
                    <a:pt x="18" y="11"/>
                    <a:pt x="30" y="5"/>
                    <a:pt x="42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5" y="58"/>
                    <a:pt x="92" y="70"/>
                    <a:pt x="84" y="79"/>
                  </a:cubicBezTo>
                  <a:cubicBezTo>
                    <a:pt x="77" y="89"/>
                    <a:pt x="65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3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11413" y="5863"/>
              <a:ext cx="1211" cy="1240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4 h 99"/>
                <a:gd name="T6" fmla="*/ 85 w 96"/>
                <a:gd name="T7" fmla="*/ 78 h 99"/>
                <a:gd name="T8" fmla="*/ 54 w 96"/>
                <a:gd name="T9" fmla="*/ 96 h 99"/>
                <a:gd name="T10" fmla="*/ 2 w 96"/>
                <a:gd name="T11" fmla="*/ 54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1"/>
                    <a:pt x="30" y="4"/>
                    <a:pt x="43" y="3"/>
                  </a:cubicBezTo>
                  <a:cubicBezTo>
                    <a:pt x="69" y="0"/>
                    <a:pt x="92" y="18"/>
                    <a:pt x="95" y="44"/>
                  </a:cubicBezTo>
                  <a:cubicBezTo>
                    <a:pt x="96" y="57"/>
                    <a:pt x="92" y="69"/>
                    <a:pt x="85" y="78"/>
                  </a:cubicBezTo>
                  <a:cubicBezTo>
                    <a:pt x="77" y="88"/>
                    <a:pt x="66" y="94"/>
                    <a:pt x="54" y="96"/>
                  </a:cubicBezTo>
                  <a:cubicBezTo>
                    <a:pt x="28" y="99"/>
                    <a:pt x="5" y="80"/>
                    <a:pt x="2" y="54"/>
                  </a:cubicBezTo>
                  <a:cubicBezTo>
                    <a:pt x="0" y="41"/>
                    <a:pt x="4" y="29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4" name="Group 236"/>
            <p:cNvGrpSpPr/>
            <p:nvPr/>
          </p:nvGrpSpPr>
          <p:grpSpPr>
            <a:xfrm>
              <a:off x="10056" y="4435"/>
              <a:ext cx="500" cy="502"/>
              <a:chOff x="1049338" y="2071688"/>
              <a:chExt cx="481012" cy="4826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5" name="Freeform 90"/>
              <p:cNvSpPr>
                <a:spLocks noEditPoints="1"/>
              </p:cNvSpPr>
              <p:nvPr/>
            </p:nvSpPr>
            <p:spPr bwMode="auto">
              <a:xfrm>
                <a:off x="1049338" y="2071688"/>
                <a:ext cx="481012" cy="482600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/>
              </a:p>
            </p:txBody>
          </p:sp>
          <p:sp>
            <p:nvSpPr>
              <p:cNvPr id="36" name="Freeform 91"/>
              <p:cNvSpPr>
                <a:spLocks noEditPoints="1"/>
              </p:cNvSpPr>
              <p:nvPr/>
            </p:nvSpPr>
            <p:spPr bwMode="auto">
              <a:xfrm>
                <a:off x="1093788" y="2463801"/>
                <a:ext cx="44450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id-ID" noProof="1"/>
              </a:p>
            </p:txBody>
          </p:sp>
        </p:grpSp>
      </p:grpSp>
      <p:grpSp>
        <p:nvGrpSpPr>
          <p:cNvPr id="72" name="组合 71"/>
          <p:cNvGrpSpPr/>
          <p:nvPr/>
        </p:nvGrpSpPr>
        <p:grpSpPr bwMode="auto">
          <a:xfrm>
            <a:off x="4140200" y="2532063"/>
            <a:ext cx="1971675" cy="1976437"/>
            <a:chOff x="6521" y="3988"/>
            <a:chExt cx="3104" cy="3112"/>
          </a:xfrm>
        </p:grpSpPr>
        <p:sp>
          <p:nvSpPr>
            <p:cNvPr id="5145" name="Freeform 23"/>
            <p:cNvSpPr>
              <a:spLocks noChangeArrowheads="1"/>
            </p:cNvSpPr>
            <p:nvPr/>
          </p:nvSpPr>
          <p:spPr bwMode="auto">
            <a:xfrm>
              <a:off x="6521" y="3988"/>
              <a:ext cx="3105" cy="3112"/>
            </a:xfrm>
            <a:custGeom>
              <a:avLst/>
              <a:gdLst>
                <a:gd name="T0" fmla="*/ 0 w 240"/>
                <a:gd name="T1" fmla="*/ 53 h 240"/>
                <a:gd name="T2" fmla="*/ 53 w 240"/>
                <a:gd name="T3" fmla="*/ 106 h 240"/>
                <a:gd name="T4" fmla="*/ 134 w 240"/>
                <a:gd name="T5" fmla="*/ 187 h 240"/>
                <a:gd name="T6" fmla="*/ 134 w 240"/>
                <a:gd name="T7" fmla="*/ 187 h 240"/>
                <a:gd name="T8" fmla="*/ 134 w 240"/>
                <a:gd name="T9" fmla="*/ 187 h 240"/>
                <a:gd name="T10" fmla="*/ 187 w 240"/>
                <a:gd name="T11" fmla="*/ 240 h 240"/>
                <a:gd name="T12" fmla="*/ 240 w 240"/>
                <a:gd name="T13" fmla="*/ 187 h 240"/>
                <a:gd name="T14" fmla="*/ 187 w 240"/>
                <a:gd name="T15" fmla="*/ 134 h 240"/>
                <a:gd name="T16" fmla="*/ 187 w 240"/>
                <a:gd name="T17" fmla="*/ 134 h 240"/>
                <a:gd name="T18" fmla="*/ 187 w 240"/>
                <a:gd name="T19" fmla="*/ 134 h 240"/>
                <a:gd name="T20" fmla="*/ 106 w 240"/>
                <a:gd name="T21" fmla="*/ 53 h 240"/>
                <a:gd name="T22" fmla="*/ 106 w 240"/>
                <a:gd name="T23" fmla="*/ 53 h 240"/>
                <a:gd name="T24" fmla="*/ 53 w 240"/>
                <a:gd name="T25" fmla="*/ 0 h 240"/>
                <a:gd name="T26" fmla="*/ 0 w 240"/>
                <a:gd name="T27" fmla="*/ 5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240">
                  <a:moveTo>
                    <a:pt x="0" y="53"/>
                  </a:moveTo>
                  <a:cubicBezTo>
                    <a:pt x="0" y="83"/>
                    <a:pt x="24" y="106"/>
                    <a:pt x="53" y="106"/>
                  </a:cubicBezTo>
                  <a:cubicBezTo>
                    <a:pt x="106" y="106"/>
                    <a:pt x="134" y="134"/>
                    <a:pt x="134" y="187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4" y="216"/>
                    <a:pt x="157" y="240"/>
                    <a:pt x="187" y="240"/>
                  </a:cubicBezTo>
                  <a:cubicBezTo>
                    <a:pt x="216" y="240"/>
                    <a:pt x="240" y="216"/>
                    <a:pt x="240" y="187"/>
                  </a:cubicBezTo>
                  <a:cubicBezTo>
                    <a:pt x="240" y="158"/>
                    <a:pt x="216" y="134"/>
                    <a:pt x="187" y="134"/>
                  </a:cubicBezTo>
                  <a:cubicBezTo>
                    <a:pt x="187" y="134"/>
                    <a:pt x="187" y="134"/>
                    <a:pt x="187" y="134"/>
                  </a:cubicBezTo>
                  <a:cubicBezTo>
                    <a:pt x="187" y="134"/>
                    <a:pt x="187" y="134"/>
                    <a:pt x="187" y="134"/>
                  </a:cubicBezTo>
                  <a:cubicBezTo>
                    <a:pt x="134" y="134"/>
                    <a:pt x="106" y="106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8323" y="5785"/>
              <a:ext cx="1205" cy="1245"/>
            </a:xfrm>
            <a:custGeom>
              <a:avLst/>
              <a:gdLst>
                <a:gd name="T0" fmla="*/ 12 w 96"/>
                <a:gd name="T1" fmla="*/ 21 h 99"/>
                <a:gd name="T2" fmla="*/ 43 w 96"/>
                <a:gd name="T3" fmla="*/ 3 h 99"/>
                <a:gd name="T4" fmla="*/ 95 w 96"/>
                <a:gd name="T5" fmla="*/ 45 h 99"/>
                <a:gd name="T6" fmla="*/ 85 w 96"/>
                <a:gd name="T7" fmla="*/ 79 h 99"/>
                <a:gd name="T8" fmla="*/ 53 w 96"/>
                <a:gd name="T9" fmla="*/ 96 h 99"/>
                <a:gd name="T10" fmla="*/ 2 w 96"/>
                <a:gd name="T11" fmla="*/ 55 h 99"/>
                <a:gd name="T12" fmla="*/ 12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9" y="0"/>
                    <a:pt x="92" y="19"/>
                    <a:pt x="95" y="45"/>
                  </a:cubicBezTo>
                  <a:cubicBezTo>
                    <a:pt x="96" y="58"/>
                    <a:pt x="92" y="70"/>
                    <a:pt x="85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8" y="99"/>
                    <a:pt x="5" y="81"/>
                    <a:pt x="2" y="55"/>
                  </a:cubicBezTo>
                  <a:cubicBezTo>
                    <a:pt x="0" y="42"/>
                    <a:pt x="4" y="30"/>
                    <a:pt x="1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6591" y="4048"/>
              <a:ext cx="1210" cy="1247"/>
            </a:xfrm>
            <a:custGeom>
              <a:avLst/>
              <a:gdLst>
                <a:gd name="T0" fmla="*/ 12 w 96"/>
                <a:gd name="T1" fmla="*/ 20 h 99"/>
                <a:gd name="T2" fmla="*/ 43 w 96"/>
                <a:gd name="T3" fmla="*/ 3 h 99"/>
                <a:gd name="T4" fmla="*/ 95 w 96"/>
                <a:gd name="T5" fmla="*/ 45 h 99"/>
                <a:gd name="T6" fmla="*/ 85 w 96"/>
                <a:gd name="T7" fmla="*/ 79 h 99"/>
                <a:gd name="T8" fmla="*/ 53 w 96"/>
                <a:gd name="T9" fmla="*/ 96 h 99"/>
                <a:gd name="T10" fmla="*/ 2 w 96"/>
                <a:gd name="T11" fmla="*/ 55 h 99"/>
                <a:gd name="T12" fmla="*/ 12 w 96"/>
                <a:gd name="T1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0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9" y="0"/>
                    <a:pt x="92" y="19"/>
                    <a:pt x="95" y="45"/>
                  </a:cubicBezTo>
                  <a:cubicBezTo>
                    <a:pt x="96" y="58"/>
                    <a:pt x="92" y="70"/>
                    <a:pt x="85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8" y="99"/>
                    <a:pt x="5" y="81"/>
                    <a:pt x="2" y="55"/>
                  </a:cubicBezTo>
                  <a:cubicBezTo>
                    <a:pt x="0" y="42"/>
                    <a:pt x="4" y="30"/>
                    <a:pt x="12" y="20"/>
                  </a:cubicBezTo>
                  <a:close/>
                </a:path>
              </a:pathLst>
            </a:custGeom>
            <a:solidFill>
              <a:srgbClr val="B5D6D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zh-CN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7" name="Group 35"/>
            <p:cNvGrpSpPr/>
            <p:nvPr/>
          </p:nvGrpSpPr>
          <p:grpSpPr>
            <a:xfrm>
              <a:off x="8640" y="6116"/>
              <a:ext cx="609" cy="606"/>
              <a:chOff x="6853673" y="3715407"/>
              <a:chExt cx="379359" cy="37686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8" name="Freeform 150"/>
              <p:cNvSpPr>
                <a:spLocks noEditPoints="1"/>
              </p:cNvSpPr>
              <p:nvPr/>
            </p:nvSpPr>
            <p:spPr bwMode="auto">
              <a:xfrm>
                <a:off x="6853673" y="3715407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9" name="Rectangle 151"/>
              <p:cNvSpPr>
                <a:spLocks noChangeArrowheads="1"/>
              </p:cNvSpPr>
              <p:nvPr/>
            </p:nvSpPr>
            <p:spPr bwMode="auto">
              <a:xfrm>
                <a:off x="6998429" y="3987447"/>
                <a:ext cx="22463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Rectangle 152"/>
              <p:cNvSpPr>
                <a:spLocks noChangeArrowheads="1"/>
              </p:cNvSpPr>
              <p:nvPr/>
            </p:nvSpPr>
            <p:spPr bwMode="auto">
              <a:xfrm>
                <a:off x="7033370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1" name="Rectangle 153"/>
              <p:cNvSpPr>
                <a:spLocks noChangeArrowheads="1"/>
              </p:cNvSpPr>
              <p:nvPr/>
            </p:nvSpPr>
            <p:spPr bwMode="auto">
              <a:xfrm>
                <a:off x="7068311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2" name="Freeform 154"/>
              <p:cNvSpPr/>
              <p:nvPr/>
            </p:nvSpPr>
            <p:spPr bwMode="auto">
              <a:xfrm>
                <a:off x="6970976" y="3822725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Freeform 155"/>
              <p:cNvSpPr/>
              <p:nvPr/>
            </p:nvSpPr>
            <p:spPr bwMode="auto">
              <a:xfrm>
                <a:off x="6921060" y="3987447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156"/>
              <p:cNvSpPr/>
              <p:nvPr/>
            </p:nvSpPr>
            <p:spPr bwMode="auto">
              <a:xfrm>
                <a:off x="6901094" y="3942523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157"/>
              <p:cNvSpPr/>
              <p:nvPr/>
            </p:nvSpPr>
            <p:spPr bwMode="auto">
              <a:xfrm>
                <a:off x="6933538" y="3790281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158"/>
              <p:cNvSpPr/>
              <p:nvPr/>
            </p:nvSpPr>
            <p:spPr bwMode="auto">
              <a:xfrm>
                <a:off x="6903589" y="3840196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7" name="Rectangle 159"/>
              <p:cNvSpPr>
                <a:spLocks noChangeArrowheads="1"/>
              </p:cNvSpPr>
              <p:nvPr/>
            </p:nvSpPr>
            <p:spPr bwMode="auto">
              <a:xfrm>
                <a:off x="7040858" y="3750348"/>
                <a:ext cx="7488" cy="22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160"/>
              <p:cNvSpPr/>
              <p:nvPr/>
            </p:nvSpPr>
            <p:spPr bwMode="auto">
              <a:xfrm>
                <a:off x="6973471" y="3760331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9" name="Freeform 161"/>
              <p:cNvSpPr/>
              <p:nvPr/>
            </p:nvSpPr>
            <p:spPr bwMode="auto">
              <a:xfrm>
                <a:off x="7088277" y="3760331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162"/>
              <p:cNvSpPr/>
              <p:nvPr/>
            </p:nvSpPr>
            <p:spPr bwMode="auto">
              <a:xfrm>
                <a:off x="7130706" y="3987447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1" name="Freeform 163"/>
              <p:cNvSpPr/>
              <p:nvPr/>
            </p:nvSpPr>
            <p:spPr bwMode="auto">
              <a:xfrm>
                <a:off x="7158159" y="3942523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64"/>
              <p:cNvSpPr/>
              <p:nvPr/>
            </p:nvSpPr>
            <p:spPr bwMode="auto">
              <a:xfrm>
                <a:off x="7128209" y="3790281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3" name="Freeform 165"/>
              <p:cNvSpPr/>
              <p:nvPr/>
            </p:nvSpPr>
            <p:spPr bwMode="auto">
              <a:xfrm>
                <a:off x="7153167" y="3840196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4" name="Rectangle 166"/>
              <p:cNvSpPr>
                <a:spLocks noChangeArrowheads="1"/>
              </p:cNvSpPr>
              <p:nvPr/>
            </p:nvSpPr>
            <p:spPr bwMode="auto">
              <a:xfrm>
                <a:off x="6893606" y="3890112"/>
                <a:ext cx="24958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5" name="Rectangle 167"/>
              <p:cNvSpPr>
                <a:spLocks noChangeArrowheads="1"/>
              </p:cNvSpPr>
              <p:nvPr/>
            </p:nvSpPr>
            <p:spPr bwMode="auto">
              <a:xfrm>
                <a:off x="7170638" y="3892607"/>
                <a:ext cx="27454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593850" y="2219325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388938" y="2606675"/>
            <a:ext cx="3582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574925" y="45513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370013" y="4938713"/>
            <a:ext cx="3582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259638" y="115570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7259638" y="1543050"/>
            <a:ext cx="35829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8175625" y="347345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8175625" y="3860800"/>
            <a:ext cx="3582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56" grpId="0"/>
      <p:bldP spid="57" grpId="0"/>
      <p:bldP spid="58" grpId="0"/>
      <p:bldP spid="59" grpId="0"/>
      <p:bldP spid="68" grpId="0"/>
      <p:bldP spid="69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820785" y="1135380"/>
            <a:ext cx="2698750" cy="290322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43"/>
            </a:stretch>
          </a:blipFill>
          <a:ln>
            <a:noFill/>
          </a:ln>
        </p:spPr>
        <p:txBody>
          <a:bodyPr/>
          <a:lstStyle/>
          <a:p>
            <a:pPr fontAlgn="auto"/>
            <a:endParaRPr lang="zh-CN" altLang="en-US" noProof="1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8820150" y="4114800"/>
            <a:ext cx="2698750" cy="1689100"/>
          </a:xfrm>
          <a:prstGeom prst="rect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35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086475" y="1135063"/>
            <a:ext cx="2657475" cy="1685925"/>
          </a:xfrm>
          <a:prstGeom prst="rect">
            <a:avLst/>
          </a:prstGeom>
          <a:noFill/>
          <a:ln w="6350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35000"/>
              </a:lnSpc>
            </a:pP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085840" y="2900680"/>
            <a:ext cx="2658745" cy="29032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fontAlgn="auto"/>
            <a:endParaRPr lang="zh-CN" altLang="en-US" noProof="1"/>
          </a:p>
        </p:txBody>
      </p:sp>
      <p:grpSp>
        <p:nvGrpSpPr>
          <p:cNvPr id="30" name="Group 29"/>
          <p:cNvGrpSpPr/>
          <p:nvPr/>
        </p:nvGrpSpPr>
        <p:grpSpPr bwMode="auto">
          <a:xfrm>
            <a:off x="998538" y="5097463"/>
            <a:ext cx="441325" cy="444500"/>
            <a:chOff x="0" y="0"/>
            <a:chExt cx="123" cy="124"/>
          </a:xfrm>
        </p:grpSpPr>
        <p:sp>
          <p:nvSpPr>
            <p:cNvPr id="6152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rgbClr val="B5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E4037"/>
                </a:solidFill>
              </a:endParaRPr>
            </a:p>
          </p:txBody>
        </p:sp>
        <p:sp>
          <p:nvSpPr>
            <p:cNvPr id="6153" name="Freeform 31"/>
            <p:cNvSpPr>
              <a:spLocks noChangeArrowheads="1"/>
            </p:cNvSpPr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 bwMode="auto">
          <a:xfrm>
            <a:off x="3157538" y="5097463"/>
            <a:ext cx="441325" cy="444500"/>
            <a:chOff x="0" y="0"/>
            <a:chExt cx="123" cy="124"/>
          </a:xfrm>
        </p:grpSpPr>
        <p:sp>
          <p:nvSpPr>
            <p:cNvPr id="6155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  <p:sp>
          <p:nvSpPr>
            <p:cNvPr id="6156" name="Freeform 34"/>
            <p:cNvSpPr>
              <a:spLocks noChangeArrowheads="1"/>
            </p:cNvSpPr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</a:endParaRPr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574800" y="5167313"/>
            <a:ext cx="13271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>
                <a:solidFill>
                  <a:srgbClr val="7F7F7F"/>
                </a:solidFill>
                <a:ea typeface="微软雅黑" panose="020B0503020204020204" pitchFamily="34" charset="-122"/>
              </a:rPr>
              <a:t>Love makes man grow up or sink down.</a:t>
            </a:r>
            <a:endParaRPr lang="zh-CN" altLang="zh-CN" sz="1000">
              <a:solidFill>
                <a:srgbClr val="7F7F7F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48088" y="5165725"/>
            <a:ext cx="1327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>
                <a:solidFill>
                  <a:srgbClr val="7F7F7F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Love makes man grow up or sink down.</a:t>
            </a:r>
            <a:endParaRPr lang="zh-CN" altLang="zh-CN" sz="800">
              <a:solidFill>
                <a:srgbClr val="7F7F7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6160" name="组合 10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6163" name="图片 13" descr="伞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938213" y="2166938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938213" y="2646363"/>
            <a:ext cx="44323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2" grpId="0" animBg="1"/>
      <p:bldP spid="23" grpId="0" animBg="1"/>
      <p:bldP spid="24" grpId="0" animBg="1"/>
      <p:bldP spid="25" grpId="0" animBg="1"/>
      <p:bldP spid="36" grpId="0"/>
      <p:bldP spid="37" grpId="0"/>
      <p:bldP spid="1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7172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7175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醋"/>
          <p:cNvSpPr/>
          <p:nvPr/>
        </p:nvSpPr>
        <p:spPr>
          <a:xfrm rot="1560000">
            <a:off x="4362450" y="1984375"/>
            <a:ext cx="3590925" cy="3590925"/>
          </a:xfrm>
          <a:custGeom>
            <a:avLst/>
            <a:gdLst>
              <a:gd name="connsiteX0" fmla="*/ 532395 w 1474634"/>
              <a:gd name="connsiteY0" fmla="*/ 0 h 1474633"/>
              <a:gd name="connsiteX1" fmla="*/ 942238 w 1474634"/>
              <a:gd name="connsiteY1" fmla="*/ 0 h 1474633"/>
              <a:gd name="connsiteX2" fmla="*/ 942238 w 1474634"/>
              <a:gd name="connsiteY2" fmla="*/ 224655 h 1474633"/>
              <a:gd name="connsiteX3" fmla="*/ 942239 w 1474634"/>
              <a:gd name="connsiteY3" fmla="*/ 224655 h 1474633"/>
              <a:gd name="connsiteX4" fmla="*/ 869379 w 1474634"/>
              <a:gd name="connsiteY4" fmla="*/ 275833 h 1474633"/>
              <a:gd name="connsiteX5" fmla="*/ 869379 w 1474634"/>
              <a:gd name="connsiteY5" fmla="*/ 423721 h 1474633"/>
              <a:gd name="connsiteX6" fmla="*/ 869379 w 1474634"/>
              <a:gd name="connsiteY6" fmla="*/ 425884 h 1474633"/>
              <a:gd name="connsiteX7" fmla="*/ 866300 w 1474634"/>
              <a:gd name="connsiteY7" fmla="*/ 425884 h 1474633"/>
              <a:gd name="connsiteX8" fmla="*/ 825423 w 1474634"/>
              <a:gd name="connsiteY8" fmla="*/ 454597 h 1474633"/>
              <a:gd name="connsiteX9" fmla="*/ 825423 w 1474634"/>
              <a:gd name="connsiteY9" fmla="*/ 649211 h 1474633"/>
              <a:gd name="connsiteX10" fmla="*/ 1020038 w 1474634"/>
              <a:gd name="connsiteY10" fmla="*/ 649211 h 1474633"/>
              <a:gd name="connsiteX11" fmla="*/ 1048750 w 1474634"/>
              <a:gd name="connsiteY11" fmla="*/ 608336 h 1474633"/>
              <a:gd name="connsiteX12" fmla="*/ 1048750 w 1474634"/>
              <a:gd name="connsiteY12" fmla="*/ 605257 h 1474633"/>
              <a:gd name="connsiteX13" fmla="*/ 1050912 w 1474634"/>
              <a:gd name="connsiteY13" fmla="*/ 605257 h 1474633"/>
              <a:gd name="connsiteX14" fmla="*/ 1050913 w 1474634"/>
              <a:gd name="connsiteY14" fmla="*/ 605256 h 1474633"/>
              <a:gd name="connsiteX15" fmla="*/ 1050913 w 1474634"/>
              <a:gd name="connsiteY15" fmla="*/ 605257 h 1474633"/>
              <a:gd name="connsiteX16" fmla="*/ 1249979 w 1474634"/>
              <a:gd name="connsiteY16" fmla="*/ 605257 h 1474633"/>
              <a:gd name="connsiteX17" fmla="*/ 1249979 w 1474634"/>
              <a:gd name="connsiteY17" fmla="*/ 605256 h 1474633"/>
              <a:gd name="connsiteX18" fmla="*/ 1198801 w 1474634"/>
              <a:gd name="connsiteY18" fmla="*/ 605256 h 1474633"/>
              <a:gd name="connsiteX19" fmla="*/ 1249979 w 1474634"/>
              <a:gd name="connsiteY19" fmla="*/ 532396 h 1474633"/>
              <a:gd name="connsiteX20" fmla="*/ 1249979 w 1474634"/>
              <a:gd name="connsiteY20" fmla="*/ 532395 h 1474633"/>
              <a:gd name="connsiteX21" fmla="*/ 1474634 w 1474634"/>
              <a:gd name="connsiteY21" fmla="*/ 532395 h 1474633"/>
              <a:gd name="connsiteX22" fmla="*/ 1474634 w 1474634"/>
              <a:gd name="connsiteY22" fmla="*/ 942238 h 1474633"/>
              <a:gd name="connsiteX23" fmla="*/ 1249979 w 1474634"/>
              <a:gd name="connsiteY23" fmla="*/ 942238 h 1474633"/>
              <a:gd name="connsiteX24" fmla="*/ 1249979 w 1474634"/>
              <a:gd name="connsiteY24" fmla="*/ 942239 h 1474633"/>
              <a:gd name="connsiteX25" fmla="*/ 1198801 w 1474634"/>
              <a:gd name="connsiteY25" fmla="*/ 869379 h 1474633"/>
              <a:gd name="connsiteX26" fmla="*/ 1050913 w 1474634"/>
              <a:gd name="connsiteY26" fmla="*/ 869379 h 1474633"/>
              <a:gd name="connsiteX27" fmla="*/ 1048750 w 1474634"/>
              <a:gd name="connsiteY27" fmla="*/ 869379 h 1474633"/>
              <a:gd name="connsiteX28" fmla="*/ 1048750 w 1474634"/>
              <a:gd name="connsiteY28" fmla="*/ 866300 h 1474633"/>
              <a:gd name="connsiteX29" fmla="*/ 1020037 w 1474634"/>
              <a:gd name="connsiteY29" fmla="*/ 825423 h 1474633"/>
              <a:gd name="connsiteX30" fmla="*/ 825423 w 1474634"/>
              <a:gd name="connsiteY30" fmla="*/ 825423 h 1474633"/>
              <a:gd name="connsiteX31" fmla="*/ 825423 w 1474634"/>
              <a:gd name="connsiteY31" fmla="*/ 1020037 h 1474633"/>
              <a:gd name="connsiteX32" fmla="*/ 866300 w 1474634"/>
              <a:gd name="connsiteY32" fmla="*/ 1048749 h 1474633"/>
              <a:gd name="connsiteX33" fmla="*/ 869379 w 1474634"/>
              <a:gd name="connsiteY33" fmla="*/ 1048749 h 1474633"/>
              <a:gd name="connsiteX34" fmla="*/ 869379 w 1474634"/>
              <a:gd name="connsiteY34" fmla="*/ 1050912 h 1474633"/>
              <a:gd name="connsiteX35" fmla="*/ 869379 w 1474634"/>
              <a:gd name="connsiteY35" fmla="*/ 1198800 h 1474633"/>
              <a:gd name="connsiteX36" fmla="*/ 942239 w 1474634"/>
              <a:gd name="connsiteY36" fmla="*/ 1249978 h 1474633"/>
              <a:gd name="connsiteX37" fmla="*/ 942238 w 1474634"/>
              <a:gd name="connsiteY37" fmla="*/ 1249978 h 1474633"/>
              <a:gd name="connsiteX38" fmla="*/ 942238 w 1474634"/>
              <a:gd name="connsiteY38" fmla="*/ 1474633 h 1474633"/>
              <a:gd name="connsiteX39" fmla="*/ 532395 w 1474634"/>
              <a:gd name="connsiteY39" fmla="*/ 1474633 h 1474633"/>
              <a:gd name="connsiteX40" fmla="*/ 532395 w 1474634"/>
              <a:gd name="connsiteY40" fmla="*/ 1249978 h 1474633"/>
              <a:gd name="connsiteX41" fmla="*/ 532396 w 1474634"/>
              <a:gd name="connsiteY41" fmla="*/ 1249978 h 1474633"/>
              <a:gd name="connsiteX42" fmla="*/ 605256 w 1474634"/>
              <a:gd name="connsiteY42" fmla="*/ 1198800 h 1474633"/>
              <a:gd name="connsiteX43" fmla="*/ 605256 w 1474634"/>
              <a:gd name="connsiteY43" fmla="*/ 1249978 h 1474633"/>
              <a:gd name="connsiteX44" fmla="*/ 605257 w 1474634"/>
              <a:gd name="connsiteY44" fmla="*/ 1249978 h 1474633"/>
              <a:gd name="connsiteX45" fmla="*/ 605257 w 1474634"/>
              <a:gd name="connsiteY45" fmla="*/ 1050912 h 1474633"/>
              <a:gd name="connsiteX46" fmla="*/ 605256 w 1474634"/>
              <a:gd name="connsiteY46" fmla="*/ 1050912 h 1474633"/>
              <a:gd name="connsiteX47" fmla="*/ 605257 w 1474634"/>
              <a:gd name="connsiteY47" fmla="*/ 1050911 h 1474633"/>
              <a:gd name="connsiteX48" fmla="*/ 605257 w 1474634"/>
              <a:gd name="connsiteY48" fmla="*/ 1048749 h 1474633"/>
              <a:gd name="connsiteX49" fmla="*/ 608336 w 1474634"/>
              <a:gd name="connsiteY49" fmla="*/ 1048749 h 1474633"/>
              <a:gd name="connsiteX50" fmla="*/ 649211 w 1474634"/>
              <a:gd name="connsiteY50" fmla="*/ 1020038 h 1474633"/>
              <a:gd name="connsiteX51" fmla="*/ 649211 w 1474634"/>
              <a:gd name="connsiteY51" fmla="*/ 825423 h 1474633"/>
              <a:gd name="connsiteX52" fmla="*/ 454596 w 1474634"/>
              <a:gd name="connsiteY52" fmla="*/ 825423 h 1474633"/>
              <a:gd name="connsiteX53" fmla="*/ 425884 w 1474634"/>
              <a:gd name="connsiteY53" fmla="*/ 866300 h 1474633"/>
              <a:gd name="connsiteX54" fmla="*/ 425884 w 1474634"/>
              <a:gd name="connsiteY54" fmla="*/ 869379 h 1474633"/>
              <a:gd name="connsiteX55" fmla="*/ 423721 w 1474634"/>
              <a:gd name="connsiteY55" fmla="*/ 869379 h 1474633"/>
              <a:gd name="connsiteX56" fmla="*/ 275833 w 1474634"/>
              <a:gd name="connsiteY56" fmla="*/ 869379 h 1474633"/>
              <a:gd name="connsiteX57" fmla="*/ 224655 w 1474634"/>
              <a:gd name="connsiteY57" fmla="*/ 942239 h 1474633"/>
              <a:gd name="connsiteX58" fmla="*/ 224655 w 1474634"/>
              <a:gd name="connsiteY58" fmla="*/ 942238 h 1474633"/>
              <a:gd name="connsiteX59" fmla="*/ 0 w 1474634"/>
              <a:gd name="connsiteY59" fmla="*/ 942238 h 1474633"/>
              <a:gd name="connsiteX60" fmla="*/ 0 w 1474634"/>
              <a:gd name="connsiteY60" fmla="*/ 532395 h 1474633"/>
              <a:gd name="connsiteX61" fmla="*/ 224655 w 1474634"/>
              <a:gd name="connsiteY61" fmla="*/ 532395 h 1474633"/>
              <a:gd name="connsiteX62" fmla="*/ 224655 w 1474634"/>
              <a:gd name="connsiteY62" fmla="*/ 532396 h 1474633"/>
              <a:gd name="connsiteX63" fmla="*/ 275833 w 1474634"/>
              <a:gd name="connsiteY63" fmla="*/ 605256 h 1474633"/>
              <a:gd name="connsiteX64" fmla="*/ 224655 w 1474634"/>
              <a:gd name="connsiteY64" fmla="*/ 605256 h 1474633"/>
              <a:gd name="connsiteX65" fmla="*/ 224655 w 1474634"/>
              <a:gd name="connsiteY65" fmla="*/ 605257 h 1474633"/>
              <a:gd name="connsiteX66" fmla="*/ 423721 w 1474634"/>
              <a:gd name="connsiteY66" fmla="*/ 605257 h 1474633"/>
              <a:gd name="connsiteX67" fmla="*/ 423721 w 1474634"/>
              <a:gd name="connsiteY67" fmla="*/ 605256 h 1474633"/>
              <a:gd name="connsiteX68" fmla="*/ 423722 w 1474634"/>
              <a:gd name="connsiteY68" fmla="*/ 605257 h 1474633"/>
              <a:gd name="connsiteX69" fmla="*/ 425884 w 1474634"/>
              <a:gd name="connsiteY69" fmla="*/ 605257 h 1474633"/>
              <a:gd name="connsiteX70" fmla="*/ 425884 w 1474634"/>
              <a:gd name="connsiteY70" fmla="*/ 608336 h 1474633"/>
              <a:gd name="connsiteX71" fmla="*/ 454595 w 1474634"/>
              <a:gd name="connsiteY71" fmla="*/ 649211 h 1474633"/>
              <a:gd name="connsiteX72" fmla="*/ 649211 w 1474634"/>
              <a:gd name="connsiteY72" fmla="*/ 649211 h 1474633"/>
              <a:gd name="connsiteX73" fmla="*/ 649211 w 1474634"/>
              <a:gd name="connsiteY73" fmla="*/ 454596 h 1474633"/>
              <a:gd name="connsiteX74" fmla="*/ 608336 w 1474634"/>
              <a:gd name="connsiteY74" fmla="*/ 425884 h 1474633"/>
              <a:gd name="connsiteX75" fmla="*/ 605257 w 1474634"/>
              <a:gd name="connsiteY75" fmla="*/ 425884 h 1474633"/>
              <a:gd name="connsiteX76" fmla="*/ 605257 w 1474634"/>
              <a:gd name="connsiteY76" fmla="*/ 423722 h 1474633"/>
              <a:gd name="connsiteX77" fmla="*/ 605256 w 1474634"/>
              <a:gd name="connsiteY77" fmla="*/ 423721 h 1474633"/>
              <a:gd name="connsiteX78" fmla="*/ 605257 w 1474634"/>
              <a:gd name="connsiteY78" fmla="*/ 423721 h 1474633"/>
              <a:gd name="connsiteX79" fmla="*/ 605257 w 1474634"/>
              <a:gd name="connsiteY79" fmla="*/ 224655 h 1474633"/>
              <a:gd name="connsiteX80" fmla="*/ 605256 w 1474634"/>
              <a:gd name="connsiteY80" fmla="*/ 224655 h 1474633"/>
              <a:gd name="connsiteX81" fmla="*/ 605256 w 1474634"/>
              <a:gd name="connsiteY81" fmla="*/ 275833 h 1474633"/>
              <a:gd name="connsiteX82" fmla="*/ 532396 w 1474634"/>
              <a:gd name="connsiteY82" fmla="*/ 224655 h 1474633"/>
              <a:gd name="connsiteX83" fmla="*/ 532395 w 1474634"/>
              <a:gd name="connsiteY83" fmla="*/ 224655 h 147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474634" h="1474633">
                <a:moveTo>
                  <a:pt x="532395" y="0"/>
                </a:moveTo>
                <a:lnTo>
                  <a:pt x="942238" y="0"/>
                </a:lnTo>
                <a:lnTo>
                  <a:pt x="942238" y="224655"/>
                </a:lnTo>
                <a:lnTo>
                  <a:pt x="942239" y="224655"/>
                </a:lnTo>
                <a:lnTo>
                  <a:pt x="869379" y="275833"/>
                </a:lnTo>
                <a:lnTo>
                  <a:pt x="869379" y="423721"/>
                </a:lnTo>
                <a:lnTo>
                  <a:pt x="869379" y="425884"/>
                </a:lnTo>
                <a:lnTo>
                  <a:pt x="866300" y="425884"/>
                </a:lnTo>
                <a:lnTo>
                  <a:pt x="825423" y="454597"/>
                </a:lnTo>
                <a:lnTo>
                  <a:pt x="825423" y="649211"/>
                </a:lnTo>
                <a:lnTo>
                  <a:pt x="1020038" y="649211"/>
                </a:lnTo>
                <a:lnTo>
                  <a:pt x="1048750" y="608336"/>
                </a:lnTo>
                <a:lnTo>
                  <a:pt x="1048750" y="605257"/>
                </a:lnTo>
                <a:lnTo>
                  <a:pt x="1050912" y="605257"/>
                </a:lnTo>
                <a:lnTo>
                  <a:pt x="1050913" y="605256"/>
                </a:lnTo>
                <a:lnTo>
                  <a:pt x="1050913" y="605257"/>
                </a:lnTo>
                <a:lnTo>
                  <a:pt x="1249979" y="605257"/>
                </a:lnTo>
                <a:lnTo>
                  <a:pt x="1249979" y="605256"/>
                </a:lnTo>
                <a:lnTo>
                  <a:pt x="1198801" y="605256"/>
                </a:lnTo>
                <a:lnTo>
                  <a:pt x="1249979" y="532396"/>
                </a:lnTo>
                <a:lnTo>
                  <a:pt x="1249979" y="532395"/>
                </a:lnTo>
                <a:lnTo>
                  <a:pt x="1474634" y="532395"/>
                </a:lnTo>
                <a:lnTo>
                  <a:pt x="1474634" y="942238"/>
                </a:lnTo>
                <a:lnTo>
                  <a:pt x="1249979" y="942238"/>
                </a:lnTo>
                <a:lnTo>
                  <a:pt x="1249979" y="942239"/>
                </a:lnTo>
                <a:lnTo>
                  <a:pt x="1198801" y="869379"/>
                </a:lnTo>
                <a:lnTo>
                  <a:pt x="1050913" y="869379"/>
                </a:lnTo>
                <a:lnTo>
                  <a:pt x="1048750" y="869379"/>
                </a:lnTo>
                <a:lnTo>
                  <a:pt x="1048750" y="866300"/>
                </a:lnTo>
                <a:lnTo>
                  <a:pt x="1020037" y="825423"/>
                </a:lnTo>
                <a:lnTo>
                  <a:pt x="825423" y="825423"/>
                </a:lnTo>
                <a:lnTo>
                  <a:pt x="825423" y="1020037"/>
                </a:lnTo>
                <a:lnTo>
                  <a:pt x="866300" y="1048749"/>
                </a:lnTo>
                <a:lnTo>
                  <a:pt x="869379" y="1048749"/>
                </a:lnTo>
                <a:lnTo>
                  <a:pt x="869379" y="1050912"/>
                </a:lnTo>
                <a:lnTo>
                  <a:pt x="869379" y="1198800"/>
                </a:lnTo>
                <a:lnTo>
                  <a:pt x="942239" y="1249978"/>
                </a:lnTo>
                <a:lnTo>
                  <a:pt x="942238" y="1249978"/>
                </a:lnTo>
                <a:lnTo>
                  <a:pt x="942238" y="1474633"/>
                </a:lnTo>
                <a:lnTo>
                  <a:pt x="532395" y="1474633"/>
                </a:lnTo>
                <a:lnTo>
                  <a:pt x="532395" y="1249978"/>
                </a:lnTo>
                <a:lnTo>
                  <a:pt x="532396" y="1249978"/>
                </a:lnTo>
                <a:lnTo>
                  <a:pt x="605256" y="1198800"/>
                </a:lnTo>
                <a:lnTo>
                  <a:pt x="605256" y="1249978"/>
                </a:lnTo>
                <a:lnTo>
                  <a:pt x="605257" y="1249978"/>
                </a:lnTo>
                <a:lnTo>
                  <a:pt x="605257" y="1050912"/>
                </a:lnTo>
                <a:lnTo>
                  <a:pt x="605256" y="1050912"/>
                </a:lnTo>
                <a:lnTo>
                  <a:pt x="605257" y="1050911"/>
                </a:lnTo>
                <a:lnTo>
                  <a:pt x="605257" y="1048749"/>
                </a:lnTo>
                <a:lnTo>
                  <a:pt x="608336" y="1048749"/>
                </a:lnTo>
                <a:lnTo>
                  <a:pt x="649211" y="1020038"/>
                </a:lnTo>
                <a:lnTo>
                  <a:pt x="649211" y="825423"/>
                </a:lnTo>
                <a:lnTo>
                  <a:pt x="454596" y="825423"/>
                </a:lnTo>
                <a:lnTo>
                  <a:pt x="425884" y="866300"/>
                </a:lnTo>
                <a:lnTo>
                  <a:pt x="425884" y="869379"/>
                </a:lnTo>
                <a:lnTo>
                  <a:pt x="423721" y="869379"/>
                </a:lnTo>
                <a:lnTo>
                  <a:pt x="275833" y="869379"/>
                </a:lnTo>
                <a:lnTo>
                  <a:pt x="224655" y="942239"/>
                </a:lnTo>
                <a:lnTo>
                  <a:pt x="224655" y="942238"/>
                </a:lnTo>
                <a:lnTo>
                  <a:pt x="0" y="942238"/>
                </a:lnTo>
                <a:lnTo>
                  <a:pt x="0" y="532395"/>
                </a:lnTo>
                <a:lnTo>
                  <a:pt x="224655" y="532395"/>
                </a:lnTo>
                <a:lnTo>
                  <a:pt x="224655" y="532396"/>
                </a:lnTo>
                <a:lnTo>
                  <a:pt x="275833" y="605256"/>
                </a:lnTo>
                <a:lnTo>
                  <a:pt x="224655" y="605256"/>
                </a:lnTo>
                <a:lnTo>
                  <a:pt x="224655" y="605257"/>
                </a:lnTo>
                <a:lnTo>
                  <a:pt x="423721" y="605257"/>
                </a:lnTo>
                <a:lnTo>
                  <a:pt x="423721" y="605256"/>
                </a:lnTo>
                <a:lnTo>
                  <a:pt x="423722" y="605257"/>
                </a:lnTo>
                <a:lnTo>
                  <a:pt x="425884" y="605257"/>
                </a:lnTo>
                <a:lnTo>
                  <a:pt x="425884" y="608336"/>
                </a:lnTo>
                <a:lnTo>
                  <a:pt x="454595" y="649211"/>
                </a:lnTo>
                <a:lnTo>
                  <a:pt x="649211" y="649211"/>
                </a:lnTo>
                <a:lnTo>
                  <a:pt x="649211" y="454596"/>
                </a:lnTo>
                <a:lnTo>
                  <a:pt x="608336" y="425884"/>
                </a:lnTo>
                <a:lnTo>
                  <a:pt x="605257" y="425884"/>
                </a:lnTo>
                <a:lnTo>
                  <a:pt x="605257" y="423722"/>
                </a:lnTo>
                <a:lnTo>
                  <a:pt x="605256" y="423721"/>
                </a:lnTo>
                <a:lnTo>
                  <a:pt x="605257" y="423721"/>
                </a:lnTo>
                <a:lnTo>
                  <a:pt x="605257" y="224655"/>
                </a:lnTo>
                <a:lnTo>
                  <a:pt x="605256" y="224655"/>
                </a:lnTo>
                <a:lnTo>
                  <a:pt x="605256" y="275833"/>
                </a:lnTo>
                <a:lnTo>
                  <a:pt x="532396" y="224655"/>
                </a:lnTo>
                <a:lnTo>
                  <a:pt x="532395" y="224655"/>
                </a:lnTo>
                <a:close/>
              </a:path>
            </a:pathLst>
          </a:custGeom>
          <a:solidFill>
            <a:srgbClr val="B5D6D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912938" y="21510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708025" y="2538413"/>
            <a:ext cx="35829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449513" y="481965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244600" y="5207000"/>
            <a:ext cx="3582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250113" y="881063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7250113" y="1268413"/>
            <a:ext cx="3582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7851775" y="4660900"/>
            <a:ext cx="23780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7851775" y="5048250"/>
            <a:ext cx="3584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15" grpId="0" animBg="1"/>
      <p:bldP spid="56" grpId="0"/>
      <p:bldP spid="57" grpId="0"/>
      <p:bldP spid="58" grpId="0"/>
      <p:bldP spid="59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8196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8199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9"/>
          <p:cNvSpPr>
            <a:spLocks noChangeArrowheads="1"/>
          </p:cNvSpPr>
          <p:nvPr/>
        </p:nvSpPr>
        <p:spPr bwMode="auto">
          <a:xfrm>
            <a:off x="1455738" y="1666875"/>
            <a:ext cx="1033462" cy="1035050"/>
          </a:xfrm>
          <a:custGeom>
            <a:avLst/>
            <a:gdLst>
              <a:gd name="T0" fmla="*/ 0 w 1033462"/>
              <a:gd name="T1" fmla="*/ 517525 h 1035050"/>
              <a:gd name="T2" fmla="*/ 516731 w 1033462"/>
              <a:gd name="T3" fmla="*/ 0 h 1035050"/>
              <a:gd name="T4" fmla="*/ 1033462 w 1033462"/>
              <a:gd name="T5" fmla="*/ 0 h 1035050"/>
              <a:gd name="T6" fmla="*/ 1033462 w 1033462"/>
              <a:gd name="T7" fmla="*/ 517525 h 1035050"/>
              <a:gd name="T8" fmla="*/ 516731 w 1033462"/>
              <a:gd name="T9" fmla="*/ 1035050 h 1035050"/>
              <a:gd name="T10" fmla="*/ 0 w 1033462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3462" h="1035050">
                <a:moveTo>
                  <a:pt x="0" y="517525"/>
                </a:moveTo>
                <a:cubicBezTo>
                  <a:pt x="0" y="231704"/>
                  <a:pt x="231348" y="0"/>
                  <a:pt x="516731" y="0"/>
                </a:cubicBezTo>
                <a:lnTo>
                  <a:pt x="1033462" y="0"/>
                </a:lnTo>
                <a:lnTo>
                  <a:pt x="1033462" y="517525"/>
                </a:lnTo>
                <a:cubicBezTo>
                  <a:pt x="1033462" y="803346"/>
                  <a:pt x="802114" y="1035050"/>
                  <a:pt x="516731" y="1035050"/>
                </a:cubicBezTo>
                <a:cubicBezTo>
                  <a:pt x="231348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4" name="矩形 24"/>
          <p:cNvSpPr>
            <a:spLocks noChangeArrowheads="1"/>
          </p:cNvSpPr>
          <p:nvPr/>
        </p:nvSpPr>
        <p:spPr bwMode="auto">
          <a:xfrm>
            <a:off x="1943100" y="2211388"/>
            <a:ext cx="4810125" cy="1474787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5" name="矩形 30"/>
          <p:cNvSpPr>
            <a:spLocks noChangeArrowheads="1"/>
          </p:cNvSpPr>
          <p:nvPr/>
        </p:nvSpPr>
        <p:spPr bwMode="auto">
          <a:xfrm>
            <a:off x="1439863" y="3921125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6" name="矩形 31"/>
          <p:cNvSpPr>
            <a:spLocks noChangeArrowheads="1"/>
          </p:cNvSpPr>
          <p:nvPr/>
        </p:nvSpPr>
        <p:spPr bwMode="auto">
          <a:xfrm>
            <a:off x="1943100" y="4448175"/>
            <a:ext cx="4810125" cy="1473200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7" name="矩形 9"/>
          <p:cNvSpPr>
            <a:spLocks noChangeArrowheads="1"/>
          </p:cNvSpPr>
          <p:nvPr/>
        </p:nvSpPr>
        <p:spPr bwMode="auto">
          <a:xfrm>
            <a:off x="7594600" y="1665288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rgbClr val="D9D9D9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7F7F7F"/>
              </a:solidFill>
            </a:endParaRPr>
          </a:p>
        </p:txBody>
      </p:sp>
      <p:sp>
        <p:nvSpPr>
          <p:cNvPr id="7178" name="矩形 24"/>
          <p:cNvSpPr>
            <a:spLocks noChangeArrowheads="1"/>
          </p:cNvSpPr>
          <p:nvPr/>
        </p:nvSpPr>
        <p:spPr bwMode="auto">
          <a:xfrm>
            <a:off x="8075613" y="2344738"/>
            <a:ext cx="2763837" cy="3576637"/>
          </a:xfrm>
          <a:prstGeom prst="rect">
            <a:avLst/>
          </a:prstGeom>
          <a:noFill/>
          <a:ln w="19050">
            <a:solidFill>
              <a:srgbClr val="D9D9D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3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9" name="文本框 10"/>
          <p:cNvSpPr txBox="1">
            <a:spLocks noChangeArrowheads="1"/>
          </p:cNvSpPr>
          <p:nvPr/>
        </p:nvSpPr>
        <p:spPr bwMode="auto">
          <a:xfrm>
            <a:off x="1598613" y="1852613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altLang="zh-CN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0" name="文本框 11"/>
          <p:cNvSpPr txBox="1">
            <a:spLocks noChangeArrowheads="1"/>
          </p:cNvSpPr>
          <p:nvPr/>
        </p:nvSpPr>
        <p:spPr bwMode="auto">
          <a:xfrm>
            <a:off x="1598613" y="4070350"/>
            <a:ext cx="641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en-US" altLang="zh-CN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1" name="文本框 12"/>
          <p:cNvSpPr txBox="1">
            <a:spLocks noChangeArrowheads="1"/>
          </p:cNvSpPr>
          <p:nvPr/>
        </p:nvSpPr>
        <p:spPr bwMode="auto">
          <a:xfrm>
            <a:off x="7826375" y="184467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en-US" altLang="zh-CN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2" name="TextBox 35"/>
          <p:cNvSpPr txBox="1">
            <a:spLocks noChangeArrowheads="1"/>
          </p:cNvSpPr>
          <p:nvPr/>
        </p:nvSpPr>
        <p:spPr bwMode="auto">
          <a:xfrm>
            <a:off x="2424113" y="2462213"/>
            <a:ext cx="3848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2646363" y="1847850"/>
            <a:ext cx="22923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2474913" y="4686300"/>
            <a:ext cx="3848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5" name="文本框 16"/>
          <p:cNvSpPr txBox="1">
            <a:spLocks noChangeArrowheads="1"/>
          </p:cNvSpPr>
          <p:nvPr/>
        </p:nvSpPr>
        <p:spPr bwMode="auto">
          <a:xfrm>
            <a:off x="2646363" y="4108450"/>
            <a:ext cx="2293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8199438" y="2824163"/>
            <a:ext cx="251777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8629650" y="1997075"/>
            <a:ext cx="2286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6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7173" grpId="0" bldLvl="0" animBg="1"/>
      <p:bldP spid="7174" grpId="0" bldLvl="0" animBg="1"/>
      <p:bldP spid="7175" grpId="0" bldLvl="0" animBg="1"/>
      <p:bldP spid="7176" grpId="0" bldLvl="0" animBg="1"/>
      <p:bldP spid="7177" grpId="0" bldLvl="0" animBg="1"/>
      <p:bldP spid="7178" grpId="0" bldLvl="0" animBg="1"/>
      <p:bldP spid="7179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  <p:bldP spid="71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点心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416300"/>
            <a:ext cx="7874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圆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75" y="1441450"/>
            <a:ext cx="3492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38" y="-82550"/>
            <a:ext cx="2892426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小猫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3843338"/>
            <a:ext cx="16319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伞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-23813"/>
            <a:ext cx="2606675" cy="193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30800" y="2622550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en-US" altLang="zh-CN" sz="28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86225" y="3586163"/>
            <a:ext cx="402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单击此处输入标题文本</a:t>
            </a:r>
            <a:endParaRPr lang="zh-CN" altLang="en-US" sz="2800">
              <a:solidFill>
                <a:srgbClr val="59595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8" name="图片 27" descr="叶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292600"/>
            <a:ext cx="10795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325" y="185738"/>
            <a:ext cx="11807825" cy="6481762"/>
          </a:xfrm>
          <a:prstGeom prst="rect">
            <a:avLst/>
          </a:prstGeom>
          <a:noFill/>
          <a:ln w="19050">
            <a:solidFill>
              <a:srgbClr val="28282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6" descr="花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25" y="-347663"/>
            <a:ext cx="2892425" cy="28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38213" y="754063"/>
            <a:ext cx="3538537" cy="427037"/>
            <a:chOff x="1478" y="1188"/>
            <a:chExt cx="5572" cy="672"/>
          </a:xfrm>
        </p:grpSpPr>
        <p:grpSp>
          <p:nvGrpSpPr>
            <p:cNvPr id="10244" name="组合 9"/>
            <p:cNvGrpSpPr/>
            <p:nvPr/>
          </p:nvGrpSpPr>
          <p:grpSpPr bwMode="auto">
            <a:xfrm>
              <a:off x="1478" y="1188"/>
              <a:ext cx="5572" cy="673"/>
              <a:chOff x="1954" y="1188"/>
              <a:chExt cx="5572" cy="67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" y="1188"/>
                <a:ext cx="5572" cy="672"/>
              </a:xfrm>
              <a:prstGeom prst="rect">
                <a:avLst/>
              </a:prstGeom>
              <a:noFill/>
              <a:ln>
                <a:solidFill>
                  <a:srgbClr val="28282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31" y="1250"/>
                <a:ext cx="735" cy="562"/>
              </a:xfrm>
              <a:prstGeom prst="rect">
                <a:avLst/>
              </a:prstGeom>
              <a:solidFill>
                <a:srgbClr val="28282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pic>
          <p:nvPicPr>
            <p:cNvPr id="10247" name="图片 12" descr="伞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7" y="1281"/>
              <a:ext cx="492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63613" y="771525"/>
            <a:ext cx="2701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66200" y="1527175"/>
            <a:ext cx="2179638" cy="43307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6788150" y="1527175"/>
            <a:ext cx="2178685" cy="4330700"/>
          </a:xfrm>
          <a:prstGeom prst="rect">
            <a:avLst/>
          </a:prstGeom>
          <a:blipFill rotWithShape="1">
            <a:blip r:embed="rId3"/>
            <a:stretch>
              <a:fillRect l="-13000" r="-1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9070975" y="2168525"/>
            <a:ext cx="19716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Oval 38"/>
          <p:cNvSpPr>
            <a:spLocks noChangeArrowheads="1"/>
          </p:cNvSpPr>
          <p:nvPr/>
        </p:nvSpPr>
        <p:spPr bwMode="auto">
          <a:xfrm>
            <a:off x="1065213" y="2268538"/>
            <a:ext cx="479425" cy="484187"/>
          </a:xfrm>
          <a:prstGeom prst="ellipse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en-US" altLang="zh-CN" sz="16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65213" y="3092450"/>
            <a:ext cx="4826000" cy="476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714500" y="1944688"/>
            <a:ext cx="2378075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714500" y="2211388"/>
            <a:ext cx="411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38"/>
          <p:cNvSpPr>
            <a:spLocks noChangeArrowheads="1"/>
          </p:cNvSpPr>
          <p:nvPr/>
        </p:nvSpPr>
        <p:spPr bwMode="auto">
          <a:xfrm>
            <a:off x="1065213" y="3613150"/>
            <a:ext cx="479425" cy="482600"/>
          </a:xfrm>
          <a:prstGeom prst="ellipse">
            <a:avLst/>
          </a:prstGeom>
          <a:noFill/>
          <a:ln w="9525">
            <a:solidFill>
              <a:srgbClr val="B5D6D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rgbClr val="B5D6D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en-US" altLang="zh-CN" sz="1600" b="1">
              <a:solidFill>
                <a:srgbClr val="B5D6D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65213" y="4437063"/>
            <a:ext cx="4826000" cy="317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714500" y="3289300"/>
            <a:ext cx="23780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714500" y="3556000"/>
            <a:ext cx="411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38"/>
          <p:cNvSpPr>
            <a:spLocks noChangeArrowheads="1"/>
          </p:cNvSpPr>
          <p:nvPr/>
        </p:nvSpPr>
        <p:spPr bwMode="auto">
          <a:xfrm>
            <a:off x="1065213" y="4965700"/>
            <a:ext cx="479425" cy="482600"/>
          </a:xfrm>
          <a:prstGeom prst="ellipse">
            <a:avLst/>
          </a:prstGeom>
          <a:solidFill>
            <a:srgbClr val="B5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en-US" altLang="zh-CN" sz="16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714500" y="4641850"/>
            <a:ext cx="23780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  <a:endParaRPr lang="zh-CN" altLang="en-US" sz="1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714500" y="4908550"/>
            <a:ext cx="411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love makes you see the whole world from one person while bad love makes you abandon the whole world for one person.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55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/>
      <p:bldP spid="4" grpId="0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7186" grpId="0"/>
      <p:bldP spid="6" grpId="0" animBg="1"/>
      <p:bldP spid="56" grpId="0"/>
      <p:bldP spid="57" grpId="0"/>
      <p:bldP spid="25" grpId="0" animBg="1"/>
      <p:bldP spid="27" grpId="0"/>
      <p:bldP spid="28" grpId="0"/>
      <p:bldP spid="29" grpId="0" animBg="1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8389</Words>
  <Application>WPS 演示</Application>
  <PresentationFormat>宽屏</PresentationFormat>
  <Paragraphs>340</Paragraphs>
  <Slides>25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方正字迹-邢体草书繁体</vt:lpstr>
      <vt:lpstr>微软雅黑</vt:lpstr>
      <vt:lpstr>华文行楷</vt:lpstr>
      <vt:lpstr>方正大标宋简体</vt:lpstr>
      <vt:lpstr>方正字迹-邢体草书简体</vt:lpstr>
      <vt:lpstr>Impact</vt:lpstr>
      <vt:lpstr>微软雅黑 Light</vt:lpstr>
      <vt:lpstr>Arial Unicode MS</vt:lpstr>
      <vt:lpstr>等线</vt:lpstr>
      <vt:lpstr>华文细黑</vt:lpstr>
      <vt:lpstr>华文中宋</vt:lpstr>
      <vt:lpstr>Office 主题</vt:lpstr>
      <vt:lpstr>excel.sheet.8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更多素材：子墨素材——https://zimosucai.taobao.com</dc:title>
  <dc:creator/>
  <cp:lastModifiedBy>李慧民</cp:lastModifiedBy>
  <cp:revision>2</cp:revision>
  <dcterms:created xsi:type="dcterms:W3CDTF">2017-10-09T13:56:00Z</dcterms:created>
  <dcterms:modified xsi:type="dcterms:W3CDTF">2017-11-27T12:41:03Z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