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8" r:id="rId2"/>
    <p:sldId id="259" r:id="rId3"/>
    <p:sldId id="263" r:id="rId4"/>
    <p:sldId id="284" r:id="rId5"/>
    <p:sldId id="283" r:id="rId6"/>
    <p:sldId id="276" r:id="rId7"/>
    <p:sldId id="285" r:id="rId8"/>
    <p:sldId id="286" r:id="rId9"/>
    <p:sldId id="277" r:id="rId10"/>
    <p:sldId id="287" r:id="rId11"/>
    <p:sldId id="288" r:id="rId12"/>
    <p:sldId id="278" r:id="rId13"/>
    <p:sldId id="289" r:id="rId14"/>
    <p:sldId id="290" r:id="rId15"/>
    <p:sldId id="2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8" userDrawn="1">
          <p15:clr>
            <a:srgbClr val="A4A3A4"/>
          </p15:clr>
        </p15:guide>
        <p15:guide id="4" pos="7582" userDrawn="1">
          <p15:clr>
            <a:srgbClr val="A4A3A4"/>
          </p15:clr>
        </p15:guide>
        <p15:guide id="5" orient="horz" pos="119" userDrawn="1">
          <p15:clr>
            <a:srgbClr val="A4A3A4"/>
          </p15:clr>
        </p15:guide>
        <p15:guide id="6" orient="horz" pos="42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AFC5"/>
    <a:srgbClr val="BDBDBD"/>
    <a:srgbClr val="7F7E7F"/>
    <a:srgbClr val="DCE6EC"/>
    <a:srgbClr val="C2B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826" autoAdjust="0"/>
  </p:normalViewPr>
  <p:slideViewPr>
    <p:cSldViewPr snapToGrid="0" showGuides="1">
      <p:cViewPr varScale="1">
        <p:scale>
          <a:sx n="84" d="100"/>
          <a:sy n="84" d="100"/>
        </p:scale>
        <p:origin x="408" y="96"/>
      </p:cViewPr>
      <p:guideLst>
        <p:guide orient="horz" pos="2137"/>
        <p:guide pos="3840"/>
        <p:guide pos="98"/>
        <p:guide pos="7582"/>
        <p:guide orient="horz" pos="119"/>
        <p:guide orient="horz" pos="4201"/>
      </p:guideLst>
    </p:cSldViewPr>
  </p:slideViewPr>
  <p:outlineViewPr>
    <p:cViewPr>
      <p:scale>
        <a:sx n="33" d="100"/>
        <a:sy n="33" d="100"/>
      </p:scale>
      <p:origin x="0" y="-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3EA5C-CD0C-4064-950C-C363A45027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266BB-2CF9-4631-89AD-ECF32ABCC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722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EE775-DE66-4FF6-89D5-1E189BB64F28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646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5879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0078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EE775-DE66-4FF6-89D5-1E189BB64F28}" type="slidenum">
              <a:rPr lang="zh-CN" altLang="en-US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07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5037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5046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EE775-DE66-4FF6-89D5-1E189BB64F28}" type="slidenum">
              <a:rPr lang="zh-CN" altLang="en-US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781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EE775-DE66-4FF6-89D5-1E189BB64F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911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EE775-DE66-4FF6-89D5-1E189BB64F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346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064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286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EE775-DE66-4FF6-89D5-1E189BB64F28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139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452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EE775-DE66-4FF6-89D5-1E189BB64F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636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EE775-DE66-4FF6-89D5-1E189BB64F28}" type="slidenum">
              <a:rPr lang="zh-CN" altLang="en-US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988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01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77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7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6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76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058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00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391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20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88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3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8EC0E-2A9F-4AB8-87A9-0785BE166EC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550A7-9FB6-45F7-96D6-6B24BFACAA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01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0792" y="352869"/>
            <a:ext cx="11530417" cy="6152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5262118"/>
            <a:ext cx="12263688" cy="1939733"/>
            <a:chOff x="0" y="5195703"/>
            <a:chExt cx="12263688" cy="1939733"/>
          </a:xfrm>
        </p:grpSpPr>
        <p:sp>
          <p:nvSpPr>
            <p:cNvPr id="19" name="任意多边形 1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763724" y="2769611"/>
            <a:ext cx="866455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>
                <a:ln w="0"/>
                <a:solidFill>
                  <a:srgbClr val="7F7E7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</a:rPr>
              <a:t>淡蓝曲线工作计划模板</a:t>
            </a:r>
          </a:p>
        </p:txBody>
      </p:sp>
      <p:sp>
        <p:nvSpPr>
          <p:cNvPr id="27" name="矩形 26"/>
          <p:cNvSpPr/>
          <p:nvPr/>
        </p:nvSpPr>
        <p:spPr>
          <a:xfrm>
            <a:off x="1879600" y="2518530"/>
            <a:ext cx="820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en-US" altLang="zh-CN" sz="2000" dirty="0">
                <a:ln w="0"/>
                <a:solidFill>
                  <a:srgbClr val="969593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WORK SUMMARY</a:t>
            </a:r>
            <a:endParaRPr lang="zh-CN" altLang="en-US" sz="2000" dirty="0">
              <a:ln w="0"/>
              <a:solidFill>
                <a:srgbClr val="969593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19300" y="3784600"/>
            <a:ext cx="8063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969593"/>
                </a:solidFill>
              </a:rPr>
              <a:t>There are many variations of passages of Lorem Ipsum available. </a:t>
            </a:r>
            <a:r>
              <a:rPr lang="en-US" altLang="zh-CN" sz="1600" dirty="0" err="1">
                <a:solidFill>
                  <a:srgbClr val="969593"/>
                </a:solidFill>
              </a:rPr>
              <a:t>butthe</a:t>
            </a:r>
            <a:r>
              <a:rPr lang="en-US" altLang="zh-CN" sz="1600" dirty="0">
                <a:solidFill>
                  <a:srgbClr val="969593"/>
                </a:solidFill>
              </a:rPr>
              <a:t> majority have suffered alteration some form.by injected </a:t>
            </a:r>
            <a:r>
              <a:rPr lang="en-US" altLang="zh-CN" sz="1600" dirty="0" err="1">
                <a:solidFill>
                  <a:srgbClr val="969593"/>
                </a:solidFill>
              </a:rPr>
              <a:t>humour</a:t>
            </a:r>
            <a:r>
              <a:rPr lang="en-US" altLang="zh-CN" sz="1600" dirty="0">
                <a:solidFill>
                  <a:srgbClr val="969593"/>
                </a:solidFill>
              </a:rPr>
              <a:t>. or random</a:t>
            </a:r>
            <a:endParaRPr lang="zh-CN" altLang="en-US" sz="1600" dirty="0">
              <a:solidFill>
                <a:srgbClr val="969593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10800000">
            <a:off x="-71688" y="-278821"/>
            <a:ext cx="12263688" cy="1939733"/>
            <a:chOff x="0" y="5195703"/>
            <a:chExt cx="12263688" cy="1939733"/>
          </a:xfrm>
        </p:grpSpPr>
        <p:sp>
          <p:nvSpPr>
            <p:cNvPr id="30" name="任意多边形 29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流程图: 终止 33"/>
          <p:cNvSpPr/>
          <p:nvPr/>
        </p:nvSpPr>
        <p:spPr>
          <a:xfrm>
            <a:off x="5048250" y="4575643"/>
            <a:ext cx="2095500" cy="409166"/>
          </a:xfrm>
          <a:prstGeom prst="flowChartTerminator">
            <a:avLst/>
          </a:prstGeom>
          <a:solidFill>
            <a:srgbClr val="8C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5050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6B4EE3-9037-4A38-998C-35308BD12284}"/>
              </a:ext>
            </a:extLst>
          </p:cNvPr>
          <p:cNvSpPr/>
          <p:nvPr/>
        </p:nvSpPr>
        <p:spPr>
          <a:xfrm>
            <a:off x="409495" y="256618"/>
            <a:ext cx="3799199" cy="576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CAFC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单击此处添加标题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7BA9B5F-CEB2-495E-BFA1-85184B80F604}"/>
              </a:ext>
            </a:extLst>
          </p:cNvPr>
          <p:cNvSpPr txBox="1"/>
          <p:nvPr/>
        </p:nvSpPr>
        <p:spPr>
          <a:xfrm>
            <a:off x="425830" y="781148"/>
            <a:ext cx="5327940" cy="252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等线 Light" panose="02010600030101010101" pitchFamily="2" charset="-122"/>
                <a:cs typeface="+mn-cs"/>
              </a:rPr>
              <a:t>The user can demonstrate on a projector or computer, or print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49" name="文本框1">
            <a:extLst>
              <a:ext uri="{FF2B5EF4-FFF2-40B4-BE49-F238E27FC236}">
                <a16:creationId xmlns:a16="http://schemas.microsoft.com/office/drawing/2014/main" id="{E6F9A5A1-58B0-487E-8610-2510688B1099}"/>
              </a:ext>
            </a:extLst>
          </p:cNvPr>
          <p:cNvSpPr txBox="1"/>
          <p:nvPr/>
        </p:nvSpPr>
        <p:spPr>
          <a:xfrm>
            <a:off x="1016380" y="397558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框2">
            <a:extLst>
              <a:ext uri="{FF2B5EF4-FFF2-40B4-BE49-F238E27FC236}">
                <a16:creationId xmlns:a16="http://schemas.microsoft.com/office/drawing/2014/main" id="{33AFBFDB-4520-4F7D-A72E-6A650B778090}"/>
              </a:ext>
            </a:extLst>
          </p:cNvPr>
          <p:cNvSpPr/>
          <p:nvPr/>
        </p:nvSpPr>
        <p:spPr>
          <a:xfrm>
            <a:off x="1019449" y="4236327"/>
            <a:ext cx="1566591" cy="1335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lang="en-US" altLang="en-US" sz="1100" dirty="0">
              <a:solidFill>
                <a:srgbClr val="7F7F7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B9D4DFFA-321D-467E-9B3B-819C3D4E796C}"/>
              </a:ext>
            </a:extLst>
          </p:cNvPr>
          <p:cNvCxnSpPr>
            <a:cxnSpLocks/>
          </p:cNvCxnSpPr>
          <p:nvPr/>
        </p:nvCxnSpPr>
        <p:spPr>
          <a:xfrm>
            <a:off x="3259337" y="2226366"/>
            <a:ext cx="0" cy="3345519"/>
          </a:xfrm>
          <a:prstGeom prst="line">
            <a:avLst/>
          </a:prstGeom>
          <a:noFill/>
          <a:ln w="6350" cap="flat" cmpd="sng" algn="ctr">
            <a:solidFill>
              <a:srgbClr val="1F2E35"/>
            </a:solidFill>
            <a:prstDash val="solid"/>
            <a:miter lim="800000"/>
          </a:ln>
          <a:effectLst/>
        </p:spPr>
      </p:cxnSp>
      <p:sp>
        <p:nvSpPr>
          <p:cNvPr id="52" name="文本框1">
            <a:extLst>
              <a:ext uri="{FF2B5EF4-FFF2-40B4-BE49-F238E27FC236}">
                <a16:creationId xmlns:a16="http://schemas.microsoft.com/office/drawing/2014/main" id="{AE013F73-03D8-4A4E-A3E2-AE72422D8F48}"/>
              </a:ext>
            </a:extLst>
          </p:cNvPr>
          <p:cNvSpPr txBox="1"/>
          <p:nvPr/>
        </p:nvSpPr>
        <p:spPr>
          <a:xfrm>
            <a:off x="3826565" y="397558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文本框2">
            <a:extLst>
              <a:ext uri="{FF2B5EF4-FFF2-40B4-BE49-F238E27FC236}">
                <a16:creationId xmlns:a16="http://schemas.microsoft.com/office/drawing/2014/main" id="{06169F40-3CDF-41D8-94CD-DB767933ED07}"/>
              </a:ext>
            </a:extLst>
          </p:cNvPr>
          <p:cNvSpPr/>
          <p:nvPr/>
        </p:nvSpPr>
        <p:spPr>
          <a:xfrm>
            <a:off x="3829634" y="4236327"/>
            <a:ext cx="1566591" cy="1335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lang="en-US" altLang="en-US" sz="1100" dirty="0">
              <a:solidFill>
                <a:srgbClr val="7F7F7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CD916E42-D42C-4AA0-9069-A017CC7B93BE}"/>
              </a:ext>
            </a:extLst>
          </p:cNvPr>
          <p:cNvCxnSpPr>
            <a:cxnSpLocks/>
          </p:cNvCxnSpPr>
          <p:nvPr/>
        </p:nvCxnSpPr>
        <p:spPr>
          <a:xfrm>
            <a:off x="6069522" y="2226366"/>
            <a:ext cx="0" cy="3345519"/>
          </a:xfrm>
          <a:prstGeom prst="line">
            <a:avLst/>
          </a:prstGeom>
          <a:noFill/>
          <a:ln w="6350" cap="flat" cmpd="sng" algn="ctr">
            <a:solidFill>
              <a:srgbClr val="1F2E35"/>
            </a:solidFill>
            <a:prstDash val="solid"/>
            <a:miter lim="800000"/>
          </a:ln>
          <a:effectLst/>
        </p:spPr>
      </p:cxnSp>
      <p:sp>
        <p:nvSpPr>
          <p:cNvPr id="55" name="文本框1">
            <a:extLst>
              <a:ext uri="{FF2B5EF4-FFF2-40B4-BE49-F238E27FC236}">
                <a16:creationId xmlns:a16="http://schemas.microsoft.com/office/drawing/2014/main" id="{95F48000-45AD-4115-B901-F28B83D8D919}"/>
              </a:ext>
            </a:extLst>
          </p:cNvPr>
          <p:cNvSpPr txBox="1"/>
          <p:nvPr/>
        </p:nvSpPr>
        <p:spPr>
          <a:xfrm>
            <a:off x="6636750" y="397558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6" name="文本框2">
            <a:extLst>
              <a:ext uri="{FF2B5EF4-FFF2-40B4-BE49-F238E27FC236}">
                <a16:creationId xmlns:a16="http://schemas.microsoft.com/office/drawing/2014/main" id="{9BAF48F7-EABF-4F74-B622-0049A06A4EA2}"/>
              </a:ext>
            </a:extLst>
          </p:cNvPr>
          <p:cNvSpPr/>
          <p:nvPr/>
        </p:nvSpPr>
        <p:spPr>
          <a:xfrm>
            <a:off x="6639819" y="4236327"/>
            <a:ext cx="1566591" cy="1335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lang="en-US" altLang="en-US" sz="1100" dirty="0">
              <a:solidFill>
                <a:srgbClr val="7F7F7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2E60D3BC-305B-4988-A9CA-6E3183F25682}"/>
              </a:ext>
            </a:extLst>
          </p:cNvPr>
          <p:cNvCxnSpPr>
            <a:cxnSpLocks/>
          </p:cNvCxnSpPr>
          <p:nvPr/>
        </p:nvCxnSpPr>
        <p:spPr>
          <a:xfrm>
            <a:off x="8879707" y="2226366"/>
            <a:ext cx="0" cy="3345519"/>
          </a:xfrm>
          <a:prstGeom prst="line">
            <a:avLst/>
          </a:prstGeom>
          <a:noFill/>
          <a:ln w="6350" cap="flat" cmpd="sng" algn="ctr">
            <a:solidFill>
              <a:srgbClr val="1F2E35"/>
            </a:solidFill>
            <a:prstDash val="solid"/>
            <a:miter lim="800000"/>
          </a:ln>
          <a:effectLst/>
        </p:spPr>
      </p:cxnSp>
      <p:sp>
        <p:nvSpPr>
          <p:cNvPr id="58" name="文本框1">
            <a:extLst>
              <a:ext uri="{FF2B5EF4-FFF2-40B4-BE49-F238E27FC236}">
                <a16:creationId xmlns:a16="http://schemas.microsoft.com/office/drawing/2014/main" id="{9EAA2F8E-64D9-4488-9DBF-5EE3E1C22521}"/>
              </a:ext>
            </a:extLst>
          </p:cNvPr>
          <p:cNvSpPr txBox="1"/>
          <p:nvPr/>
        </p:nvSpPr>
        <p:spPr>
          <a:xfrm>
            <a:off x="9446935" y="397558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框2">
            <a:extLst>
              <a:ext uri="{FF2B5EF4-FFF2-40B4-BE49-F238E27FC236}">
                <a16:creationId xmlns:a16="http://schemas.microsoft.com/office/drawing/2014/main" id="{ABE0CAD8-8B35-4195-A014-7F1F2A8C9947}"/>
              </a:ext>
            </a:extLst>
          </p:cNvPr>
          <p:cNvSpPr/>
          <p:nvPr/>
        </p:nvSpPr>
        <p:spPr>
          <a:xfrm>
            <a:off x="9450004" y="4236327"/>
            <a:ext cx="1566591" cy="1335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lang="en-US" altLang="en-US" sz="1100" dirty="0">
              <a:solidFill>
                <a:srgbClr val="7F7F7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6D0E5FA0-1A68-4683-8180-B01D2794C5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1" t="25971" r="27271" b="24697"/>
          <a:stretch>
            <a:fillRect/>
          </a:stretch>
        </p:blipFill>
        <p:spPr>
          <a:xfrm>
            <a:off x="845224" y="1943626"/>
            <a:ext cx="1890264" cy="1890264"/>
          </a:xfrm>
          <a:custGeom>
            <a:avLst/>
            <a:gdLst>
              <a:gd name="connsiteX0" fmla="*/ 1053560 w 2107120"/>
              <a:gd name="connsiteY0" fmla="*/ 0 h 2107120"/>
              <a:gd name="connsiteX1" fmla="*/ 2107120 w 2107120"/>
              <a:gd name="connsiteY1" fmla="*/ 1053560 h 2107120"/>
              <a:gd name="connsiteX2" fmla="*/ 1053560 w 2107120"/>
              <a:gd name="connsiteY2" fmla="*/ 2107120 h 2107120"/>
              <a:gd name="connsiteX3" fmla="*/ 0 w 2107120"/>
              <a:gd name="connsiteY3" fmla="*/ 1053560 h 2107120"/>
              <a:gd name="connsiteX4" fmla="*/ 1053560 w 2107120"/>
              <a:gd name="connsiteY4" fmla="*/ 0 h 210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120" h="2107120">
                <a:moveTo>
                  <a:pt x="1053560" y="0"/>
                </a:moveTo>
                <a:cubicBezTo>
                  <a:pt x="1635425" y="0"/>
                  <a:pt x="2107120" y="471695"/>
                  <a:pt x="2107120" y="1053560"/>
                </a:cubicBezTo>
                <a:cubicBezTo>
                  <a:pt x="2107120" y="1635425"/>
                  <a:pt x="1635425" y="2107120"/>
                  <a:pt x="1053560" y="2107120"/>
                </a:cubicBezTo>
                <a:cubicBezTo>
                  <a:pt x="471695" y="2107120"/>
                  <a:pt x="0" y="1635425"/>
                  <a:pt x="0" y="1053560"/>
                </a:cubicBezTo>
                <a:cubicBezTo>
                  <a:pt x="0" y="471695"/>
                  <a:pt x="471695" y="0"/>
                  <a:pt x="1053560" y="0"/>
                </a:cubicBezTo>
                <a:close/>
              </a:path>
            </a:pathLst>
          </a:cu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8E7F4603-176C-49AE-A4A8-A95F2B702F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1" t="25971" r="27271" b="24697"/>
          <a:stretch>
            <a:fillRect/>
          </a:stretch>
        </p:blipFill>
        <p:spPr>
          <a:xfrm>
            <a:off x="9291648" y="1970197"/>
            <a:ext cx="1890264" cy="1890264"/>
          </a:xfrm>
          <a:custGeom>
            <a:avLst/>
            <a:gdLst>
              <a:gd name="connsiteX0" fmla="*/ 1053560 w 2107120"/>
              <a:gd name="connsiteY0" fmla="*/ 0 h 2107120"/>
              <a:gd name="connsiteX1" fmla="*/ 2107120 w 2107120"/>
              <a:gd name="connsiteY1" fmla="*/ 1053560 h 2107120"/>
              <a:gd name="connsiteX2" fmla="*/ 1053560 w 2107120"/>
              <a:gd name="connsiteY2" fmla="*/ 2107120 h 2107120"/>
              <a:gd name="connsiteX3" fmla="*/ 0 w 2107120"/>
              <a:gd name="connsiteY3" fmla="*/ 1053560 h 2107120"/>
              <a:gd name="connsiteX4" fmla="*/ 1053560 w 2107120"/>
              <a:gd name="connsiteY4" fmla="*/ 0 h 210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120" h="2107120">
                <a:moveTo>
                  <a:pt x="1053560" y="0"/>
                </a:moveTo>
                <a:cubicBezTo>
                  <a:pt x="1635425" y="0"/>
                  <a:pt x="2107120" y="471695"/>
                  <a:pt x="2107120" y="1053560"/>
                </a:cubicBezTo>
                <a:cubicBezTo>
                  <a:pt x="2107120" y="1635425"/>
                  <a:pt x="1635425" y="2107120"/>
                  <a:pt x="1053560" y="2107120"/>
                </a:cubicBezTo>
                <a:cubicBezTo>
                  <a:pt x="471695" y="2107120"/>
                  <a:pt x="0" y="1635425"/>
                  <a:pt x="0" y="1053560"/>
                </a:cubicBezTo>
                <a:cubicBezTo>
                  <a:pt x="0" y="471695"/>
                  <a:pt x="471695" y="0"/>
                  <a:pt x="1053560" y="0"/>
                </a:cubicBezTo>
                <a:close/>
              </a:path>
            </a:pathLst>
          </a:cu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81EE47BE-939D-4F70-AE6A-735202EDCB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1" t="25971" r="27271" b="24697"/>
          <a:stretch>
            <a:fillRect/>
          </a:stretch>
        </p:blipFill>
        <p:spPr>
          <a:xfrm>
            <a:off x="6481464" y="1943626"/>
            <a:ext cx="1890264" cy="1890264"/>
          </a:xfrm>
          <a:custGeom>
            <a:avLst/>
            <a:gdLst>
              <a:gd name="connsiteX0" fmla="*/ 1053560 w 2107120"/>
              <a:gd name="connsiteY0" fmla="*/ 0 h 2107120"/>
              <a:gd name="connsiteX1" fmla="*/ 2107120 w 2107120"/>
              <a:gd name="connsiteY1" fmla="*/ 1053560 h 2107120"/>
              <a:gd name="connsiteX2" fmla="*/ 1053560 w 2107120"/>
              <a:gd name="connsiteY2" fmla="*/ 2107120 h 2107120"/>
              <a:gd name="connsiteX3" fmla="*/ 0 w 2107120"/>
              <a:gd name="connsiteY3" fmla="*/ 1053560 h 2107120"/>
              <a:gd name="connsiteX4" fmla="*/ 1053560 w 2107120"/>
              <a:gd name="connsiteY4" fmla="*/ 0 h 210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120" h="2107120">
                <a:moveTo>
                  <a:pt x="1053560" y="0"/>
                </a:moveTo>
                <a:cubicBezTo>
                  <a:pt x="1635425" y="0"/>
                  <a:pt x="2107120" y="471695"/>
                  <a:pt x="2107120" y="1053560"/>
                </a:cubicBezTo>
                <a:cubicBezTo>
                  <a:pt x="2107120" y="1635425"/>
                  <a:pt x="1635425" y="2107120"/>
                  <a:pt x="1053560" y="2107120"/>
                </a:cubicBezTo>
                <a:cubicBezTo>
                  <a:pt x="471695" y="2107120"/>
                  <a:pt x="0" y="1635425"/>
                  <a:pt x="0" y="1053560"/>
                </a:cubicBezTo>
                <a:cubicBezTo>
                  <a:pt x="0" y="471695"/>
                  <a:pt x="471695" y="0"/>
                  <a:pt x="1053560" y="0"/>
                </a:cubicBezTo>
                <a:close/>
              </a:path>
            </a:pathLst>
          </a:cu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61F3532E-2FDB-4FFA-AD55-34642D0B09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1" t="25971" r="27271" b="24697"/>
          <a:stretch>
            <a:fillRect/>
          </a:stretch>
        </p:blipFill>
        <p:spPr>
          <a:xfrm>
            <a:off x="3671280" y="1936932"/>
            <a:ext cx="1890264" cy="1890264"/>
          </a:xfrm>
          <a:custGeom>
            <a:avLst/>
            <a:gdLst>
              <a:gd name="connsiteX0" fmla="*/ 1053560 w 2107120"/>
              <a:gd name="connsiteY0" fmla="*/ 0 h 2107120"/>
              <a:gd name="connsiteX1" fmla="*/ 2107120 w 2107120"/>
              <a:gd name="connsiteY1" fmla="*/ 1053560 h 2107120"/>
              <a:gd name="connsiteX2" fmla="*/ 1053560 w 2107120"/>
              <a:gd name="connsiteY2" fmla="*/ 2107120 h 2107120"/>
              <a:gd name="connsiteX3" fmla="*/ 0 w 2107120"/>
              <a:gd name="connsiteY3" fmla="*/ 1053560 h 2107120"/>
              <a:gd name="connsiteX4" fmla="*/ 1053560 w 2107120"/>
              <a:gd name="connsiteY4" fmla="*/ 0 h 210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120" h="2107120">
                <a:moveTo>
                  <a:pt x="1053560" y="0"/>
                </a:moveTo>
                <a:cubicBezTo>
                  <a:pt x="1635425" y="0"/>
                  <a:pt x="2107120" y="471695"/>
                  <a:pt x="2107120" y="1053560"/>
                </a:cubicBezTo>
                <a:cubicBezTo>
                  <a:pt x="2107120" y="1635425"/>
                  <a:pt x="1635425" y="2107120"/>
                  <a:pt x="1053560" y="2107120"/>
                </a:cubicBezTo>
                <a:cubicBezTo>
                  <a:pt x="471695" y="2107120"/>
                  <a:pt x="0" y="1635425"/>
                  <a:pt x="0" y="1053560"/>
                </a:cubicBezTo>
                <a:cubicBezTo>
                  <a:pt x="0" y="471695"/>
                  <a:pt x="471695" y="0"/>
                  <a:pt x="105356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63003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6B4EE3-9037-4A38-998C-35308BD12284}"/>
              </a:ext>
            </a:extLst>
          </p:cNvPr>
          <p:cNvSpPr/>
          <p:nvPr/>
        </p:nvSpPr>
        <p:spPr>
          <a:xfrm>
            <a:off x="409495" y="256618"/>
            <a:ext cx="3799199" cy="576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CAFC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单击此处添加标题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7BA9B5F-CEB2-495E-BFA1-85184B80F604}"/>
              </a:ext>
            </a:extLst>
          </p:cNvPr>
          <p:cNvSpPr txBox="1"/>
          <p:nvPr/>
        </p:nvSpPr>
        <p:spPr>
          <a:xfrm>
            <a:off x="425830" y="781148"/>
            <a:ext cx="5327940" cy="252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等线 Light" panose="02010600030101010101" pitchFamily="2" charset="-122"/>
                <a:cs typeface="+mn-cs"/>
              </a:rPr>
              <a:t>The user can demonstrate on a projector or computer, or print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8702630-A4C4-4921-8CE3-0AC1804ECC89}"/>
              </a:ext>
            </a:extLst>
          </p:cNvPr>
          <p:cNvSpPr/>
          <p:nvPr/>
        </p:nvSpPr>
        <p:spPr>
          <a:xfrm>
            <a:off x="3773170" y="2732278"/>
            <a:ext cx="4445635" cy="2013585"/>
          </a:xfrm>
          <a:prstGeom prst="ellipse">
            <a:avLst/>
          </a:prstGeom>
          <a:noFill/>
          <a:ln w="25400" cap="rnd" cmpd="sng" algn="ctr">
            <a:solidFill>
              <a:srgbClr val="8CAFC5"/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5EDE1B8-B79F-4845-8247-51C39F066DAC}"/>
              </a:ext>
            </a:extLst>
          </p:cNvPr>
          <p:cNvSpPr/>
          <p:nvPr/>
        </p:nvSpPr>
        <p:spPr>
          <a:xfrm rot="5400000">
            <a:off x="3768090" y="2732278"/>
            <a:ext cx="4445635" cy="2013585"/>
          </a:xfrm>
          <a:prstGeom prst="ellipse">
            <a:avLst/>
          </a:prstGeom>
          <a:noFill/>
          <a:ln w="25400" cap="rnd" cmpd="sng" algn="ctr">
            <a:solidFill>
              <a:srgbClr val="8CAFC5"/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圆角矩形 8">
            <a:extLst>
              <a:ext uri="{FF2B5EF4-FFF2-40B4-BE49-F238E27FC236}">
                <a16:creationId xmlns:a16="http://schemas.microsoft.com/office/drawing/2014/main" id="{281E3955-C1C1-4248-A8E0-2BF799D3D4AF}"/>
              </a:ext>
            </a:extLst>
          </p:cNvPr>
          <p:cNvSpPr/>
          <p:nvPr/>
        </p:nvSpPr>
        <p:spPr>
          <a:xfrm>
            <a:off x="4316730" y="2071878"/>
            <a:ext cx="1535430" cy="1535430"/>
          </a:xfrm>
          <a:prstGeom prst="roundRect">
            <a:avLst/>
          </a:prstGeom>
          <a:solidFill>
            <a:srgbClr val="BDBDB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圆角矩形 9">
            <a:extLst>
              <a:ext uri="{FF2B5EF4-FFF2-40B4-BE49-F238E27FC236}">
                <a16:creationId xmlns:a16="http://schemas.microsoft.com/office/drawing/2014/main" id="{1D5CB751-2C4D-4EB8-B407-EC432781F7C1}"/>
              </a:ext>
            </a:extLst>
          </p:cNvPr>
          <p:cNvSpPr/>
          <p:nvPr/>
        </p:nvSpPr>
        <p:spPr>
          <a:xfrm>
            <a:off x="6210935" y="2071878"/>
            <a:ext cx="1535430" cy="1535430"/>
          </a:xfrm>
          <a:prstGeom prst="roundRect">
            <a:avLst/>
          </a:prstGeom>
          <a:solidFill>
            <a:srgbClr val="8CAF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圆角矩形 10">
            <a:extLst>
              <a:ext uri="{FF2B5EF4-FFF2-40B4-BE49-F238E27FC236}">
                <a16:creationId xmlns:a16="http://schemas.microsoft.com/office/drawing/2014/main" id="{166BE567-DA1A-4D10-8B19-A48A84EDB8C0}"/>
              </a:ext>
            </a:extLst>
          </p:cNvPr>
          <p:cNvSpPr/>
          <p:nvPr/>
        </p:nvSpPr>
        <p:spPr>
          <a:xfrm>
            <a:off x="6210935" y="3901948"/>
            <a:ext cx="1535430" cy="1535430"/>
          </a:xfrm>
          <a:prstGeom prst="roundRect">
            <a:avLst/>
          </a:prstGeom>
          <a:solidFill>
            <a:srgbClr val="BDBDB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圆角矩形 11">
            <a:extLst>
              <a:ext uri="{FF2B5EF4-FFF2-40B4-BE49-F238E27FC236}">
                <a16:creationId xmlns:a16="http://schemas.microsoft.com/office/drawing/2014/main" id="{564FD965-24A4-4908-8075-174070110208}"/>
              </a:ext>
            </a:extLst>
          </p:cNvPr>
          <p:cNvSpPr/>
          <p:nvPr/>
        </p:nvSpPr>
        <p:spPr>
          <a:xfrm>
            <a:off x="4316730" y="3917823"/>
            <a:ext cx="1535430" cy="1535430"/>
          </a:xfrm>
          <a:prstGeom prst="roundRect">
            <a:avLst/>
          </a:prstGeom>
          <a:solidFill>
            <a:srgbClr val="8CAF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EA73778-64E2-44A4-B5D8-F1BE83C1C470}"/>
              </a:ext>
            </a:extLst>
          </p:cNvPr>
          <p:cNvSpPr/>
          <p:nvPr/>
        </p:nvSpPr>
        <p:spPr>
          <a:xfrm>
            <a:off x="4767580" y="2435733"/>
            <a:ext cx="6191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zh-CN" altLang="en-US" sz="36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726A7A6-F0BA-4A74-9CF0-34BDC37D99BD}"/>
              </a:ext>
            </a:extLst>
          </p:cNvPr>
          <p:cNvSpPr/>
          <p:nvPr/>
        </p:nvSpPr>
        <p:spPr>
          <a:xfrm>
            <a:off x="6602730" y="2460498"/>
            <a:ext cx="86487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lang="zh-CN" altLang="en-US" sz="36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DBD52535-B11A-4210-98EC-3B230B40A0A6}"/>
              </a:ext>
            </a:extLst>
          </p:cNvPr>
          <p:cNvSpPr/>
          <p:nvPr/>
        </p:nvSpPr>
        <p:spPr>
          <a:xfrm>
            <a:off x="4704715" y="4296283"/>
            <a:ext cx="7937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lang="zh-CN" altLang="en-US" sz="36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0009B8D-A7D9-415C-B8A2-AAF028A228BC}"/>
              </a:ext>
            </a:extLst>
          </p:cNvPr>
          <p:cNvSpPr/>
          <p:nvPr/>
        </p:nvSpPr>
        <p:spPr>
          <a:xfrm>
            <a:off x="6648450" y="4296283"/>
            <a:ext cx="5721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lang="zh-CN" altLang="en-US" sz="36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Box 76">
            <a:extLst>
              <a:ext uri="{FF2B5EF4-FFF2-40B4-BE49-F238E27FC236}">
                <a16:creationId xmlns:a16="http://schemas.microsoft.com/office/drawing/2014/main" id="{68699207-7234-4B19-AA16-E3684520B25C}"/>
              </a:ext>
            </a:extLst>
          </p:cNvPr>
          <p:cNvSpPr txBox="1"/>
          <p:nvPr/>
        </p:nvSpPr>
        <p:spPr>
          <a:xfrm>
            <a:off x="2701195" y="2213888"/>
            <a:ext cx="1460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31B100B-FDE1-41DF-9003-B6771E55CBDF}"/>
              </a:ext>
            </a:extLst>
          </p:cNvPr>
          <p:cNvSpPr txBox="1"/>
          <p:nvPr/>
        </p:nvSpPr>
        <p:spPr>
          <a:xfrm>
            <a:off x="698464" y="2623437"/>
            <a:ext cx="346364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76">
            <a:extLst>
              <a:ext uri="{FF2B5EF4-FFF2-40B4-BE49-F238E27FC236}">
                <a16:creationId xmlns:a16="http://schemas.microsoft.com/office/drawing/2014/main" id="{9E08F0ED-441B-4339-86A6-8104F743CF2B}"/>
              </a:ext>
            </a:extLst>
          </p:cNvPr>
          <p:cNvSpPr txBox="1"/>
          <p:nvPr/>
        </p:nvSpPr>
        <p:spPr>
          <a:xfrm>
            <a:off x="2701195" y="4392017"/>
            <a:ext cx="1460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2C16219-F7AF-4621-BE6B-50C248016A64}"/>
              </a:ext>
            </a:extLst>
          </p:cNvPr>
          <p:cNvSpPr txBox="1"/>
          <p:nvPr/>
        </p:nvSpPr>
        <p:spPr>
          <a:xfrm>
            <a:off x="698464" y="4801566"/>
            <a:ext cx="346364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76">
            <a:extLst>
              <a:ext uri="{FF2B5EF4-FFF2-40B4-BE49-F238E27FC236}">
                <a16:creationId xmlns:a16="http://schemas.microsoft.com/office/drawing/2014/main" id="{609C44A1-F7E2-4AE4-9E40-F141B9ECFC52}"/>
              </a:ext>
            </a:extLst>
          </p:cNvPr>
          <p:cNvSpPr txBox="1"/>
          <p:nvPr/>
        </p:nvSpPr>
        <p:spPr>
          <a:xfrm>
            <a:off x="7808100" y="2213888"/>
            <a:ext cx="1460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F6E982F-2B50-422E-BEA4-DE4BDACDA359}"/>
              </a:ext>
            </a:extLst>
          </p:cNvPr>
          <p:cNvSpPr txBox="1"/>
          <p:nvPr/>
        </p:nvSpPr>
        <p:spPr>
          <a:xfrm>
            <a:off x="7808100" y="2623437"/>
            <a:ext cx="346364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76">
            <a:extLst>
              <a:ext uri="{FF2B5EF4-FFF2-40B4-BE49-F238E27FC236}">
                <a16:creationId xmlns:a16="http://schemas.microsoft.com/office/drawing/2014/main" id="{EEFD2BD6-77B5-43A8-990E-7735BE4D8144}"/>
              </a:ext>
            </a:extLst>
          </p:cNvPr>
          <p:cNvSpPr txBox="1"/>
          <p:nvPr/>
        </p:nvSpPr>
        <p:spPr>
          <a:xfrm>
            <a:off x="7808100" y="4392017"/>
            <a:ext cx="1460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6628F87-4BBC-4494-8C78-F603A4BE3489}"/>
              </a:ext>
            </a:extLst>
          </p:cNvPr>
          <p:cNvSpPr txBox="1"/>
          <p:nvPr/>
        </p:nvSpPr>
        <p:spPr>
          <a:xfrm>
            <a:off x="7808100" y="4801566"/>
            <a:ext cx="346364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643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0792" y="352869"/>
            <a:ext cx="11530417" cy="6152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5262118"/>
            <a:ext cx="12263688" cy="1939733"/>
            <a:chOff x="0" y="5195703"/>
            <a:chExt cx="12263688" cy="1939733"/>
          </a:xfrm>
        </p:grpSpPr>
        <p:sp>
          <p:nvSpPr>
            <p:cNvPr id="19" name="任意多边形 1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0800000">
            <a:off x="-71688" y="-278821"/>
            <a:ext cx="12263688" cy="1939733"/>
            <a:chOff x="0" y="5195703"/>
            <a:chExt cx="12263688" cy="1939733"/>
          </a:xfrm>
        </p:grpSpPr>
        <p:sp>
          <p:nvSpPr>
            <p:cNvPr id="30" name="任意多边形 29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E7C3CE29-4975-4BB2-B2D2-C7BDF30F29AD}"/>
              </a:ext>
            </a:extLst>
          </p:cNvPr>
          <p:cNvSpPr/>
          <p:nvPr/>
        </p:nvSpPr>
        <p:spPr>
          <a:xfrm>
            <a:off x="2020696" y="1771030"/>
            <a:ext cx="3536951" cy="3536951"/>
          </a:xfrm>
          <a:prstGeom prst="ellipse">
            <a:avLst/>
          </a:prstGeom>
          <a:solidFill>
            <a:srgbClr val="8CAFC5"/>
          </a:solidFill>
          <a:ln w="14922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BD8556-6065-4657-87A7-40241AEC1486}"/>
              </a:ext>
            </a:extLst>
          </p:cNvPr>
          <p:cNvSpPr/>
          <p:nvPr/>
        </p:nvSpPr>
        <p:spPr>
          <a:xfrm>
            <a:off x="2759081" y="2608481"/>
            <a:ext cx="206018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altLang="zh-CN" sz="11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等线" panose="020F0502020204030204"/>
                <a:ea typeface="等线" panose="02010600030101010101" pitchFamily="2" charset="-122"/>
              </a:rPr>
              <a:t>04</a:t>
            </a:r>
            <a:endParaRPr lang="zh-CN" altLang="en-US" sz="11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7D74F6-B75A-4DF4-B11B-AD752BE6BC92}"/>
              </a:ext>
            </a:extLst>
          </p:cNvPr>
          <p:cNvGrpSpPr/>
          <p:nvPr/>
        </p:nvGrpSpPr>
        <p:grpSpPr>
          <a:xfrm>
            <a:off x="5551465" y="2516187"/>
            <a:ext cx="4926349" cy="2046639"/>
            <a:chOff x="7032793" y="2497975"/>
            <a:chExt cx="4926349" cy="204663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A6EAE9F-F373-43F4-8875-F1BF30636F11}"/>
                </a:ext>
              </a:extLst>
            </p:cNvPr>
            <p:cNvSpPr/>
            <p:nvPr/>
          </p:nvSpPr>
          <p:spPr>
            <a:xfrm>
              <a:off x="7032793" y="2497975"/>
              <a:ext cx="492634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ln w="0"/>
                  <a:solidFill>
                    <a:srgbClr val="7F7E7F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明年工作计划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6EADDBC-D475-41D5-A734-649F1D2BEA2F}"/>
                </a:ext>
              </a:extLst>
            </p:cNvPr>
            <p:cNvSpPr txBox="1"/>
            <p:nvPr/>
          </p:nvSpPr>
          <p:spPr>
            <a:xfrm>
              <a:off x="7032793" y="3372434"/>
              <a:ext cx="4926349" cy="117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There are many variations of passages of Lorem Ipsum available, but the  majority have suffered alteration some form, by injected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humour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, or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randomThere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 are many variations of passages of Lorem Ipsum available, but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493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6B4EE3-9037-4A38-998C-35308BD12284}"/>
              </a:ext>
            </a:extLst>
          </p:cNvPr>
          <p:cNvSpPr/>
          <p:nvPr/>
        </p:nvSpPr>
        <p:spPr>
          <a:xfrm>
            <a:off x="409495" y="256618"/>
            <a:ext cx="3799199" cy="576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CAFC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单击此处添加标题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7BA9B5F-CEB2-495E-BFA1-85184B80F604}"/>
              </a:ext>
            </a:extLst>
          </p:cNvPr>
          <p:cNvSpPr txBox="1"/>
          <p:nvPr/>
        </p:nvSpPr>
        <p:spPr>
          <a:xfrm>
            <a:off x="425830" y="781148"/>
            <a:ext cx="5327940" cy="252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等线 Light" panose="02010600030101010101" pitchFamily="2" charset="-122"/>
                <a:cs typeface="+mn-cs"/>
              </a:rPr>
              <a:t>The user can demonstrate on a projector or computer, or print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29D99B2-C0CA-4579-A353-DF4A412BC21F}"/>
              </a:ext>
            </a:extLst>
          </p:cNvPr>
          <p:cNvSpPr/>
          <p:nvPr/>
        </p:nvSpPr>
        <p:spPr>
          <a:xfrm>
            <a:off x="4176859" y="1809038"/>
            <a:ext cx="838486" cy="838486"/>
          </a:xfrm>
          <a:prstGeom prst="ellipse">
            <a:avLst/>
          </a:prstGeom>
          <a:solidFill>
            <a:srgbClr val="8CAFC5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37BD5D77-5606-4BE2-956C-3648876F2CEA}"/>
              </a:ext>
            </a:extLst>
          </p:cNvPr>
          <p:cNvSpPr/>
          <p:nvPr/>
        </p:nvSpPr>
        <p:spPr>
          <a:xfrm>
            <a:off x="4176859" y="3139074"/>
            <a:ext cx="838486" cy="838486"/>
          </a:xfrm>
          <a:prstGeom prst="ellipse">
            <a:avLst/>
          </a:prstGeom>
          <a:solidFill>
            <a:srgbClr val="8CAFC5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BD3994B9-D219-4D4F-91B5-17A46E322DED}"/>
              </a:ext>
            </a:extLst>
          </p:cNvPr>
          <p:cNvSpPr/>
          <p:nvPr/>
        </p:nvSpPr>
        <p:spPr>
          <a:xfrm>
            <a:off x="4176859" y="4469110"/>
            <a:ext cx="838486" cy="838486"/>
          </a:xfrm>
          <a:prstGeom prst="ellipse">
            <a:avLst/>
          </a:prstGeom>
          <a:solidFill>
            <a:srgbClr val="8CAFC5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D02009B3-8623-4A1B-B3CA-2588A086DC76}"/>
              </a:ext>
            </a:extLst>
          </p:cNvPr>
          <p:cNvSpPr/>
          <p:nvPr/>
        </p:nvSpPr>
        <p:spPr>
          <a:xfrm>
            <a:off x="7176657" y="1809038"/>
            <a:ext cx="838486" cy="838486"/>
          </a:xfrm>
          <a:prstGeom prst="ellipse">
            <a:avLst/>
          </a:prstGeom>
          <a:solidFill>
            <a:srgbClr val="BDBDBD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8095ACA1-D7F2-46E9-92C6-965FDAA0463B}"/>
              </a:ext>
            </a:extLst>
          </p:cNvPr>
          <p:cNvSpPr/>
          <p:nvPr/>
        </p:nvSpPr>
        <p:spPr>
          <a:xfrm>
            <a:off x="7176657" y="3136924"/>
            <a:ext cx="838486" cy="838486"/>
          </a:xfrm>
          <a:prstGeom prst="ellipse">
            <a:avLst/>
          </a:prstGeom>
          <a:solidFill>
            <a:srgbClr val="BDBDBD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4CBB10AC-9A06-43C1-8E9E-CA9E1098CF9B}"/>
              </a:ext>
            </a:extLst>
          </p:cNvPr>
          <p:cNvSpPr/>
          <p:nvPr/>
        </p:nvSpPr>
        <p:spPr>
          <a:xfrm>
            <a:off x="7176657" y="4464810"/>
            <a:ext cx="838486" cy="838486"/>
          </a:xfrm>
          <a:prstGeom prst="ellipse">
            <a:avLst/>
          </a:prstGeom>
          <a:solidFill>
            <a:srgbClr val="BDBDBD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8B4B7378-90EB-4694-BC0D-40A86CFE0D26}"/>
              </a:ext>
            </a:extLst>
          </p:cNvPr>
          <p:cNvCxnSpPr>
            <a:cxnSpLocks/>
            <a:stCxn id="49" idx="6"/>
            <a:endCxn id="52" idx="2"/>
          </p:cNvCxnSpPr>
          <p:nvPr/>
        </p:nvCxnSpPr>
        <p:spPr>
          <a:xfrm>
            <a:off x="5015345" y="2228281"/>
            <a:ext cx="2161312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832C75F7-5B4A-44C1-8996-8FA4440C06FE}"/>
              </a:ext>
            </a:extLst>
          </p:cNvPr>
          <p:cNvCxnSpPr>
            <a:cxnSpLocks/>
          </p:cNvCxnSpPr>
          <p:nvPr/>
        </p:nvCxnSpPr>
        <p:spPr>
          <a:xfrm>
            <a:off x="5015345" y="3558484"/>
            <a:ext cx="2161312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5D8FF49C-D3DF-444D-B6B6-D7F813FCCB2E}"/>
              </a:ext>
            </a:extLst>
          </p:cNvPr>
          <p:cNvCxnSpPr>
            <a:cxnSpLocks/>
          </p:cNvCxnSpPr>
          <p:nvPr/>
        </p:nvCxnSpPr>
        <p:spPr>
          <a:xfrm>
            <a:off x="5015345" y="4884053"/>
            <a:ext cx="2161312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58" name="Shape 5389">
            <a:extLst>
              <a:ext uri="{FF2B5EF4-FFF2-40B4-BE49-F238E27FC236}">
                <a16:creationId xmlns:a16="http://schemas.microsoft.com/office/drawing/2014/main" id="{E7EF42DE-9344-4157-90B0-F5F700647907}"/>
              </a:ext>
            </a:extLst>
          </p:cNvPr>
          <p:cNvSpPr/>
          <p:nvPr/>
        </p:nvSpPr>
        <p:spPr>
          <a:xfrm>
            <a:off x="4441623" y="2127287"/>
            <a:ext cx="275703" cy="223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853"/>
                </a:moveTo>
                <a:cubicBezTo>
                  <a:pt x="21600" y="3260"/>
                  <a:pt x="21282" y="3668"/>
                  <a:pt x="20647" y="3668"/>
                </a:cubicBezTo>
                <a:cubicBezTo>
                  <a:pt x="635" y="3668"/>
                  <a:pt x="635" y="3668"/>
                  <a:pt x="635" y="3668"/>
                </a:cubicBezTo>
                <a:cubicBezTo>
                  <a:pt x="318" y="3668"/>
                  <a:pt x="0" y="3260"/>
                  <a:pt x="0" y="2853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408"/>
                  <a:pt x="318" y="0"/>
                  <a:pt x="635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1282" y="0"/>
                  <a:pt x="21600" y="408"/>
                  <a:pt x="21600" y="815"/>
                </a:cubicBezTo>
                <a:lnTo>
                  <a:pt x="21600" y="2853"/>
                </a:lnTo>
                <a:close/>
                <a:moveTo>
                  <a:pt x="21600" y="8558"/>
                </a:moveTo>
                <a:cubicBezTo>
                  <a:pt x="21600" y="9374"/>
                  <a:pt x="21282" y="9781"/>
                  <a:pt x="20647" y="9781"/>
                </a:cubicBezTo>
                <a:cubicBezTo>
                  <a:pt x="635" y="9781"/>
                  <a:pt x="635" y="9781"/>
                  <a:pt x="635" y="9781"/>
                </a:cubicBezTo>
                <a:cubicBezTo>
                  <a:pt x="318" y="9781"/>
                  <a:pt x="0" y="9374"/>
                  <a:pt x="0" y="8558"/>
                </a:cubicBezTo>
                <a:cubicBezTo>
                  <a:pt x="0" y="6928"/>
                  <a:pt x="0" y="6928"/>
                  <a:pt x="0" y="6928"/>
                </a:cubicBezTo>
                <a:cubicBezTo>
                  <a:pt x="0" y="6113"/>
                  <a:pt x="318" y="5706"/>
                  <a:pt x="635" y="5706"/>
                </a:cubicBezTo>
                <a:cubicBezTo>
                  <a:pt x="20647" y="5706"/>
                  <a:pt x="20647" y="5706"/>
                  <a:pt x="20647" y="5706"/>
                </a:cubicBezTo>
                <a:cubicBezTo>
                  <a:pt x="21282" y="5706"/>
                  <a:pt x="21600" y="6113"/>
                  <a:pt x="21600" y="6928"/>
                </a:cubicBezTo>
                <a:lnTo>
                  <a:pt x="21600" y="8558"/>
                </a:lnTo>
                <a:close/>
                <a:moveTo>
                  <a:pt x="21600" y="14672"/>
                </a:moveTo>
                <a:cubicBezTo>
                  <a:pt x="21600" y="15079"/>
                  <a:pt x="21282" y="15487"/>
                  <a:pt x="20647" y="15487"/>
                </a:cubicBezTo>
                <a:cubicBezTo>
                  <a:pt x="635" y="15487"/>
                  <a:pt x="635" y="15487"/>
                  <a:pt x="635" y="15487"/>
                </a:cubicBezTo>
                <a:cubicBezTo>
                  <a:pt x="318" y="15487"/>
                  <a:pt x="0" y="15079"/>
                  <a:pt x="0" y="14672"/>
                </a:cubicBezTo>
                <a:cubicBezTo>
                  <a:pt x="0" y="12634"/>
                  <a:pt x="0" y="12634"/>
                  <a:pt x="0" y="12634"/>
                </a:cubicBezTo>
                <a:cubicBezTo>
                  <a:pt x="0" y="12226"/>
                  <a:pt x="318" y="11819"/>
                  <a:pt x="635" y="11819"/>
                </a:cubicBezTo>
                <a:cubicBezTo>
                  <a:pt x="20647" y="11819"/>
                  <a:pt x="20647" y="11819"/>
                  <a:pt x="20647" y="11819"/>
                </a:cubicBezTo>
                <a:cubicBezTo>
                  <a:pt x="21282" y="11819"/>
                  <a:pt x="21600" y="12226"/>
                  <a:pt x="21600" y="12634"/>
                </a:cubicBezTo>
                <a:lnTo>
                  <a:pt x="21600" y="14672"/>
                </a:lnTo>
                <a:close/>
                <a:moveTo>
                  <a:pt x="21600" y="20785"/>
                </a:moveTo>
                <a:cubicBezTo>
                  <a:pt x="21600" y="21192"/>
                  <a:pt x="21282" y="21600"/>
                  <a:pt x="20647" y="21600"/>
                </a:cubicBezTo>
                <a:cubicBezTo>
                  <a:pt x="635" y="21600"/>
                  <a:pt x="635" y="21600"/>
                  <a:pt x="635" y="21600"/>
                </a:cubicBezTo>
                <a:cubicBezTo>
                  <a:pt x="318" y="21600"/>
                  <a:pt x="0" y="21192"/>
                  <a:pt x="0" y="20785"/>
                </a:cubicBezTo>
                <a:cubicBezTo>
                  <a:pt x="0" y="18747"/>
                  <a:pt x="0" y="18747"/>
                  <a:pt x="0" y="18747"/>
                </a:cubicBezTo>
                <a:cubicBezTo>
                  <a:pt x="0" y="17932"/>
                  <a:pt x="318" y="17525"/>
                  <a:pt x="635" y="17525"/>
                </a:cubicBezTo>
                <a:cubicBezTo>
                  <a:pt x="20647" y="17525"/>
                  <a:pt x="20647" y="17525"/>
                  <a:pt x="20647" y="17525"/>
                </a:cubicBezTo>
                <a:cubicBezTo>
                  <a:pt x="21282" y="17525"/>
                  <a:pt x="21600" y="17932"/>
                  <a:pt x="21600" y="18747"/>
                </a:cubicBezTo>
                <a:lnTo>
                  <a:pt x="21600" y="20785"/>
                </a:lnTo>
                <a:close/>
              </a:path>
            </a:pathLst>
          </a:custGeom>
          <a:solidFill>
            <a:sysClr val="window" lastClr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5395">
            <a:extLst>
              <a:ext uri="{FF2B5EF4-FFF2-40B4-BE49-F238E27FC236}">
                <a16:creationId xmlns:a16="http://schemas.microsoft.com/office/drawing/2014/main" id="{9BB755D8-C568-4841-8451-5C828FCD6480}"/>
              </a:ext>
            </a:extLst>
          </p:cNvPr>
          <p:cNvSpPr/>
          <p:nvPr/>
        </p:nvSpPr>
        <p:spPr>
          <a:xfrm>
            <a:off x="7460629" y="2117001"/>
            <a:ext cx="240068" cy="245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17939" y="10055"/>
                </a:moveTo>
                <a:cubicBezTo>
                  <a:pt x="16475" y="8938"/>
                  <a:pt x="16475" y="8938"/>
                  <a:pt x="16475" y="8938"/>
                </a:cubicBezTo>
                <a:cubicBezTo>
                  <a:pt x="11349" y="3724"/>
                  <a:pt x="11349" y="3724"/>
                  <a:pt x="11349" y="3724"/>
                </a:cubicBezTo>
                <a:cubicBezTo>
                  <a:pt x="11349" y="3352"/>
                  <a:pt x="10983" y="3352"/>
                  <a:pt x="10983" y="3352"/>
                </a:cubicBezTo>
                <a:cubicBezTo>
                  <a:pt x="10617" y="3352"/>
                  <a:pt x="10251" y="3352"/>
                  <a:pt x="10251" y="3724"/>
                </a:cubicBezTo>
                <a:cubicBezTo>
                  <a:pt x="8786" y="4841"/>
                  <a:pt x="8786" y="4841"/>
                  <a:pt x="8786" y="4841"/>
                </a:cubicBezTo>
                <a:cubicBezTo>
                  <a:pt x="8786" y="5214"/>
                  <a:pt x="8786" y="5214"/>
                  <a:pt x="8786" y="5586"/>
                </a:cubicBezTo>
                <a:cubicBezTo>
                  <a:pt x="8786" y="5959"/>
                  <a:pt x="8786" y="5959"/>
                  <a:pt x="8786" y="6331"/>
                </a:cubicBezTo>
                <a:cubicBezTo>
                  <a:pt x="11715" y="8938"/>
                  <a:pt x="11715" y="8938"/>
                  <a:pt x="11715" y="8938"/>
                </a:cubicBezTo>
                <a:cubicBezTo>
                  <a:pt x="4759" y="8938"/>
                  <a:pt x="4759" y="8938"/>
                  <a:pt x="4759" y="8938"/>
                </a:cubicBezTo>
                <a:cubicBezTo>
                  <a:pt x="4027" y="8938"/>
                  <a:pt x="3661" y="9310"/>
                  <a:pt x="3661" y="9683"/>
                </a:cubicBezTo>
                <a:cubicBezTo>
                  <a:pt x="3661" y="11545"/>
                  <a:pt x="3661" y="11545"/>
                  <a:pt x="3661" y="11545"/>
                </a:cubicBezTo>
                <a:cubicBezTo>
                  <a:pt x="3661" y="11917"/>
                  <a:pt x="4027" y="12662"/>
                  <a:pt x="4759" y="12662"/>
                </a:cubicBezTo>
                <a:cubicBezTo>
                  <a:pt x="11715" y="12662"/>
                  <a:pt x="11715" y="12662"/>
                  <a:pt x="11715" y="12662"/>
                </a:cubicBezTo>
                <a:cubicBezTo>
                  <a:pt x="8786" y="15269"/>
                  <a:pt x="8786" y="15269"/>
                  <a:pt x="8786" y="15269"/>
                </a:cubicBezTo>
                <a:cubicBezTo>
                  <a:pt x="8786" y="15269"/>
                  <a:pt x="8786" y="15641"/>
                  <a:pt x="8786" y="15641"/>
                </a:cubicBezTo>
                <a:cubicBezTo>
                  <a:pt x="8786" y="16014"/>
                  <a:pt x="8786" y="16386"/>
                  <a:pt x="8786" y="16386"/>
                </a:cubicBezTo>
                <a:cubicBezTo>
                  <a:pt x="10251" y="17876"/>
                  <a:pt x="10251" y="17876"/>
                  <a:pt x="10251" y="17876"/>
                </a:cubicBezTo>
                <a:cubicBezTo>
                  <a:pt x="10251" y="17876"/>
                  <a:pt x="10617" y="17876"/>
                  <a:pt x="10983" y="17876"/>
                </a:cubicBezTo>
                <a:cubicBezTo>
                  <a:pt x="10983" y="17876"/>
                  <a:pt x="11349" y="17876"/>
                  <a:pt x="11349" y="17876"/>
                </a:cubicBezTo>
                <a:cubicBezTo>
                  <a:pt x="16475" y="12662"/>
                  <a:pt x="16475" y="12662"/>
                  <a:pt x="16475" y="12662"/>
                </a:cubicBezTo>
                <a:cubicBezTo>
                  <a:pt x="17939" y="11172"/>
                  <a:pt x="17939" y="11172"/>
                  <a:pt x="17939" y="11172"/>
                </a:cubicBezTo>
                <a:cubicBezTo>
                  <a:pt x="17939" y="11172"/>
                  <a:pt x="17939" y="10800"/>
                  <a:pt x="17939" y="10800"/>
                </a:cubicBezTo>
                <a:cubicBezTo>
                  <a:pt x="17939" y="10428"/>
                  <a:pt x="17939" y="10055"/>
                  <a:pt x="17939" y="10055"/>
                </a:cubicBezTo>
                <a:close/>
              </a:path>
            </a:pathLst>
          </a:custGeom>
          <a:solidFill>
            <a:sysClr val="window" lastClr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5425">
            <a:extLst>
              <a:ext uri="{FF2B5EF4-FFF2-40B4-BE49-F238E27FC236}">
                <a16:creationId xmlns:a16="http://schemas.microsoft.com/office/drawing/2014/main" id="{3AD48DED-503C-4B63-801E-B11B47C36D2C}"/>
              </a:ext>
            </a:extLst>
          </p:cNvPr>
          <p:cNvSpPr/>
          <p:nvPr/>
        </p:nvSpPr>
        <p:spPr>
          <a:xfrm>
            <a:off x="4462254" y="3435707"/>
            <a:ext cx="234440" cy="243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1" y="21600"/>
                  <a:pt x="0" y="16759"/>
                  <a:pt x="0" y="10800"/>
                </a:cubicBezTo>
                <a:cubicBezTo>
                  <a:pt x="0" y="4841"/>
                  <a:pt x="484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2979" y="10800"/>
                </a:moveTo>
                <a:cubicBezTo>
                  <a:pt x="2979" y="14897"/>
                  <a:pt x="6703" y="18248"/>
                  <a:pt x="10800" y="18248"/>
                </a:cubicBezTo>
                <a:cubicBezTo>
                  <a:pt x="14897" y="18248"/>
                  <a:pt x="18621" y="14897"/>
                  <a:pt x="18621" y="10800"/>
                </a:cubicBezTo>
                <a:cubicBezTo>
                  <a:pt x="18621" y="6331"/>
                  <a:pt x="14897" y="2979"/>
                  <a:pt x="10800" y="2979"/>
                </a:cubicBezTo>
                <a:cubicBezTo>
                  <a:pt x="6703" y="2979"/>
                  <a:pt x="2979" y="6331"/>
                  <a:pt x="2979" y="10800"/>
                </a:cubicBezTo>
                <a:close/>
                <a:moveTo>
                  <a:pt x="10800" y="14152"/>
                </a:moveTo>
                <a:cubicBezTo>
                  <a:pt x="8938" y="14152"/>
                  <a:pt x="7076" y="12662"/>
                  <a:pt x="7076" y="10800"/>
                </a:cubicBezTo>
                <a:cubicBezTo>
                  <a:pt x="7076" y="8566"/>
                  <a:pt x="8938" y="7076"/>
                  <a:pt x="10800" y="7076"/>
                </a:cubicBezTo>
                <a:cubicBezTo>
                  <a:pt x="12662" y="7076"/>
                  <a:pt x="14524" y="8566"/>
                  <a:pt x="14524" y="10800"/>
                </a:cubicBezTo>
                <a:cubicBezTo>
                  <a:pt x="14524" y="12662"/>
                  <a:pt x="12662" y="14152"/>
                  <a:pt x="10800" y="14152"/>
                </a:cubicBezTo>
                <a:close/>
              </a:path>
            </a:pathLst>
          </a:custGeom>
          <a:solidFill>
            <a:sysClr val="window" lastClr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5431">
            <a:extLst>
              <a:ext uri="{FF2B5EF4-FFF2-40B4-BE49-F238E27FC236}">
                <a16:creationId xmlns:a16="http://schemas.microsoft.com/office/drawing/2014/main" id="{247A2430-73B4-4F7A-B0C0-94146FF80E0F}"/>
              </a:ext>
            </a:extLst>
          </p:cNvPr>
          <p:cNvSpPr/>
          <p:nvPr/>
        </p:nvSpPr>
        <p:spPr>
          <a:xfrm>
            <a:off x="7448645" y="3449097"/>
            <a:ext cx="275703" cy="21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82" y="1694"/>
                </a:moveTo>
                <a:cubicBezTo>
                  <a:pt x="13341" y="7624"/>
                  <a:pt x="10800" y="13553"/>
                  <a:pt x="8259" y="19906"/>
                </a:cubicBezTo>
                <a:cubicBezTo>
                  <a:pt x="7624" y="21176"/>
                  <a:pt x="7624" y="21176"/>
                  <a:pt x="7624" y="21176"/>
                </a:cubicBezTo>
                <a:cubicBezTo>
                  <a:pt x="7624" y="21176"/>
                  <a:pt x="7624" y="21600"/>
                  <a:pt x="7306" y="21600"/>
                </a:cubicBezTo>
                <a:cubicBezTo>
                  <a:pt x="6988" y="21600"/>
                  <a:pt x="6035" y="20329"/>
                  <a:pt x="5718" y="20329"/>
                </a:cubicBezTo>
                <a:cubicBezTo>
                  <a:pt x="5718" y="20329"/>
                  <a:pt x="5400" y="19906"/>
                  <a:pt x="5400" y="19906"/>
                </a:cubicBezTo>
                <a:cubicBezTo>
                  <a:pt x="5400" y="19482"/>
                  <a:pt x="6035" y="18635"/>
                  <a:pt x="6035" y="18635"/>
                </a:cubicBezTo>
                <a:cubicBezTo>
                  <a:pt x="3812" y="16941"/>
                  <a:pt x="1906" y="14824"/>
                  <a:pt x="318" y="11859"/>
                </a:cubicBezTo>
                <a:cubicBezTo>
                  <a:pt x="318" y="11435"/>
                  <a:pt x="0" y="11012"/>
                  <a:pt x="0" y="10588"/>
                </a:cubicBezTo>
                <a:cubicBezTo>
                  <a:pt x="0" y="10165"/>
                  <a:pt x="318" y="9741"/>
                  <a:pt x="318" y="9741"/>
                </a:cubicBezTo>
                <a:cubicBezTo>
                  <a:pt x="2859" y="4659"/>
                  <a:pt x="6353" y="1271"/>
                  <a:pt x="10800" y="1271"/>
                </a:cubicBezTo>
                <a:cubicBezTo>
                  <a:pt x="11753" y="1271"/>
                  <a:pt x="12388" y="1271"/>
                  <a:pt x="13024" y="1694"/>
                </a:cubicBezTo>
                <a:cubicBezTo>
                  <a:pt x="13659" y="0"/>
                  <a:pt x="13659" y="0"/>
                  <a:pt x="13659" y="0"/>
                </a:cubicBezTo>
                <a:cubicBezTo>
                  <a:pt x="13976" y="0"/>
                  <a:pt x="13976" y="0"/>
                  <a:pt x="13976" y="0"/>
                </a:cubicBezTo>
                <a:cubicBezTo>
                  <a:pt x="14294" y="0"/>
                  <a:pt x="15565" y="847"/>
                  <a:pt x="15565" y="847"/>
                </a:cubicBezTo>
                <a:cubicBezTo>
                  <a:pt x="15882" y="1271"/>
                  <a:pt x="15882" y="1271"/>
                  <a:pt x="15882" y="1271"/>
                </a:cubicBezTo>
                <a:cubicBezTo>
                  <a:pt x="15882" y="1271"/>
                  <a:pt x="15882" y="1694"/>
                  <a:pt x="15882" y="1694"/>
                </a:cubicBezTo>
                <a:close/>
                <a:moveTo>
                  <a:pt x="7624" y="14400"/>
                </a:moveTo>
                <a:cubicBezTo>
                  <a:pt x="6353" y="13129"/>
                  <a:pt x="5400" y="11012"/>
                  <a:pt x="5400" y="8471"/>
                </a:cubicBezTo>
                <a:cubicBezTo>
                  <a:pt x="5400" y="7200"/>
                  <a:pt x="5718" y="5929"/>
                  <a:pt x="6353" y="5082"/>
                </a:cubicBezTo>
                <a:cubicBezTo>
                  <a:pt x="4447" y="6353"/>
                  <a:pt x="2859" y="8471"/>
                  <a:pt x="1588" y="10588"/>
                </a:cubicBezTo>
                <a:cubicBezTo>
                  <a:pt x="2859" y="13129"/>
                  <a:pt x="4765" y="15247"/>
                  <a:pt x="6988" y="16518"/>
                </a:cubicBezTo>
                <a:lnTo>
                  <a:pt x="7624" y="14400"/>
                </a:lnTo>
                <a:close/>
                <a:moveTo>
                  <a:pt x="10800" y="3812"/>
                </a:moveTo>
                <a:cubicBezTo>
                  <a:pt x="8894" y="3812"/>
                  <a:pt x="7306" y="5929"/>
                  <a:pt x="7306" y="8471"/>
                </a:cubicBezTo>
                <a:cubicBezTo>
                  <a:pt x="7306" y="8894"/>
                  <a:pt x="7624" y="9318"/>
                  <a:pt x="7941" y="9318"/>
                </a:cubicBezTo>
                <a:cubicBezTo>
                  <a:pt x="8259" y="9318"/>
                  <a:pt x="8576" y="8894"/>
                  <a:pt x="8576" y="8471"/>
                </a:cubicBezTo>
                <a:cubicBezTo>
                  <a:pt x="8576" y="6776"/>
                  <a:pt x="9529" y="5082"/>
                  <a:pt x="10800" y="5082"/>
                </a:cubicBezTo>
                <a:cubicBezTo>
                  <a:pt x="11118" y="5082"/>
                  <a:pt x="11435" y="5082"/>
                  <a:pt x="11435" y="4659"/>
                </a:cubicBezTo>
                <a:cubicBezTo>
                  <a:pt x="11435" y="4235"/>
                  <a:pt x="11118" y="3812"/>
                  <a:pt x="10800" y="3812"/>
                </a:cubicBezTo>
                <a:close/>
                <a:moveTo>
                  <a:pt x="21600" y="11859"/>
                </a:moveTo>
                <a:cubicBezTo>
                  <a:pt x="21282" y="12706"/>
                  <a:pt x="20647" y="13553"/>
                  <a:pt x="20329" y="13976"/>
                </a:cubicBezTo>
                <a:cubicBezTo>
                  <a:pt x="17788" y="17788"/>
                  <a:pt x="14612" y="19906"/>
                  <a:pt x="10800" y="19906"/>
                </a:cubicBezTo>
                <a:cubicBezTo>
                  <a:pt x="11753" y="17788"/>
                  <a:pt x="11753" y="17788"/>
                  <a:pt x="11753" y="17788"/>
                </a:cubicBezTo>
                <a:cubicBezTo>
                  <a:pt x="15247" y="17365"/>
                  <a:pt x="18424" y="14400"/>
                  <a:pt x="20329" y="10588"/>
                </a:cubicBezTo>
                <a:cubicBezTo>
                  <a:pt x="19376" y="8894"/>
                  <a:pt x="18106" y="7200"/>
                  <a:pt x="16835" y="5929"/>
                </a:cubicBezTo>
                <a:cubicBezTo>
                  <a:pt x="17471" y="4235"/>
                  <a:pt x="17471" y="4235"/>
                  <a:pt x="17471" y="4235"/>
                </a:cubicBezTo>
                <a:cubicBezTo>
                  <a:pt x="19059" y="5506"/>
                  <a:pt x="20647" y="7624"/>
                  <a:pt x="21600" y="9741"/>
                </a:cubicBezTo>
                <a:cubicBezTo>
                  <a:pt x="21600" y="9741"/>
                  <a:pt x="21600" y="10165"/>
                  <a:pt x="21600" y="10588"/>
                </a:cubicBezTo>
                <a:cubicBezTo>
                  <a:pt x="21600" y="11012"/>
                  <a:pt x="21600" y="11435"/>
                  <a:pt x="21600" y="11859"/>
                </a:cubicBezTo>
                <a:close/>
                <a:moveTo>
                  <a:pt x="13024" y="15247"/>
                </a:moveTo>
                <a:cubicBezTo>
                  <a:pt x="16200" y="7200"/>
                  <a:pt x="16200" y="7200"/>
                  <a:pt x="16200" y="7200"/>
                </a:cubicBezTo>
                <a:cubicBezTo>
                  <a:pt x="16200" y="7624"/>
                  <a:pt x="16200" y="8047"/>
                  <a:pt x="16200" y="8471"/>
                </a:cubicBezTo>
                <a:cubicBezTo>
                  <a:pt x="16200" y="11435"/>
                  <a:pt x="14929" y="14400"/>
                  <a:pt x="13024" y="15247"/>
                </a:cubicBezTo>
                <a:close/>
              </a:path>
            </a:pathLst>
          </a:custGeom>
          <a:solidFill>
            <a:sysClr val="window" lastClr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5482">
            <a:extLst>
              <a:ext uri="{FF2B5EF4-FFF2-40B4-BE49-F238E27FC236}">
                <a16:creationId xmlns:a16="http://schemas.microsoft.com/office/drawing/2014/main" id="{E4F0F560-B754-4A11-A656-E4B2257317BF}"/>
              </a:ext>
            </a:extLst>
          </p:cNvPr>
          <p:cNvSpPr/>
          <p:nvPr/>
        </p:nvSpPr>
        <p:spPr>
          <a:xfrm>
            <a:off x="4505138" y="4819859"/>
            <a:ext cx="181927" cy="190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20" y="18240"/>
                </a:moveTo>
                <a:cubicBezTo>
                  <a:pt x="18720" y="21120"/>
                  <a:pt x="18720" y="21120"/>
                  <a:pt x="18720" y="21120"/>
                </a:cubicBezTo>
                <a:cubicBezTo>
                  <a:pt x="18240" y="21120"/>
                  <a:pt x="17760" y="21600"/>
                  <a:pt x="17280" y="21600"/>
                </a:cubicBezTo>
                <a:cubicBezTo>
                  <a:pt x="16800" y="21600"/>
                  <a:pt x="16320" y="21120"/>
                  <a:pt x="16320" y="21120"/>
                </a:cubicBezTo>
                <a:cubicBezTo>
                  <a:pt x="10560" y="15360"/>
                  <a:pt x="10560" y="15360"/>
                  <a:pt x="10560" y="15360"/>
                </a:cubicBezTo>
                <a:cubicBezTo>
                  <a:pt x="5280" y="21120"/>
                  <a:pt x="5280" y="21120"/>
                  <a:pt x="5280" y="21120"/>
                </a:cubicBezTo>
                <a:cubicBezTo>
                  <a:pt x="5280" y="21120"/>
                  <a:pt x="4800" y="21600"/>
                  <a:pt x="4320" y="21600"/>
                </a:cubicBezTo>
                <a:cubicBezTo>
                  <a:pt x="3840" y="21600"/>
                  <a:pt x="3360" y="21120"/>
                  <a:pt x="2880" y="21120"/>
                </a:cubicBezTo>
                <a:cubicBezTo>
                  <a:pt x="480" y="18240"/>
                  <a:pt x="480" y="18240"/>
                  <a:pt x="480" y="18240"/>
                </a:cubicBezTo>
                <a:cubicBezTo>
                  <a:pt x="0" y="18240"/>
                  <a:pt x="0" y="17760"/>
                  <a:pt x="0" y="17280"/>
                </a:cubicBezTo>
                <a:cubicBezTo>
                  <a:pt x="0" y="16800"/>
                  <a:pt x="0" y="16320"/>
                  <a:pt x="480" y="15840"/>
                </a:cubicBezTo>
                <a:cubicBezTo>
                  <a:pt x="5760" y="10560"/>
                  <a:pt x="5760" y="10560"/>
                  <a:pt x="5760" y="10560"/>
                </a:cubicBezTo>
                <a:cubicBezTo>
                  <a:pt x="480" y="5280"/>
                  <a:pt x="480" y="5280"/>
                  <a:pt x="480" y="5280"/>
                </a:cubicBezTo>
                <a:cubicBezTo>
                  <a:pt x="0" y="4800"/>
                  <a:pt x="0" y="4320"/>
                  <a:pt x="0" y="3840"/>
                </a:cubicBezTo>
                <a:cubicBezTo>
                  <a:pt x="0" y="3360"/>
                  <a:pt x="0" y="2880"/>
                  <a:pt x="480" y="2880"/>
                </a:cubicBezTo>
                <a:cubicBezTo>
                  <a:pt x="2880" y="480"/>
                  <a:pt x="2880" y="480"/>
                  <a:pt x="2880" y="480"/>
                </a:cubicBezTo>
                <a:cubicBezTo>
                  <a:pt x="3360" y="0"/>
                  <a:pt x="3840" y="0"/>
                  <a:pt x="4320" y="0"/>
                </a:cubicBezTo>
                <a:cubicBezTo>
                  <a:pt x="4800" y="0"/>
                  <a:pt x="5280" y="0"/>
                  <a:pt x="5280" y="480"/>
                </a:cubicBezTo>
                <a:cubicBezTo>
                  <a:pt x="10560" y="5760"/>
                  <a:pt x="10560" y="5760"/>
                  <a:pt x="10560" y="5760"/>
                </a:cubicBezTo>
                <a:cubicBezTo>
                  <a:pt x="16320" y="480"/>
                  <a:pt x="16320" y="480"/>
                  <a:pt x="16320" y="480"/>
                </a:cubicBezTo>
                <a:cubicBezTo>
                  <a:pt x="16320" y="0"/>
                  <a:pt x="16800" y="0"/>
                  <a:pt x="17280" y="0"/>
                </a:cubicBezTo>
                <a:cubicBezTo>
                  <a:pt x="17760" y="0"/>
                  <a:pt x="18240" y="0"/>
                  <a:pt x="18720" y="480"/>
                </a:cubicBezTo>
                <a:cubicBezTo>
                  <a:pt x="21120" y="2880"/>
                  <a:pt x="21120" y="2880"/>
                  <a:pt x="21120" y="2880"/>
                </a:cubicBezTo>
                <a:cubicBezTo>
                  <a:pt x="21600" y="2880"/>
                  <a:pt x="21600" y="3360"/>
                  <a:pt x="21600" y="3840"/>
                </a:cubicBezTo>
                <a:cubicBezTo>
                  <a:pt x="21600" y="4320"/>
                  <a:pt x="21600" y="4800"/>
                  <a:pt x="21120" y="5280"/>
                </a:cubicBezTo>
                <a:cubicBezTo>
                  <a:pt x="15840" y="10560"/>
                  <a:pt x="15840" y="10560"/>
                  <a:pt x="15840" y="10560"/>
                </a:cubicBezTo>
                <a:cubicBezTo>
                  <a:pt x="21120" y="15840"/>
                  <a:pt x="21120" y="15840"/>
                  <a:pt x="21120" y="15840"/>
                </a:cubicBezTo>
                <a:cubicBezTo>
                  <a:pt x="21600" y="16320"/>
                  <a:pt x="21600" y="16800"/>
                  <a:pt x="21600" y="17280"/>
                </a:cubicBezTo>
                <a:cubicBezTo>
                  <a:pt x="21600" y="17760"/>
                  <a:pt x="21600" y="18240"/>
                  <a:pt x="21120" y="18240"/>
                </a:cubicBezTo>
                <a:close/>
              </a:path>
            </a:pathLst>
          </a:custGeom>
          <a:solidFill>
            <a:sysClr val="window" lastClr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5488">
            <a:extLst>
              <a:ext uri="{FF2B5EF4-FFF2-40B4-BE49-F238E27FC236}">
                <a16:creationId xmlns:a16="http://schemas.microsoft.com/office/drawing/2014/main" id="{AC417489-1C45-4B67-8BDC-C1143966F44A}"/>
              </a:ext>
            </a:extLst>
          </p:cNvPr>
          <p:cNvSpPr/>
          <p:nvPr/>
        </p:nvSpPr>
        <p:spPr>
          <a:xfrm>
            <a:off x="7413654" y="4730027"/>
            <a:ext cx="275703" cy="286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1118" y="17471"/>
                  <a:pt x="11118" y="17471"/>
                  <a:pt x="11118" y="17471"/>
                </a:cubicBezTo>
                <a:cubicBezTo>
                  <a:pt x="7306" y="21282"/>
                  <a:pt x="7306" y="21282"/>
                  <a:pt x="7306" y="21282"/>
                </a:cubicBezTo>
                <a:cubicBezTo>
                  <a:pt x="7306" y="21282"/>
                  <a:pt x="6988" y="21600"/>
                  <a:pt x="6988" y="21600"/>
                </a:cubicBezTo>
                <a:cubicBezTo>
                  <a:pt x="6671" y="21600"/>
                  <a:pt x="6671" y="21600"/>
                  <a:pt x="6671" y="21600"/>
                </a:cubicBezTo>
                <a:cubicBezTo>
                  <a:pt x="6353" y="21282"/>
                  <a:pt x="6035" y="20965"/>
                  <a:pt x="6035" y="20647"/>
                </a:cubicBezTo>
                <a:cubicBezTo>
                  <a:pt x="6035" y="15247"/>
                  <a:pt x="6035" y="15247"/>
                  <a:pt x="6035" y="15247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  <a:moveTo>
                  <a:pt x="19694" y="2224"/>
                </a:moveTo>
                <a:cubicBezTo>
                  <a:pt x="2541" y="12071"/>
                  <a:pt x="2541" y="12071"/>
                  <a:pt x="2541" y="12071"/>
                </a:cubicBezTo>
                <a:cubicBezTo>
                  <a:pt x="6353" y="13659"/>
                  <a:pt x="6353" y="13659"/>
                  <a:pt x="6353" y="13659"/>
                </a:cubicBezTo>
                <a:cubicBezTo>
                  <a:pt x="16835" y="6035"/>
                  <a:pt x="16835" y="6035"/>
                  <a:pt x="16835" y="6035"/>
                </a:cubicBezTo>
                <a:cubicBezTo>
                  <a:pt x="11118" y="15565"/>
                  <a:pt x="11118" y="15565"/>
                  <a:pt x="11118" y="15565"/>
                </a:cubicBezTo>
                <a:cubicBezTo>
                  <a:pt x="17153" y="18106"/>
                  <a:pt x="17153" y="18106"/>
                  <a:pt x="17153" y="18106"/>
                </a:cubicBezTo>
                <a:lnTo>
                  <a:pt x="19694" y="2224"/>
                </a:lnTo>
                <a:close/>
              </a:path>
            </a:pathLst>
          </a:custGeom>
          <a:solidFill>
            <a:sysClr val="window" lastClr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TextBox 72">
            <a:extLst>
              <a:ext uri="{FF2B5EF4-FFF2-40B4-BE49-F238E27FC236}">
                <a16:creationId xmlns:a16="http://schemas.microsoft.com/office/drawing/2014/main" id="{3ABC507B-42A9-4297-8972-BC028420CDD4}"/>
              </a:ext>
            </a:extLst>
          </p:cNvPr>
          <p:cNvSpPr txBox="1"/>
          <p:nvPr/>
        </p:nvSpPr>
        <p:spPr bwMode="auto">
          <a:xfrm>
            <a:off x="1488965" y="2066718"/>
            <a:ext cx="2617697" cy="618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F7E7F"/>
                </a:solidFill>
                <a:latin typeface="等线" panose="020F0502020204030204"/>
                <a:ea typeface="等线" panose="02010600030101010101" pitchFamily="2" charset="-122"/>
              </a:rPr>
              <a:t>这里输入简单的文字概述这里输入简单文字概述简单的文字</a:t>
            </a:r>
            <a:endParaRPr lang="zh-CN" altLang="en-US" sz="1200" dirty="0">
              <a:solidFill>
                <a:srgbClr val="7F7E7F"/>
              </a:solidFill>
              <a:ea typeface="等线" panose="02010600030101010101" pitchFamily="2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AE2C9049-6266-4F5F-B940-BE7A6BD34C74}"/>
              </a:ext>
            </a:extLst>
          </p:cNvPr>
          <p:cNvSpPr/>
          <p:nvPr/>
        </p:nvSpPr>
        <p:spPr bwMode="auto">
          <a:xfrm>
            <a:off x="1368177" y="1774441"/>
            <a:ext cx="273848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rgbClr val="7F7E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1600" b="1" dirty="0">
              <a:solidFill>
                <a:srgbClr val="7F7E7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1" name="TextBox 72">
            <a:extLst>
              <a:ext uri="{FF2B5EF4-FFF2-40B4-BE49-F238E27FC236}">
                <a16:creationId xmlns:a16="http://schemas.microsoft.com/office/drawing/2014/main" id="{5486743A-1C1C-457E-A722-5A8E50E18CE7}"/>
              </a:ext>
            </a:extLst>
          </p:cNvPr>
          <p:cNvSpPr txBox="1"/>
          <p:nvPr/>
        </p:nvSpPr>
        <p:spPr bwMode="auto">
          <a:xfrm>
            <a:off x="8085340" y="2066718"/>
            <a:ext cx="2617697" cy="618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F7E7F"/>
                </a:solidFill>
                <a:latin typeface="等线" panose="020F0502020204030204"/>
                <a:ea typeface="等线" panose="02010600030101010101" pitchFamily="2" charset="-122"/>
              </a:rPr>
              <a:t>这里输入简单的文字概述这里输入简单文字概述简单的文字</a:t>
            </a:r>
            <a:endParaRPr lang="zh-CN" altLang="en-US" sz="1200" dirty="0">
              <a:solidFill>
                <a:srgbClr val="7F7E7F"/>
              </a:solidFill>
              <a:ea typeface="等线" panose="02010600030101010101" pitchFamily="2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28B4881B-1162-4296-A43A-81C7E4675301}"/>
              </a:ext>
            </a:extLst>
          </p:cNvPr>
          <p:cNvSpPr/>
          <p:nvPr/>
        </p:nvSpPr>
        <p:spPr bwMode="auto">
          <a:xfrm>
            <a:off x="8085340" y="1774441"/>
            <a:ext cx="273848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7F7E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1600" b="1" dirty="0">
              <a:solidFill>
                <a:srgbClr val="7F7E7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4F3286B-4C05-4EC0-A04B-F47028392F48}"/>
              </a:ext>
            </a:extLst>
          </p:cNvPr>
          <p:cNvSpPr txBox="1"/>
          <p:nvPr/>
        </p:nvSpPr>
        <p:spPr bwMode="auto">
          <a:xfrm>
            <a:off x="1488965" y="3364985"/>
            <a:ext cx="2617697" cy="618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F7E7F"/>
                </a:solidFill>
                <a:latin typeface="等线" panose="020F0502020204030204"/>
                <a:ea typeface="等线" panose="02010600030101010101" pitchFamily="2" charset="-122"/>
              </a:rPr>
              <a:t>这里输入简单的文字概述这里输入简单文字概述简单的文字</a:t>
            </a:r>
            <a:endParaRPr lang="zh-CN" altLang="en-US" sz="1200" dirty="0">
              <a:solidFill>
                <a:srgbClr val="7F7E7F"/>
              </a:solidFill>
              <a:ea typeface="等线" panose="02010600030101010101" pitchFamily="2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CF3F3627-FC87-428A-A83F-89252C350A44}"/>
              </a:ext>
            </a:extLst>
          </p:cNvPr>
          <p:cNvSpPr/>
          <p:nvPr/>
        </p:nvSpPr>
        <p:spPr bwMode="auto">
          <a:xfrm>
            <a:off x="1368177" y="3072708"/>
            <a:ext cx="273848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rgbClr val="7F7E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1600" b="1" dirty="0">
              <a:solidFill>
                <a:srgbClr val="7F7E7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5" name="TextBox 72">
            <a:extLst>
              <a:ext uri="{FF2B5EF4-FFF2-40B4-BE49-F238E27FC236}">
                <a16:creationId xmlns:a16="http://schemas.microsoft.com/office/drawing/2014/main" id="{06F04346-608D-4270-A2EC-28456C6A126C}"/>
              </a:ext>
            </a:extLst>
          </p:cNvPr>
          <p:cNvSpPr txBox="1"/>
          <p:nvPr/>
        </p:nvSpPr>
        <p:spPr bwMode="auto">
          <a:xfrm>
            <a:off x="1488965" y="4743216"/>
            <a:ext cx="2617697" cy="618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F7E7F"/>
                </a:solidFill>
                <a:latin typeface="等线" panose="020F0502020204030204"/>
                <a:ea typeface="等线" panose="02010600030101010101" pitchFamily="2" charset="-122"/>
              </a:rPr>
              <a:t>这里输入简单的文字概述这里输入简单文字概述简单的文字</a:t>
            </a:r>
            <a:endParaRPr lang="zh-CN" altLang="en-US" sz="1200" dirty="0">
              <a:solidFill>
                <a:srgbClr val="7F7E7F"/>
              </a:solidFill>
              <a:ea typeface="等线" panose="02010600030101010101" pitchFamily="2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3F873CD2-6EE0-4152-86C5-8A63D543ADFD}"/>
              </a:ext>
            </a:extLst>
          </p:cNvPr>
          <p:cNvSpPr/>
          <p:nvPr/>
        </p:nvSpPr>
        <p:spPr bwMode="auto">
          <a:xfrm>
            <a:off x="1368177" y="4450939"/>
            <a:ext cx="273848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rgbClr val="7F7E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1600" b="1" dirty="0">
              <a:solidFill>
                <a:srgbClr val="7F7E7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7" name="TextBox 72">
            <a:extLst>
              <a:ext uri="{FF2B5EF4-FFF2-40B4-BE49-F238E27FC236}">
                <a16:creationId xmlns:a16="http://schemas.microsoft.com/office/drawing/2014/main" id="{FAE020E5-6068-4FA9-BD2D-A75EBC30CC98}"/>
              </a:ext>
            </a:extLst>
          </p:cNvPr>
          <p:cNvSpPr txBox="1"/>
          <p:nvPr/>
        </p:nvSpPr>
        <p:spPr bwMode="auto">
          <a:xfrm>
            <a:off x="8085340" y="3364985"/>
            <a:ext cx="2617697" cy="618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F7E7F"/>
                </a:solidFill>
                <a:latin typeface="等线" panose="020F0502020204030204"/>
                <a:ea typeface="等线" panose="02010600030101010101" pitchFamily="2" charset="-122"/>
              </a:rPr>
              <a:t>这里输入简单的文字概述这里输入简单文字概述简单的文字</a:t>
            </a:r>
            <a:endParaRPr lang="zh-CN" altLang="en-US" sz="1200" dirty="0">
              <a:solidFill>
                <a:srgbClr val="7F7E7F"/>
              </a:solidFill>
              <a:ea typeface="等线" panose="02010600030101010101" pitchFamily="2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56A888BD-0B47-452D-A10A-A893997E8F83}"/>
              </a:ext>
            </a:extLst>
          </p:cNvPr>
          <p:cNvSpPr/>
          <p:nvPr/>
        </p:nvSpPr>
        <p:spPr bwMode="auto">
          <a:xfrm>
            <a:off x="8085340" y="3072708"/>
            <a:ext cx="273848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7F7E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1600" b="1" dirty="0">
              <a:solidFill>
                <a:srgbClr val="7F7E7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9" name="TextBox 72">
            <a:extLst>
              <a:ext uri="{FF2B5EF4-FFF2-40B4-BE49-F238E27FC236}">
                <a16:creationId xmlns:a16="http://schemas.microsoft.com/office/drawing/2014/main" id="{822A3494-7E07-4B9E-8E6D-0F29FE349662}"/>
              </a:ext>
            </a:extLst>
          </p:cNvPr>
          <p:cNvSpPr txBox="1"/>
          <p:nvPr/>
        </p:nvSpPr>
        <p:spPr bwMode="auto">
          <a:xfrm>
            <a:off x="8085340" y="4736632"/>
            <a:ext cx="2617697" cy="618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F7E7F"/>
                </a:solidFill>
                <a:latin typeface="等线" panose="020F0502020204030204"/>
                <a:ea typeface="等线" panose="02010600030101010101" pitchFamily="2" charset="-122"/>
              </a:rPr>
              <a:t>这里输入简单的文字概述这里输入简单文字概述简单的文字</a:t>
            </a:r>
            <a:endParaRPr lang="zh-CN" altLang="en-US" sz="1200" dirty="0">
              <a:solidFill>
                <a:srgbClr val="7F7E7F"/>
              </a:solidFill>
              <a:ea typeface="等线" panose="02010600030101010101" pitchFamily="2" charset="-122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2A992E92-4AD7-406B-9328-9EBC84324CA0}"/>
              </a:ext>
            </a:extLst>
          </p:cNvPr>
          <p:cNvSpPr/>
          <p:nvPr/>
        </p:nvSpPr>
        <p:spPr bwMode="auto">
          <a:xfrm>
            <a:off x="8085340" y="4444355"/>
            <a:ext cx="273848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7F7E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1600" b="1" dirty="0">
              <a:solidFill>
                <a:srgbClr val="7F7E7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0200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6B4EE3-9037-4A38-998C-35308BD12284}"/>
              </a:ext>
            </a:extLst>
          </p:cNvPr>
          <p:cNvSpPr/>
          <p:nvPr/>
        </p:nvSpPr>
        <p:spPr>
          <a:xfrm>
            <a:off x="409495" y="256618"/>
            <a:ext cx="3799199" cy="576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CAFC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单击此处添加标题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7BA9B5F-CEB2-495E-BFA1-85184B80F604}"/>
              </a:ext>
            </a:extLst>
          </p:cNvPr>
          <p:cNvSpPr txBox="1"/>
          <p:nvPr/>
        </p:nvSpPr>
        <p:spPr>
          <a:xfrm>
            <a:off x="425830" y="781148"/>
            <a:ext cx="5327940" cy="252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等线 Light" panose="02010600030101010101" pitchFamily="2" charset="-122"/>
                <a:cs typeface="+mn-cs"/>
              </a:rPr>
              <a:t>The user can demonstrate on a projector or computer, or print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3" name="文本框1">
            <a:extLst>
              <a:ext uri="{FF2B5EF4-FFF2-40B4-BE49-F238E27FC236}">
                <a16:creationId xmlns:a16="http://schemas.microsoft.com/office/drawing/2014/main" id="{4F9A9E60-E131-44A1-96D2-93592D10BEF4}"/>
              </a:ext>
            </a:extLst>
          </p:cNvPr>
          <p:cNvSpPr txBox="1"/>
          <p:nvPr/>
        </p:nvSpPr>
        <p:spPr>
          <a:xfrm>
            <a:off x="3601338" y="2432776"/>
            <a:ext cx="141577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  <a:endParaRPr lang="id-ID" sz="2400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2">
            <a:extLst>
              <a:ext uri="{FF2B5EF4-FFF2-40B4-BE49-F238E27FC236}">
                <a16:creationId xmlns:a16="http://schemas.microsoft.com/office/drawing/2014/main" id="{B06061BE-FD62-4022-848A-029FD5751013}"/>
              </a:ext>
            </a:extLst>
          </p:cNvPr>
          <p:cNvSpPr/>
          <p:nvPr/>
        </p:nvSpPr>
        <p:spPr>
          <a:xfrm>
            <a:off x="3601338" y="2743156"/>
            <a:ext cx="2019516" cy="31989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prstClr val="white">
                    <a:lumMod val="8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</a:t>
            </a:r>
            <a:endParaRPr lang="en-US" altLang="en-US" sz="1100" dirty="0">
              <a:solidFill>
                <a:prstClr val="white">
                  <a:lumMod val="85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15" name="文本框2">
            <a:extLst>
              <a:ext uri="{FF2B5EF4-FFF2-40B4-BE49-F238E27FC236}">
                <a16:creationId xmlns:a16="http://schemas.microsoft.com/office/drawing/2014/main" id="{869A3ED4-EE6C-4282-91DB-9D462E446867}"/>
              </a:ext>
            </a:extLst>
          </p:cNvPr>
          <p:cNvSpPr/>
          <p:nvPr/>
        </p:nvSpPr>
        <p:spPr>
          <a:xfrm>
            <a:off x="3601338" y="3281135"/>
            <a:ext cx="2281245" cy="13355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此处添加详细文本描述，建议与标题相关并符合整体语言风格，此处添加此处添加详细文本描述，建议与标题相此处添加详细文本描述此处添加详细文本描述</a:t>
            </a:r>
            <a:endParaRPr lang="en-US" altLang="en-US" sz="1100" dirty="0">
              <a:solidFill>
                <a:srgbClr val="7F7F7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16" name="文本框1">
            <a:extLst>
              <a:ext uri="{FF2B5EF4-FFF2-40B4-BE49-F238E27FC236}">
                <a16:creationId xmlns:a16="http://schemas.microsoft.com/office/drawing/2014/main" id="{91ACC124-EDB2-4084-9E82-4E6E964583FF}"/>
              </a:ext>
            </a:extLst>
          </p:cNvPr>
          <p:cNvSpPr txBox="1"/>
          <p:nvPr/>
        </p:nvSpPr>
        <p:spPr>
          <a:xfrm>
            <a:off x="8931475" y="2432776"/>
            <a:ext cx="141577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  <a:endParaRPr lang="id-ID" sz="2400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2">
            <a:extLst>
              <a:ext uri="{FF2B5EF4-FFF2-40B4-BE49-F238E27FC236}">
                <a16:creationId xmlns:a16="http://schemas.microsoft.com/office/drawing/2014/main" id="{7C651E8F-7567-4AF0-95C3-C4EFC96510BB}"/>
              </a:ext>
            </a:extLst>
          </p:cNvPr>
          <p:cNvSpPr/>
          <p:nvPr/>
        </p:nvSpPr>
        <p:spPr>
          <a:xfrm>
            <a:off x="8931475" y="2743156"/>
            <a:ext cx="2019516" cy="31989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prstClr val="white">
                    <a:lumMod val="8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</a:t>
            </a:r>
            <a:endParaRPr lang="en-US" altLang="en-US" sz="1100" dirty="0">
              <a:solidFill>
                <a:prstClr val="white">
                  <a:lumMod val="85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18" name="文本框2">
            <a:extLst>
              <a:ext uri="{FF2B5EF4-FFF2-40B4-BE49-F238E27FC236}">
                <a16:creationId xmlns:a16="http://schemas.microsoft.com/office/drawing/2014/main" id="{04CB9095-4A04-4808-8E20-3DDAC60E6A75}"/>
              </a:ext>
            </a:extLst>
          </p:cNvPr>
          <p:cNvSpPr/>
          <p:nvPr/>
        </p:nvSpPr>
        <p:spPr>
          <a:xfrm>
            <a:off x="8931475" y="3281135"/>
            <a:ext cx="2281245" cy="13355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此处添加详细文本描述，建议与标题相关并符合整体语言风格，此处添加此处添加详细文本描述，建议与标题相此处添加详细文本描述此处添加详细文本描述</a:t>
            </a:r>
            <a:endParaRPr lang="en-US" altLang="en-US" sz="1100" dirty="0">
              <a:solidFill>
                <a:srgbClr val="7F7F7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19" name="arrows_88194">
            <a:extLst>
              <a:ext uri="{FF2B5EF4-FFF2-40B4-BE49-F238E27FC236}">
                <a16:creationId xmlns:a16="http://schemas.microsoft.com/office/drawing/2014/main" id="{88DFE9CC-98A3-48B1-B263-10161AEBC03F}"/>
              </a:ext>
            </a:extLst>
          </p:cNvPr>
          <p:cNvSpPr>
            <a:spLocks noChangeAspect="1"/>
          </p:cNvSpPr>
          <p:nvPr/>
        </p:nvSpPr>
        <p:spPr bwMode="auto">
          <a:xfrm>
            <a:off x="9571480" y="4916768"/>
            <a:ext cx="259826" cy="204984"/>
          </a:xfrm>
          <a:custGeom>
            <a:avLst/>
            <a:gdLst>
              <a:gd name="connsiteX0" fmla="*/ 483122 w 606929"/>
              <a:gd name="connsiteY0" fmla="*/ 212809 h 478823"/>
              <a:gd name="connsiteX1" fmla="*/ 494127 w 606929"/>
              <a:gd name="connsiteY1" fmla="*/ 215506 h 478823"/>
              <a:gd name="connsiteX2" fmla="*/ 604378 w 606929"/>
              <a:gd name="connsiteY2" fmla="*/ 338873 h 478823"/>
              <a:gd name="connsiteX3" fmla="*/ 604378 w 606929"/>
              <a:gd name="connsiteY3" fmla="*/ 352159 h 478823"/>
              <a:gd name="connsiteX4" fmla="*/ 494127 w 606929"/>
              <a:gd name="connsiteY4" fmla="*/ 475427 h 478823"/>
              <a:gd name="connsiteX5" fmla="*/ 486623 w 606929"/>
              <a:gd name="connsiteY5" fmla="*/ 478823 h 478823"/>
              <a:gd name="connsiteX6" fmla="*/ 483122 w 606929"/>
              <a:gd name="connsiteY6" fmla="*/ 478124 h 478823"/>
              <a:gd name="connsiteX7" fmla="*/ 476619 w 606929"/>
              <a:gd name="connsiteY7" fmla="*/ 468834 h 478823"/>
              <a:gd name="connsiteX8" fmla="*/ 476619 w 606929"/>
              <a:gd name="connsiteY8" fmla="*/ 434970 h 478823"/>
              <a:gd name="connsiteX9" fmla="*/ 185783 w 606929"/>
              <a:gd name="connsiteY9" fmla="*/ 434970 h 478823"/>
              <a:gd name="connsiteX10" fmla="*/ 175778 w 606929"/>
              <a:gd name="connsiteY10" fmla="*/ 424981 h 478823"/>
              <a:gd name="connsiteX11" fmla="*/ 175778 w 606929"/>
              <a:gd name="connsiteY11" fmla="*/ 265952 h 478823"/>
              <a:gd name="connsiteX12" fmla="*/ 185783 w 606929"/>
              <a:gd name="connsiteY12" fmla="*/ 255962 h 478823"/>
              <a:gd name="connsiteX13" fmla="*/ 394480 w 606929"/>
              <a:gd name="connsiteY13" fmla="*/ 255962 h 478823"/>
              <a:gd name="connsiteX14" fmla="*/ 404485 w 606929"/>
              <a:gd name="connsiteY14" fmla="*/ 265952 h 478823"/>
              <a:gd name="connsiteX15" fmla="*/ 394480 w 606929"/>
              <a:gd name="connsiteY15" fmla="*/ 275941 h 478823"/>
              <a:gd name="connsiteX16" fmla="*/ 195787 w 606929"/>
              <a:gd name="connsiteY16" fmla="*/ 275941 h 478823"/>
              <a:gd name="connsiteX17" fmla="*/ 195787 w 606929"/>
              <a:gd name="connsiteY17" fmla="*/ 414992 h 478823"/>
              <a:gd name="connsiteX18" fmla="*/ 486623 w 606929"/>
              <a:gd name="connsiteY18" fmla="*/ 414992 h 478823"/>
              <a:gd name="connsiteX19" fmla="*/ 496628 w 606929"/>
              <a:gd name="connsiteY19" fmla="*/ 424981 h 478823"/>
              <a:gd name="connsiteX20" fmla="*/ 496628 w 606929"/>
              <a:gd name="connsiteY20" fmla="*/ 442662 h 478823"/>
              <a:gd name="connsiteX21" fmla="*/ 583569 w 606929"/>
              <a:gd name="connsiteY21" fmla="*/ 345466 h 478823"/>
              <a:gd name="connsiteX22" fmla="*/ 496628 w 606929"/>
              <a:gd name="connsiteY22" fmla="*/ 248370 h 478823"/>
              <a:gd name="connsiteX23" fmla="*/ 496628 w 606929"/>
              <a:gd name="connsiteY23" fmla="*/ 265952 h 478823"/>
              <a:gd name="connsiteX24" fmla="*/ 486623 w 606929"/>
              <a:gd name="connsiteY24" fmla="*/ 275941 h 478823"/>
              <a:gd name="connsiteX25" fmla="*/ 434499 w 606929"/>
              <a:gd name="connsiteY25" fmla="*/ 275941 h 478823"/>
              <a:gd name="connsiteX26" fmla="*/ 424494 w 606929"/>
              <a:gd name="connsiteY26" fmla="*/ 265952 h 478823"/>
              <a:gd name="connsiteX27" fmla="*/ 434499 w 606929"/>
              <a:gd name="connsiteY27" fmla="*/ 255962 h 478823"/>
              <a:gd name="connsiteX28" fmla="*/ 476619 w 606929"/>
              <a:gd name="connsiteY28" fmla="*/ 255962 h 478823"/>
              <a:gd name="connsiteX29" fmla="*/ 476619 w 606929"/>
              <a:gd name="connsiteY29" fmla="*/ 222199 h 478823"/>
              <a:gd name="connsiteX30" fmla="*/ 483122 w 606929"/>
              <a:gd name="connsiteY30" fmla="*/ 212809 h 478823"/>
              <a:gd name="connsiteX31" fmla="*/ 137459 w 606929"/>
              <a:gd name="connsiteY31" fmla="*/ 789 h 478823"/>
              <a:gd name="connsiteX32" fmla="*/ 143662 w 606929"/>
              <a:gd name="connsiteY32" fmla="*/ 9980 h 478823"/>
              <a:gd name="connsiteX33" fmla="*/ 143662 w 606929"/>
              <a:gd name="connsiteY33" fmla="*/ 43847 h 478823"/>
              <a:gd name="connsiteX34" fmla="*/ 434488 w 606929"/>
              <a:gd name="connsiteY34" fmla="*/ 43847 h 478823"/>
              <a:gd name="connsiteX35" fmla="*/ 444492 w 606929"/>
              <a:gd name="connsiteY35" fmla="*/ 53838 h 478823"/>
              <a:gd name="connsiteX36" fmla="*/ 444492 w 606929"/>
              <a:gd name="connsiteY36" fmla="*/ 212785 h 478823"/>
              <a:gd name="connsiteX37" fmla="*/ 434488 w 606929"/>
              <a:gd name="connsiteY37" fmla="*/ 222775 h 478823"/>
              <a:gd name="connsiteX38" fmla="*/ 225798 w 606929"/>
              <a:gd name="connsiteY38" fmla="*/ 222775 h 478823"/>
              <a:gd name="connsiteX39" fmla="*/ 215793 w 606929"/>
              <a:gd name="connsiteY39" fmla="*/ 212785 h 478823"/>
              <a:gd name="connsiteX40" fmla="*/ 225798 w 606929"/>
              <a:gd name="connsiteY40" fmla="*/ 202795 h 478823"/>
              <a:gd name="connsiteX41" fmla="*/ 424483 w 606929"/>
              <a:gd name="connsiteY41" fmla="*/ 202795 h 478823"/>
              <a:gd name="connsiteX42" fmla="*/ 424483 w 606929"/>
              <a:gd name="connsiteY42" fmla="*/ 63828 h 478823"/>
              <a:gd name="connsiteX43" fmla="*/ 133658 w 606929"/>
              <a:gd name="connsiteY43" fmla="*/ 63828 h 478823"/>
              <a:gd name="connsiteX44" fmla="*/ 123653 w 606929"/>
              <a:gd name="connsiteY44" fmla="*/ 53838 h 478823"/>
              <a:gd name="connsiteX45" fmla="*/ 123653 w 606929"/>
              <a:gd name="connsiteY45" fmla="*/ 34057 h 478823"/>
              <a:gd name="connsiteX46" fmla="*/ 24110 w 606929"/>
              <a:gd name="connsiteY46" fmla="*/ 133261 h 478823"/>
              <a:gd name="connsiteX47" fmla="*/ 123653 w 606929"/>
              <a:gd name="connsiteY47" fmla="*/ 232566 h 478823"/>
              <a:gd name="connsiteX48" fmla="*/ 123653 w 606929"/>
              <a:gd name="connsiteY48" fmla="*/ 212785 h 478823"/>
              <a:gd name="connsiteX49" fmla="*/ 133658 w 606929"/>
              <a:gd name="connsiteY49" fmla="*/ 202795 h 478823"/>
              <a:gd name="connsiteX50" fmla="*/ 185780 w 606929"/>
              <a:gd name="connsiteY50" fmla="*/ 202795 h 478823"/>
              <a:gd name="connsiteX51" fmla="*/ 195785 w 606929"/>
              <a:gd name="connsiteY51" fmla="*/ 212785 h 478823"/>
              <a:gd name="connsiteX52" fmla="*/ 185780 w 606929"/>
              <a:gd name="connsiteY52" fmla="*/ 222775 h 478823"/>
              <a:gd name="connsiteX53" fmla="*/ 143662 w 606929"/>
              <a:gd name="connsiteY53" fmla="*/ 222775 h 478823"/>
              <a:gd name="connsiteX54" fmla="*/ 143662 w 606929"/>
              <a:gd name="connsiteY54" fmla="*/ 256643 h 478823"/>
              <a:gd name="connsiteX55" fmla="*/ 137459 w 606929"/>
              <a:gd name="connsiteY55" fmla="*/ 265834 h 478823"/>
              <a:gd name="connsiteX56" fmla="*/ 133658 w 606929"/>
              <a:gd name="connsiteY56" fmla="*/ 266633 h 478823"/>
              <a:gd name="connsiteX57" fmla="*/ 126555 w 606929"/>
              <a:gd name="connsiteY57" fmla="*/ 263736 h 478823"/>
              <a:gd name="connsiteX58" fmla="*/ 2901 w 606929"/>
              <a:gd name="connsiteY58" fmla="*/ 140355 h 478823"/>
              <a:gd name="connsiteX59" fmla="*/ 0 w 606929"/>
              <a:gd name="connsiteY59" fmla="*/ 133261 h 478823"/>
              <a:gd name="connsiteX60" fmla="*/ 2901 w 606929"/>
              <a:gd name="connsiteY60" fmla="*/ 126268 h 478823"/>
              <a:gd name="connsiteX61" fmla="*/ 126555 w 606929"/>
              <a:gd name="connsiteY61" fmla="*/ 2887 h 478823"/>
              <a:gd name="connsiteX62" fmla="*/ 137459 w 606929"/>
              <a:gd name="connsiteY62" fmla="*/ 789 h 47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6929" h="478823">
                <a:moveTo>
                  <a:pt x="483122" y="212809"/>
                </a:moveTo>
                <a:cubicBezTo>
                  <a:pt x="486924" y="211310"/>
                  <a:pt x="491326" y="212409"/>
                  <a:pt x="494127" y="215506"/>
                </a:cubicBezTo>
                <a:lnTo>
                  <a:pt x="604378" y="338873"/>
                </a:lnTo>
                <a:cubicBezTo>
                  <a:pt x="607780" y="342669"/>
                  <a:pt x="607780" y="348363"/>
                  <a:pt x="604378" y="352159"/>
                </a:cubicBezTo>
                <a:lnTo>
                  <a:pt x="494127" y="475427"/>
                </a:lnTo>
                <a:cubicBezTo>
                  <a:pt x="492126" y="477625"/>
                  <a:pt x="489425" y="478823"/>
                  <a:pt x="486623" y="478823"/>
                </a:cubicBezTo>
                <a:cubicBezTo>
                  <a:pt x="485423" y="478823"/>
                  <a:pt x="484222" y="478623"/>
                  <a:pt x="483122" y="478124"/>
                </a:cubicBezTo>
                <a:cubicBezTo>
                  <a:pt x="479220" y="476626"/>
                  <a:pt x="476619" y="472930"/>
                  <a:pt x="476619" y="468834"/>
                </a:cubicBezTo>
                <a:lnTo>
                  <a:pt x="476619" y="434970"/>
                </a:lnTo>
                <a:lnTo>
                  <a:pt x="185783" y="434970"/>
                </a:lnTo>
                <a:cubicBezTo>
                  <a:pt x="180280" y="434970"/>
                  <a:pt x="175778" y="430475"/>
                  <a:pt x="175778" y="424981"/>
                </a:cubicBezTo>
                <a:lnTo>
                  <a:pt x="175778" y="265952"/>
                </a:lnTo>
                <a:cubicBezTo>
                  <a:pt x="175778" y="260458"/>
                  <a:pt x="180280" y="255962"/>
                  <a:pt x="185783" y="255962"/>
                </a:cubicBezTo>
                <a:lnTo>
                  <a:pt x="394480" y="255962"/>
                </a:lnTo>
                <a:cubicBezTo>
                  <a:pt x="399983" y="255962"/>
                  <a:pt x="404485" y="260458"/>
                  <a:pt x="404485" y="265952"/>
                </a:cubicBezTo>
                <a:cubicBezTo>
                  <a:pt x="404485" y="271446"/>
                  <a:pt x="399983" y="275941"/>
                  <a:pt x="394480" y="275941"/>
                </a:cubicBezTo>
                <a:lnTo>
                  <a:pt x="195787" y="275941"/>
                </a:lnTo>
                <a:lnTo>
                  <a:pt x="195787" y="414992"/>
                </a:lnTo>
                <a:lnTo>
                  <a:pt x="486623" y="414992"/>
                </a:lnTo>
                <a:cubicBezTo>
                  <a:pt x="492126" y="414992"/>
                  <a:pt x="496628" y="419487"/>
                  <a:pt x="496628" y="424981"/>
                </a:cubicBezTo>
                <a:lnTo>
                  <a:pt x="496628" y="442662"/>
                </a:lnTo>
                <a:lnTo>
                  <a:pt x="583569" y="345466"/>
                </a:lnTo>
                <a:lnTo>
                  <a:pt x="496628" y="248370"/>
                </a:lnTo>
                <a:lnTo>
                  <a:pt x="496628" y="265952"/>
                </a:lnTo>
                <a:cubicBezTo>
                  <a:pt x="496628" y="271446"/>
                  <a:pt x="492126" y="275941"/>
                  <a:pt x="486623" y="275941"/>
                </a:cubicBezTo>
                <a:lnTo>
                  <a:pt x="434499" y="275941"/>
                </a:lnTo>
                <a:cubicBezTo>
                  <a:pt x="428896" y="275941"/>
                  <a:pt x="424494" y="271446"/>
                  <a:pt x="424494" y="265952"/>
                </a:cubicBezTo>
                <a:cubicBezTo>
                  <a:pt x="424494" y="260458"/>
                  <a:pt x="428896" y="255962"/>
                  <a:pt x="434499" y="255962"/>
                </a:cubicBezTo>
                <a:lnTo>
                  <a:pt x="476619" y="255962"/>
                </a:lnTo>
                <a:lnTo>
                  <a:pt x="476619" y="222199"/>
                </a:lnTo>
                <a:cubicBezTo>
                  <a:pt x="476619" y="218003"/>
                  <a:pt x="479220" y="214307"/>
                  <a:pt x="483122" y="212809"/>
                </a:cubicBezTo>
                <a:close/>
                <a:moveTo>
                  <a:pt x="137459" y="789"/>
                </a:moveTo>
                <a:cubicBezTo>
                  <a:pt x="141161" y="2287"/>
                  <a:pt x="143662" y="5884"/>
                  <a:pt x="143662" y="9980"/>
                </a:cubicBezTo>
                <a:lnTo>
                  <a:pt x="143662" y="43847"/>
                </a:lnTo>
                <a:lnTo>
                  <a:pt x="434488" y="43847"/>
                </a:lnTo>
                <a:cubicBezTo>
                  <a:pt x="439990" y="43847"/>
                  <a:pt x="444492" y="48243"/>
                  <a:pt x="444492" y="53838"/>
                </a:cubicBezTo>
                <a:lnTo>
                  <a:pt x="444492" y="212785"/>
                </a:lnTo>
                <a:cubicBezTo>
                  <a:pt x="444492" y="218380"/>
                  <a:pt x="439990" y="222775"/>
                  <a:pt x="434488" y="222775"/>
                </a:cubicBezTo>
                <a:lnTo>
                  <a:pt x="225798" y="222775"/>
                </a:lnTo>
                <a:cubicBezTo>
                  <a:pt x="220295" y="222775"/>
                  <a:pt x="215793" y="218380"/>
                  <a:pt x="215793" y="212785"/>
                </a:cubicBezTo>
                <a:cubicBezTo>
                  <a:pt x="215793" y="207290"/>
                  <a:pt x="220295" y="202795"/>
                  <a:pt x="225798" y="202795"/>
                </a:cubicBezTo>
                <a:lnTo>
                  <a:pt x="424483" y="202795"/>
                </a:lnTo>
                <a:lnTo>
                  <a:pt x="424483" y="63828"/>
                </a:lnTo>
                <a:lnTo>
                  <a:pt x="133658" y="63828"/>
                </a:lnTo>
                <a:cubicBezTo>
                  <a:pt x="128155" y="63828"/>
                  <a:pt x="123653" y="59332"/>
                  <a:pt x="123653" y="53838"/>
                </a:cubicBezTo>
                <a:lnTo>
                  <a:pt x="123653" y="34057"/>
                </a:lnTo>
                <a:lnTo>
                  <a:pt x="24110" y="133261"/>
                </a:lnTo>
                <a:lnTo>
                  <a:pt x="123653" y="232566"/>
                </a:lnTo>
                <a:lnTo>
                  <a:pt x="123653" y="212785"/>
                </a:lnTo>
                <a:cubicBezTo>
                  <a:pt x="123653" y="207290"/>
                  <a:pt x="128155" y="202795"/>
                  <a:pt x="133658" y="202795"/>
                </a:cubicBezTo>
                <a:lnTo>
                  <a:pt x="185780" y="202795"/>
                </a:lnTo>
                <a:cubicBezTo>
                  <a:pt x="191383" y="202795"/>
                  <a:pt x="195785" y="207290"/>
                  <a:pt x="195785" y="212785"/>
                </a:cubicBezTo>
                <a:cubicBezTo>
                  <a:pt x="195785" y="218380"/>
                  <a:pt x="191383" y="222775"/>
                  <a:pt x="185780" y="222775"/>
                </a:cubicBezTo>
                <a:lnTo>
                  <a:pt x="143662" y="222775"/>
                </a:lnTo>
                <a:lnTo>
                  <a:pt x="143662" y="256643"/>
                </a:lnTo>
                <a:cubicBezTo>
                  <a:pt x="143662" y="260739"/>
                  <a:pt x="141161" y="264335"/>
                  <a:pt x="137459" y="265834"/>
                </a:cubicBezTo>
                <a:cubicBezTo>
                  <a:pt x="136259" y="266433"/>
                  <a:pt x="134958" y="266633"/>
                  <a:pt x="133658" y="266633"/>
                </a:cubicBezTo>
                <a:cubicBezTo>
                  <a:pt x="131057" y="266633"/>
                  <a:pt x="128456" y="265634"/>
                  <a:pt x="126555" y="263736"/>
                </a:cubicBezTo>
                <a:lnTo>
                  <a:pt x="2901" y="140355"/>
                </a:lnTo>
                <a:cubicBezTo>
                  <a:pt x="1101" y="138456"/>
                  <a:pt x="0" y="135959"/>
                  <a:pt x="0" y="133261"/>
                </a:cubicBezTo>
                <a:cubicBezTo>
                  <a:pt x="0" y="130664"/>
                  <a:pt x="1101" y="128066"/>
                  <a:pt x="2901" y="126268"/>
                </a:cubicBezTo>
                <a:lnTo>
                  <a:pt x="126555" y="2887"/>
                </a:lnTo>
                <a:cubicBezTo>
                  <a:pt x="129456" y="89"/>
                  <a:pt x="133758" y="-810"/>
                  <a:pt x="137459" y="789"/>
                </a:cubicBezTo>
                <a:close/>
              </a:path>
            </a:pathLst>
          </a:custGeom>
          <a:solidFill>
            <a:srgbClr val="1F4E78"/>
          </a:solidFill>
          <a:ln>
            <a:solidFill>
              <a:srgbClr val="1F4E78"/>
            </a:solidFill>
          </a:ln>
        </p:spPr>
      </p:sp>
      <p:sp>
        <p:nvSpPr>
          <p:cNvPr id="20" name="arrows_88194">
            <a:extLst>
              <a:ext uri="{FF2B5EF4-FFF2-40B4-BE49-F238E27FC236}">
                <a16:creationId xmlns:a16="http://schemas.microsoft.com/office/drawing/2014/main" id="{243302E6-8C9F-44A3-9A63-1CF404386108}"/>
              </a:ext>
            </a:extLst>
          </p:cNvPr>
          <p:cNvSpPr>
            <a:spLocks noChangeAspect="1"/>
          </p:cNvSpPr>
          <p:nvPr/>
        </p:nvSpPr>
        <p:spPr bwMode="auto">
          <a:xfrm>
            <a:off x="9146258" y="4916768"/>
            <a:ext cx="259826" cy="204984"/>
          </a:xfrm>
          <a:custGeom>
            <a:avLst/>
            <a:gdLst>
              <a:gd name="connsiteX0" fmla="*/ 483122 w 606929"/>
              <a:gd name="connsiteY0" fmla="*/ 212809 h 478823"/>
              <a:gd name="connsiteX1" fmla="*/ 494127 w 606929"/>
              <a:gd name="connsiteY1" fmla="*/ 215506 h 478823"/>
              <a:gd name="connsiteX2" fmla="*/ 604378 w 606929"/>
              <a:gd name="connsiteY2" fmla="*/ 338873 h 478823"/>
              <a:gd name="connsiteX3" fmla="*/ 604378 w 606929"/>
              <a:gd name="connsiteY3" fmla="*/ 352159 h 478823"/>
              <a:gd name="connsiteX4" fmla="*/ 494127 w 606929"/>
              <a:gd name="connsiteY4" fmla="*/ 475427 h 478823"/>
              <a:gd name="connsiteX5" fmla="*/ 486623 w 606929"/>
              <a:gd name="connsiteY5" fmla="*/ 478823 h 478823"/>
              <a:gd name="connsiteX6" fmla="*/ 483122 w 606929"/>
              <a:gd name="connsiteY6" fmla="*/ 478124 h 478823"/>
              <a:gd name="connsiteX7" fmla="*/ 476619 w 606929"/>
              <a:gd name="connsiteY7" fmla="*/ 468834 h 478823"/>
              <a:gd name="connsiteX8" fmla="*/ 476619 w 606929"/>
              <a:gd name="connsiteY8" fmla="*/ 434970 h 478823"/>
              <a:gd name="connsiteX9" fmla="*/ 185783 w 606929"/>
              <a:gd name="connsiteY9" fmla="*/ 434970 h 478823"/>
              <a:gd name="connsiteX10" fmla="*/ 175778 w 606929"/>
              <a:gd name="connsiteY10" fmla="*/ 424981 h 478823"/>
              <a:gd name="connsiteX11" fmla="*/ 175778 w 606929"/>
              <a:gd name="connsiteY11" fmla="*/ 265952 h 478823"/>
              <a:gd name="connsiteX12" fmla="*/ 185783 w 606929"/>
              <a:gd name="connsiteY12" fmla="*/ 255962 h 478823"/>
              <a:gd name="connsiteX13" fmla="*/ 394480 w 606929"/>
              <a:gd name="connsiteY13" fmla="*/ 255962 h 478823"/>
              <a:gd name="connsiteX14" fmla="*/ 404485 w 606929"/>
              <a:gd name="connsiteY14" fmla="*/ 265952 h 478823"/>
              <a:gd name="connsiteX15" fmla="*/ 394480 w 606929"/>
              <a:gd name="connsiteY15" fmla="*/ 275941 h 478823"/>
              <a:gd name="connsiteX16" fmla="*/ 195787 w 606929"/>
              <a:gd name="connsiteY16" fmla="*/ 275941 h 478823"/>
              <a:gd name="connsiteX17" fmla="*/ 195787 w 606929"/>
              <a:gd name="connsiteY17" fmla="*/ 414992 h 478823"/>
              <a:gd name="connsiteX18" fmla="*/ 486623 w 606929"/>
              <a:gd name="connsiteY18" fmla="*/ 414992 h 478823"/>
              <a:gd name="connsiteX19" fmla="*/ 496628 w 606929"/>
              <a:gd name="connsiteY19" fmla="*/ 424981 h 478823"/>
              <a:gd name="connsiteX20" fmla="*/ 496628 w 606929"/>
              <a:gd name="connsiteY20" fmla="*/ 442662 h 478823"/>
              <a:gd name="connsiteX21" fmla="*/ 583569 w 606929"/>
              <a:gd name="connsiteY21" fmla="*/ 345466 h 478823"/>
              <a:gd name="connsiteX22" fmla="*/ 496628 w 606929"/>
              <a:gd name="connsiteY22" fmla="*/ 248370 h 478823"/>
              <a:gd name="connsiteX23" fmla="*/ 496628 w 606929"/>
              <a:gd name="connsiteY23" fmla="*/ 265952 h 478823"/>
              <a:gd name="connsiteX24" fmla="*/ 486623 w 606929"/>
              <a:gd name="connsiteY24" fmla="*/ 275941 h 478823"/>
              <a:gd name="connsiteX25" fmla="*/ 434499 w 606929"/>
              <a:gd name="connsiteY25" fmla="*/ 275941 h 478823"/>
              <a:gd name="connsiteX26" fmla="*/ 424494 w 606929"/>
              <a:gd name="connsiteY26" fmla="*/ 265952 h 478823"/>
              <a:gd name="connsiteX27" fmla="*/ 434499 w 606929"/>
              <a:gd name="connsiteY27" fmla="*/ 255962 h 478823"/>
              <a:gd name="connsiteX28" fmla="*/ 476619 w 606929"/>
              <a:gd name="connsiteY28" fmla="*/ 255962 h 478823"/>
              <a:gd name="connsiteX29" fmla="*/ 476619 w 606929"/>
              <a:gd name="connsiteY29" fmla="*/ 222199 h 478823"/>
              <a:gd name="connsiteX30" fmla="*/ 483122 w 606929"/>
              <a:gd name="connsiteY30" fmla="*/ 212809 h 478823"/>
              <a:gd name="connsiteX31" fmla="*/ 137459 w 606929"/>
              <a:gd name="connsiteY31" fmla="*/ 789 h 478823"/>
              <a:gd name="connsiteX32" fmla="*/ 143662 w 606929"/>
              <a:gd name="connsiteY32" fmla="*/ 9980 h 478823"/>
              <a:gd name="connsiteX33" fmla="*/ 143662 w 606929"/>
              <a:gd name="connsiteY33" fmla="*/ 43847 h 478823"/>
              <a:gd name="connsiteX34" fmla="*/ 434488 w 606929"/>
              <a:gd name="connsiteY34" fmla="*/ 43847 h 478823"/>
              <a:gd name="connsiteX35" fmla="*/ 444492 w 606929"/>
              <a:gd name="connsiteY35" fmla="*/ 53838 h 478823"/>
              <a:gd name="connsiteX36" fmla="*/ 444492 w 606929"/>
              <a:gd name="connsiteY36" fmla="*/ 212785 h 478823"/>
              <a:gd name="connsiteX37" fmla="*/ 434488 w 606929"/>
              <a:gd name="connsiteY37" fmla="*/ 222775 h 478823"/>
              <a:gd name="connsiteX38" fmla="*/ 225798 w 606929"/>
              <a:gd name="connsiteY38" fmla="*/ 222775 h 478823"/>
              <a:gd name="connsiteX39" fmla="*/ 215793 w 606929"/>
              <a:gd name="connsiteY39" fmla="*/ 212785 h 478823"/>
              <a:gd name="connsiteX40" fmla="*/ 225798 w 606929"/>
              <a:gd name="connsiteY40" fmla="*/ 202795 h 478823"/>
              <a:gd name="connsiteX41" fmla="*/ 424483 w 606929"/>
              <a:gd name="connsiteY41" fmla="*/ 202795 h 478823"/>
              <a:gd name="connsiteX42" fmla="*/ 424483 w 606929"/>
              <a:gd name="connsiteY42" fmla="*/ 63828 h 478823"/>
              <a:gd name="connsiteX43" fmla="*/ 133658 w 606929"/>
              <a:gd name="connsiteY43" fmla="*/ 63828 h 478823"/>
              <a:gd name="connsiteX44" fmla="*/ 123653 w 606929"/>
              <a:gd name="connsiteY44" fmla="*/ 53838 h 478823"/>
              <a:gd name="connsiteX45" fmla="*/ 123653 w 606929"/>
              <a:gd name="connsiteY45" fmla="*/ 34057 h 478823"/>
              <a:gd name="connsiteX46" fmla="*/ 24110 w 606929"/>
              <a:gd name="connsiteY46" fmla="*/ 133261 h 478823"/>
              <a:gd name="connsiteX47" fmla="*/ 123653 w 606929"/>
              <a:gd name="connsiteY47" fmla="*/ 232566 h 478823"/>
              <a:gd name="connsiteX48" fmla="*/ 123653 w 606929"/>
              <a:gd name="connsiteY48" fmla="*/ 212785 h 478823"/>
              <a:gd name="connsiteX49" fmla="*/ 133658 w 606929"/>
              <a:gd name="connsiteY49" fmla="*/ 202795 h 478823"/>
              <a:gd name="connsiteX50" fmla="*/ 185780 w 606929"/>
              <a:gd name="connsiteY50" fmla="*/ 202795 h 478823"/>
              <a:gd name="connsiteX51" fmla="*/ 195785 w 606929"/>
              <a:gd name="connsiteY51" fmla="*/ 212785 h 478823"/>
              <a:gd name="connsiteX52" fmla="*/ 185780 w 606929"/>
              <a:gd name="connsiteY52" fmla="*/ 222775 h 478823"/>
              <a:gd name="connsiteX53" fmla="*/ 143662 w 606929"/>
              <a:gd name="connsiteY53" fmla="*/ 222775 h 478823"/>
              <a:gd name="connsiteX54" fmla="*/ 143662 w 606929"/>
              <a:gd name="connsiteY54" fmla="*/ 256643 h 478823"/>
              <a:gd name="connsiteX55" fmla="*/ 137459 w 606929"/>
              <a:gd name="connsiteY55" fmla="*/ 265834 h 478823"/>
              <a:gd name="connsiteX56" fmla="*/ 133658 w 606929"/>
              <a:gd name="connsiteY56" fmla="*/ 266633 h 478823"/>
              <a:gd name="connsiteX57" fmla="*/ 126555 w 606929"/>
              <a:gd name="connsiteY57" fmla="*/ 263736 h 478823"/>
              <a:gd name="connsiteX58" fmla="*/ 2901 w 606929"/>
              <a:gd name="connsiteY58" fmla="*/ 140355 h 478823"/>
              <a:gd name="connsiteX59" fmla="*/ 0 w 606929"/>
              <a:gd name="connsiteY59" fmla="*/ 133261 h 478823"/>
              <a:gd name="connsiteX60" fmla="*/ 2901 w 606929"/>
              <a:gd name="connsiteY60" fmla="*/ 126268 h 478823"/>
              <a:gd name="connsiteX61" fmla="*/ 126555 w 606929"/>
              <a:gd name="connsiteY61" fmla="*/ 2887 h 478823"/>
              <a:gd name="connsiteX62" fmla="*/ 137459 w 606929"/>
              <a:gd name="connsiteY62" fmla="*/ 789 h 47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6929" h="478823">
                <a:moveTo>
                  <a:pt x="483122" y="212809"/>
                </a:moveTo>
                <a:cubicBezTo>
                  <a:pt x="486924" y="211310"/>
                  <a:pt x="491326" y="212409"/>
                  <a:pt x="494127" y="215506"/>
                </a:cubicBezTo>
                <a:lnTo>
                  <a:pt x="604378" y="338873"/>
                </a:lnTo>
                <a:cubicBezTo>
                  <a:pt x="607780" y="342669"/>
                  <a:pt x="607780" y="348363"/>
                  <a:pt x="604378" y="352159"/>
                </a:cubicBezTo>
                <a:lnTo>
                  <a:pt x="494127" y="475427"/>
                </a:lnTo>
                <a:cubicBezTo>
                  <a:pt x="492126" y="477625"/>
                  <a:pt x="489425" y="478823"/>
                  <a:pt x="486623" y="478823"/>
                </a:cubicBezTo>
                <a:cubicBezTo>
                  <a:pt x="485423" y="478823"/>
                  <a:pt x="484222" y="478623"/>
                  <a:pt x="483122" y="478124"/>
                </a:cubicBezTo>
                <a:cubicBezTo>
                  <a:pt x="479220" y="476626"/>
                  <a:pt x="476619" y="472930"/>
                  <a:pt x="476619" y="468834"/>
                </a:cubicBezTo>
                <a:lnTo>
                  <a:pt x="476619" y="434970"/>
                </a:lnTo>
                <a:lnTo>
                  <a:pt x="185783" y="434970"/>
                </a:lnTo>
                <a:cubicBezTo>
                  <a:pt x="180280" y="434970"/>
                  <a:pt x="175778" y="430475"/>
                  <a:pt x="175778" y="424981"/>
                </a:cubicBezTo>
                <a:lnTo>
                  <a:pt x="175778" y="265952"/>
                </a:lnTo>
                <a:cubicBezTo>
                  <a:pt x="175778" y="260458"/>
                  <a:pt x="180280" y="255962"/>
                  <a:pt x="185783" y="255962"/>
                </a:cubicBezTo>
                <a:lnTo>
                  <a:pt x="394480" y="255962"/>
                </a:lnTo>
                <a:cubicBezTo>
                  <a:pt x="399983" y="255962"/>
                  <a:pt x="404485" y="260458"/>
                  <a:pt x="404485" y="265952"/>
                </a:cubicBezTo>
                <a:cubicBezTo>
                  <a:pt x="404485" y="271446"/>
                  <a:pt x="399983" y="275941"/>
                  <a:pt x="394480" y="275941"/>
                </a:cubicBezTo>
                <a:lnTo>
                  <a:pt x="195787" y="275941"/>
                </a:lnTo>
                <a:lnTo>
                  <a:pt x="195787" y="414992"/>
                </a:lnTo>
                <a:lnTo>
                  <a:pt x="486623" y="414992"/>
                </a:lnTo>
                <a:cubicBezTo>
                  <a:pt x="492126" y="414992"/>
                  <a:pt x="496628" y="419487"/>
                  <a:pt x="496628" y="424981"/>
                </a:cubicBezTo>
                <a:lnTo>
                  <a:pt x="496628" y="442662"/>
                </a:lnTo>
                <a:lnTo>
                  <a:pt x="583569" y="345466"/>
                </a:lnTo>
                <a:lnTo>
                  <a:pt x="496628" y="248370"/>
                </a:lnTo>
                <a:lnTo>
                  <a:pt x="496628" y="265952"/>
                </a:lnTo>
                <a:cubicBezTo>
                  <a:pt x="496628" y="271446"/>
                  <a:pt x="492126" y="275941"/>
                  <a:pt x="486623" y="275941"/>
                </a:cubicBezTo>
                <a:lnTo>
                  <a:pt x="434499" y="275941"/>
                </a:lnTo>
                <a:cubicBezTo>
                  <a:pt x="428896" y="275941"/>
                  <a:pt x="424494" y="271446"/>
                  <a:pt x="424494" y="265952"/>
                </a:cubicBezTo>
                <a:cubicBezTo>
                  <a:pt x="424494" y="260458"/>
                  <a:pt x="428896" y="255962"/>
                  <a:pt x="434499" y="255962"/>
                </a:cubicBezTo>
                <a:lnTo>
                  <a:pt x="476619" y="255962"/>
                </a:lnTo>
                <a:lnTo>
                  <a:pt x="476619" y="222199"/>
                </a:lnTo>
                <a:cubicBezTo>
                  <a:pt x="476619" y="218003"/>
                  <a:pt x="479220" y="214307"/>
                  <a:pt x="483122" y="212809"/>
                </a:cubicBezTo>
                <a:close/>
                <a:moveTo>
                  <a:pt x="137459" y="789"/>
                </a:moveTo>
                <a:cubicBezTo>
                  <a:pt x="141161" y="2287"/>
                  <a:pt x="143662" y="5884"/>
                  <a:pt x="143662" y="9980"/>
                </a:cubicBezTo>
                <a:lnTo>
                  <a:pt x="143662" y="43847"/>
                </a:lnTo>
                <a:lnTo>
                  <a:pt x="434488" y="43847"/>
                </a:lnTo>
                <a:cubicBezTo>
                  <a:pt x="439990" y="43847"/>
                  <a:pt x="444492" y="48243"/>
                  <a:pt x="444492" y="53838"/>
                </a:cubicBezTo>
                <a:lnTo>
                  <a:pt x="444492" y="212785"/>
                </a:lnTo>
                <a:cubicBezTo>
                  <a:pt x="444492" y="218380"/>
                  <a:pt x="439990" y="222775"/>
                  <a:pt x="434488" y="222775"/>
                </a:cubicBezTo>
                <a:lnTo>
                  <a:pt x="225798" y="222775"/>
                </a:lnTo>
                <a:cubicBezTo>
                  <a:pt x="220295" y="222775"/>
                  <a:pt x="215793" y="218380"/>
                  <a:pt x="215793" y="212785"/>
                </a:cubicBezTo>
                <a:cubicBezTo>
                  <a:pt x="215793" y="207290"/>
                  <a:pt x="220295" y="202795"/>
                  <a:pt x="225798" y="202795"/>
                </a:cubicBezTo>
                <a:lnTo>
                  <a:pt x="424483" y="202795"/>
                </a:lnTo>
                <a:lnTo>
                  <a:pt x="424483" y="63828"/>
                </a:lnTo>
                <a:lnTo>
                  <a:pt x="133658" y="63828"/>
                </a:lnTo>
                <a:cubicBezTo>
                  <a:pt x="128155" y="63828"/>
                  <a:pt x="123653" y="59332"/>
                  <a:pt x="123653" y="53838"/>
                </a:cubicBezTo>
                <a:lnTo>
                  <a:pt x="123653" y="34057"/>
                </a:lnTo>
                <a:lnTo>
                  <a:pt x="24110" y="133261"/>
                </a:lnTo>
                <a:lnTo>
                  <a:pt x="123653" y="232566"/>
                </a:lnTo>
                <a:lnTo>
                  <a:pt x="123653" y="212785"/>
                </a:lnTo>
                <a:cubicBezTo>
                  <a:pt x="123653" y="207290"/>
                  <a:pt x="128155" y="202795"/>
                  <a:pt x="133658" y="202795"/>
                </a:cubicBezTo>
                <a:lnTo>
                  <a:pt x="185780" y="202795"/>
                </a:lnTo>
                <a:cubicBezTo>
                  <a:pt x="191383" y="202795"/>
                  <a:pt x="195785" y="207290"/>
                  <a:pt x="195785" y="212785"/>
                </a:cubicBezTo>
                <a:cubicBezTo>
                  <a:pt x="195785" y="218380"/>
                  <a:pt x="191383" y="222775"/>
                  <a:pt x="185780" y="222775"/>
                </a:cubicBezTo>
                <a:lnTo>
                  <a:pt x="143662" y="222775"/>
                </a:lnTo>
                <a:lnTo>
                  <a:pt x="143662" y="256643"/>
                </a:lnTo>
                <a:cubicBezTo>
                  <a:pt x="143662" y="260739"/>
                  <a:pt x="141161" y="264335"/>
                  <a:pt x="137459" y="265834"/>
                </a:cubicBezTo>
                <a:cubicBezTo>
                  <a:pt x="136259" y="266433"/>
                  <a:pt x="134958" y="266633"/>
                  <a:pt x="133658" y="266633"/>
                </a:cubicBezTo>
                <a:cubicBezTo>
                  <a:pt x="131057" y="266633"/>
                  <a:pt x="128456" y="265634"/>
                  <a:pt x="126555" y="263736"/>
                </a:cubicBezTo>
                <a:lnTo>
                  <a:pt x="2901" y="140355"/>
                </a:lnTo>
                <a:cubicBezTo>
                  <a:pt x="1101" y="138456"/>
                  <a:pt x="0" y="135959"/>
                  <a:pt x="0" y="133261"/>
                </a:cubicBezTo>
                <a:cubicBezTo>
                  <a:pt x="0" y="130664"/>
                  <a:pt x="1101" y="128066"/>
                  <a:pt x="2901" y="126268"/>
                </a:cubicBezTo>
                <a:lnTo>
                  <a:pt x="126555" y="2887"/>
                </a:lnTo>
                <a:cubicBezTo>
                  <a:pt x="129456" y="89"/>
                  <a:pt x="133758" y="-810"/>
                  <a:pt x="137459" y="789"/>
                </a:cubicBezTo>
                <a:close/>
              </a:path>
            </a:pathLst>
          </a:custGeom>
          <a:solidFill>
            <a:srgbClr val="1F4E78"/>
          </a:solidFill>
          <a:ln>
            <a:solidFill>
              <a:srgbClr val="1F4E78"/>
            </a:solidFill>
          </a:ln>
        </p:spPr>
      </p:sp>
      <p:sp>
        <p:nvSpPr>
          <p:cNvPr id="23" name="arrows_88194">
            <a:extLst>
              <a:ext uri="{FF2B5EF4-FFF2-40B4-BE49-F238E27FC236}">
                <a16:creationId xmlns:a16="http://schemas.microsoft.com/office/drawing/2014/main" id="{03ED4311-26FF-4513-B38E-7277851007E2}"/>
              </a:ext>
            </a:extLst>
          </p:cNvPr>
          <p:cNvSpPr>
            <a:spLocks noChangeAspect="1"/>
          </p:cNvSpPr>
          <p:nvPr/>
        </p:nvSpPr>
        <p:spPr bwMode="auto">
          <a:xfrm>
            <a:off x="4279514" y="4986875"/>
            <a:ext cx="259826" cy="204984"/>
          </a:xfrm>
          <a:custGeom>
            <a:avLst/>
            <a:gdLst>
              <a:gd name="connsiteX0" fmla="*/ 483122 w 606929"/>
              <a:gd name="connsiteY0" fmla="*/ 212809 h 478823"/>
              <a:gd name="connsiteX1" fmla="*/ 494127 w 606929"/>
              <a:gd name="connsiteY1" fmla="*/ 215506 h 478823"/>
              <a:gd name="connsiteX2" fmla="*/ 604378 w 606929"/>
              <a:gd name="connsiteY2" fmla="*/ 338873 h 478823"/>
              <a:gd name="connsiteX3" fmla="*/ 604378 w 606929"/>
              <a:gd name="connsiteY3" fmla="*/ 352159 h 478823"/>
              <a:gd name="connsiteX4" fmla="*/ 494127 w 606929"/>
              <a:gd name="connsiteY4" fmla="*/ 475427 h 478823"/>
              <a:gd name="connsiteX5" fmla="*/ 486623 w 606929"/>
              <a:gd name="connsiteY5" fmla="*/ 478823 h 478823"/>
              <a:gd name="connsiteX6" fmla="*/ 483122 w 606929"/>
              <a:gd name="connsiteY6" fmla="*/ 478124 h 478823"/>
              <a:gd name="connsiteX7" fmla="*/ 476619 w 606929"/>
              <a:gd name="connsiteY7" fmla="*/ 468834 h 478823"/>
              <a:gd name="connsiteX8" fmla="*/ 476619 w 606929"/>
              <a:gd name="connsiteY8" fmla="*/ 434970 h 478823"/>
              <a:gd name="connsiteX9" fmla="*/ 185783 w 606929"/>
              <a:gd name="connsiteY9" fmla="*/ 434970 h 478823"/>
              <a:gd name="connsiteX10" fmla="*/ 175778 w 606929"/>
              <a:gd name="connsiteY10" fmla="*/ 424981 h 478823"/>
              <a:gd name="connsiteX11" fmla="*/ 175778 w 606929"/>
              <a:gd name="connsiteY11" fmla="*/ 265952 h 478823"/>
              <a:gd name="connsiteX12" fmla="*/ 185783 w 606929"/>
              <a:gd name="connsiteY12" fmla="*/ 255962 h 478823"/>
              <a:gd name="connsiteX13" fmla="*/ 394480 w 606929"/>
              <a:gd name="connsiteY13" fmla="*/ 255962 h 478823"/>
              <a:gd name="connsiteX14" fmla="*/ 404485 w 606929"/>
              <a:gd name="connsiteY14" fmla="*/ 265952 h 478823"/>
              <a:gd name="connsiteX15" fmla="*/ 394480 w 606929"/>
              <a:gd name="connsiteY15" fmla="*/ 275941 h 478823"/>
              <a:gd name="connsiteX16" fmla="*/ 195787 w 606929"/>
              <a:gd name="connsiteY16" fmla="*/ 275941 h 478823"/>
              <a:gd name="connsiteX17" fmla="*/ 195787 w 606929"/>
              <a:gd name="connsiteY17" fmla="*/ 414992 h 478823"/>
              <a:gd name="connsiteX18" fmla="*/ 486623 w 606929"/>
              <a:gd name="connsiteY18" fmla="*/ 414992 h 478823"/>
              <a:gd name="connsiteX19" fmla="*/ 496628 w 606929"/>
              <a:gd name="connsiteY19" fmla="*/ 424981 h 478823"/>
              <a:gd name="connsiteX20" fmla="*/ 496628 w 606929"/>
              <a:gd name="connsiteY20" fmla="*/ 442662 h 478823"/>
              <a:gd name="connsiteX21" fmla="*/ 583569 w 606929"/>
              <a:gd name="connsiteY21" fmla="*/ 345466 h 478823"/>
              <a:gd name="connsiteX22" fmla="*/ 496628 w 606929"/>
              <a:gd name="connsiteY22" fmla="*/ 248370 h 478823"/>
              <a:gd name="connsiteX23" fmla="*/ 496628 w 606929"/>
              <a:gd name="connsiteY23" fmla="*/ 265952 h 478823"/>
              <a:gd name="connsiteX24" fmla="*/ 486623 w 606929"/>
              <a:gd name="connsiteY24" fmla="*/ 275941 h 478823"/>
              <a:gd name="connsiteX25" fmla="*/ 434499 w 606929"/>
              <a:gd name="connsiteY25" fmla="*/ 275941 h 478823"/>
              <a:gd name="connsiteX26" fmla="*/ 424494 w 606929"/>
              <a:gd name="connsiteY26" fmla="*/ 265952 h 478823"/>
              <a:gd name="connsiteX27" fmla="*/ 434499 w 606929"/>
              <a:gd name="connsiteY27" fmla="*/ 255962 h 478823"/>
              <a:gd name="connsiteX28" fmla="*/ 476619 w 606929"/>
              <a:gd name="connsiteY28" fmla="*/ 255962 h 478823"/>
              <a:gd name="connsiteX29" fmla="*/ 476619 w 606929"/>
              <a:gd name="connsiteY29" fmla="*/ 222199 h 478823"/>
              <a:gd name="connsiteX30" fmla="*/ 483122 w 606929"/>
              <a:gd name="connsiteY30" fmla="*/ 212809 h 478823"/>
              <a:gd name="connsiteX31" fmla="*/ 137459 w 606929"/>
              <a:gd name="connsiteY31" fmla="*/ 789 h 478823"/>
              <a:gd name="connsiteX32" fmla="*/ 143662 w 606929"/>
              <a:gd name="connsiteY32" fmla="*/ 9980 h 478823"/>
              <a:gd name="connsiteX33" fmla="*/ 143662 w 606929"/>
              <a:gd name="connsiteY33" fmla="*/ 43847 h 478823"/>
              <a:gd name="connsiteX34" fmla="*/ 434488 w 606929"/>
              <a:gd name="connsiteY34" fmla="*/ 43847 h 478823"/>
              <a:gd name="connsiteX35" fmla="*/ 444492 w 606929"/>
              <a:gd name="connsiteY35" fmla="*/ 53838 h 478823"/>
              <a:gd name="connsiteX36" fmla="*/ 444492 w 606929"/>
              <a:gd name="connsiteY36" fmla="*/ 212785 h 478823"/>
              <a:gd name="connsiteX37" fmla="*/ 434488 w 606929"/>
              <a:gd name="connsiteY37" fmla="*/ 222775 h 478823"/>
              <a:gd name="connsiteX38" fmla="*/ 225798 w 606929"/>
              <a:gd name="connsiteY38" fmla="*/ 222775 h 478823"/>
              <a:gd name="connsiteX39" fmla="*/ 215793 w 606929"/>
              <a:gd name="connsiteY39" fmla="*/ 212785 h 478823"/>
              <a:gd name="connsiteX40" fmla="*/ 225798 w 606929"/>
              <a:gd name="connsiteY40" fmla="*/ 202795 h 478823"/>
              <a:gd name="connsiteX41" fmla="*/ 424483 w 606929"/>
              <a:gd name="connsiteY41" fmla="*/ 202795 h 478823"/>
              <a:gd name="connsiteX42" fmla="*/ 424483 w 606929"/>
              <a:gd name="connsiteY42" fmla="*/ 63828 h 478823"/>
              <a:gd name="connsiteX43" fmla="*/ 133658 w 606929"/>
              <a:gd name="connsiteY43" fmla="*/ 63828 h 478823"/>
              <a:gd name="connsiteX44" fmla="*/ 123653 w 606929"/>
              <a:gd name="connsiteY44" fmla="*/ 53838 h 478823"/>
              <a:gd name="connsiteX45" fmla="*/ 123653 w 606929"/>
              <a:gd name="connsiteY45" fmla="*/ 34057 h 478823"/>
              <a:gd name="connsiteX46" fmla="*/ 24110 w 606929"/>
              <a:gd name="connsiteY46" fmla="*/ 133261 h 478823"/>
              <a:gd name="connsiteX47" fmla="*/ 123653 w 606929"/>
              <a:gd name="connsiteY47" fmla="*/ 232566 h 478823"/>
              <a:gd name="connsiteX48" fmla="*/ 123653 w 606929"/>
              <a:gd name="connsiteY48" fmla="*/ 212785 h 478823"/>
              <a:gd name="connsiteX49" fmla="*/ 133658 w 606929"/>
              <a:gd name="connsiteY49" fmla="*/ 202795 h 478823"/>
              <a:gd name="connsiteX50" fmla="*/ 185780 w 606929"/>
              <a:gd name="connsiteY50" fmla="*/ 202795 h 478823"/>
              <a:gd name="connsiteX51" fmla="*/ 195785 w 606929"/>
              <a:gd name="connsiteY51" fmla="*/ 212785 h 478823"/>
              <a:gd name="connsiteX52" fmla="*/ 185780 w 606929"/>
              <a:gd name="connsiteY52" fmla="*/ 222775 h 478823"/>
              <a:gd name="connsiteX53" fmla="*/ 143662 w 606929"/>
              <a:gd name="connsiteY53" fmla="*/ 222775 h 478823"/>
              <a:gd name="connsiteX54" fmla="*/ 143662 w 606929"/>
              <a:gd name="connsiteY54" fmla="*/ 256643 h 478823"/>
              <a:gd name="connsiteX55" fmla="*/ 137459 w 606929"/>
              <a:gd name="connsiteY55" fmla="*/ 265834 h 478823"/>
              <a:gd name="connsiteX56" fmla="*/ 133658 w 606929"/>
              <a:gd name="connsiteY56" fmla="*/ 266633 h 478823"/>
              <a:gd name="connsiteX57" fmla="*/ 126555 w 606929"/>
              <a:gd name="connsiteY57" fmla="*/ 263736 h 478823"/>
              <a:gd name="connsiteX58" fmla="*/ 2901 w 606929"/>
              <a:gd name="connsiteY58" fmla="*/ 140355 h 478823"/>
              <a:gd name="connsiteX59" fmla="*/ 0 w 606929"/>
              <a:gd name="connsiteY59" fmla="*/ 133261 h 478823"/>
              <a:gd name="connsiteX60" fmla="*/ 2901 w 606929"/>
              <a:gd name="connsiteY60" fmla="*/ 126268 h 478823"/>
              <a:gd name="connsiteX61" fmla="*/ 126555 w 606929"/>
              <a:gd name="connsiteY61" fmla="*/ 2887 h 478823"/>
              <a:gd name="connsiteX62" fmla="*/ 137459 w 606929"/>
              <a:gd name="connsiteY62" fmla="*/ 789 h 47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6929" h="478823">
                <a:moveTo>
                  <a:pt x="483122" y="212809"/>
                </a:moveTo>
                <a:cubicBezTo>
                  <a:pt x="486924" y="211310"/>
                  <a:pt x="491326" y="212409"/>
                  <a:pt x="494127" y="215506"/>
                </a:cubicBezTo>
                <a:lnTo>
                  <a:pt x="604378" y="338873"/>
                </a:lnTo>
                <a:cubicBezTo>
                  <a:pt x="607780" y="342669"/>
                  <a:pt x="607780" y="348363"/>
                  <a:pt x="604378" y="352159"/>
                </a:cubicBezTo>
                <a:lnTo>
                  <a:pt x="494127" y="475427"/>
                </a:lnTo>
                <a:cubicBezTo>
                  <a:pt x="492126" y="477625"/>
                  <a:pt x="489425" y="478823"/>
                  <a:pt x="486623" y="478823"/>
                </a:cubicBezTo>
                <a:cubicBezTo>
                  <a:pt x="485423" y="478823"/>
                  <a:pt x="484222" y="478623"/>
                  <a:pt x="483122" y="478124"/>
                </a:cubicBezTo>
                <a:cubicBezTo>
                  <a:pt x="479220" y="476626"/>
                  <a:pt x="476619" y="472930"/>
                  <a:pt x="476619" y="468834"/>
                </a:cubicBezTo>
                <a:lnTo>
                  <a:pt x="476619" y="434970"/>
                </a:lnTo>
                <a:lnTo>
                  <a:pt x="185783" y="434970"/>
                </a:lnTo>
                <a:cubicBezTo>
                  <a:pt x="180280" y="434970"/>
                  <a:pt x="175778" y="430475"/>
                  <a:pt x="175778" y="424981"/>
                </a:cubicBezTo>
                <a:lnTo>
                  <a:pt x="175778" y="265952"/>
                </a:lnTo>
                <a:cubicBezTo>
                  <a:pt x="175778" y="260458"/>
                  <a:pt x="180280" y="255962"/>
                  <a:pt x="185783" y="255962"/>
                </a:cubicBezTo>
                <a:lnTo>
                  <a:pt x="394480" y="255962"/>
                </a:lnTo>
                <a:cubicBezTo>
                  <a:pt x="399983" y="255962"/>
                  <a:pt x="404485" y="260458"/>
                  <a:pt x="404485" y="265952"/>
                </a:cubicBezTo>
                <a:cubicBezTo>
                  <a:pt x="404485" y="271446"/>
                  <a:pt x="399983" y="275941"/>
                  <a:pt x="394480" y="275941"/>
                </a:cubicBezTo>
                <a:lnTo>
                  <a:pt x="195787" y="275941"/>
                </a:lnTo>
                <a:lnTo>
                  <a:pt x="195787" y="414992"/>
                </a:lnTo>
                <a:lnTo>
                  <a:pt x="486623" y="414992"/>
                </a:lnTo>
                <a:cubicBezTo>
                  <a:pt x="492126" y="414992"/>
                  <a:pt x="496628" y="419487"/>
                  <a:pt x="496628" y="424981"/>
                </a:cubicBezTo>
                <a:lnTo>
                  <a:pt x="496628" y="442662"/>
                </a:lnTo>
                <a:lnTo>
                  <a:pt x="583569" y="345466"/>
                </a:lnTo>
                <a:lnTo>
                  <a:pt x="496628" y="248370"/>
                </a:lnTo>
                <a:lnTo>
                  <a:pt x="496628" y="265952"/>
                </a:lnTo>
                <a:cubicBezTo>
                  <a:pt x="496628" y="271446"/>
                  <a:pt x="492126" y="275941"/>
                  <a:pt x="486623" y="275941"/>
                </a:cubicBezTo>
                <a:lnTo>
                  <a:pt x="434499" y="275941"/>
                </a:lnTo>
                <a:cubicBezTo>
                  <a:pt x="428896" y="275941"/>
                  <a:pt x="424494" y="271446"/>
                  <a:pt x="424494" y="265952"/>
                </a:cubicBezTo>
                <a:cubicBezTo>
                  <a:pt x="424494" y="260458"/>
                  <a:pt x="428896" y="255962"/>
                  <a:pt x="434499" y="255962"/>
                </a:cubicBezTo>
                <a:lnTo>
                  <a:pt x="476619" y="255962"/>
                </a:lnTo>
                <a:lnTo>
                  <a:pt x="476619" y="222199"/>
                </a:lnTo>
                <a:cubicBezTo>
                  <a:pt x="476619" y="218003"/>
                  <a:pt x="479220" y="214307"/>
                  <a:pt x="483122" y="212809"/>
                </a:cubicBezTo>
                <a:close/>
                <a:moveTo>
                  <a:pt x="137459" y="789"/>
                </a:moveTo>
                <a:cubicBezTo>
                  <a:pt x="141161" y="2287"/>
                  <a:pt x="143662" y="5884"/>
                  <a:pt x="143662" y="9980"/>
                </a:cubicBezTo>
                <a:lnTo>
                  <a:pt x="143662" y="43847"/>
                </a:lnTo>
                <a:lnTo>
                  <a:pt x="434488" y="43847"/>
                </a:lnTo>
                <a:cubicBezTo>
                  <a:pt x="439990" y="43847"/>
                  <a:pt x="444492" y="48243"/>
                  <a:pt x="444492" y="53838"/>
                </a:cubicBezTo>
                <a:lnTo>
                  <a:pt x="444492" y="212785"/>
                </a:lnTo>
                <a:cubicBezTo>
                  <a:pt x="444492" y="218380"/>
                  <a:pt x="439990" y="222775"/>
                  <a:pt x="434488" y="222775"/>
                </a:cubicBezTo>
                <a:lnTo>
                  <a:pt x="225798" y="222775"/>
                </a:lnTo>
                <a:cubicBezTo>
                  <a:pt x="220295" y="222775"/>
                  <a:pt x="215793" y="218380"/>
                  <a:pt x="215793" y="212785"/>
                </a:cubicBezTo>
                <a:cubicBezTo>
                  <a:pt x="215793" y="207290"/>
                  <a:pt x="220295" y="202795"/>
                  <a:pt x="225798" y="202795"/>
                </a:cubicBezTo>
                <a:lnTo>
                  <a:pt x="424483" y="202795"/>
                </a:lnTo>
                <a:lnTo>
                  <a:pt x="424483" y="63828"/>
                </a:lnTo>
                <a:lnTo>
                  <a:pt x="133658" y="63828"/>
                </a:lnTo>
                <a:cubicBezTo>
                  <a:pt x="128155" y="63828"/>
                  <a:pt x="123653" y="59332"/>
                  <a:pt x="123653" y="53838"/>
                </a:cubicBezTo>
                <a:lnTo>
                  <a:pt x="123653" y="34057"/>
                </a:lnTo>
                <a:lnTo>
                  <a:pt x="24110" y="133261"/>
                </a:lnTo>
                <a:lnTo>
                  <a:pt x="123653" y="232566"/>
                </a:lnTo>
                <a:lnTo>
                  <a:pt x="123653" y="212785"/>
                </a:lnTo>
                <a:cubicBezTo>
                  <a:pt x="123653" y="207290"/>
                  <a:pt x="128155" y="202795"/>
                  <a:pt x="133658" y="202795"/>
                </a:cubicBezTo>
                <a:lnTo>
                  <a:pt x="185780" y="202795"/>
                </a:lnTo>
                <a:cubicBezTo>
                  <a:pt x="191383" y="202795"/>
                  <a:pt x="195785" y="207290"/>
                  <a:pt x="195785" y="212785"/>
                </a:cubicBezTo>
                <a:cubicBezTo>
                  <a:pt x="195785" y="218380"/>
                  <a:pt x="191383" y="222775"/>
                  <a:pt x="185780" y="222775"/>
                </a:cubicBezTo>
                <a:lnTo>
                  <a:pt x="143662" y="222775"/>
                </a:lnTo>
                <a:lnTo>
                  <a:pt x="143662" y="256643"/>
                </a:lnTo>
                <a:cubicBezTo>
                  <a:pt x="143662" y="260739"/>
                  <a:pt x="141161" y="264335"/>
                  <a:pt x="137459" y="265834"/>
                </a:cubicBezTo>
                <a:cubicBezTo>
                  <a:pt x="136259" y="266433"/>
                  <a:pt x="134958" y="266633"/>
                  <a:pt x="133658" y="266633"/>
                </a:cubicBezTo>
                <a:cubicBezTo>
                  <a:pt x="131057" y="266633"/>
                  <a:pt x="128456" y="265634"/>
                  <a:pt x="126555" y="263736"/>
                </a:cubicBezTo>
                <a:lnTo>
                  <a:pt x="2901" y="140355"/>
                </a:lnTo>
                <a:cubicBezTo>
                  <a:pt x="1101" y="138456"/>
                  <a:pt x="0" y="135959"/>
                  <a:pt x="0" y="133261"/>
                </a:cubicBezTo>
                <a:cubicBezTo>
                  <a:pt x="0" y="130664"/>
                  <a:pt x="1101" y="128066"/>
                  <a:pt x="2901" y="126268"/>
                </a:cubicBezTo>
                <a:lnTo>
                  <a:pt x="126555" y="2887"/>
                </a:lnTo>
                <a:cubicBezTo>
                  <a:pt x="129456" y="89"/>
                  <a:pt x="133758" y="-810"/>
                  <a:pt x="137459" y="789"/>
                </a:cubicBezTo>
                <a:close/>
              </a:path>
            </a:pathLst>
          </a:custGeom>
          <a:solidFill>
            <a:srgbClr val="1F4E78"/>
          </a:solidFill>
          <a:ln>
            <a:solidFill>
              <a:srgbClr val="1F4E78"/>
            </a:solidFill>
          </a:ln>
        </p:spPr>
      </p:sp>
      <p:sp>
        <p:nvSpPr>
          <p:cNvPr id="24" name="arrows_88194">
            <a:extLst>
              <a:ext uri="{FF2B5EF4-FFF2-40B4-BE49-F238E27FC236}">
                <a16:creationId xmlns:a16="http://schemas.microsoft.com/office/drawing/2014/main" id="{9A90ED37-9EA8-45E2-91CE-E67B1225BDD5}"/>
              </a:ext>
            </a:extLst>
          </p:cNvPr>
          <p:cNvSpPr>
            <a:spLocks noChangeAspect="1"/>
          </p:cNvSpPr>
          <p:nvPr/>
        </p:nvSpPr>
        <p:spPr bwMode="auto">
          <a:xfrm>
            <a:off x="3799988" y="4994978"/>
            <a:ext cx="259826" cy="204984"/>
          </a:xfrm>
          <a:custGeom>
            <a:avLst/>
            <a:gdLst>
              <a:gd name="connsiteX0" fmla="*/ 483122 w 606929"/>
              <a:gd name="connsiteY0" fmla="*/ 212809 h 478823"/>
              <a:gd name="connsiteX1" fmla="*/ 494127 w 606929"/>
              <a:gd name="connsiteY1" fmla="*/ 215506 h 478823"/>
              <a:gd name="connsiteX2" fmla="*/ 604378 w 606929"/>
              <a:gd name="connsiteY2" fmla="*/ 338873 h 478823"/>
              <a:gd name="connsiteX3" fmla="*/ 604378 w 606929"/>
              <a:gd name="connsiteY3" fmla="*/ 352159 h 478823"/>
              <a:gd name="connsiteX4" fmla="*/ 494127 w 606929"/>
              <a:gd name="connsiteY4" fmla="*/ 475427 h 478823"/>
              <a:gd name="connsiteX5" fmla="*/ 486623 w 606929"/>
              <a:gd name="connsiteY5" fmla="*/ 478823 h 478823"/>
              <a:gd name="connsiteX6" fmla="*/ 483122 w 606929"/>
              <a:gd name="connsiteY6" fmla="*/ 478124 h 478823"/>
              <a:gd name="connsiteX7" fmla="*/ 476619 w 606929"/>
              <a:gd name="connsiteY7" fmla="*/ 468834 h 478823"/>
              <a:gd name="connsiteX8" fmla="*/ 476619 w 606929"/>
              <a:gd name="connsiteY8" fmla="*/ 434970 h 478823"/>
              <a:gd name="connsiteX9" fmla="*/ 185783 w 606929"/>
              <a:gd name="connsiteY9" fmla="*/ 434970 h 478823"/>
              <a:gd name="connsiteX10" fmla="*/ 175778 w 606929"/>
              <a:gd name="connsiteY10" fmla="*/ 424981 h 478823"/>
              <a:gd name="connsiteX11" fmla="*/ 175778 w 606929"/>
              <a:gd name="connsiteY11" fmla="*/ 265952 h 478823"/>
              <a:gd name="connsiteX12" fmla="*/ 185783 w 606929"/>
              <a:gd name="connsiteY12" fmla="*/ 255962 h 478823"/>
              <a:gd name="connsiteX13" fmla="*/ 394480 w 606929"/>
              <a:gd name="connsiteY13" fmla="*/ 255962 h 478823"/>
              <a:gd name="connsiteX14" fmla="*/ 404485 w 606929"/>
              <a:gd name="connsiteY14" fmla="*/ 265952 h 478823"/>
              <a:gd name="connsiteX15" fmla="*/ 394480 w 606929"/>
              <a:gd name="connsiteY15" fmla="*/ 275941 h 478823"/>
              <a:gd name="connsiteX16" fmla="*/ 195787 w 606929"/>
              <a:gd name="connsiteY16" fmla="*/ 275941 h 478823"/>
              <a:gd name="connsiteX17" fmla="*/ 195787 w 606929"/>
              <a:gd name="connsiteY17" fmla="*/ 414992 h 478823"/>
              <a:gd name="connsiteX18" fmla="*/ 486623 w 606929"/>
              <a:gd name="connsiteY18" fmla="*/ 414992 h 478823"/>
              <a:gd name="connsiteX19" fmla="*/ 496628 w 606929"/>
              <a:gd name="connsiteY19" fmla="*/ 424981 h 478823"/>
              <a:gd name="connsiteX20" fmla="*/ 496628 w 606929"/>
              <a:gd name="connsiteY20" fmla="*/ 442662 h 478823"/>
              <a:gd name="connsiteX21" fmla="*/ 583569 w 606929"/>
              <a:gd name="connsiteY21" fmla="*/ 345466 h 478823"/>
              <a:gd name="connsiteX22" fmla="*/ 496628 w 606929"/>
              <a:gd name="connsiteY22" fmla="*/ 248370 h 478823"/>
              <a:gd name="connsiteX23" fmla="*/ 496628 w 606929"/>
              <a:gd name="connsiteY23" fmla="*/ 265952 h 478823"/>
              <a:gd name="connsiteX24" fmla="*/ 486623 w 606929"/>
              <a:gd name="connsiteY24" fmla="*/ 275941 h 478823"/>
              <a:gd name="connsiteX25" fmla="*/ 434499 w 606929"/>
              <a:gd name="connsiteY25" fmla="*/ 275941 h 478823"/>
              <a:gd name="connsiteX26" fmla="*/ 424494 w 606929"/>
              <a:gd name="connsiteY26" fmla="*/ 265952 h 478823"/>
              <a:gd name="connsiteX27" fmla="*/ 434499 w 606929"/>
              <a:gd name="connsiteY27" fmla="*/ 255962 h 478823"/>
              <a:gd name="connsiteX28" fmla="*/ 476619 w 606929"/>
              <a:gd name="connsiteY28" fmla="*/ 255962 h 478823"/>
              <a:gd name="connsiteX29" fmla="*/ 476619 w 606929"/>
              <a:gd name="connsiteY29" fmla="*/ 222199 h 478823"/>
              <a:gd name="connsiteX30" fmla="*/ 483122 w 606929"/>
              <a:gd name="connsiteY30" fmla="*/ 212809 h 478823"/>
              <a:gd name="connsiteX31" fmla="*/ 137459 w 606929"/>
              <a:gd name="connsiteY31" fmla="*/ 789 h 478823"/>
              <a:gd name="connsiteX32" fmla="*/ 143662 w 606929"/>
              <a:gd name="connsiteY32" fmla="*/ 9980 h 478823"/>
              <a:gd name="connsiteX33" fmla="*/ 143662 w 606929"/>
              <a:gd name="connsiteY33" fmla="*/ 43847 h 478823"/>
              <a:gd name="connsiteX34" fmla="*/ 434488 w 606929"/>
              <a:gd name="connsiteY34" fmla="*/ 43847 h 478823"/>
              <a:gd name="connsiteX35" fmla="*/ 444492 w 606929"/>
              <a:gd name="connsiteY35" fmla="*/ 53838 h 478823"/>
              <a:gd name="connsiteX36" fmla="*/ 444492 w 606929"/>
              <a:gd name="connsiteY36" fmla="*/ 212785 h 478823"/>
              <a:gd name="connsiteX37" fmla="*/ 434488 w 606929"/>
              <a:gd name="connsiteY37" fmla="*/ 222775 h 478823"/>
              <a:gd name="connsiteX38" fmla="*/ 225798 w 606929"/>
              <a:gd name="connsiteY38" fmla="*/ 222775 h 478823"/>
              <a:gd name="connsiteX39" fmla="*/ 215793 w 606929"/>
              <a:gd name="connsiteY39" fmla="*/ 212785 h 478823"/>
              <a:gd name="connsiteX40" fmla="*/ 225798 w 606929"/>
              <a:gd name="connsiteY40" fmla="*/ 202795 h 478823"/>
              <a:gd name="connsiteX41" fmla="*/ 424483 w 606929"/>
              <a:gd name="connsiteY41" fmla="*/ 202795 h 478823"/>
              <a:gd name="connsiteX42" fmla="*/ 424483 w 606929"/>
              <a:gd name="connsiteY42" fmla="*/ 63828 h 478823"/>
              <a:gd name="connsiteX43" fmla="*/ 133658 w 606929"/>
              <a:gd name="connsiteY43" fmla="*/ 63828 h 478823"/>
              <a:gd name="connsiteX44" fmla="*/ 123653 w 606929"/>
              <a:gd name="connsiteY44" fmla="*/ 53838 h 478823"/>
              <a:gd name="connsiteX45" fmla="*/ 123653 w 606929"/>
              <a:gd name="connsiteY45" fmla="*/ 34057 h 478823"/>
              <a:gd name="connsiteX46" fmla="*/ 24110 w 606929"/>
              <a:gd name="connsiteY46" fmla="*/ 133261 h 478823"/>
              <a:gd name="connsiteX47" fmla="*/ 123653 w 606929"/>
              <a:gd name="connsiteY47" fmla="*/ 232566 h 478823"/>
              <a:gd name="connsiteX48" fmla="*/ 123653 w 606929"/>
              <a:gd name="connsiteY48" fmla="*/ 212785 h 478823"/>
              <a:gd name="connsiteX49" fmla="*/ 133658 w 606929"/>
              <a:gd name="connsiteY49" fmla="*/ 202795 h 478823"/>
              <a:gd name="connsiteX50" fmla="*/ 185780 w 606929"/>
              <a:gd name="connsiteY50" fmla="*/ 202795 h 478823"/>
              <a:gd name="connsiteX51" fmla="*/ 195785 w 606929"/>
              <a:gd name="connsiteY51" fmla="*/ 212785 h 478823"/>
              <a:gd name="connsiteX52" fmla="*/ 185780 w 606929"/>
              <a:gd name="connsiteY52" fmla="*/ 222775 h 478823"/>
              <a:gd name="connsiteX53" fmla="*/ 143662 w 606929"/>
              <a:gd name="connsiteY53" fmla="*/ 222775 h 478823"/>
              <a:gd name="connsiteX54" fmla="*/ 143662 w 606929"/>
              <a:gd name="connsiteY54" fmla="*/ 256643 h 478823"/>
              <a:gd name="connsiteX55" fmla="*/ 137459 w 606929"/>
              <a:gd name="connsiteY55" fmla="*/ 265834 h 478823"/>
              <a:gd name="connsiteX56" fmla="*/ 133658 w 606929"/>
              <a:gd name="connsiteY56" fmla="*/ 266633 h 478823"/>
              <a:gd name="connsiteX57" fmla="*/ 126555 w 606929"/>
              <a:gd name="connsiteY57" fmla="*/ 263736 h 478823"/>
              <a:gd name="connsiteX58" fmla="*/ 2901 w 606929"/>
              <a:gd name="connsiteY58" fmla="*/ 140355 h 478823"/>
              <a:gd name="connsiteX59" fmla="*/ 0 w 606929"/>
              <a:gd name="connsiteY59" fmla="*/ 133261 h 478823"/>
              <a:gd name="connsiteX60" fmla="*/ 2901 w 606929"/>
              <a:gd name="connsiteY60" fmla="*/ 126268 h 478823"/>
              <a:gd name="connsiteX61" fmla="*/ 126555 w 606929"/>
              <a:gd name="connsiteY61" fmla="*/ 2887 h 478823"/>
              <a:gd name="connsiteX62" fmla="*/ 137459 w 606929"/>
              <a:gd name="connsiteY62" fmla="*/ 789 h 47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6929" h="478823">
                <a:moveTo>
                  <a:pt x="483122" y="212809"/>
                </a:moveTo>
                <a:cubicBezTo>
                  <a:pt x="486924" y="211310"/>
                  <a:pt x="491326" y="212409"/>
                  <a:pt x="494127" y="215506"/>
                </a:cubicBezTo>
                <a:lnTo>
                  <a:pt x="604378" y="338873"/>
                </a:lnTo>
                <a:cubicBezTo>
                  <a:pt x="607780" y="342669"/>
                  <a:pt x="607780" y="348363"/>
                  <a:pt x="604378" y="352159"/>
                </a:cubicBezTo>
                <a:lnTo>
                  <a:pt x="494127" y="475427"/>
                </a:lnTo>
                <a:cubicBezTo>
                  <a:pt x="492126" y="477625"/>
                  <a:pt x="489425" y="478823"/>
                  <a:pt x="486623" y="478823"/>
                </a:cubicBezTo>
                <a:cubicBezTo>
                  <a:pt x="485423" y="478823"/>
                  <a:pt x="484222" y="478623"/>
                  <a:pt x="483122" y="478124"/>
                </a:cubicBezTo>
                <a:cubicBezTo>
                  <a:pt x="479220" y="476626"/>
                  <a:pt x="476619" y="472930"/>
                  <a:pt x="476619" y="468834"/>
                </a:cubicBezTo>
                <a:lnTo>
                  <a:pt x="476619" y="434970"/>
                </a:lnTo>
                <a:lnTo>
                  <a:pt x="185783" y="434970"/>
                </a:lnTo>
                <a:cubicBezTo>
                  <a:pt x="180280" y="434970"/>
                  <a:pt x="175778" y="430475"/>
                  <a:pt x="175778" y="424981"/>
                </a:cubicBezTo>
                <a:lnTo>
                  <a:pt x="175778" y="265952"/>
                </a:lnTo>
                <a:cubicBezTo>
                  <a:pt x="175778" y="260458"/>
                  <a:pt x="180280" y="255962"/>
                  <a:pt x="185783" y="255962"/>
                </a:cubicBezTo>
                <a:lnTo>
                  <a:pt x="394480" y="255962"/>
                </a:lnTo>
                <a:cubicBezTo>
                  <a:pt x="399983" y="255962"/>
                  <a:pt x="404485" y="260458"/>
                  <a:pt x="404485" y="265952"/>
                </a:cubicBezTo>
                <a:cubicBezTo>
                  <a:pt x="404485" y="271446"/>
                  <a:pt x="399983" y="275941"/>
                  <a:pt x="394480" y="275941"/>
                </a:cubicBezTo>
                <a:lnTo>
                  <a:pt x="195787" y="275941"/>
                </a:lnTo>
                <a:lnTo>
                  <a:pt x="195787" y="414992"/>
                </a:lnTo>
                <a:lnTo>
                  <a:pt x="486623" y="414992"/>
                </a:lnTo>
                <a:cubicBezTo>
                  <a:pt x="492126" y="414992"/>
                  <a:pt x="496628" y="419487"/>
                  <a:pt x="496628" y="424981"/>
                </a:cubicBezTo>
                <a:lnTo>
                  <a:pt x="496628" y="442662"/>
                </a:lnTo>
                <a:lnTo>
                  <a:pt x="583569" y="345466"/>
                </a:lnTo>
                <a:lnTo>
                  <a:pt x="496628" y="248370"/>
                </a:lnTo>
                <a:lnTo>
                  <a:pt x="496628" y="265952"/>
                </a:lnTo>
                <a:cubicBezTo>
                  <a:pt x="496628" y="271446"/>
                  <a:pt x="492126" y="275941"/>
                  <a:pt x="486623" y="275941"/>
                </a:cubicBezTo>
                <a:lnTo>
                  <a:pt x="434499" y="275941"/>
                </a:lnTo>
                <a:cubicBezTo>
                  <a:pt x="428896" y="275941"/>
                  <a:pt x="424494" y="271446"/>
                  <a:pt x="424494" y="265952"/>
                </a:cubicBezTo>
                <a:cubicBezTo>
                  <a:pt x="424494" y="260458"/>
                  <a:pt x="428896" y="255962"/>
                  <a:pt x="434499" y="255962"/>
                </a:cubicBezTo>
                <a:lnTo>
                  <a:pt x="476619" y="255962"/>
                </a:lnTo>
                <a:lnTo>
                  <a:pt x="476619" y="222199"/>
                </a:lnTo>
                <a:cubicBezTo>
                  <a:pt x="476619" y="218003"/>
                  <a:pt x="479220" y="214307"/>
                  <a:pt x="483122" y="212809"/>
                </a:cubicBezTo>
                <a:close/>
                <a:moveTo>
                  <a:pt x="137459" y="789"/>
                </a:moveTo>
                <a:cubicBezTo>
                  <a:pt x="141161" y="2287"/>
                  <a:pt x="143662" y="5884"/>
                  <a:pt x="143662" y="9980"/>
                </a:cubicBezTo>
                <a:lnTo>
                  <a:pt x="143662" y="43847"/>
                </a:lnTo>
                <a:lnTo>
                  <a:pt x="434488" y="43847"/>
                </a:lnTo>
                <a:cubicBezTo>
                  <a:pt x="439990" y="43847"/>
                  <a:pt x="444492" y="48243"/>
                  <a:pt x="444492" y="53838"/>
                </a:cubicBezTo>
                <a:lnTo>
                  <a:pt x="444492" y="212785"/>
                </a:lnTo>
                <a:cubicBezTo>
                  <a:pt x="444492" y="218380"/>
                  <a:pt x="439990" y="222775"/>
                  <a:pt x="434488" y="222775"/>
                </a:cubicBezTo>
                <a:lnTo>
                  <a:pt x="225798" y="222775"/>
                </a:lnTo>
                <a:cubicBezTo>
                  <a:pt x="220295" y="222775"/>
                  <a:pt x="215793" y="218380"/>
                  <a:pt x="215793" y="212785"/>
                </a:cubicBezTo>
                <a:cubicBezTo>
                  <a:pt x="215793" y="207290"/>
                  <a:pt x="220295" y="202795"/>
                  <a:pt x="225798" y="202795"/>
                </a:cubicBezTo>
                <a:lnTo>
                  <a:pt x="424483" y="202795"/>
                </a:lnTo>
                <a:lnTo>
                  <a:pt x="424483" y="63828"/>
                </a:lnTo>
                <a:lnTo>
                  <a:pt x="133658" y="63828"/>
                </a:lnTo>
                <a:cubicBezTo>
                  <a:pt x="128155" y="63828"/>
                  <a:pt x="123653" y="59332"/>
                  <a:pt x="123653" y="53838"/>
                </a:cubicBezTo>
                <a:lnTo>
                  <a:pt x="123653" y="34057"/>
                </a:lnTo>
                <a:lnTo>
                  <a:pt x="24110" y="133261"/>
                </a:lnTo>
                <a:lnTo>
                  <a:pt x="123653" y="232566"/>
                </a:lnTo>
                <a:lnTo>
                  <a:pt x="123653" y="212785"/>
                </a:lnTo>
                <a:cubicBezTo>
                  <a:pt x="123653" y="207290"/>
                  <a:pt x="128155" y="202795"/>
                  <a:pt x="133658" y="202795"/>
                </a:cubicBezTo>
                <a:lnTo>
                  <a:pt x="185780" y="202795"/>
                </a:lnTo>
                <a:cubicBezTo>
                  <a:pt x="191383" y="202795"/>
                  <a:pt x="195785" y="207290"/>
                  <a:pt x="195785" y="212785"/>
                </a:cubicBezTo>
                <a:cubicBezTo>
                  <a:pt x="195785" y="218380"/>
                  <a:pt x="191383" y="222775"/>
                  <a:pt x="185780" y="222775"/>
                </a:cubicBezTo>
                <a:lnTo>
                  <a:pt x="143662" y="222775"/>
                </a:lnTo>
                <a:lnTo>
                  <a:pt x="143662" y="256643"/>
                </a:lnTo>
                <a:cubicBezTo>
                  <a:pt x="143662" y="260739"/>
                  <a:pt x="141161" y="264335"/>
                  <a:pt x="137459" y="265834"/>
                </a:cubicBezTo>
                <a:cubicBezTo>
                  <a:pt x="136259" y="266433"/>
                  <a:pt x="134958" y="266633"/>
                  <a:pt x="133658" y="266633"/>
                </a:cubicBezTo>
                <a:cubicBezTo>
                  <a:pt x="131057" y="266633"/>
                  <a:pt x="128456" y="265634"/>
                  <a:pt x="126555" y="263736"/>
                </a:cubicBezTo>
                <a:lnTo>
                  <a:pt x="2901" y="140355"/>
                </a:lnTo>
                <a:cubicBezTo>
                  <a:pt x="1101" y="138456"/>
                  <a:pt x="0" y="135959"/>
                  <a:pt x="0" y="133261"/>
                </a:cubicBezTo>
                <a:cubicBezTo>
                  <a:pt x="0" y="130664"/>
                  <a:pt x="1101" y="128066"/>
                  <a:pt x="2901" y="126268"/>
                </a:cubicBezTo>
                <a:lnTo>
                  <a:pt x="126555" y="2887"/>
                </a:lnTo>
                <a:cubicBezTo>
                  <a:pt x="129456" y="89"/>
                  <a:pt x="133758" y="-810"/>
                  <a:pt x="137459" y="789"/>
                </a:cubicBezTo>
                <a:close/>
              </a:path>
            </a:pathLst>
          </a:custGeom>
          <a:solidFill>
            <a:srgbClr val="1F4E78"/>
          </a:solidFill>
          <a:ln>
            <a:solidFill>
              <a:srgbClr val="1F4E78"/>
            </a:solidFill>
          </a:ln>
        </p:spPr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E107613F-0D56-44C4-B9C4-8F94297D53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4" r="37348" b="29903"/>
          <a:stretch>
            <a:fillRect/>
          </a:stretch>
        </p:blipFill>
        <p:spPr>
          <a:xfrm>
            <a:off x="992515" y="1660305"/>
            <a:ext cx="2480277" cy="4098353"/>
          </a:xfrm>
          <a:custGeom>
            <a:avLst/>
            <a:gdLst>
              <a:gd name="connsiteX0" fmla="*/ 0 w 2480277"/>
              <a:gd name="connsiteY0" fmla="*/ 0 h 4098353"/>
              <a:gd name="connsiteX1" fmla="*/ 2480277 w 2480277"/>
              <a:gd name="connsiteY1" fmla="*/ 0 h 4098353"/>
              <a:gd name="connsiteX2" fmla="*/ 2480277 w 2480277"/>
              <a:gd name="connsiteY2" fmla="*/ 4098353 h 4098353"/>
              <a:gd name="connsiteX3" fmla="*/ 0 w 2480277"/>
              <a:gd name="connsiteY3" fmla="*/ 4098353 h 409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0277" h="4098353">
                <a:moveTo>
                  <a:pt x="0" y="0"/>
                </a:moveTo>
                <a:lnTo>
                  <a:pt x="2480277" y="0"/>
                </a:lnTo>
                <a:lnTo>
                  <a:pt x="2480277" y="4098353"/>
                </a:lnTo>
                <a:lnTo>
                  <a:pt x="0" y="4098353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9025ED6-F362-44B0-8E23-EF2E581F9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4" r="37348" b="29903"/>
          <a:stretch>
            <a:fillRect/>
          </a:stretch>
        </p:blipFill>
        <p:spPr>
          <a:xfrm>
            <a:off x="6383345" y="1660305"/>
            <a:ext cx="2480277" cy="4098353"/>
          </a:xfrm>
          <a:custGeom>
            <a:avLst/>
            <a:gdLst>
              <a:gd name="connsiteX0" fmla="*/ 0 w 2480277"/>
              <a:gd name="connsiteY0" fmla="*/ 0 h 4098353"/>
              <a:gd name="connsiteX1" fmla="*/ 2480277 w 2480277"/>
              <a:gd name="connsiteY1" fmla="*/ 0 h 4098353"/>
              <a:gd name="connsiteX2" fmla="*/ 2480277 w 2480277"/>
              <a:gd name="connsiteY2" fmla="*/ 4098353 h 4098353"/>
              <a:gd name="connsiteX3" fmla="*/ 0 w 2480277"/>
              <a:gd name="connsiteY3" fmla="*/ 4098353 h 409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0277" h="4098353">
                <a:moveTo>
                  <a:pt x="0" y="0"/>
                </a:moveTo>
                <a:lnTo>
                  <a:pt x="2480277" y="0"/>
                </a:lnTo>
                <a:lnTo>
                  <a:pt x="2480277" y="4098353"/>
                </a:lnTo>
                <a:lnTo>
                  <a:pt x="0" y="40983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21152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0792" y="352869"/>
            <a:ext cx="11530417" cy="6152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5262118"/>
            <a:ext cx="12263688" cy="1939733"/>
            <a:chOff x="0" y="5195703"/>
            <a:chExt cx="12263688" cy="1939733"/>
          </a:xfrm>
        </p:grpSpPr>
        <p:sp>
          <p:nvSpPr>
            <p:cNvPr id="19" name="任意多边形 1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388898" y="2769611"/>
            <a:ext cx="74142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>
                <a:ln w="0"/>
                <a:solidFill>
                  <a:srgbClr val="7F7E7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</a:rPr>
              <a:t>感谢您的观看</a:t>
            </a:r>
            <a:r>
              <a:rPr lang="en-US" altLang="zh-CN" sz="6600" b="1" dirty="0">
                <a:ln w="0"/>
                <a:solidFill>
                  <a:srgbClr val="7F7E7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</a:rPr>
              <a:t>THANK</a:t>
            </a:r>
            <a:endParaRPr lang="zh-CN" altLang="en-US" sz="6600" b="1" dirty="0">
              <a:ln w="0"/>
              <a:solidFill>
                <a:srgbClr val="7F7E7F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79600" y="2518530"/>
            <a:ext cx="820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en-US" altLang="zh-CN" sz="2000" dirty="0">
                <a:ln w="0"/>
                <a:solidFill>
                  <a:srgbClr val="969593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THANK YOU</a:t>
            </a:r>
            <a:endParaRPr lang="zh-CN" altLang="en-US" sz="2000" dirty="0">
              <a:ln w="0"/>
              <a:solidFill>
                <a:srgbClr val="969593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19300" y="3784600"/>
            <a:ext cx="8063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969593"/>
                </a:solidFill>
              </a:rPr>
              <a:t>There are many variations of passages of Lorem Ipsum available. </a:t>
            </a:r>
            <a:r>
              <a:rPr lang="en-US" altLang="zh-CN" sz="1600" dirty="0" err="1">
                <a:solidFill>
                  <a:srgbClr val="969593"/>
                </a:solidFill>
              </a:rPr>
              <a:t>butthe</a:t>
            </a:r>
            <a:r>
              <a:rPr lang="en-US" altLang="zh-CN" sz="1600" dirty="0">
                <a:solidFill>
                  <a:srgbClr val="969593"/>
                </a:solidFill>
              </a:rPr>
              <a:t> majority have suffered alteration some form.by injected </a:t>
            </a:r>
            <a:r>
              <a:rPr lang="en-US" altLang="zh-CN" sz="1600" dirty="0" err="1">
                <a:solidFill>
                  <a:srgbClr val="969593"/>
                </a:solidFill>
              </a:rPr>
              <a:t>humour</a:t>
            </a:r>
            <a:r>
              <a:rPr lang="en-US" altLang="zh-CN" sz="1600" dirty="0">
                <a:solidFill>
                  <a:srgbClr val="969593"/>
                </a:solidFill>
              </a:rPr>
              <a:t>. or random</a:t>
            </a:r>
            <a:endParaRPr lang="zh-CN" altLang="en-US" sz="1600" dirty="0">
              <a:solidFill>
                <a:srgbClr val="969593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10800000">
            <a:off x="-71688" y="-278821"/>
            <a:ext cx="12263688" cy="1939733"/>
            <a:chOff x="0" y="5195703"/>
            <a:chExt cx="12263688" cy="1939733"/>
          </a:xfrm>
        </p:grpSpPr>
        <p:sp>
          <p:nvSpPr>
            <p:cNvPr id="30" name="任意多边形 29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流程图: 终止 33"/>
          <p:cNvSpPr/>
          <p:nvPr/>
        </p:nvSpPr>
        <p:spPr>
          <a:xfrm>
            <a:off x="4879102" y="4575643"/>
            <a:ext cx="2095500" cy="409166"/>
          </a:xfrm>
          <a:prstGeom prst="flowChartTerminator">
            <a:avLst/>
          </a:prstGeom>
          <a:solidFill>
            <a:srgbClr val="8C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336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0503" y="352868"/>
            <a:ext cx="11530417" cy="6152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5262118"/>
            <a:ext cx="12263688" cy="1939733"/>
            <a:chOff x="0" y="5195703"/>
            <a:chExt cx="12263688" cy="1939733"/>
          </a:xfrm>
        </p:grpSpPr>
        <p:sp>
          <p:nvSpPr>
            <p:cNvPr id="19" name="任意多边形 1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0800000">
            <a:off x="-71688" y="-278821"/>
            <a:ext cx="12263688" cy="1939733"/>
            <a:chOff x="0" y="5195703"/>
            <a:chExt cx="12263688" cy="1939733"/>
          </a:xfrm>
        </p:grpSpPr>
        <p:sp>
          <p:nvSpPr>
            <p:cNvPr id="30" name="任意多边形 29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23DE3ACA-CF41-4FCF-9D37-DEFEBECCEA44}"/>
              </a:ext>
            </a:extLst>
          </p:cNvPr>
          <p:cNvSpPr/>
          <p:nvPr/>
        </p:nvSpPr>
        <p:spPr>
          <a:xfrm>
            <a:off x="4985755" y="1472870"/>
            <a:ext cx="203133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>
              <a:defRPr/>
            </a:pPr>
            <a:r>
              <a:rPr lang="zh-CN" altLang="en-US" sz="6600" dirty="0">
                <a:ln w="0"/>
                <a:solidFill>
                  <a:srgbClr val="7F7E7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  <a:cs typeface="MV Boli" panose="02000500030200090000" pitchFamily="2" charset="0"/>
              </a:rPr>
              <a:t>目录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66C8C5A-6947-4664-B14C-57731D1636DB}"/>
              </a:ext>
            </a:extLst>
          </p:cNvPr>
          <p:cNvSpPr/>
          <p:nvPr/>
        </p:nvSpPr>
        <p:spPr>
          <a:xfrm>
            <a:off x="5080334" y="2450880"/>
            <a:ext cx="18421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altLang="zh-CN" sz="2400" dirty="0">
                <a:ln w="0"/>
                <a:solidFill>
                  <a:srgbClr val="7F7E7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V Boli" panose="02000500030200090000" pitchFamily="2" charset="0"/>
                <a:ea typeface="等线" panose="02010600030101010101" pitchFamily="2" charset="-122"/>
                <a:cs typeface="MV Boli" panose="02000500030200090000" pitchFamily="2" charset="0"/>
              </a:rPr>
              <a:t>CONTENTS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1F435BF-8ED3-4200-A7DB-D5C73E852316}"/>
              </a:ext>
            </a:extLst>
          </p:cNvPr>
          <p:cNvGrpSpPr/>
          <p:nvPr/>
        </p:nvGrpSpPr>
        <p:grpSpPr>
          <a:xfrm>
            <a:off x="1499893" y="3108835"/>
            <a:ext cx="4675819" cy="699762"/>
            <a:chOff x="1782264" y="2055951"/>
            <a:chExt cx="4675819" cy="69976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9435485-A307-4F29-84DA-08C50BDE0401}"/>
                </a:ext>
              </a:extLst>
            </p:cNvPr>
            <p:cNvGrpSpPr/>
            <p:nvPr/>
          </p:nvGrpSpPr>
          <p:grpSpPr>
            <a:xfrm>
              <a:off x="1782264" y="2055951"/>
              <a:ext cx="695528" cy="699762"/>
              <a:chOff x="4562272" y="3871375"/>
              <a:chExt cx="695528" cy="699762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BDB50706-B6E9-4D47-8C76-C2AF4DCC9216}"/>
                  </a:ext>
                </a:extLst>
              </p:cNvPr>
              <p:cNvGrpSpPr/>
              <p:nvPr/>
            </p:nvGrpSpPr>
            <p:grpSpPr>
              <a:xfrm>
                <a:off x="4562272" y="3871375"/>
                <a:ext cx="695528" cy="699762"/>
                <a:chOff x="4562272" y="3762857"/>
                <a:chExt cx="3151942" cy="752428"/>
              </a:xfrm>
            </p:grpSpPr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0DABFFCC-88D0-4B7F-B02F-15DDDF0726A9}"/>
                    </a:ext>
                  </a:extLst>
                </p:cNvPr>
                <p:cNvSpPr/>
                <p:nvPr/>
              </p:nvSpPr>
              <p:spPr>
                <a:xfrm>
                  <a:off x="4646758" y="3855107"/>
                  <a:ext cx="3067456" cy="660178"/>
                </a:xfrm>
                <a:prstGeom prst="rect">
                  <a:avLst/>
                </a:prstGeom>
                <a:solidFill>
                  <a:sysClr val="window" lastClr="FFFFFF"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FB70F632-FA9C-4501-9E4C-1385B798E08B}"/>
                    </a:ext>
                  </a:extLst>
                </p:cNvPr>
                <p:cNvSpPr/>
                <p:nvPr/>
              </p:nvSpPr>
              <p:spPr>
                <a:xfrm>
                  <a:off x="4562272" y="3762857"/>
                  <a:ext cx="3067456" cy="660178"/>
                </a:xfrm>
                <a:prstGeom prst="rect">
                  <a:avLst/>
                </a:prstGeom>
                <a:solidFill>
                  <a:srgbClr val="8CAFC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A7D7A79E-7AE8-4967-83D8-E28C63AEBDB7}"/>
                  </a:ext>
                </a:extLst>
              </p:cNvPr>
              <p:cNvSpPr/>
              <p:nvPr/>
            </p:nvSpPr>
            <p:spPr>
              <a:xfrm>
                <a:off x="4612814" y="3945864"/>
                <a:ext cx="575800" cy="46166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等线" panose="020F0502020204030204"/>
                    <a:ea typeface="等线" panose="02010600030101010101" pitchFamily="2" charset="-122"/>
                  </a:rPr>
                  <a:t>01</a:t>
                </a:r>
                <a:endParaRPr kumimoji="0" lang="zh-CN" altLang="en-US" sz="2400" b="1" i="0" u="none" strike="noStrike" kern="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4EF63A2-4887-4815-8192-C1419319AE8F}"/>
                </a:ext>
              </a:extLst>
            </p:cNvPr>
            <p:cNvSpPr txBox="1"/>
            <p:nvPr/>
          </p:nvSpPr>
          <p:spPr>
            <a:xfrm>
              <a:off x="2459147" y="20571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kern="0" dirty="0">
                  <a:solidFill>
                    <a:srgbClr val="7F7E7F"/>
                  </a:solidFill>
                  <a:latin typeface="等线" panose="020F0502020204030204"/>
                  <a:ea typeface="等线" panose="02010600030101010101" pitchFamily="2" charset="-122"/>
                  <a:cs typeface="+mn-ea"/>
                  <a:sym typeface="+mn-lt"/>
                </a:rPr>
                <a:t>今年工作概述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615C8B3-8E72-4C1C-A55B-14E9DB7E3048}"/>
                </a:ext>
              </a:extLst>
            </p:cNvPr>
            <p:cNvSpPr/>
            <p:nvPr/>
          </p:nvSpPr>
          <p:spPr>
            <a:xfrm>
              <a:off x="2489939" y="2405433"/>
              <a:ext cx="396814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7F7E7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There are many variations of passages of Lorem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7F7E7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271B67D-2B47-4541-8469-370D9DF2361B}"/>
              </a:ext>
            </a:extLst>
          </p:cNvPr>
          <p:cNvGrpSpPr/>
          <p:nvPr/>
        </p:nvGrpSpPr>
        <p:grpSpPr>
          <a:xfrm>
            <a:off x="1499893" y="4400921"/>
            <a:ext cx="4675819" cy="699762"/>
            <a:chOff x="1782264" y="2055951"/>
            <a:chExt cx="4675819" cy="69976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301ED0-2DDC-4F9A-820A-1F4305D6E0D9}"/>
                </a:ext>
              </a:extLst>
            </p:cNvPr>
            <p:cNvGrpSpPr/>
            <p:nvPr/>
          </p:nvGrpSpPr>
          <p:grpSpPr>
            <a:xfrm>
              <a:off x="1782264" y="2055951"/>
              <a:ext cx="695528" cy="699762"/>
              <a:chOff x="4562272" y="3871375"/>
              <a:chExt cx="695528" cy="699762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4601A73B-7C70-4DF8-BB34-7E2D3E2108F0}"/>
                  </a:ext>
                </a:extLst>
              </p:cNvPr>
              <p:cNvGrpSpPr/>
              <p:nvPr/>
            </p:nvGrpSpPr>
            <p:grpSpPr>
              <a:xfrm>
                <a:off x="4562272" y="3871375"/>
                <a:ext cx="695528" cy="699762"/>
                <a:chOff x="4562272" y="3762857"/>
                <a:chExt cx="3151942" cy="752428"/>
              </a:xfrm>
            </p:grpSpPr>
            <p:sp>
              <p:nvSpPr>
                <p:cNvPr id="49" name="矩形 48">
                  <a:extLst>
                    <a:ext uri="{FF2B5EF4-FFF2-40B4-BE49-F238E27FC236}">
                      <a16:creationId xmlns:a16="http://schemas.microsoft.com/office/drawing/2014/main" id="{35293613-E6E3-41F6-8746-B3E10EBD0EA4}"/>
                    </a:ext>
                  </a:extLst>
                </p:cNvPr>
                <p:cNvSpPr/>
                <p:nvPr/>
              </p:nvSpPr>
              <p:spPr>
                <a:xfrm>
                  <a:off x="4646758" y="3855107"/>
                  <a:ext cx="3067456" cy="660178"/>
                </a:xfrm>
                <a:prstGeom prst="rect">
                  <a:avLst/>
                </a:prstGeom>
                <a:solidFill>
                  <a:sysClr val="window" lastClr="FFFFFF"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矩形 49">
                  <a:extLst>
                    <a:ext uri="{FF2B5EF4-FFF2-40B4-BE49-F238E27FC236}">
                      <a16:creationId xmlns:a16="http://schemas.microsoft.com/office/drawing/2014/main" id="{2F29ECF5-DB80-45A2-9987-05B9E3BE73B6}"/>
                    </a:ext>
                  </a:extLst>
                </p:cNvPr>
                <p:cNvSpPr/>
                <p:nvPr/>
              </p:nvSpPr>
              <p:spPr>
                <a:xfrm>
                  <a:off x="4562272" y="3762857"/>
                  <a:ext cx="3067456" cy="660178"/>
                </a:xfrm>
                <a:prstGeom prst="rect">
                  <a:avLst/>
                </a:prstGeom>
                <a:solidFill>
                  <a:srgbClr val="8CAFC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2B12790A-A520-42AB-886A-4B3D48EB2242}"/>
                  </a:ext>
                </a:extLst>
              </p:cNvPr>
              <p:cNvSpPr/>
              <p:nvPr/>
            </p:nvSpPr>
            <p:spPr>
              <a:xfrm>
                <a:off x="4612813" y="3945864"/>
                <a:ext cx="575800" cy="46166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等线" panose="020F0502020204030204"/>
                    <a:ea typeface="等线" panose="02010600030101010101" pitchFamily="2" charset="-122"/>
                  </a:rPr>
                  <a:t>03</a:t>
                </a:r>
                <a:endParaRPr kumimoji="0" lang="zh-CN" altLang="en-US" sz="2400" b="1" i="0" u="none" strike="noStrike" kern="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559F290-5086-4BAA-9CFD-30565A5E9021}"/>
                </a:ext>
              </a:extLst>
            </p:cNvPr>
            <p:cNvSpPr txBox="1"/>
            <p:nvPr/>
          </p:nvSpPr>
          <p:spPr>
            <a:xfrm>
              <a:off x="2459147" y="20571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kern="0" dirty="0">
                  <a:solidFill>
                    <a:srgbClr val="7F7E7F"/>
                  </a:solidFill>
                  <a:latin typeface="等线" panose="020F0502020204030204"/>
                  <a:ea typeface="等线" panose="02010600030101010101" pitchFamily="2" charset="-122"/>
                  <a:cs typeface="+mn-ea"/>
                  <a:sym typeface="+mn-lt"/>
                </a:rPr>
                <a:t>存在问题分析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7F355D7-739F-47D0-AF14-F5D76B98DA82}"/>
                </a:ext>
              </a:extLst>
            </p:cNvPr>
            <p:cNvSpPr/>
            <p:nvPr/>
          </p:nvSpPr>
          <p:spPr>
            <a:xfrm>
              <a:off x="2489939" y="2405433"/>
              <a:ext cx="396814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7F7E7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There are many variations of passages of Lorem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7F7E7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77ACACB-C8DC-44DB-ABBD-BBC515F6179B}"/>
              </a:ext>
            </a:extLst>
          </p:cNvPr>
          <p:cNvGrpSpPr/>
          <p:nvPr/>
        </p:nvGrpSpPr>
        <p:grpSpPr>
          <a:xfrm>
            <a:off x="6429949" y="3108835"/>
            <a:ext cx="4675819" cy="699762"/>
            <a:chOff x="1782264" y="2055951"/>
            <a:chExt cx="4675819" cy="69976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D008F9A-25C7-4B28-9C2F-AF70F99C2632}"/>
                </a:ext>
              </a:extLst>
            </p:cNvPr>
            <p:cNvGrpSpPr/>
            <p:nvPr/>
          </p:nvGrpSpPr>
          <p:grpSpPr>
            <a:xfrm>
              <a:off x="1782264" y="2055951"/>
              <a:ext cx="695528" cy="699762"/>
              <a:chOff x="4562272" y="3871375"/>
              <a:chExt cx="695528" cy="699762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087AC8E8-1FD3-48E1-9A0F-4F6C88E4B3A7}"/>
                  </a:ext>
                </a:extLst>
              </p:cNvPr>
              <p:cNvGrpSpPr/>
              <p:nvPr/>
            </p:nvGrpSpPr>
            <p:grpSpPr>
              <a:xfrm>
                <a:off x="4562272" y="3871375"/>
                <a:ext cx="695528" cy="699762"/>
                <a:chOff x="4562272" y="3762857"/>
                <a:chExt cx="3151942" cy="752428"/>
              </a:xfrm>
            </p:grpSpPr>
            <p:sp>
              <p:nvSpPr>
                <p:cNvPr id="57" name="矩形 56">
                  <a:extLst>
                    <a:ext uri="{FF2B5EF4-FFF2-40B4-BE49-F238E27FC236}">
                      <a16:creationId xmlns:a16="http://schemas.microsoft.com/office/drawing/2014/main" id="{0DFBA244-F614-4D61-9053-31BE3B8F029E}"/>
                    </a:ext>
                  </a:extLst>
                </p:cNvPr>
                <p:cNvSpPr/>
                <p:nvPr/>
              </p:nvSpPr>
              <p:spPr>
                <a:xfrm>
                  <a:off x="4646758" y="3855107"/>
                  <a:ext cx="3067456" cy="660178"/>
                </a:xfrm>
                <a:prstGeom prst="rect">
                  <a:avLst/>
                </a:prstGeom>
                <a:solidFill>
                  <a:sysClr val="window" lastClr="FFFFFF"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8333CE28-1804-4EE8-85F5-BA2B4321DFF0}"/>
                    </a:ext>
                  </a:extLst>
                </p:cNvPr>
                <p:cNvSpPr/>
                <p:nvPr/>
              </p:nvSpPr>
              <p:spPr>
                <a:xfrm>
                  <a:off x="4562272" y="3762857"/>
                  <a:ext cx="3067456" cy="660178"/>
                </a:xfrm>
                <a:prstGeom prst="rect">
                  <a:avLst/>
                </a:prstGeom>
                <a:solidFill>
                  <a:srgbClr val="8CAFC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FA951562-4D01-4C27-B000-67CAC1693813}"/>
                  </a:ext>
                </a:extLst>
              </p:cNvPr>
              <p:cNvSpPr/>
              <p:nvPr/>
            </p:nvSpPr>
            <p:spPr>
              <a:xfrm>
                <a:off x="4612813" y="3945864"/>
                <a:ext cx="575800" cy="46166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等线" panose="020F0502020204030204"/>
                    <a:ea typeface="等线" panose="02010600030101010101" pitchFamily="2" charset="-122"/>
                  </a:rPr>
                  <a:t>02</a:t>
                </a:r>
                <a:endParaRPr kumimoji="0" lang="zh-CN" altLang="en-US" sz="2400" b="1" i="0" u="none" strike="noStrike" kern="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55F208C-8F64-41AC-BCA8-A45DF634E6AF}"/>
                </a:ext>
              </a:extLst>
            </p:cNvPr>
            <p:cNvSpPr txBox="1"/>
            <p:nvPr/>
          </p:nvSpPr>
          <p:spPr>
            <a:xfrm>
              <a:off x="2459147" y="20571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kern="0" dirty="0">
                  <a:solidFill>
                    <a:srgbClr val="7F7E7F"/>
                  </a:solidFill>
                  <a:latin typeface="等线" panose="020F0502020204030204"/>
                  <a:ea typeface="等线" panose="02010600030101010101" pitchFamily="2" charset="-122"/>
                  <a:cs typeface="+mn-ea"/>
                  <a:sym typeface="+mn-lt"/>
                </a:rPr>
                <a:t>工作业绩结果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7F05EFCF-8AB0-4A6C-A85A-ED42E8060611}"/>
                </a:ext>
              </a:extLst>
            </p:cNvPr>
            <p:cNvSpPr/>
            <p:nvPr/>
          </p:nvSpPr>
          <p:spPr>
            <a:xfrm>
              <a:off x="2489939" y="2405433"/>
              <a:ext cx="396814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7F7E7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There are many variations of passages of Lorem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7F7E7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95CAF0F-A16D-4AB9-AD08-C052EAB6BD3B}"/>
              </a:ext>
            </a:extLst>
          </p:cNvPr>
          <p:cNvGrpSpPr/>
          <p:nvPr/>
        </p:nvGrpSpPr>
        <p:grpSpPr>
          <a:xfrm>
            <a:off x="6429949" y="4402081"/>
            <a:ext cx="4675819" cy="698603"/>
            <a:chOff x="1782264" y="2057111"/>
            <a:chExt cx="4675819" cy="698603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E195AD2-99FA-4A74-AABA-77E7EB81FDCC}"/>
                </a:ext>
              </a:extLst>
            </p:cNvPr>
            <p:cNvGrpSpPr/>
            <p:nvPr/>
          </p:nvGrpSpPr>
          <p:grpSpPr>
            <a:xfrm>
              <a:off x="1782264" y="2066008"/>
              <a:ext cx="695528" cy="689706"/>
              <a:chOff x="4562272" y="3881432"/>
              <a:chExt cx="695528" cy="689706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CDFA2147-CD82-4D0F-A726-784063E8102C}"/>
                  </a:ext>
                </a:extLst>
              </p:cNvPr>
              <p:cNvGrpSpPr/>
              <p:nvPr/>
            </p:nvGrpSpPr>
            <p:grpSpPr>
              <a:xfrm>
                <a:off x="4562272" y="3881432"/>
                <a:ext cx="695528" cy="689706"/>
                <a:chOff x="4562272" y="3773670"/>
                <a:chExt cx="3151942" cy="741615"/>
              </a:xfrm>
            </p:grpSpPr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24C4E188-D324-4B5B-B7D6-006CCE5743BF}"/>
                    </a:ext>
                  </a:extLst>
                </p:cNvPr>
                <p:cNvSpPr/>
                <p:nvPr/>
              </p:nvSpPr>
              <p:spPr>
                <a:xfrm>
                  <a:off x="4646758" y="3855107"/>
                  <a:ext cx="3067456" cy="660178"/>
                </a:xfrm>
                <a:prstGeom prst="rect">
                  <a:avLst/>
                </a:prstGeom>
                <a:solidFill>
                  <a:sysClr val="window" lastClr="FFFFFF"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05D25FA0-7B01-4180-B1C5-A4FB6C4B25AD}"/>
                    </a:ext>
                  </a:extLst>
                </p:cNvPr>
                <p:cNvSpPr/>
                <p:nvPr/>
              </p:nvSpPr>
              <p:spPr>
                <a:xfrm>
                  <a:off x="4562272" y="3773670"/>
                  <a:ext cx="3067457" cy="660178"/>
                </a:xfrm>
                <a:prstGeom prst="rect">
                  <a:avLst/>
                </a:prstGeom>
                <a:solidFill>
                  <a:srgbClr val="8CAFC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4C1B84AA-2E2E-49D7-BBB2-E7BC1BFA4FA4}"/>
                  </a:ext>
                </a:extLst>
              </p:cNvPr>
              <p:cNvSpPr/>
              <p:nvPr/>
            </p:nvSpPr>
            <p:spPr>
              <a:xfrm>
                <a:off x="4612813" y="3945864"/>
                <a:ext cx="575800" cy="46166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等线" panose="020F0502020204030204"/>
                    <a:ea typeface="等线" panose="02010600030101010101" pitchFamily="2" charset="-122"/>
                  </a:rPr>
                  <a:t>04</a:t>
                </a:r>
                <a:endParaRPr kumimoji="0" lang="zh-CN" altLang="en-US" sz="2400" b="1" i="0" u="none" strike="noStrike" kern="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BDFC62A-5DE5-46D4-B205-99AF83476160}"/>
                </a:ext>
              </a:extLst>
            </p:cNvPr>
            <p:cNvSpPr txBox="1"/>
            <p:nvPr/>
          </p:nvSpPr>
          <p:spPr>
            <a:xfrm>
              <a:off x="2459147" y="20571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kern="0" dirty="0">
                  <a:solidFill>
                    <a:srgbClr val="7F7E7F"/>
                  </a:solidFill>
                  <a:latin typeface="等线" panose="020F0502020204030204"/>
                  <a:ea typeface="等线" panose="02010600030101010101" pitchFamily="2" charset="-122"/>
                  <a:cs typeface="+mn-ea"/>
                  <a:sym typeface="+mn-lt"/>
                </a:rPr>
                <a:t>明年工作计划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0D74C13-594F-4596-9F1F-56A10A76D068}"/>
                </a:ext>
              </a:extLst>
            </p:cNvPr>
            <p:cNvSpPr/>
            <p:nvPr/>
          </p:nvSpPr>
          <p:spPr>
            <a:xfrm>
              <a:off x="2489939" y="2405433"/>
              <a:ext cx="396814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7F7E7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There are many variations of passages of Lorem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7F7E7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6917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0792" y="352869"/>
            <a:ext cx="11530417" cy="6152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5262118"/>
            <a:ext cx="12263688" cy="1939733"/>
            <a:chOff x="0" y="5195703"/>
            <a:chExt cx="12263688" cy="1939733"/>
          </a:xfrm>
        </p:grpSpPr>
        <p:sp>
          <p:nvSpPr>
            <p:cNvPr id="19" name="任意多边形 1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0800000">
            <a:off x="-71688" y="-278821"/>
            <a:ext cx="12263688" cy="1939733"/>
            <a:chOff x="0" y="5195703"/>
            <a:chExt cx="12263688" cy="1939733"/>
          </a:xfrm>
        </p:grpSpPr>
        <p:sp>
          <p:nvSpPr>
            <p:cNvPr id="30" name="任意多边形 29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E7C3CE29-4975-4BB2-B2D2-C7BDF30F29AD}"/>
              </a:ext>
            </a:extLst>
          </p:cNvPr>
          <p:cNvSpPr/>
          <p:nvPr/>
        </p:nvSpPr>
        <p:spPr>
          <a:xfrm>
            <a:off x="2020696" y="1771030"/>
            <a:ext cx="3536951" cy="3536951"/>
          </a:xfrm>
          <a:prstGeom prst="ellipse">
            <a:avLst/>
          </a:prstGeom>
          <a:solidFill>
            <a:srgbClr val="8CAFC5"/>
          </a:solidFill>
          <a:ln w="14922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BD8556-6065-4657-87A7-40241AEC1486}"/>
              </a:ext>
            </a:extLst>
          </p:cNvPr>
          <p:cNvSpPr/>
          <p:nvPr/>
        </p:nvSpPr>
        <p:spPr>
          <a:xfrm>
            <a:off x="2919381" y="2608481"/>
            <a:ext cx="173958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altLang="zh-CN" sz="11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等线" panose="020F0502020204030204"/>
                <a:ea typeface="等线" panose="02010600030101010101" pitchFamily="2" charset="-122"/>
              </a:rPr>
              <a:t>01</a:t>
            </a:r>
            <a:endParaRPr lang="zh-CN" altLang="en-US" sz="11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7D74F6-B75A-4DF4-B11B-AD752BE6BC92}"/>
              </a:ext>
            </a:extLst>
          </p:cNvPr>
          <p:cNvGrpSpPr/>
          <p:nvPr/>
        </p:nvGrpSpPr>
        <p:grpSpPr>
          <a:xfrm>
            <a:off x="5551465" y="2516187"/>
            <a:ext cx="4926349" cy="2046639"/>
            <a:chOff x="7032793" y="2497975"/>
            <a:chExt cx="4926349" cy="204663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A6EAE9F-F373-43F4-8875-F1BF30636F11}"/>
                </a:ext>
              </a:extLst>
            </p:cNvPr>
            <p:cNvSpPr/>
            <p:nvPr/>
          </p:nvSpPr>
          <p:spPr>
            <a:xfrm>
              <a:off x="7032793" y="2497975"/>
              <a:ext cx="492634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ln w="0"/>
                  <a:solidFill>
                    <a:srgbClr val="7F7E7F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今年工作概述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6EADDBC-D475-41D5-A734-649F1D2BEA2F}"/>
                </a:ext>
              </a:extLst>
            </p:cNvPr>
            <p:cNvSpPr txBox="1"/>
            <p:nvPr/>
          </p:nvSpPr>
          <p:spPr>
            <a:xfrm>
              <a:off x="7032793" y="3372434"/>
              <a:ext cx="4926349" cy="117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There are many variations of passages of Lorem Ipsum available, but the  majority have suffered alteration some form, by injected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humour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, or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randomThere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 are many variations of passages of Lorem Ipsum available, but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626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766C0DE-27D8-42C4-A407-B82744EF4AEF}"/>
              </a:ext>
            </a:extLst>
          </p:cNvPr>
          <p:cNvGrpSpPr/>
          <p:nvPr/>
        </p:nvGrpSpPr>
        <p:grpSpPr>
          <a:xfrm>
            <a:off x="3664166" y="1544554"/>
            <a:ext cx="7071140" cy="1237498"/>
            <a:chOff x="4478130" y="1231385"/>
            <a:chExt cx="7071140" cy="1237498"/>
          </a:xfrm>
        </p:grpSpPr>
        <p:sp>
          <p:nvSpPr>
            <p:cNvPr id="12" name="文本框1">
              <a:extLst>
                <a:ext uri="{FF2B5EF4-FFF2-40B4-BE49-F238E27FC236}">
                  <a16:creationId xmlns:a16="http://schemas.microsoft.com/office/drawing/2014/main" id="{A29FCB02-D403-4E05-95E2-6FFE1ADF3B65}"/>
                </a:ext>
              </a:extLst>
            </p:cNvPr>
            <p:cNvSpPr txBox="1"/>
            <p:nvPr/>
          </p:nvSpPr>
          <p:spPr>
            <a:xfrm>
              <a:off x="4478130" y="123138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7F7E7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  <a:endParaRPr lang="id-ID" sz="2400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3" name="文本框2">
              <a:extLst>
                <a:ext uri="{FF2B5EF4-FFF2-40B4-BE49-F238E27FC236}">
                  <a16:creationId xmlns:a16="http://schemas.microsoft.com/office/drawing/2014/main" id="{F5A35A44-F868-499A-876D-0E44CAEC7CA6}"/>
                </a:ext>
              </a:extLst>
            </p:cNvPr>
            <p:cNvSpPr/>
            <p:nvPr/>
          </p:nvSpPr>
          <p:spPr>
            <a:xfrm>
              <a:off x="4481198" y="1641156"/>
              <a:ext cx="7068072" cy="82772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950"/>
                </a:spcBef>
                <a:defRPr/>
              </a:pPr>
              <a:r>
                <a:rPr lang="zh-CN" altLang="en-US" sz="1100" dirty="0">
                  <a:solidFill>
                    <a:srgbClr val="7F7F7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，此处添加此处添加详细文本描述，建议与标题相此处添加详细文本描述此处添加详细文本描述，建议与标题相关并符合整体语言风格，此处添加此处添加详细文本描述，建议与标题相此处添加详细文本描述</a:t>
              </a:r>
              <a:endParaRPr lang="en-US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lt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32044239-FBF6-432D-A2CD-10BFA8BDFC35}"/>
              </a:ext>
            </a:extLst>
          </p:cNvPr>
          <p:cNvSpPr/>
          <p:nvPr/>
        </p:nvSpPr>
        <p:spPr>
          <a:xfrm>
            <a:off x="1205336" y="975853"/>
            <a:ext cx="2374900" cy="2374900"/>
          </a:xfrm>
          <a:prstGeom prst="ellipse">
            <a:avLst/>
          </a:prstGeom>
          <a:solidFill>
            <a:srgbClr val="7F7E7F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66633AA-4D1B-413D-8150-7EAAC7A1F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1" t="25971" r="27271" b="24697"/>
          <a:stretch>
            <a:fillRect/>
          </a:stretch>
        </p:blipFill>
        <p:spPr>
          <a:xfrm>
            <a:off x="1339226" y="1109743"/>
            <a:ext cx="2107120" cy="2107120"/>
          </a:xfrm>
          <a:custGeom>
            <a:avLst/>
            <a:gdLst>
              <a:gd name="connsiteX0" fmla="*/ 1053560 w 2107120"/>
              <a:gd name="connsiteY0" fmla="*/ 0 h 2107120"/>
              <a:gd name="connsiteX1" fmla="*/ 2107120 w 2107120"/>
              <a:gd name="connsiteY1" fmla="*/ 1053560 h 2107120"/>
              <a:gd name="connsiteX2" fmla="*/ 1053560 w 2107120"/>
              <a:gd name="connsiteY2" fmla="*/ 2107120 h 2107120"/>
              <a:gd name="connsiteX3" fmla="*/ 0 w 2107120"/>
              <a:gd name="connsiteY3" fmla="*/ 1053560 h 2107120"/>
              <a:gd name="connsiteX4" fmla="*/ 1053560 w 2107120"/>
              <a:gd name="connsiteY4" fmla="*/ 0 h 210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120" h="2107120">
                <a:moveTo>
                  <a:pt x="1053560" y="0"/>
                </a:moveTo>
                <a:cubicBezTo>
                  <a:pt x="1635425" y="0"/>
                  <a:pt x="2107120" y="471695"/>
                  <a:pt x="2107120" y="1053560"/>
                </a:cubicBezTo>
                <a:cubicBezTo>
                  <a:pt x="2107120" y="1635425"/>
                  <a:pt x="1635425" y="2107120"/>
                  <a:pt x="1053560" y="2107120"/>
                </a:cubicBezTo>
                <a:cubicBezTo>
                  <a:pt x="471695" y="2107120"/>
                  <a:pt x="0" y="1635425"/>
                  <a:pt x="0" y="1053560"/>
                </a:cubicBezTo>
                <a:cubicBezTo>
                  <a:pt x="0" y="471695"/>
                  <a:pt x="471695" y="0"/>
                  <a:pt x="1053560" y="0"/>
                </a:cubicBezTo>
                <a:close/>
              </a:path>
            </a:pathLst>
          </a:cu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964CD7A2-779A-4E3C-9A56-A587BB6B590D}"/>
              </a:ext>
            </a:extLst>
          </p:cNvPr>
          <p:cNvSpPr/>
          <p:nvPr/>
        </p:nvSpPr>
        <p:spPr>
          <a:xfrm>
            <a:off x="1205336" y="3738508"/>
            <a:ext cx="2374900" cy="2374900"/>
          </a:xfrm>
          <a:prstGeom prst="ellipse">
            <a:avLst/>
          </a:prstGeom>
          <a:solidFill>
            <a:srgbClr val="7F7E7F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A01CC97-1F20-4D0C-AEA7-0DE036D9F6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1" t="25971" r="27271" b="24697"/>
          <a:stretch>
            <a:fillRect/>
          </a:stretch>
        </p:blipFill>
        <p:spPr>
          <a:xfrm>
            <a:off x="1339226" y="3869430"/>
            <a:ext cx="2107120" cy="2107120"/>
          </a:xfrm>
          <a:custGeom>
            <a:avLst/>
            <a:gdLst>
              <a:gd name="connsiteX0" fmla="*/ 1053560 w 2107120"/>
              <a:gd name="connsiteY0" fmla="*/ 0 h 2107120"/>
              <a:gd name="connsiteX1" fmla="*/ 2107120 w 2107120"/>
              <a:gd name="connsiteY1" fmla="*/ 1053560 h 2107120"/>
              <a:gd name="connsiteX2" fmla="*/ 1053560 w 2107120"/>
              <a:gd name="connsiteY2" fmla="*/ 2107120 h 2107120"/>
              <a:gd name="connsiteX3" fmla="*/ 0 w 2107120"/>
              <a:gd name="connsiteY3" fmla="*/ 1053560 h 2107120"/>
              <a:gd name="connsiteX4" fmla="*/ 1053560 w 2107120"/>
              <a:gd name="connsiteY4" fmla="*/ 0 h 210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120" h="2107120">
                <a:moveTo>
                  <a:pt x="1053560" y="0"/>
                </a:moveTo>
                <a:cubicBezTo>
                  <a:pt x="1635425" y="0"/>
                  <a:pt x="2107120" y="471695"/>
                  <a:pt x="2107120" y="1053560"/>
                </a:cubicBezTo>
                <a:cubicBezTo>
                  <a:pt x="2107120" y="1635425"/>
                  <a:pt x="1635425" y="2107120"/>
                  <a:pt x="1053560" y="2107120"/>
                </a:cubicBezTo>
                <a:cubicBezTo>
                  <a:pt x="471695" y="2107120"/>
                  <a:pt x="0" y="1635425"/>
                  <a:pt x="0" y="1053560"/>
                </a:cubicBezTo>
                <a:cubicBezTo>
                  <a:pt x="0" y="471695"/>
                  <a:pt x="471695" y="0"/>
                  <a:pt x="1053560" y="0"/>
                </a:cubicBez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5E646F-64DE-4E9F-A3F2-CF89CB53BE49}"/>
              </a:ext>
            </a:extLst>
          </p:cNvPr>
          <p:cNvGrpSpPr/>
          <p:nvPr/>
        </p:nvGrpSpPr>
        <p:grpSpPr>
          <a:xfrm>
            <a:off x="3664166" y="4307209"/>
            <a:ext cx="7071140" cy="1237498"/>
            <a:chOff x="4478130" y="1231385"/>
            <a:chExt cx="7071140" cy="1237498"/>
          </a:xfrm>
        </p:grpSpPr>
        <p:sp>
          <p:nvSpPr>
            <p:cNvPr id="19" name="文本框1">
              <a:extLst>
                <a:ext uri="{FF2B5EF4-FFF2-40B4-BE49-F238E27FC236}">
                  <a16:creationId xmlns:a16="http://schemas.microsoft.com/office/drawing/2014/main" id="{D2FF5830-9FEB-49E1-8C99-C85E8DEEC4F4}"/>
                </a:ext>
              </a:extLst>
            </p:cNvPr>
            <p:cNvSpPr txBox="1"/>
            <p:nvPr/>
          </p:nvSpPr>
          <p:spPr>
            <a:xfrm>
              <a:off x="4478130" y="123138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7F7E7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  <a:endParaRPr lang="id-ID" sz="2400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0" name="文本框2">
              <a:extLst>
                <a:ext uri="{FF2B5EF4-FFF2-40B4-BE49-F238E27FC236}">
                  <a16:creationId xmlns:a16="http://schemas.microsoft.com/office/drawing/2014/main" id="{44EA6559-29C5-49BE-B2DD-7B5C680A7AC6}"/>
                </a:ext>
              </a:extLst>
            </p:cNvPr>
            <p:cNvSpPr/>
            <p:nvPr/>
          </p:nvSpPr>
          <p:spPr>
            <a:xfrm>
              <a:off x="4481198" y="1641156"/>
              <a:ext cx="7068072" cy="82772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950"/>
                </a:spcBef>
                <a:defRPr/>
              </a:pPr>
              <a:r>
                <a:rPr lang="zh-CN" altLang="en-US" sz="1100" dirty="0">
                  <a:solidFill>
                    <a:srgbClr val="7F7F7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，此处添加此处添加详细文本描述，建议与标题相此处添加详细文本描述此处添加详细文本描述，建议与标题相关并符合整体语言风格，此处添加此处添加详细文本描述，建议与标题相此处添加详细文本描述</a:t>
              </a:r>
              <a:endParaRPr lang="en-US" altLang="en-US" sz="1100" dirty="0">
                <a:solidFill>
                  <a:srgbClr val="7F7F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6837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664F7A8-B545-49DC-ACE5-37695BFACF70}"/>
              </a:ext>
            </a:extLst>
          </p:cNvPr>
          <p:cNvSpPr/>
          <p:nvPr/>
        </p:nvSpPr>
        <p:spPr>
          <a:xfrm>
            <a:off x="876000" y="1616300"/>
            <a:ext cx="3240000" cy="4320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1">
            <a:extLst>
              <a:ext uri="{FF2B5EF4-FFF2-40B4-BE49-F238E27FC236}">
                <a16:creationId xmlns:a16="http://schemas.microsoft.com/office/drawing/2014/main" id="{B90C2B27-B029-43B5-A48C-368D67A54AF6}"/>
              </a:ext>
            </a:extLst>
          </p:cNvPr>
          <p:cNvSpPr txBox="1"/>
          <p:nvPr/>
        </p:nvSpPr>
        <p:spPr>
          <a:xfrm>
            <a:off x="1711170" y="46720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文本框2">
            <a:extLst>
              <a:ext uri="{FF2B5EF4-FFF2-40B4-BE49-F238E27FC236}">
                <a16:creationId xmlns:a16="http://schemas.microsoft.com/office/drawing/2014/main" id="{09F3FAD6-6985-4430-96F0-A72488CB8DA7}"/>
              </a:ext>
            </a:extLst>
          </p:cNvPr>
          <p:cNvSpPr/>
          <p:nvPr/>
        </p:nvSpPr>
        <p:spPr>
          <a:xfrm>
            <a:off x="1214566" y="4932809"/>
            <a:ext cx="2562868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</a:t>
            </a:r>
            <a:endParaRPr lang="en-US" altLang="en-US" sz="1100" dirty="0">
              <a:solidFill>
                <a:prstClr val="white">
                  <a:lumMod val="50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B455B12-4940-4B12-8118-B9D68AB19880}"/>
              </a:ext>
            </a:extLst>
          </p:cNvPr>
          <p:cNvSpPr/>
          <p:nvPr/>
        </p:nvSpPr>
        <p:spPr>
          <a:xfrm>
            <a:off x="4476000" y="1616300"/>
            <a:ext cx="3240000" cy="4320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文本框1">
            <a:extLst>
              <a:ext uri="{FF2B5EF4-FFF2-40B4-BE49-F238E27FC236}">
                <a16:creationId xmlns:a16="http://schemas.microsoft.com/office/drawing/2014/main" id="{112FBC1F-04D2-4170-8FB1-F0B7227EB562}"/>
              </a:ext>
            </a:extLst>
          </p:cNvPr>
          <p:cNvSpPr txBox="1"/>
          <p:nvPr/>
        </p:nvSpPr>
        <p:spPr>
          <a:xfrm>
            <a:off x="5311170" y="46720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3" name="文本框2">
            <a:extLst>
              <a:ext uri="{FF2B5EF4-FFF2-40B4-BE49-F238E27FC236}">
                <a16:creationId xmlns:a16="http://schemas.microsoft.com/office/drawing/2014/main" id="{53904E0B-E795-4400-ADCB-2E0604CC4CB9}"/>
              </a:ext>
            </a:extLst>
          </p:cNvPr>
          <p:cNvSpPr/>
          <p:nvPr/>
        </p:nvSpPr>
        <p:spPr>
          <a:xfrm>
            <a:off x="4814566" y="4932809"/>
            <a:ext cx="2562868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</a:t>
            </a:r>
            <a:endParaRPr lang="en-US" altLang="en-US" sz="1100" dirty="0">
              <a:solidFill>
                <a:prstClr val="white">
                  <a:lumMod val="50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ABEBF37-C4DB-48EA-A492-9B8CB9D9A82D}"/>
              </a:ext>
            </a:extLst>
          </p:cNvPr>
          <p:cNvSpPr/>
          <p:nvPr/>
        </p:nvSpPr>
        <p:spPr>
          <a:xfrm>
            <a:off x="8076000" y="1616300"/>
            <a:ext cx="3240000" cy="4320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文本框1">
            <a:extLst>
              <a:ext uri="{FF2B5EF4-FFF2-40B4-BE49-F238E27FC236}">
                <a16:creationId xmlns:a16="http://schemas.microsoft.com/office/drawing/2014/main" id="{CA37A41B-4573-4DD5-B6C6-957468A38E1B}"/>
              </a:ext>
            </a:extLst>
          </p:cNvPr>
          <p:cNvSpPr txBox="1"/>
          <p:nvPr/>
        </p:nvSpPr>
        <p:spPr>
          <a:xfrm>
            <a:off x="8911170" y="46720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6" name="文本框2">
            <a:extLst>
              <a:ext uri="{FF2B5EF4-FFF2-40B4-BE49-F238E27FC236}">
                <a16:creationId xmlns:a16="http://schemas.microsoft.com/office/drawing/2014/main" id="{9B57D421-E60A-4DCA-9BDD-01D8AABC0734}"/>
              </a:ext>
            </a:extLst>
          </p:cNvPr>
          <p:cNvSpPr/>
          <p:nvPr/>
        </p:nvSpPr>
        <p:spPr>
          <a:xfrm>
            <a:off x="8414566" y="4932809"/>
            <a:ext cx="2562868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</a:t>
            </a:r>
            <a:endParaRPr lang="en-US" altLang="en-US" sz="1100" dirty="0">
              <a:solidFill>
                <a:prstClr val="white">
                  <a:lumMod val="50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23AAEBA7-1AF5-4744-A0E8-7EC8957F72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8" t="2207" r="18861" b="27802"/>
          <a:stretch>
            <a:fillRect/>
          </a:stretch>
        </p:blipFill>
        <p:spPr>
          <a:xfrm>
            <a:off x="1056000" y="1615662"/>
            <a:ext cx="2880000" cy="2880000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880000">
                <a:moveTo>
                  <a:pt x="0" y="0"/>
                </a:moveTo>
                <a:lnTo>
                  <a:pt x="2880000" y="0"/>
                </a:lnTo>
                <a:lnTo>
                  <a:pt x="2880000" y="2880000"/>
                </a:lnTo>
                <a:lnTo>
                  <a:pt x="0" y="2880000"/>
                </a:lnTo>
                <a:close/>
              </a:path>
            </a:pathLst>
          </a:cu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2C6C78DD-1445-4B9A-8631-07E102050A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8" t="2207" r="18861" b="27802"/>
          <a:stretch>
            <a:fillRect/>
          </a:stretch>
        </p:blipFill>
        <p:spPr>
          <a:xfrm>
            <a:off x="4650791" y="1599830"/>
            <a:ext cx="2880000" cy="2880000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880000">
                <a:moveTo>
                  <a:pt x="0" y="0"/>
                </a:moveTo>
                <a:lnTo>
                  <a:pt x="2880000" y="0"/>
                </a:lnTo>
                <a:lnTo>
                  <a:pt x="2880000" y="2880000"/>
                </a:lnTo>
                <a:lnTo>
                  <a:pt x="0" y="288000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A3D4519-C5D9-47F6-BEFE-D281A653EE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8" t="2207" r="18861" b="27802"/>
          <a:stretch>
            <a:fillRect/>
          </a:stretch>
        </p:blipFill>
        <p:spPr>
          <a:xfrm>
            <a:off x="8265796" y="1614960"/>
            <a:ext cx="2880000" cy="2880000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880000">
                <a:moveTo>
                  <a:pt x="0" y="0"/>
                </a:moveTo>
                <a:lnTo>
                  <a:pt x="2880000" y="0"/>
                </a:lnTo>
                <a:lnTo>
                  <a:pt x="2880000" y="2880000"/>
                </a:lnTo>
                <a:lnTo>
                  <a:pt x="0" y="2880000"/>
                </a:lnTo>
                <a:close/>
              </a:path>
            </a:pathLst>
          </a:cu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id="{BD596632-59C8-41AE-890B-B95FA32E90E3}"/>
              </a:ext>
            </a:extLst>
          </p:cNvPr>
          <p:cNvSpPr/>
          <p:nvPr/>
        </p:nvSpPr>
        <p:spPr>
          <a:xfrm>
            <a:off x="409495" y="256618"/>
            <a:ext cx="3799199" cy="576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8CAFC5"/>
                </a:solidFill>
                <a:latin typeface="等线" panose="020F0502020204030204"/>
                <a:ea typeface="等线" panose="02010600030101010101" pitchFamily="2" charset="-122"/>
              </a:rPr>
              <a:t>单击此处添加标题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93F65BC-FDD3-4B66-B2BB-1A3869A3A888}"/>
              </a:ext>
            </a:extLst>
          </p:cNvPr>
          <p:cNvSpPr txBox="1"/>
          <p:nvPr/>
        </p:nvSpPr>
        <p:spPr>
          <a:xfrm>
            <a:off x="425830" y="781148"/>
            <a:ext cx="5327940" cy="252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等线 Light" panose="02010600030101010101" pitchFamily="2" charset="-122"/>
              </a:rPr>
              <a:t>The user can demonstrate on a projector or computer, or print</a:t>
            </a:r>
            <a:endParaRPr lang="en-US" altLang="zh-CN" sz="8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等线 Light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194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0792" y="352869"/>
            <a:ext cx="11530417" cy="6152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5262118"/>
            <a:ext cx="12263688" cy="1939733"/>
            <a:chOff x="0" y="5195703"/>
            <a:chExt cx="12263688" cy="1939733"/>
          </a:xfrm>
        </p:grpSpPr>
        <p:sp>
          <p:nvSpPr>
            <p:cNvPr id="19" name="任意多边形 1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0800000">
            <a:off x="-71688" y="-278821"/>
            <a:ext cx="12263688" cy="1939733"/>
            <a:chOff x="0" y="5195703"/>
            <a:chExt cx="12263688" cy="1939733"/>
          </a:xfrm>
        </p:grpSpPr>
        <p:sp>
          <p:nvSpPr>
            <p:cNvPr id="30" name="任意多边形 29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E7C3CE29-4975-4BB2-B2D2-C7BDF30F29AD}"/>
              </a:ext>
            </a:extLst>
          </p:cNvPr>
          <p:cNvSpPr/>
          <p:nvPr/>
        </p:nvSpPr>
        <p:spPr>
          <a:xfrm>
            <a:off x="2020696" y="1771030"/>
            <a:ext cx="3536951" cy="3536951"/>
          </a:xfrm>
          <a:prstGeom prst="ellipse">
            <a:avLst/>
          </a:prstGeom>
          <a:solidFill>
            <a:srgbClr val="8CAFC5"/>
          </a:solidFill>
          <a:ln w="14922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BD8556-6065-4657-87A7-40241AEC1486}"/>
              </a:ext>
            </a:extLst>
          </p:cNvPr>
          <p:cNvSpPr/>
          <p:nvPr/>
        </p:nvSpPr>
        <p:spPr>
          <a:xfrm>
            <a:off x="2759081" y="2608481"/>
            <a:ext cx="206018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altLang="zh-CN" sz="11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等线" panose="020F0502020204030204"/>
                <a:ea typeface="等线" panose="02010600030101010101" pitchFamily="2" charset="-122"/>
              </a:rPr>
              <a:t>02</a:t>
            </a:r>
            <a:endParaRPr lang="zh-CN" altLang="en-US" sz="11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7D74F6-B75A-4DF4-B11B-AD752BE6BC92}"/>
              </a:ext>
            </a:extLst>
          </p:cNvPr>
          <p:cNvGrpSpPr/>
          <p:nvPr/>
        </p:nvGrpSpPr>
        <p:grpSpPr>
          <a:xfrm>
            <a:off x="5551465" y="2516187"/>
            <a:ext cx="4926349" cy="2046639"/>
            <a:chOff x="7032793" y="2497975"/>
            <a:chExt cx="4926349" cy="204663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A6EAE9F-F373-43F4-8875-F1BF30636F11}"/>
                </a:ext>
              </a:extLst>
            </p:cNvPr>
            <p:cNvSpPr/>
            <p:nvPr/>
          </p:nvSpPr>
          <p:spPr>
            <a:xfrm>
              <a:off x="7032793" y="2497975"/>
              <a:ext cx="492634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ln w="0"/>
                  <a:solidFill>
                    <a:srgbClr val="7F7E7F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工作业绩结果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6EADDBC-D475-41D5-A734-649F1D2BEA2F}"/>
                </a:ext>
              </a:extLst>
            </p:cNvPr>
            <p:cNvSpPr txBox="1"/>
            <p:nvPr/>
          </p:nvSpPr>
          <p:spPr>
            <a:xfrm>
              <a:off x="7032793" y="3372434"/>
              <a:ext cx="4926349" cy="117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There are many variations of passages of Lorem Ipsum available, but the  majority have suffered alteration some form, by injected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humour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, or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randomThere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 are many variations of passages of Lorem Ipsum available, but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1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6B4EE3-9037-4A38-998C-35308BD12284}"/>
              </a:ext>
            </a:extLst>
          </p:cNvPr>
          <p:cNvSpPr/>
          <p:nvPr/>
        </p:nvSpPr>
        <p:spPr>
          <a:xfrm>
            <a:off x="409495" y="256618"/>
            <a:ext cx="3799199" cy="576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8CAFC5"/>
                </a:solidFill>
                <a:latin typeface="等线" panose="020F0502020204030204"/>
                <a:ea typeface="等线" panose="02010600030101010101" pitchFamily="2" charset="-122"/>
              </a:rPr>
              <a:t>单击此处添加标题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7BA9B5F-CEB2-495E-BFA1-85184B80F604}"/>
              </a:ext>
            </a:extLst>
          </p:cNvPr>
          <p:cNvSpPr txBox="1"/>
          <p:nvPr/>
        </p:nvSpPr>
        <p:spPr>
          <a:xfrm>
            <a:off x="425830" y="781148"/>
            <a:ext cx="5327940" cy="252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ea typeface="等线 Light" panose="02010600030101010101" pitchFamily="2" charset="-122"/>
              </a:rPr>
              <a:t>The user can demonstrate on a projector or computer, or print</a:t>
            </a:r>
            <a:endParaRPr lang="en-US" altLang="zh-CN" sz="8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 pitchFamily="34" charset="0"/>
              <a:ea typeface="等线 Light" panose="02010600030101010101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6511801-9C73-44C3-9482-6FBFDC56664D}"/>
              </a:ext>
            </a:extLst>
          </p:cNvPr>
          <p:cNvGrpSpPr/>
          <p:nvPr/>
        </p:nvGrpSpPr>
        <p:grpSpPr>
          <a:xfrm>
            <a:off x="1647876" y="2037521"/>
            <a:ext cx="2009723" cy="2000018"/>
            <a:chOff x="304800" y="673100"/>
            <a:chExt cx="4000500" cy="4000500"/>
          </a:xfrm>
          <a:solidFill>
            <a:srgbClr val="8CAFC5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6">
              <a:extLst>
                <a:ext uri="{FF2B5EF4-FFF2-40B4-BE49-F238E27FC236}">
                  <a16:creationId xmlns:a16="http://schemas.microsoft.com/office/drawing/2014/main" id="{B4DA855A-F537-4496-A1E1-975DD17EC441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72F50FF-BD51-4368-9B32-BE45C8AE4C35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11969C00-618B-46AE-97DB-74CE9A788A17}"/>
              </a:ext>
            </a:extLst>
          </p:cNvPr>
          <p:cNvSpPr/>
          <p:nvPr/>
        </p:nvSpPr>
        <p:spPr>
          <a:xfrm>
            <a:off x="3214206" y="3339853"/>
            <a:ext cx="468318" cy="46831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4966700-F18B-495F-BF8B-93172C35A5BB}"/>
              </a:ext>
            </a:extLst>
          </p:cNvPr>
          <p:cNvSpPr/>
          <p:nvPr/>
        </p:nvSpPr>
        <p:spPr>
          <a:xfrm>
            <a:off x="1861031" y="275310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6107B8-1645-4E28-A038-74CDA1DDF975}"/>
              </a:ext>
            </a:extLst>
          </p:cNvPr>
          <p:cNvSpPr txBox="1"/>
          <p:nvPr/>
        </p:nvSpPr>
        <p:spPr>
          <a:xfrm>
            <a:off x="1202316" y="4037539"/>
            <a:ext cx="28210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There are many variations of passages of Lorem Ipsum available, but the  majority have suffered alteration some form, by injected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humour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347D0B-59FF-443A-813F-E4383A26CA75}"/>
              </a:ext>
            </a:extLst>
          </p:cNvPr>
          <p:cNvGrpSpPr/>
          <p:nvPr/>
        </p:nvGrpSpPr>
        <p:grpSpPr>
          <a:xfrm>
            <a:off x="5188091" y="2037521"/>
            <a:ext cx="2000018" cy="2000018"/>
            <a:chOff x="304800" y="673100"/>
            <a:chExt cx="4000500" cy="4000500"/>
          </a:xfrm>
          <a:solidFill>
            <a:srgbClr val="DCE6E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6">
              <a:extLst>
                <a:ext uri="{FF2B5EF4-FFF2-40B4-BE49-F238E27FC236}">
                  <a16:creationId xmlns:a16="http://schemas.microsoft.com/office/drawing/2014/main" id="{B997DC54-E3AA-480B-B60B-6B2E0E660FED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CF9EAC4-A070-4921-ABE9-83E2F30528A9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27EAD1D3-1CDE-466E-A0DE-B2CA113F14A8}"/>
              </a:ext>
            </a:extLst>
          </p:cNvPr>
          <p:cNvSpPr/>
          <p:nvPr/>
        </p:nvSpPr>
        <p:spPr>
          <a:xfrm>
            <a:off x="6736660" y="3339853"/>
            <a:ext cx="468318" cy="46831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AD063D8-B36F-42FD-9820-4FE365918374}"/>
              </a:ext>
            </a:extLst>
          </p:cNvPr>
          <p:cNvSpPr/>
          <p:nvPr/>
        </p:nvSpPr>
        <p:spPr>
          <a:xfrm>
            <a:off x="5401245" y="275310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7F7E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435198C-BCB1-4183-8C15-8E7C024FA17C}"/>
              </a:ext>
            </a:extLst>
          </p:cNvPr>
          <p:cNvSpPr txBox="1"/>
          <p:nvPr/>
        </p:nvSpPr>
        <p:spPr>
          <a:xfrm>
            <a:off x="4742530" y="4037539"/>
            <a:ext cx="2739611" cy="198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There are many variations of passages of Lorem Ipsum available, but the  majority have suffered alteration some form, by injected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humour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DE0B99D-FFB1-49D0-AD53-D13345F5DFDA}"/>
              </a:ext>
            </a:extLst>
          </p:cNvPr>
          <p:cNvGrpSpPr/>
          <p:nvPr/>
        </p:nvGrpSpPr>
        <p:grpSpPr>
          <a:xfrm>
            <a:off x="8728305" y="2037521"/>
            <a:ext cx="2000018" cy="2000018"/>
            <a:chOff x="304800" y="673100"/>
            <a:chExt cx="4000500" cy="4000500"/>
          </a:xfrm>
          <a:solidFill>
            <a:srgbClr val="BDBDB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6">
              <a:extLst>
                <a:ext uri="{FF2B5EF4-FFF2-40B4-BE49-F238E27FC236}">
                  <a16:creationId xmlns:a16="http://schemas.microsoft.com/office/drawing/2014/main" id="{58B5978C-93BD-4F08-A6F6-2959CFA7236A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219EEE4-D6E6-449C-BAE9-BD7CFD828553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890E1C76-FF54-44E0-9D0F-2E37A6F7C470}"/>
              </a:ext>
            </a:extLst>
          </p:cNvPr>
          <p:cNvSpPr/>
          <p:nvPr/>
        </p:nvSpPr>
        <p:spPr>
          <a:xfrm>
            <a:off x="10344899" y="3342571"/>
            <a:ext cx="468318" cy="46831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A2549AA1-5F02-4B0C-BA0B-A0D57E9F2B19}"/>
              </a:ext>
            </a:extLst>
          </p:cNvPr>
          <p:cNvSpPr/>
          <p:nvPr/>
        </p:nvSpPr>
        <p:spPr>
          <a:xfrm>
            <a:off x="8941459" y="275310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E39DA30-8E7B-4758-9B79-42A5B58755CB}"/>
              </a:ext>
            </a:extLst>
          </p:cNvPr>
          <p:cNvSpPr txBox="1"/>
          <p:nvPr/>
        </p:nvSpPr>
        <p:spPr>
          <a:xfrm>
            <a:off x="8282744" y="4037539"/>
            <a:ext cx="2739611" cy="198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There are many variations of passages of Lorem Ipsum available, but the  majority have suffered alteration some form, by injected </a:t>
            </a:r>
            <a:r>
              <a:rPr lang="en-US" altLang="zh-CN" sz="14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humour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053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5211625"/>
            <a:ext cx="12263688" cy="1939733"/>
            <a:chOff x="0" y="5195703"/>
            <a:chExt cx="12263688" cy="1939733"/>
          </a:xfrm>
        </p:grpSpPr>
        <p:sp>
          <p:nvSpPr>
            <p:cNvPr id="35" name="任意多边形 34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-71688" y="-317961"/>
            <a:ext cx="12263688" cy="1939733"/>
            <a:chOff x="0" y="5195703"/>
            <a:chExt cx="12263688" cy="1939733"/>
          </a:xfrm>
        </p:grpSpPr>
        <p:sp>
          <p:nvSpPr>
            <p:cNvPr id="39" name="任意多边形 3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41F2293-4A06-472B-8876-097160FA7E14}"/>
              </a:ext>
            </a:extLst>
          </p:cNvPr>
          <p:cNvSpPr/>
          <p:nvPr/>
        </p:nvSpPr>
        <p:spPr>
          <a:xfrm>
            <a:off x="155575" y="212326"/>
            <a:ext cx="11865939" cy="6456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6B4EE3-9037-4A38-998C-35308BD12284}"/>
              </a:ext>
            </a:extLst>
          </p:cNvPr>
          <p:cNvSpPr/>
          <p:nvPr/>
        </p:nvSpPr>
        <p:spPr>
          <a:xfrm>
            <a:off x="409495" y="256618"/>
            <a:ext cx="3799199" cy="576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CAFC5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单击此处添加标题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7BA9B5F-CEB2-495E-BFA1-85184B80F604}"/>
              </a:ext>
            </a:extLst>
          </p:cNvPr>
          <p:cNvSpPr txBox="1"/>
          <p:nvPr/>
        </p:nvSpPr>
        <p:spPr>
          <a:xfrm>
            <a:off x="425830" y="781148"/>
            <a:ext cx="5327940" cy="252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等线 Light" panose="02010600030101010101" pitchFamily="2" charset="-122"/>
                <a:cs typeface="+mn-cs"/>
              </a:rPr>
              <a:t>The user can demonstrate on a projector or computer, or print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等线 Light" panose="02010600030101010101" pitchFamily="2" charset="-122"/>
              <a:cs typeface="+mn-cs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10EFB9C-D8DC-4B1F-9571-1A813E7F7286}"/>
              </a:ext>
            </a:extLst>
          </p:cNvPr>
          <p:cNvGrpSpPr/>
          <p:nvPr/>
        </p:nvGrpSpPr>
        <p:grpSpPr>
          <a:xfrm>
            <a:off x="1569720" y="1585857"/>
            <a:ext cx="2678561" cy="3964936"/>
            <a:chOff x="1569720" y="1585857"/>
            <a:chExt cx="2678561" cy="3964936"/>
          </a:xfrm>
          <a:solidFill>
            <a:srgbClr val="8CAFC5"/>
          </a:solidFill>
        </p:grpSpPr>
        <p:sp>
          <p:nvSpPr>
            <p:cNvPr id="50" name="Freeform: Shape 16">
              <a:extLst>
                <a:ext uri="{FF2B5EF4-FFF2-40B4-BE49-F238E27FC236}">
                  <a16:creationId xmlns:a16="http://schemas.microsoft.com/office/drawing/2014/main" id="{8BC680CE-1207-4769-B981-8B349642C567}"/>
                </a:ext>
              </a:extLst>
            </p:cNvPr>
            <p:cNvSpPr/>
            <p:nvPr/>
          </p:nvSpPr>
          <p:spPr>
            <a:xfrm>
              <a:off x="1569720" y="2001383"/>
              <a:ext cx="2678561" cy="3549410"/>
            </a:xfrm>
            <a:custGeom>
              <a:avLst/>
              <a:gdLst>
                <a:gd name="connsiteX0" fmla="*/ 0 w 3275465"/>
                <a:gd name="connsiteY0" fmla="*/ 0 h 4340379"/>
                <a:gd name="connsiteX1" fmla="*/ 3275465 w 3275465"/>
                <a:gd name="connsiteY1" fmla="*/ 0 h 4340379"/>
                <a:gd name="connsiteX2" fmla="*/ 3275465 w 3275465"/>
                <a:gd name="connsiteY2" fmla="*/ 2873103 h 4340379"/>
                <a:gd name="connsiteX3" fmla="*/ 0 w 3275465"/>
                <a:gd name="connsiteY3" fmla="*/ 4340379 h 4340379"/>
                <a:gd name="connsiteX4" fmla="*/ 0 w 3275465"/>
                <a:gd name="connsiteY4" fmla="*/ 0 h 43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465" h="4340379">
                  <a:moveTo>
                    <a:pt x="0" y="0"/>
                  </a:moveTo>
                  <a:lnTo>
                    <a:pt x="3275465" y="0"/>
                  </a:lnTo>
                  <a:lnTo>
                    <a:pt x="3275465" y="2873103"/>
                  </a:lnTo>
                  <a:lnTo>
                    <a:pt x="0" y="43403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5838BBA3-EFFA-4EC1-AF68-CF4C9665B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52875" y="1585857"/>
              <a:ext cx="312250" cy="312250"/>
            </a:xfrm>
            <a:custGeom>
              <a:avLst/>
              <a:gdLst>
                <a:gd name="T0" fmla="*/ 302 w 596"/>
                <a:gd name="T1" fmla="*/ 536 h 596"/>
                <a:gd name="T2" fmla="*/ 291 w 596"/>
                <a:gd name="T3" fmla="*/ 534 h 596"/>
                <a:gd name="T4" fmla="*/ 110 w 596"/>
                <a:gd name="T5" fmla="*/ 350 h 596"/>
                <a:gd name="T6" fmla="*/ 112 w 596"/>
                <a:gd name="T7" fmla="*/ 342 h 596"/>
                <a:gd name="T8" fmla="*/ 119 w 596"/>
                <a:gd name="T9" fmla="*/ 338 h 596"/>
                <a:gd name="T10" fmla="*/ 219 w 596"/>
                <a:gd name="T11" fmla="*/ 87 h 596"/>
                <a:gd name="T12" fmla="*/ 228 w 596"/>
                <a:gd name="T13" fmla="*/ 80 h 596"/>
                <a:gd name="T14" fmla="*/ 374 w 596"/>
                <a:gd name="T15" fmla="*/ 83 h 596"/>
                <a:gd name="T16" fmla="*/ 378 w 596"/>
                <a:gd name="T17" fmla="*/ 338 h 596"/>
                <a:gd name="T18" fmla="*/ 482 w 596"/>
                <a:gd name="T19" fmla="*/ 340 h 596"/>
                <a:gd name="T20" fmla="*/ 487 w 596"/>
                <a:gd name="T21" fmla="*/ 347 h 596"/>
                <a:gd name="T22" fmla="*/ 483 w 596"/>
                <a:gd name="T23" fmla="*/ 356 h 596"/>
                <a:gd name="T24" fmla="*/ 268 w 596"/>
                <a:gd name="T25" fmla="*/ 2 h 596"/>
                <a:gd name="T26" fmla="*/ 225 w 596"/>
                <a:gd name="T27" fmla="*/ 10 h 596"/>
                <a:gd name="T28" fmla="*/ 184 w 596"/>
                <a:gd name="T29" fmla="*/ 23 h 596"/>
                <a:gd name="T30" fmla="*/ 145 w 596"/>
                <a:gd name="T31" fmla="*/ 42 h 596"/>
                <a:gd name="T32" fmla="*/ 109 w 596"/>
                <a:gd name="T33" fmla="*/ 68 h 596"/>
                <a:gd name="T34" fmla="*/ 77 w 596"/>
                <a:gd name="T35" fmla="*/ 99 h 596"/>
                <a:gd name="T36" fmla="*/ 49 w 596"/>
                <a:gd name="T37" fmla="*/ 133 h 596"/>
                <a:gd name="T38" fmla="*/ 29 w 596"/>
                <a:gd name="T39" fmla="*/ 171 h 596"/>
                <a:gd name="T40" fmla="*/ 13 w 596"/>
                <a:gd name="T41" fmla="*/ 212 h 596"/>
                <a:gd name="T42" fmla="*/ 3 w 596"/>
                <a:gd name="T43" fmla="*/ 254 h 596"/>
                <a:gd name="T44" fmla="*/ 0 w 596"/>
                <a:gd name="T45" fmla="*/ 298 h 596"/>
                <a:gd name="T46" fmla="*/ 3 w 596"/>
                <a:gd name="T47" fmla="*/ 343 h 596"/>
                <a:gd name="T48" fmla="*/ 13 w 596"/>
                <a:gd name="T49" fmla="*/ 386 h 596"/>
                <a:gd name="T50" fmla="*/ 29 w 596"/>
                <a:gd name="T51" fmla="*/ 426 h 596"/>
                <a:gd name="T52" fmla="*/ 49 w 596"/>
                <a:gd name="T53" fmla="*/ 464 h 596"/>
                <a:gd name="T54" fmla="*/ 77 w 596"/>
                <a:gd name="T55" fmla="*/ 498 h 596"/>
                <a:gd name="T56" fmla="*/ 109 w 596"/>
                <a:gd name="T57" fmla="*/ 529 h 596"/>
                <a:gd name="T58" fmla="*/ 145 w 596"/>
                <a:gd name="T59" fmla="*/ 554 h 596"/>
                <a:gd name="T60" fmla="*/ 184 w 596"/>
                <a:gd name="T61" fmla="*/ 574 h 596"/>
                <a:gd name="T62" fmla="*/ 225 w 596"/>
                <a:gd name="T63" fmla="*/ 588 h 596"/>
                <a:gd name="T64" fmla="*/ 268 w 596"/>
                <a:gd name="T65" fmla="*/ 595 h 596"/>
                <a:gd name="T66" fmla="*/ 313 w 596"/>
                <a:gd name="T67" fmla="*/ 596 h 596"/>
                <a:gd name="T68" fmla="*/ 356 w 596"/>
                <a:gd name="T69" fmla="*/ 591 h 596"/>
                <a:gd name="T70" fmla="*/ 398 w 596"/>
                <a:gd name="T71" fmla="*/ 579 h 596"/>
                <a:gd name="T72" fmla="*/ 438 w 596"/>
                <a:gd name="T73" fmla="*/ 562 h 596"/>
                <a:gd name="T74" fmla="*/ 475 w 596"/>
                <a:gd name="T75" fmla="*/ 538 h 596"/>
                <a:gd name="T76" fmla="*/ 508 w 596"/>
                <a:gd name="T77" fmla="*/ 509 h 596"/>
                <a:gd name="T78" fmla="*/ 537 w 596"/>
                <a:gd name="T79" fmla="*/ 475 h 596"/>
                <a:gd name="T80" fmla="*/ 561 w 596"/>
                <a:gd name="T81" fmla="*/ 439 h 596"/>
                <a:gd name="T82" fmla="*/ 578 w 596"/>
                <a:gd name="T83" fmla="*/ 399 h 596"/>
                <a:gd name="T84" fmla="*/ 590 w 596"/>
                <a:gd name="T85" fmla="*/ 358 h 596"/>
                <a:gd name="T86" fmla="*/ 596 w 596"/>
                <a:gd name="T87" fmla="*/ 313 h 596"/>
                <a:gd name="T88" fmla="*/ 595 w 596"/>
                <a:gd name="T89" fmla="*/ 268 h 596"/>
                <a:gd name="T90" fmla="*/ 586 w 596"/>
                <a:gd name="T91" fmla="*/ 224 h 596"/>
                <a:gd name="T92" fmla="*/ 572 w 596"/>
                <a:gd name="T93" fmla="*/ 183 h 596"/>
                <a:gd name="T94" fmla="*/ 552 w 596"/>
                <a:gd name="T95" fmla="*/ 144 h 596"/>
                <a:gd name="T96" fmla="*/ 528 w 596"/>
                <a:gd name="T97" fmla="*/ 109 h 596"/>
                <a:gd name="T98" fmla="*/ 498 w 596"/>
                <a:gd name="T99" fmla="*/ 78 h 596"/>
                <a:gd name="T100" fmla="*/ 464 w 596"/>
                <a:gd name="T101" fmla="*/ 52 h 596"/>
                <a:gd name="T102" fmla="*/ 427 w 596"/>
                <a:gd name="T103" fmla="*/ 30 h 596"/>
                <a:gd name="T104" fmla="*/ 386 w 596"/>
                <a:gd name="T105" fmla="*/ 14 h 596"/>
                <a:gd name="T106" fmla="*/ 343 w 596"/>
                <a:gd name="T107" fmla="*/ 5 h 596"/>
                <a:gd name="T108" fmla="*/ 298 w 596"/>
                <a:gd name="T10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96" h="596">
                  <a:moveTo>
                    <a:pt x="483" y="356"/>
                  </a:moveTo>
                  <a:lnTo>
                    <a:pt x="305" y="534"/>
                  </a:lnTo>
                  <a:lnTo>
                    <a:pt x="302" y="536"/>
                  </a:lnTo>
                  <a:lnTo>
                    <a:pt x="298" y="537"/>
                  </a:lnTo>
                  <a:lnTo>
                    <a:pt x="294" y="536"/>
                  </a:lnTo>
                  <a:lnTo>
                    <a:pt x="291" y="534"/>
                  </a:lnTo>
                  <a:lnTo>
                    <a:pt x="112" y="356"/>
                  </a:lnTo>
                  <a:lnTo>
                    <a:pt x="111" y="353"/>
                  </a:lnTo>
                  <a:lnTo>
                    <a:pt x="110" y="350"/>
                  </a:lnTo>
                  <a:lnTo>
                    <a:pt x="109" y="347"/>
                  </a:lnTo>
                  <a:lnTo>
                    <a:pt x="110" y="345"/>
                  </a:lnTo>
                  <a:lnTo>
                    <a:pt x="112" y="342"/>
                  </a:lnTo>
                  <a:lnTo>
                    <a:pt x="114" y="340"/>
                  </a:lnTo>
                  <a:lnTo>
                    <a:pt x="116" y="339"/>
                  </a:lnTo>
                  <a:lnTo>
                    <a:pt x="119" y="338"/>
                  </a:lnTo>
                  <a:lnTo>
                    <a:pt x="219" y="338"/>
                  </a:lnTo>
                  <a:lnTo>
                    <a:pt x="219" y="90"/>
                  </a:lnTo>
                  <a:lnTo>
                    <a:pt x="219" y="87"/>
                  </a:lnTo>
                  <a:lnTo>
                    <a:pt x="221" y="83"/>
                  </a:lnTo>
                  <a:lnTo>
                    <a:pt x="224" y="81"/>
                  </a:lnTo>
                  <a:lnTo>
                    <a:pt x="228" y="80"/>
                  </a:lnTo>
                  <a:lnTo>
                    <a:pt x="368" y="80"/>
                  </a:lnTo>
                  <a:lnTo>
                    <a:pt x="371" y="81"/>
                  </a:lnTo>
                  <a:lnTo>
                    <a:pt x="374" y="83"/>
                  </a:lnTo>
                  <a:lnTo>
                    <a:pt x="376" y="87"/>
                  </a:lnTo>
                  <a:lnTo>
                    <a:pt x="378" y="90"/>
                  </a:lnTo>
                  <a:lnTo>
                    <a:pt x="378" y="338"/>
                  </a:lnTo>
                  <a:lnTo>
                    <a:pt x="477" y="338"/>
                  </a:lnTo>
                  <a:lnTo>
                    <a:pt x="479" y="338"/>
                  </a:lnTo>
                  <a:lnTo>
                    <a:pt x="482" y="340"/>
                  </a:lnTo>
                  <a:lnTo>
                    <a:pt x="484" y="342"/>
                  </a:lnTo>
                  <a:lnTo>
                    <a:pt x="486" y="345"/>
                  </a:lnTo>
                  <a:lnTo>
                    <a:pt x="487" y="347"/>
                  </a:lnTo>
                  <a:lnTo>
                    <a:pt x="487" y="350"/>
                  </a:lnTo>
                  <a:lnTo>
                    <a:pt x="486" y="353"/>
                  </a:lnTo>
                  <a:lnTo>
                    <a:pt x="483" y="356"/>
                  </a:lnTo>
                  <a:close/>
                  <a:moveTo>
                    <a:pt x="298" y="0"/>
                  </a:moveTo>
                  <a:lnTo>
                    <a:pt x="282" y="1"/>
                  </a:lnTo>
                  <a:lnTo>
                    <a:pt x="268" y="2"/>
                  </a:lnTo>
                  <a:lnTo>
                    <a:pt x="253" y="3"/>
                  </a:lnTo>
                  <a:lnTo>
                    <a:pt x="239" y="7"/>
                  </a:lnTo>
                  <a:lnTo>
                    <a:pt x="225" y="10"/>
                  </a:lnTo>
                  <a:lnTo>
                    <a:pt x="211" y="13"/>
                  </a:lnTo>
                  <a:lnTo>
                    <a:pt x="197" y="18"/>
                  </a:lnTo>
                  <a:lnTo>
                    <a:pt x="184" y="23"/>
                  </a:lnTo>
                  <a:lnTo>
                    <a:pt x="170" y="29"/>
                  </a:lnTo>
                  <a:lnTo>
                    <a:pt x="157" y="36"/>
                  </a:lnTo>
                  <a:lnTo>
                    <a:pt x="145" y="42"/>
                  </a:lnTo>
                  <a:lnTo>
                    <a:pt x="132" y="51"/>
                  </a:lnTo>
                  <a:lnTo>
                    <a:pt x="121" y="59"/>
                  </a:lnTo>
                  <a:lnTo>
                    <a:pt x="109" y="68"/>
                  </a:lnTo>
                  <a:lnTo>
                    <a:pt x="98" y="78"/>
                  </a:lnTo>
                  <a:lnTo>
                    <a:pt x="87" y="88"/>
                  </a:lnTo>
                  <a:lnTo>
                    <a:pt x="77" y="99"/>
                  </a:lnTo>
                  <a:lnTo>
                    <a:pt x="68" y="110"/>
                  </a:lnTo>
                  <a:lnTo>
                    <a:pt x="58" y="121"/>
                  </a:lnTo>
                  <a:lnTo>
                    <a:pt x="49" y="133"/>
                  </a:lnTo>
                  <a:lnTo>
                    <a:pt x="42" y="146"/>
                  </a:lnTo>
                  <a:lnTo>
                    <a:pt x="35" y="158"/>
                  </a:lnTo>
                  <a:lnTo>
                    <a:pt x="29" y="171"/>
                  </a:lnTo>
                  <a:lnTo>
                    <a:pt x="22" y="185"/>
                  </a:lnTo>
                  <a:lnTo>
                    <a:pt x="17" y="198"/>
                  </a:lnTo>
                  <a:lnTo>
                    <a:pt x="13" y="212"/>
                  </a:lnTo>
                  <a:lnTo>
                    <a:pt x="9" y="226"/>
                  </a:lnTo>
                  <a:lnTo>
                    <a:pt x="6" y="240"/>
                  </a:lnTo>
                  <a:lnTo>
                    <a:pt x="3" y="254"/>
                  </a:lnTo>
                  <a:lnTo>
                    <a:pt x="2" y="269"/>
                  </a:lnTo>
                  <a:lnTo>
                    <a:pt x="1" y="284"/>
                  </a:lnTo>
                  <a:lnTo>
                    <a:pt x="0" y="298"/>
                  </a:lnTo>
                  <a:lnTo>
                    <a:pt x="1" y="313"/>
                  </a:lnTo>
                  <a:lnTo>
                    <a:pt x="2" y="329"/>
                  </a:lnTo>
                  <a:lnTo>
                    <a:pt x="3" y="343"/>
                  </a:lnTo>
                  <a:lnTo>
                    <a:pt x="6" y="358"/>
                  </a:lnTo>
                  <a:lnTo>
                    <a:pt x="9" y="372"/>
                  </a:lnTo>
                  <a:lnTo>
                    <a:pt x="13" y="386"/>
                  </a:lnTo>
                  <a:lnTo>
                    <a:pt x="17" y="399"/>
                  </a:lnTo>
                  <a:lnTo>
                    <a:pt x="22" y="413"/>
                  </a:lnTo>
                  <a:lnTo>
                    <a:pt x="29" y="426"/>
                  </a:lnTo>
                  <a:lnTo>
                    <a:pt x="35" y="439"/>
                  </a:lnTo>
                  <a:lnTo>
                    <a:pt x="42" y="452"/>
                  </a:lnTo>
                  <a:lnTo>
                    <a:pt x="49" y="464"/>
                  </a:lnTo>
                  <a:lnTo>
                    <a:pt x="58" y="475"/>
                  </a:lnTo>
                  <a:lnTo>
                    <a:pt x="68" y="487"/>
                  </a:lnTo>
                  <a:lnTo>
                    <a:pt x="77" y="498"/>
                  </a:lnTo>
                  <a:lnTo>
                    <a:pt x="87" y="509"/>
                  </a:lnTo>
                  <a:lnTo>
                    <a:pt x="98" y="520"/>
                  </a:lnTo>
                  <a:lnTo>
                    <a:pt x="109" y="529"/>
                  </a:lnTo>
                  <a:lnTo>
                    <a:pt x="121" y="538"/>
                  </a:lnTo>
                  <a:lnTo>
                    <a:pt x="132" y="547"/>
                  </a:lnTo>
                  <a:lnTo>
                    <a:pt x="145" y="554"/>
                  </a:lnTo>
                  <a:lnTo>
                    <a:pt x="157" y="562"/>
                  </a:lnTo>
                  <a:lnTo>
                    <a:pt x="170" y="568"/>
                  </a:lnTo>
                  <a:lnTo>
                    <a:pt x="184" y="574"/>
                  </a:lnTo>
                  <a:lnTo>
                    <a:pt x="197" y="579"/>
                  </a:lnTo>
                  <a:lnTo>
                    <a:pt x="211" y="583"/>
                  </a:lnTo>
                  <a:lnTo>
                    <a:pt x="225" y="588"/>
                  </a:lnTo>
                  <a:lnTo>
                    <a:pt x="239" y="591"/>
                  </a:lnTo>
                  <a:lnTo>
                    <a:pt x="253" y="593"/>
                  </a:lnTo>
                  <a:lnTo>
                    <a:pt x="268" y="595"/>
                  </a:lnTo>
                  <a:lnTo>
                    <a:pt x="282" y="596"/>
                  </a:lnTo>
                  <a:lnTo>
                    <a:pt x="298" y="596"/>
                  </a:lnTo>
                  <a:lnTo>
                    <a:pt x="313" y="596"/>
                  </a:lnTo>
                  <a:lnTo>
                    <a:pt x="328" y="595"/>
                  </a:lnTo>
                  <a:lnTo>
                    <a:pt x="342" y="593"/>
                  </a:lnTo>
                  <a:lnTo>
                    <a:pt x="356" y="591"/>
                  </a:lnTo>
                  <a:lnTo>
                    <a:pt x="371" y="588"/>
                  </a:lnTo>
                  <a:lnTo>
                    <a:pt x="385" y="583"/>
                  </a:lnTo>
                  <a:lnTo>
                    <a:pt x="398" y="579"/>
                  </a:lnTo>
                  <a:lnTo>
                    <a:pt x="412" y="574"/>
                  </a:lnTo>
                  <a:lnTo>
                    <a:pt x="425" y="568"/>
                  </a:lnTo>
                  <a:lnTo>
                    <a:pt x="438" y="562"/>
                  </a:lnTo>
                  <a:lnTo>
                    <a:pt x="451" y="554"/>
                  </a:lnTo>
                  <a:lnTo>
                    <a:pt x="463" y="547"/>
                  </a:lnTo>
                  <a:lnTo>
                    <a:pt x="475" y="538"/>
                  </a:lnTo>
                  <a:lnTo>
                    <a:pt x="487" y="529"/>
                  </a:lnTo>
                  <a:lnTo>
                    <a:pt x="497" y="520"/>
                  </a:lnTo>
                  <a:lnTo>
                    <a:pt x="508" y="509"/>
                  </a:lnTo>
                  <a:lnTo>
                    <a:pt x="519" y="498"/>
                  </a:lnTo>
                  <a:lnTo>
                    <a:pt x="529" y="487"/>
                  </a:lnTo>
                  <a:lnTo>
                    <a:pt x="537" y="475"/>
                  </a:lnTo>
                  <a:lnTo>
                    <a:pt x="546" y="464"/>
                  </a:lnTo>
                  <a:lnTo>
                    <a:pt x="554" y="452"/>
                  </a:lnTo>
                  <a:lnTo>
                    <a:pt x="561" y="439"/>
                  </a:lnTo>
                  <a:lnTo>
                    <a:pt x="568" y="426"/>
                  </a:lnTo>
                  <a:lnTo>
                    <a:pt x="573" y="413"/>
                  </a:lnTo>
                  <a:lnTo>
                    <a:pt x="578" y="399"/>
                  </a:lnTo>
                  <a:lnTo>
                    <a:pt x="583" y="386"/>
                  </a:lnTo>
                  <a:lnTo>
                    <a:pt x="587" y="372"/>
                  </a:lnTo>
                  <a:lnTo>
                    <a:pt x="590" y="358"/>
                  </a:lnTo>
                  <a:lnTo>
                    <a:pt x="592" y="343"/>
                  </a:lnTo>
                  <a:lnTo>
                    <a:pt x="595" y="329"/>
                  </a:lnTo>
                  <a:lnTo>
                    <a:pt x="596" y="313"/>
                  </a:lnTo>
                  <a:lnTo>
                    <a:pt x="596" y="298"/>
                  </a:lnTo>
                  <a:lnTo>
                    <a:pt x="596" y="283"/>
                  </a:lnTo>
                  <a:lnTo>
                    <a:pt x="595" y="268"/>
                  </a:lnTo>
                  <a:lnTo>
                    <a:pt x="592" y="253"/>
                  </a:lnTo>
                  <a:lnTo>
                    <a:pt x="589" y="239"/>
                  </a:lnTo>
                  <a:lnTo>
                    <a:pt x="586" y="224"/>
                  </a:lnTo>
                  <a:lnTo>
                    <a:pt x="583" y="210"/>
                  </a:lnTo>
                  <a:lnTo>
                    <a:pt x="577" y="197"/>
                  </a:lnTo>
                  <a:lnTo>
                    <a:pt x="572" y="183"/>
                  </a:lnTo>
                  <a:lnTo>
                    <a:pt x="567" y="170"/>
                  </a:lnTo>
                  <a:lnTo>
                    <a:pt x="560" y="157"/>
                  </a:lnTo>
                  <a:lnTo>
                    <a:pt x="552" y="144"/>
                  </a:lnTo>
                  <a:lnTo>
                    <a:pt x="545" y="132"/>
                  </a:lnTo>
                  <a:lnTo>
                    <a:pt x="536" y="120"/>
                  </a:lnTo>
                  <a:lnTo>
                    <a:pt x="528" y="109"/>
                  </a:lnTo>
                  <a:lnTo>
                    <a:pt x="518" y="99"/>
                  </a:lnTo>
                  <a:lnTo>
                    <a:pt x="508" y="88"/>
                  </a:lnTo>
                  <a:lnTo>
                    <a:pt x="498" y="78"/>
                  </a:lnTo>
                  <a:lnTo>
                    <a:pt x="488" y="69"/>
                  </a:lnTo>
                  <a:lnTo>
                    <a:pt x="476" y="60"/>
                  </a:lnTo>
                  <a:lnTo>
                    <a:pt x="464" y="52"/>
                  </a:lnTo>
                  <a:lnTo>
                    <a:pt x="452" y="43"/>
                  </a:lnTo>
                  <a:lnTo>
                    <a:pt x="440" y="37"/>
                  </a:lnTo>
                  <a:lnTo>
                    <a:pt x="427" y="30"/>
                  </a:lnTo>
                  <a:lnTo>
                    <a:pt x="413" y="24"/>
                  </a:lnTo>
                  <a:lnTo>
                    <a:pt x="400" y="19"/>
                  </a:lnTo>
                  <a:lnTo>
                    <a:pt x="386" y="14"/>
                  </a:lnTo>
                  <a:lnTo>
                    <a:pt x="372" y="10"/>
                  </a:lnTo>
                  <a:lnTo>
                    <a:pt x="358" y="7"/>
                  </a:lnTo>
                  <a:lnTo>
                    <a:pt x="343" y="5"/>
                  </a:lnTo>
                  <a:lnTo>
                    <a:pt x="328" y="2"/>
                  </a:lnTo>
                  <a:lnTo>
                    <a:pt x="313" y="1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F793BB1-A1B0-46BA-A716-AE78F22BA854}"/>
              </a:ext>
            </a:extLst>
          </p:cNvPr>
          <p:cNvGrpSpPr/>
          <p:nvPr/>
        </p:nvGrpSpPr>
        <p:grpSpPr>
          <a:xfrm>
            <a:off x="7943721" y="1916806"/>
            <a:ext cx="2678561" cy="3964936"/>
            <a:chOff x="7943721" y="1916806"/>
            <a:chExt cx="2678561" cy="3964936"/>
          </a:xfrm>
          <a:solidFill>
            <a:srgbClr val="DCE6EC"/>
          </a:solidFill>
        </p:grpSpPr>
        <p:sp>
          <p:nvSpPr>
            <p:cNvPr id="53" name="Freeform: Shape 19">
              <a:extLst>
                <a:ext uri="{FF2B5EF4-FFF2-40B4-BE49-F238E27FC236}">
                  <a16:creationId xmlns:a16="http://schemas.microsoft.com/office/drawing/2014/main" id="{E98556D8-E002-4A90-A6D5-77185F3E6226}"/>
                </a:ext>
              </a:extLst>
            </p:cNvPr>
            <p:cNvSpPr/>
            <p:nvPr/>
          </p:nvSpPr>
          <p:spPr>
            <a:xfrm flipH="1" flipV="1">
              <a:off x="7943721" y="1916806"/>
              <a:ext cx="2678561" cy="3549410"/>
            </a:xfrm>
            <a:custGeom>
              <a:avLst/>
              <a:gdLst>
                <a:gd name="connsiteX0" fmla="*/ 0 w 3275465"/>
                <a:gd name="connsiteY0" fmla="*/ 0 h 4340379"/>
                <a:gd name="connsiteX1" fmla="*/ 3275465 w 3275465"/>
                <a:gd name="connsiteY1" fmla="*/ 0 h 4340379"/>
                <a:gd name="connsiteX2" fmla="*/ 3275465 w 3275465"/>
                <a:gd name="connsiteY2" fmla="*/ 2873103 h 4340379"/>
                <a:gd name="connsiteX3" fmla="*/ 0 w 3275465"/>
                <a:gd name="connsiteY3" fmla="*/ 4340379 h 4340379"/>
                <a:gd name="connsiteX4" fmla="*/ 0 w 3275465"/>
                <a:gd name="connsiteY4" fmla="*/ 0 h 434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465" h="4340379">
                  <a:moveTo>
                    <a:pt x="0" y="0"/>
                  </a:moveTo>
                  <a:lnTo>
                    <a:pt x="3275465" y="0"/>
                  </a:lnTo>
                  <a:lnTo>
                    <a:pt x="3275465" y="2873103"/>
                  </a:lnTo>
                  <a:lnTo>
                    <a:pt x="0" y="43403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BA0A8187-C09D-461C-A7A9-73E2C293BD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26876" y="5569492"/>
              <a:ext cx="312250" cy="312250"/>
            </a:xfrm>
            <a:custGeom>
              <a:avLst/>
              <a:gdLst>
                <a:gd name="T0" fmla="*/ 482 w 597"/>
                <a:gd name="T1" fmla="*/ 257 h 596"/>
                <a:gd name="T2" fmla="*/ 377 w 597"/>
                <a:gd name="T3" fmla="*/ 259 h 596"/>
                <a:gd name="T4" fmla="*/ 375 w 597"/>
                <a:gd name="T5" fmla="*/ 514 h 596"/>
                <a:gd name="T6" fmla="*/ 228 w 597"/>
                <a:gd name="T7" fmla="*/ 518 h 596"/>
                <a:gd name="T8" fmla="*/ 220 w 597"/>
                <a:gd name="T9" fmla="*/ 511 h 596"/>
                <a:gd name="T10" fmla="*/ 119 w 597"/>
                <a:gd name="T11" fmla="*/ 259 h 596"/>
                <a:gd name="T12" fmla="*/ 112 w 597"/>
                <a:gd name="T13" fmla="*/ 255 h 596"/>
                <a:gd name="T14" fmla="*/ 109 w 597"/>
                <a:gd name="T15" fmla="*/ 248 h 596"/>
                <a:gd name="T16" fmla="*/ 291 w 597"/>
                <a:gd name="T17" fmla="*/ 63 h 596"/>
                <a:gd name="T18" fmla="*/ 302 w 597"/>
                <a:gd name="T19" fmla="*/ 61 h 596"/>
                <a:gd name="T20" fmla="*/ 485 w 597"/>
                <a:gd name="T21" fmla="*/ 244 h 596"/>
                <a:gd name="T22" fmla="*/ 486 w 597"/>
                <a:gd name="T23" fmla="*/ 253 h 596"/>
                <a:gd name="T24" fmla="*/ 486 w 597"/>
                <a:gd name="T25" fmla="*/ 68 h 596"/>
                <a:gd name="T26" fmla="*/ 451 w 597"/>
                <a:gd name="T27" fmla="*/ 42 h 596"/>
                <a:gd name="T28" fmla="*/ 412 w 597"/>
                <a:gd name="T29" fmla="*/ 23 h 596"/>
                <a:gd name="T30" fmla="*/ 371 w 597"/>
                <a:gd name="T31" fmla="*/ 10 h 596"/>
                <a:gd name="T32" fmla="*/ 328 w 597"/>
                <a:gd name="T33" fmla="*/ 2 h 596"/>
                <a:gd name="T34" fmla="*/ 283 w 597"/>
                <a:gd name="T35" fmla="*/ 1 h 596"/>
                <a:gd name="T36" fmla="*/ 239 w 597"/>
                <a:gd name="T37" fmla="*/ 7 h 596"/>
                <a:gd name="T38" fmla="*/ 198 w 597"/>
                <a:gd name="T39" fmla="*/ 18 h 596"/>
                <a:gd name="T40" fmla="*/ 158 w 597"/>
                <a:gd name="T41" fmla="*/ 36 h 596"/>
                <a:gd name="T42" fmla="*/ 121 w 597"/>
                <a:gd name="T43" fmla="*/ 59 h 596"/>
                <a:gd name="T44" fmla="*/ 88 w 597"/>
                <a:gd name="T45" fmla="*/ 88 h 596"/>
                <a:gd name="T46" fmla="*/ 59 w 597"/>
                <a:gd name="T47" fmla="*/ 121 h 596"/>
                <a:gd name="T48" fmla="*/ 35 w 597"/>
                <a:gd name="T49" fmla="*/ 158 h 596"/>
                <a:gd name="T50" fmla="*/ 18 w 597"/>
                <a:gd name="T51" fmla="*/ 198 h 596"/>
                <a:gd name="T52" fmla="*/ 6 w 597"/>
                <a:gd name="T53" fmla="*/ 240 h 596"/>
                <a:gd name="T54" fmla="*/ 0 w 597"/>
                <a:gd name="T55" fmla="*/ 284 h 596"/>
                <a:gd name="T56" fmla="*/ 1 w 597"/>
                <a:gd name="T57" fmla="*/ 329 h 596"/>
                <a:gd name="T58" fmla="*/ 10 w 597"/>
                <a:gd name="T59" fmla="*/ 373 h 596"/>
                <a:gd name="T60" fmla="*/ 24 w 597"/>
                <a:gd name="T61" fmla="*/ 415 h 596"/>
                <a:gd name="T62" fmla="*/ 44 w 597"/>
                <a:gd name="T63" fmla="*/ 453 h 596"/>
                <a:gd name="T64" fmla="*/ 68 w 597"/>
                <a:gd name="T65" fmla="*/ 488 h 596"/>
                <a:gd name="T66" fmla="*/ 98 w 597"/>
                <a:gd name="T67" fmla="*/ 519 h 596"/>
                <a:gd name="T68" fmla="*/ 132 w 597"/>
                <a:gd name="T69" fmla="*/ 546 h 596"/>
                <a:gd name="T70" fmla="*/ 169 w 597"/>
                <a:gd name="T71" fmla="*/ 567 h 596"/>
                <a:gd name="T72" fmla="*/ 210 w 597"/>
                <a:gd name="T73" fmla="*/ 583 h 596"/>
                <a:gd name="T74" fmla="*/ 253 w 597"/>
                <a:gd name="T75" fmla="*/ 593 h 596"/>
                <a:gd name="T76" fmla="*/ 298 w 597"/>
                <a:gd name="T77" fmla="*/ 596 h 596"/>
                <a:gd name="T78" fmla="*/ 343 w 597"/>
                <a:gd name="T79" fmla="*/ 593 h 596"/>
                <a:gd name="T80" fmla="*/ 385 w 597"/>
                <a:gd name="T81" fmla="*/ 583 h 596"/>
                <a:gd name="T82" fmla="*/ 426 w 597"/>
                <a:gd name="T83" fmla="*/ 568 h 596"/>
                <a:gd name="T84" fmla="*/ 464 w 597"/>
                <a:gd name="T85" fmla="*/ 547 h 596"/>
                <a:gd name="T86" fmla="*/ 498 w 597"/>
                <a:gd name="T87" fmla="*/ 520 h 596"/>
                <a:gd name="T88" fmla="*/ 528 w 597"/>
                <a:gd name="T89" fmla="*/ 487 h 596"/>
                <a:gd name="T90" fmla="*/ 554 w 597"/>
                <a:gd name="T91" fmla="*/ 452 h 596"/>
                <a:gd name="T92" fmla="*/ 574 w 597"/>
                <a:gd name="T93" fmla="*/ 413 h 596"/>
                <a:gd name="T94" fmla="*/ 587 w 597"/>
                <a:gd name="T95" fmla="*/ 372 h 596"/>
                <a:gd name="T96" fmla="*/ 594 w 597"/>
                <a:gd name="T97" fmla="*/ 329 h 596"/>
                <a:gd name="T98" fmla="*/ 595 w 597"/>
                <a:gd name="T99" fmla="*/ 284 h 596"/>
                <a:gd name="T100" fmla="*/ 590 w 597"/>
                <a:gd name="T101" fmla="*/ 240 h 596"/>
                <a:gd name="T102" fmla="*/ 579 w 597"/>
                <a:gd name="T103" fmla="*/ 198 h 596"/>
                <a:gd name="T104" fmla="*/ 561 w 597"/>
                <a:gd name="T105" fmla="*/ 158 h 596"/>
                <a:gd name="T106" fmla="*/ 538 w 597"/>
                <a:gd name="T107" fmla="*/ 121 h 596"/>
                <a:gd name="T108" fmla="*/ 509 w 597"/>
                <a:gd name="T109" fmla="*/ 8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97" h="596">
                  <a:moveTo>
                    <a:pt x="486" y="253"/>
                  </a:moveTo>
                  <a:lnTo>
                    <a:pt x="484" y="255"/>
                  </a:lnTo>
                  <a:lnTo>
                    <a:pt x="482" y="257"/>
                  </a:lnTo>
                  <a:lnTo>
                    <a:pt x="480" y="258"/>
                  </a:lnTo>
                  <a:lnTo>
                    <a:pt x="477" y="259"/>
                  </a:lnTo>
                  <a:lnTo>
                    <a:pt x="377" y="259"/>
                  </a:lnTo>
                  <a:lnTo>
                    <a:pt x="377" y="507"/>
                  </a:lnTo>
                  <a:lnTo>
                    <a:pt x="377" y="511"/>
                  </a:lnTo>
                  <a:lnTo>
                    <a:pt x="375" y="514"/>
                  </a:lnTo>
                  <a:lnTo>
                    <a:pt x="372" y="516"/>
                  </a:lnTo>
                  <a:lnTo>
                    <a:pt x="368" y="518"/>
                  </a:lnTo>
                  <a:lnTo>
                    <a:pt x="228" y="518"/>
                  </a:lnTo>
                  <a:lnTo>
                    <a:pt x="225" y="516"/>
                  </a:lnTo>
                  <a:lnTo>
                    <a:pt x="222" y="514"/>
                  </a:lnTo>
                  <a:lnTo>
                    <a:pt x="220" y="511"/>
                  </a:lnTo>
                  <a:lnTo>
                    <a:pt x="219" y="507"/>
                  </a:lnTo>
                  <a:lnTo>
                    <a:pt x="219" y="259"/>
                  </a:lnTo>
                  <a:lnTo>
                    <a:pt x="119" y="259"/>
                  </a:lnTo>
                  <a:lnTo>
                    <a:pt x="117" y="258"/>
                  </a:lnTo>
                  <a:lnTo>
                    <a:pt x="114" y="257"/>
                  </a:lnTo>
                  <a:lnTo>
                    <a:pt x="112" y="255"/>
                  </a:lnTo>
                  <a:lnTo>
                    <a:pt x="111" y="253"/>
                  </a:lnTo>
                  <a:lnTo>
                    <a:pt x="109" y="250"/>
                  </a:lnTo>
                  <a:lnTo>
                    <a:pt x="109" y="248"/>
                  </a:lnTo>
                  <a:lnTo>
                    <a:pt x="111" y="244"/>
                  </a:lnTo>
                  <a:lnTo>
                    <a:pt x="113" y="242"/>
                  </a:lnTo>
                  <a:lnTo>
                    <a:pt x="291" y="63"/>
                  </a:lnTo>
                  <a:lnTo>
                    <a:pt x="294" y="61"/>
                  </a:lnTo>
                  <a:lnTo>
                    <a:pt x="298" y="61"/>
                  </a:lnTo>
                  <a:lnTo>
                    <a:pt x="302" y="61"/>
                  </a:lnTo>
                  <a:lnTo>
                    <a:pt x="305" y="63"/>
                  </a:lnTo>
                  <a:lnTo>
                    <a:pt x="484" y="242"/>
                  </a:lnTo>
                  <a:lnTo>
                    <a:pt x="485" y="244"/>
                  </a:lnTo>
                  <a:lnTo>
                    <a:pt x="486" y="248"/>
                  </a:lnTo>
                  <a:lnTo>
                    <a:pt x="486" y="250"/>
                  </a:lnTo>
                  <a:lnTo>
                    <a:pt x="486" y="253"/>
                  </a:lnTo>
                  <a:close/>
                  <a:moveTo>
                    <a:pt x="509" y="88"/>
                  </a:moveTo>
                  <a:lnTo>
                    <a:pt x="498" y="78"/>
                  </a:lnTo>
                  <a:lnTo>
                    <a:pt x="486" y="68"/>
                  </a:lnTo>
                  <a:lnTo>
                    <a:pt x="476" y="59"/>
                  </a:lnTo>
                  <a:lnTo>
                    <a:pt x="464" y="51"/>
                  </a:lnTo>
                  <a:lnTo>
                    <a:pt x="451" y="42"/>
                  </a:lnTo>
                  <a:lnTo>
                    <a:pt x="439" y="36"/>
                  </a:lnTo>
                  <a:lnTo>
                    <a:pt x="426" y="29"/>
                  </a:lnTo>
                  <a:lnTo>
                    <a:pt x="412" y="23"/>
                  </a:lnTo>
                  <a:lnTo>
                    <a:pt x="399" y="18"/>
                  </a:lnTo>
                  <a:lnTo>
                    <a:pt x="385" y="13"/>
                  </a:lnTo>
                  <a:lnTo>
                    <a:pt x="371" y="10"/>
                  </a:lnTo>
                  <a:lnTo>
                    <a:pt x="357" y="7"/>
                  </a:lnTo>
                  <a:lnTo>
                    <a:pt x="343" y="3"/>
                  </a:lnTo>
                  <a:lnTo>
                    <a:pt x="328" y="2"/>
                  </a:lnTo>
                  <a:lnTo>
                    <a:pt x="312" y="1"/>
                  </a:lnTo>
                  <a:lnTo>
                    <a:pt x="298" y="0"/>
                  </a:lnTo>
                  <a:lnTo>
                    <a:pt x="283" y="1"/>
                  </a:lnTo>
                  <a:lnTo>
                    <a:pt x="268" y="2"/>
                  </a:lnTo>
                  <a:lnTo>
                    <a:pt x="254" y="3"/>
                  </a:lnTo>
                  <a:lnTo>
                    <a:pt x="239" y="7"/>
                  </a:lnTo>
                  <a:lnTo>
                    <a:pt x="225" y="10"/>
                  </a:lnTo>
                  <a:lnTo>
                    <a:pt x="211" y="13"/>
                  </a:lnTo>
                  <a:lnTo>
                    <a:pt x="198" y="18"/>
                  </a:lnTo>
                  <a:lnTo>
                    <a:pt x="184" y="23"/>
                  </a:lnTo>
                  <a:lnTo>
                    <a:pt x="171" y="29"/>
                  </a:lnTo>
                  <a:lnTo>
                    <a:pt x="158" y="36"/>
                  </a:lnTo>
                  <a:lnTo>
                    <a:pt x="145" y="42"/>
                  </a:lnTo>
                  <a:lnTo>
                    <a:pt x="133" y="51"/>
                  </a:lnTo>
                  <a:lnTo>
                    <a:pt x="121" y="59"/>
                  </a:lnTo>
                  <a:lnTo>
                    <a:pt x="109" y="68"/>
                  </a:lnTo>
                  <a:lnTo>
                    <a:pt x="99" y="78"/>
                  </a:lnTo>
                  <a:lnTo>
                    <a:pt x="88" y="88"/>
                  </a:lnTo>
                  <a:lnTo>
                    <a:pt x="77" y="99"/>
                  </a:lnTo>
                  <a:lnTo>
                    <a:pt x="67" y="110"/>
                  </a:lnTo>
                  <a:lnTo>
                    <a:pt x="59" y="121"/>
                  </a:lnTo>
                  <a:lnTo>
                    <a:pt x="50" y="133"/>
                  </a:lnTo>
                  <a:lnTo>
                    <a:pt x="43" y="146"/>
                  </a:lnTo>
                  <a:lnTo>
                    <a:pt x="35" y="158"/>
                  </a:lnTo>
                  <a:lnTo>
                    <a:pt x="28" y="171"/>
                  </a:lnTo>
                  <a:lnTo>
                    <a:pt x="23" y="185"/>
                  </a:lnTo>
                  <a:lnTo>
                    <a:pt x="18" y="198"/>
                  </a:lnTo>
                  <a:lnTo>
                    <a:pt x="13" y="212"/>
                  </a:lnTo>
                  <a:lnTo>
                    <a:pt x="9" y="226"/>
                  </a:lnTo>
                  <a:lnTo>
                    <a:pt x="6" y="240"/>
                  </a:lnTo>
                  <a:lnTo>
                    <a:pt x="4" y="254"/>
                  </a:lnTo>
                  <a:lnTo>
                    <a:pt x="1" y="269"/>
                  </a:lnTo>
                  <a:lnTo>
                    <a:pt x="0" y="284"/>
                  </a:lnTo>
                  <a:lnTo>
                    <a:pt x="0" y="298"/>
                  </a:lnTo>
                  <a:lnTo>
                    <a:pt x="0" y="313"/>
                  </a:lnTo>
                  <a:lnTo>
                    <a:pt x="1" y="329"/>
                  </a:lnTo>
                  <a:lnTo>
                    <a:pt x="4" y="344"/>
                  </a:lnTo>
                  <a:lnTo>
                    <a:pt x="6" y="359"/>
                  </a:lnTo>
                  <a:lnTo>
                    <a:pt x="10" y="373"/>
                  </a:lnTo>
                  <a:lnTo>
                    <a:pt x="13" y="387"/>
                  </a:lnTo>
                  <a:lnTo>
                    <a:pt x="19" y="401"/>
                  </a:lnTo>
                  <a:lnTo>
                    <a:pt x="24" y="415"/>
                  </a:lnTo>
                  <a:lnTo>
                    <a:pt x="30" y="428"/>
                  </a:lnTo>
                  <a:lnTo>
                    <a:pt x="36" y="441"/>
                  </a:lnTo>
                  <a:lnTo>
                    <a:pt x="44" y="453"/>
                  </a:lnTo>
                  <a:lnTo>
                    <a:pt x="51" y="465"/>
                  </a:lnTo>
                  <a:lnTo>
                    <a:pt x="60" y="477"/>
                  </a:lnTo>
                  <a:lnTo>
                    <a:pt x="68" y="488"/>
                  </a:lnTo>
                  <a:lnTo>
                    <a:pt x="78" y="499"/>
                  </a:lnTo>
                  <a:lnTo>
                    <a:pt x="88" y="509"/>
                  </a:lnTo>
                  <a:lnTo>
                    <a:pt x="98" y="519"/>
                  </a:lnTo>
                  <a:lnTo>
                    <a:pt x="108" y="528"/>
                  </a:lnTo>
                  <a:lnTo>
                    <a:pt x="120" y="537"/>
                  </a:lnTo>
                  <a:lnTo>
                    <a:pt x="132" y="546"/>
                  </a:lnTo>
                  <a:lnTo>
                    <a:pt x="144" y="553"/>
                  </a:lnTo>
                  <a:lnTo>
                    <a:pt x="156" y="561"/>
                  </a:lnTo>
                  <a:lnTo>
                    <a:pt x="169" y="567"/>
                  </a:lnTo>
                  <a:lnTo>
                    <a:pt x="182" y="573"/>
                  </a:lnTo>
                  <a:lnTo>
                    <a:pt x="196" y="578"/>
                  </a:lnTo>
                  <a:lnTo>
                    <a:pt x="210" y="583"/>
                  </a:lnTo>
                  <a:lnTo>
                    <a:pt x="224" y="587"/>
                  </a:lnTo>
                  <a:lnTo>
                    <a:pt x="238" y="591"/>
                  </a:lnTo>
                  <a:lnTo>
                    <a:pt x="253" y="593"/>
                  </a:lnTo>
                  <a:lnTo>
                    <a:pt x="268" y="595"/>
                  </a:lnTo>
                  <a:lnTo>
                    <a:pt x="283" y="596"/>
                  </a:lnTo>
                  <a:lnTo>
                    <a:pt x="298" y="596"/>
                  </a:lnTo>
                  <a:lnTo>
                    <a:pt x="312" y="596"/>
                  </a:lnTo>
                  <a:lnTo>
                    <a:pt x="328" y="595"/>
                  </a:lnTo>
                  <a:lnTo>
                    <a:pt x="343" y="593"/>
                  </a:lnTo>
                  <a:lnTo>
                    <a:pt x="357" y="591"/>
                  </a:lnTo>
                  <a:lnTo>
                    <a:pt x="371" y="588"/>
                  </a:lnTo>
                  <a:lnTo>
                    <a:pt x="385" y="583"/>
                  </a:lnTo>
                  <a:lnTo>
                    <a:pt x="399" y="579"/>
                  </a:lnTo>
                  <a:lnTo>
                    <a:pt x="412" y="574"/>
                  </a:lnTo>
                  <a:lnTo>
                    <a:pt x="426" y="568"/>
                  </a:lnTo>
                  <a:lnTo>
                    <a:pt x="439" y="562"/>
                  </a:lnTo>
                  <a:lnTo>
                    <a:pt x="451" y="554"/>
                  </a:lnTo>
                  <a:lnTo>
                    <a:pt x="464" y="547"/>
                  </a:lnTo>
                  <a:lnTo>
                    <a:pt x="476" y="538"/>
                  </a:lnTo>
                  <a:lnTo>
                    <a:pt x="486" y="529"/>
                  </a:lnTo>
                  <a:lnTo>
                    <a:pt x="498" y="520"/>
                  </a:lnTo>
                  <a:lnTo>
                    <a:pt x="509" y="509"/>
                  </a:lnTo>
                  <a:lnTo>
                    <a:pt x="519" y="498"/>
                  </a:lnTo>
                  <a:lnTo>
                    <a:pt x="528" y="487"/>
                  </a:lnTo>
                  <a:lnTo>
                    <a:pt x="538" y="475"/>
                  </a:lnTo>
                  <a:lnTo>
                    <a:pt x="546" y="464"/>
                  </a:lnTo>
                  <a:lnTo>
                    <a:pt x="554" y="452"/>
                  </a:lnTo>
                  <a:lnTo>
                    <a:pt x="561" y="439"/>
                  </a:lnTo>
                  <a:lnTo>
                    <a:pt x="567" y="426"/>
                  </a:lnTo>
                  <a:lnTo>
                    <a:pt x="574" y="413"/>
                  </a:lnTo>
                  <a:lnTo>
                    <a:pt x="579" y="399"/>
                  </a:lnTo>
                  <a:lnTo>
                    <a:pt x="584" y="386"/>
                  </a:lnTo>
                  <a:lnTo>
                    <a:pt x="587" y="372"/>
                  </a:lnTo>
                  <a:lnTo>
                    <a:pt x="590" y="358"/>
                  </a:lnTo>
                  <a:lnTo>
                    <a:pt x="593" y="343"/>
                  </a:lnTo>
                  <a:lnTo>
                    <a:pt x="594" y="329"/>
                  </a:lnTo>
                  <a:lnTo>
                    <a:pt x="595" y="313"/>
                  </a:lnTo>
                  <a:lnTo>
                    <a:pt x="597" y="298"/>
                  </a:lnTo>
                  <a:lnTo>
                    <a:pt x="595" y="284"/>
                  </a:lnTo>
                  <a:lnTo>
                    <a:pt x="594" y="269"/>
                  </a:lnTo>
                  <a:lnTo>
                    <a:pt x="593" y="254"/>
                  </a:lnTo>
                  <a:lnTo>
                    <a:pt x="590" y="240"/>
                  </a:lnTo>
                  <a:lnTo>
                    <a:pt x="587" y="226"/>
                  </a:lnTo>
                  <a:lnTo>
                    <a:pt x="584" y="212"/>
                  </a:lnTo>
                  <a:lnTo>
                    <a:pt x="579" y="198"/>
                  </a:lnTo>
                  <a:lnTo>
                    <a:pt x="574" y="185"/>
                  </a:lnTo>
                  <a:lnTo>
                    <a:pt x="567" y="171"/>
                  </a:lnTo>
                  <a:lnTo>
                    <a:pt x="561" y="158"/>
                  </a:lnTo>
                  <a:lnTo>
                    <a:pt x="554" y="146"/>
                  </a:lnTo>
                  <a:lnTo>
                    <a:pt x="546" y="133"/>
                  </a:lnTo>
                  <a:lnTo>
                    <a:pt x="538" y="121"/>
                  </a:lnTo>
                  <a:lnTo>
                    <a:pt x="528" y="110"/>
                  </a:lnTo>
                  <a:lnTo>
                    <a:pt x="519" y="99"/>
                  </a:lnTo>
                  <a:lnTo>
                    <a:pt x="509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85040FE-C23D-4313-A683-2E21F39048B1}"/>
              </a:ext>
            </a:extLst>
          </p:cNvPr>
          <p:cNvGrpSpPr/>
          <p:nvPr/>
        </p:nvGrpSpPr>
        <p:grpSpPr>
          <a:xfrm>
            <a:off x="1028700" y="1482580"/>
            <a:ext cx="10134600" cy="4502439"/>
            <a:chOff x="1028700" y="1482580"/>
            <a:chExt cx="10134600" cy="4502439"/>
          </a:xfrm>
        </p:grpSpPr>
        <p:cxnSp>
          <p:nvCxnSpPr>
            <p:cNvPr id="56" name="Straight Connector 4">
              <a:extLst>
                <a:ext uri="{FF2B5EF4-FFF2-40B4-BE49-F238E27FC236}">
                  <a16:creationId xmlns:a16="http://schemas.microsoft.com/office/drawing/2014/main" id="{E528E6F2-0E80-4B58-85DD-19B168DD15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" y="1482580"/>
              <a:ext cx="10134600" cy="4502439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7" name="Oval 8">
              <a:extLst>
                <a:ext uri="{FF2B5EF4-FFF2-40B4-BE49-F238E27FC236}">
                  <a16:creationId xmlns:a16="http://schemas.microsoft.com/office/drawing/2014/main" id="{B6B88ECC-E118-4F8D-9650-6A26E7477519}"/>
                </a:ext>
              </a:extLst>
            </p:cNvPr>
            <p:cNvSpPr/>
            <p:nvPr/>
          </p:nvSpPr>
          <p:spPr>
            <a:xfrm>
              <a:off x="5157898" y="2797394"/>
              <a:ext cx="1876206" cy="1876206"/>
            </a:xfrm>
            <a:prstGeom prst="ellipse">
              <a:avLst/>
            </a:prstGeom>
            <a:solidFill>
              <a:srgbClr val="7F7E7F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8" name="KSO_Shape">
              <a:extLst>
                <a:ext uri="{FF2B5EF4-FFF2-40B4-BE49-F238E27FC236}">
                  <a16:creationId xmlns:a16="http://schemas.microsoft.com/office/drawing/2014/main" id="{955F7790-AD8C-4BE6-B3B7-1581CE42C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515" y="3226004"/>
              <a:ext cx="996970" cy="1015589"/>
            </a:xfrm>
            <a:custGeom>
              <a:avLst/>
              <a:gdLst>
                <a:gd name="T0" fmla="*/ 1088909 w 1944688"/>
                <a:gd name="T1" fmla="*/ 1478020 h 1979613"/>
                <a:gd name="T2" fmla="*/ 1105805 w 1944688"/>
                <a:gd name="T3" fmla="*/ 1615987 h 1979613"/>
                <a:gd name="T4" fmla="*/ 979564 w 1944688"/>
                <a:gd name="T5" fmla="*/ 1431925 h 1979613"/>
                <a:gd name="T6" fmla="*/ 811133 w 1944688"/>
                <a:gd name="T7" fmla="*/ 1321868 h 1979613"/>
                <a:gd name="T8" fmla="*/ 770571 w 1944688"/>
                <a:gd name="T9" fmla="*/ 1208449 h 1979613"/>
                <a:gd name="T10" fmla="*/ 827928 w 1944688"/>
                <a:gd name="T11" fmla="*/ 1109921 h 1979613"/>
                <a:gd name="T12" fmla="*/ 1112606 w 1944688"/>
                <a:gd name="T13" fmla="*/ 674053 h 1979613"/>
                <a:gd name="T14" fmla="*/ 1149350 w 1944688"/>
                <a:gd name="T15" fmla="*/ 766128 h 1979613"/>
                <a:gd name="T16" fmla="*/ 1085682 w 1944688"/>
                <a:gd name="T17" fmla="*/ 922338 h 1979613"/>
                <a:gd name="T18" fmla="*/ 916605 w 1944688"/>
                <a:gd name="T19" fmla="*/ 541568 h 1979613"/>
                <a:gd name="T20" fmla="*/ 864200 w 1944688"/>
                <a:gd name="T21" fmla="*/ 1004409 h 1979613"/>
                <a:gd name="T22" fmla="*/ 743510 w 1944688"/>
                <a:gd name="T23" fmla="*/ 1114247 h 1979613"/>
                <a:gd name="T24" fmla="*/ 749545 w 1944688"/>
                <a:gd name="T25" fmla="*/ 1320271 h 1979613"/>
                <a:gd name="T26" fmla="*/ 863882 w 1944688"/>
                <a:gd name="T27" fmla="*/ 1423442 h 1979613"/>
                <a:gd name="T28" fmla="*/ 1035388 w 1944688"/>
                <a:gd name="T29" fmla="*/ 1692004 h 1979613"/>
                <a:gd name="T30" fmla="*/ 1135434 w 1944688"/>
                <a:gd name="T31" fmla="*/ 1598357 h 1979613"/>
                <a:gd name="T32" fmla="*/ 1087158 w 1944688"/>
                <a:gd name="T33" fmla="*/ 1425029 h 1979613"/>
                <a:gd name="T34" fmla="*/ 1029672 w 1944688"/>
                <a:gd name="T35" fmla="*/ 1070121 h 1979613"/>
                <a:gd name="T36" fmla="*/ 1170370 w 1944688"/>
                <a:gd name="T37" fmla="*/ 968220 h 1979613"/>
                <a:gd name="T38" fmla="*/ 1219598 w 1944688"/>
                <a:gd name="T39" fmla="*/ 767275 h 1979613"/>
                <a:gd name="T40" fmla="*/ 1157348 w 1944688"/>
                <a:gd name="T41" fmla="*/ 597122 h 1979613"/>
                <a:gd name="T42" fmla="*/ 995370 w 1944688"/>
                <a:gd name="T43" fmla="*/ 529823 h 1979613"/>
                <a:gd name="T44" fmla="*/ 888020 w 1944688"/>
                <a:gd name="T45" fmla="*/ 312370 h 1979613"/>
                <a:gd name="T46" fmla="*/ 871505 w 1944688"/>
                <a:gd name="T47" fmla="*/ 408875 h 1979613"/>
                <a:gd name="T48" fmla="*/ 969327 w 1944688"/>
                <a:gd name="T49" fmla="*/ 472999 h 1979613"/>
                <a:gd name="T50" fmla="*/ 1059209 w 1944688"/>
                <a:gd name="T51" fmla="*/ 399351 h 1979613"/>
                <a:gd name="T52" fmla="*/ 1026813 w 1944688"/>
                <a:gd name="T53" fmla="*/ 299037 h 1979613"/>
                <a:gd name="T54" fmla="*/ 1190379 w 1944688"/>
                <a:gd name="T55" fmla="*/ 1270 h 1979613"/>
                <a:gd name="T56" fmla="*/ 1266286 w 1944688"/>
                <a:gd name="T57" fmla="*/ 52379 h 1979613"/>
                <a:gd name="T58" fmla="*/ 1285978 w 1944688"/>
                <a:gd name="T59" fmla="*/ 375543 h 1979613"/>
                <a:gd name="T60" fmla="*/ 1339335 w 1944688"/>
                <a:gd name="T61" fmla="*/ 412367 h 1979613"/>
                <a:gd name="T62" fmla="*/ 1627402 w 1944688"/>
                <a:gd name="T63" fmla="*/ 266975 h 1979613"/>
                <a:gd name="T64" fmla="*/ 1713155 w 1944688"/>
                <a:gd name="T65" fmla="*/ 299037 h 1979613"/>
                <a:gd name="T66" fmla="*/ 1944688 w 1944688"/>
                <a:gd name="T67" fmla="*/ 730768 h 1979613"/>
                <a:gd name="T68" fmla="*/ 1900224 w 1944688"/>
                <a:gd name="T69" fmla="*/ 811083 h 1979613"/>
                <a:gd name="T70" fmla="*/ 1646458 w 1944688"/>
                <a:gd name="T71" fmla="*/ 985997 h 1979613"/>
                <a:gd name="T72" fmla="*/ 1891013 w 1944688"/>
                <a:gd name="T73" fmla="*/ 1162499 h 1979613"/>
                <a:gd name="T74" fmla="*/ 1943735 w 1944688"/>
                <a:gd name="T75" fmla="*/ 1238369 h 1979613"/>
                <a:gd name="T76" fmla="*/ 1720142 w 1944688"/>
                <a:gd name="T77" fmla="*/ 1672640 h 1979613"/>
                <a:gd name="T78" fmla="*/ 1637883 w 1944688"/>
                <a:gd name="T79" fmla="*/ 1712956 h 1979613"/>
                <a:gd name="T80" fmla="*/ 1347910 w 1944688"/>
                <a:gd name="T81" fmla="*/ 1568199 h 1979613"/>
                <a:gd name="T82" fmla="*/ 1289471 w 1944688"/>
                <a:gd name="T83" fmla="*/ 1595817 h 1979613"/>
                <a:gd name="T84" fmla="*/ 1271050 w 1944688"/>
                <a:gd name="T85" fmla="*/ 1918028 h 1979613"/>
                <a:gd name="T86" fmla="*/ 1200542 w 1944688"/>
                <a:gd name="T87" fmla="*/ 1976121 h 1979613"/>
                <a:gd name="T88" fmla="*/ 710797 w 1944688"/>
                <a:gd name="T89" fmla="*/ 1960884 h 1979613"/>
                <a:gd name="T90" fmla="*/ 663474 w 1944688"/>
                <a:gd name="T91" fmla="*/ 1882156 h 1979613"/>
                <a:gd name="T92" fmla="*/ 638384 w 1944688"/>
                <a:gd name="T93" fmla="*/ 1574866 h 1979613"/>
                <a:gd name="T94" fmla="*/ 363339 w 1944688"/>
                <a:gd name="T95" fmla="*/ 1698353 h 1979613"/>
                <a:gd name="T96" fmla="*/ 271551 w 1944688"/>
                <a:gd name="T97" fmla="*/ 1705655 h 1979613"/>
                <a:gd name="T98" fmla="*/ 6987 w 1944688"/>
                <a:gd name="T99" fmla="*/ 1295510 h 1979613"/>
                <a:gd name="T100" fmla="*/ 13339 w 1944688"/>
                <a:gd name="T101" fmla="*/ 1204402 h 1979613"/>
                <a:gd name="T102" fmla="*/ 283303 w 1944688"/>
                <a:gd name="T103" fmla="*/ 1025361 h 1979613"/>
                <a:gd name="T104" fmla="*/ 288702 w 1944688"/>
                <a:gd name="T105" fmla="*/ 960601 h 1979613"/>
                <a:gd name="T106" fmla="*/ 18739 w 1944688"/>
                <a:gd name="T107" fmla="*/ 784100 h 1979613"/>
                <a:gd name="T108" fmla="*/ 3811 w 1944688"/>
                <a:gd name="T109" fmla="*/ 693944 h 1979613"/>
                <a:gd name="T110" fmla="*/ 261706 w 1944688"/>
                <a:gd name="T111" fmla="*/ 277768 h 1979613"/>
                <a:gd name="T112" fmla="*/ 353493 w 1944688"/>
                <a:gd name="T113" fmla="*/ 276181 h 1979613"/>
                <a:gd name="T114" fmla="*/ 632032 w 1944688"/>
                <a:gd name="T115" fmla="*/ 407922 h 1979613"/>
                <a:gd name="T116" fmla="*/ 663157 w 1944688"/>
                <a:gd name="T117" fmla="*/ 108250 h 1979613"/>
                <a:gd name="T118" fmla="*/ 702540 w 1944688"/>
                <a:gd name="T119" fmla="*/ 24761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4688" h="1979613">
                  <a:moveTo>
                    <a:pt x="979564" y="1431925"/>
                  </a:moveTo>
                  <a:lnTo>
                    <a:pt x="987534" y="1431925"/>
                  </a:lnTo>
                  <a:lnTo>
                    <a:pt x="995504" y="1432561"/>
                  </a:lnTo>
                  <a:lnTo>
                    <a:pt x="1003474" y="1433515"/>
                  </a:lnTo>
                  <a:lnTo>
                    <a:pt x="1011443" y="1435104"/>
                  </a:lnTo>
                  <a:lnTo>
                    <a:pt x="1023238" y="1437647"/>
                  </a:lnTo>
                  <a:lnTo>
                    <a:pt x="1029614" y="1439237"/>
                  </a:lnTo>
                  <a:lnTo>
                    <a:pt x="1035352" y="1441144"/>
                  </a:lnTo>
                  <a:lnTo>
                    <a:pt x="1041091" y="1443687"/>
                  </a:lnTo>
                  <a:lnTo>
                    <a:pt x="1046829" y="1445913"/>
                  </a:lnTo>
                  <a:lnTo>
                    <a:pt x="1052886" y="1449092"/>
                  </a:lnTo>
                  <a:lnTo>
                    <a:pt x="1058305" y="1452271"/>
                  </a:lnTo>
                  <a:lnTo>
                    <a:pt x="1063725" y="1455450"/>
                  </a:lnTo>
                  <a:lnTo>
                    <a:pt x="1069463" y="1459264"/>
                  </a:lnTo>
                  <a:lnTo>
                    <a:pt x="1074563" y="1463397"/>
                  </a:lnTo>
                  <a:lnTo>
                    <a:pt x="1079664" y="1467847"/>
                  </a:lnTo>
                  <a:lnTo>
                    <a:pt x="1084127" y="1472616"/>
                  </a:lnTo>
                  <a:lnTo>
                    <a:pt x="1088909" y="1478020"/>
                  </a:lnTo>
                  <a:lnTo>
                    <a:pt x="1093372" y="1484060"/>
                  </a:lnTo>
                  <a:lnTo>
                    <a:pt x="1097198" y="1489782"/>
                  </a:lnTo>
                  <a:lnTo>
                    <a:pt x="1101023" y="1496458"/>
                  </a:lnTo>
                  <a:lnTo>
                    <a:pt x="1104848" y="1503770"/>
                  </a:lnTo>
                  <a:lnTo>
                    <a:pt x="1107399" y="1511081"/>
                  </a:lnTo>
                  <a:lnTo>
                    <a:pt x="1110268" y="1519029"/>
                  </a:lnTo>
                  <a:lnTo>
                    <a:pt x="1112499" y="1526658"/>
                  </a:lnTo>
                  <a:lnTo>
                    <a:pt x="1114093" y="1535559"/>
                  </a:lnTo>
                  <a:lnTo>
                    <a:pt x="1115687" y="1544142"/>
                  </a:lnTo>
                  <a:lnTo>
                    <a:pt x="1116962" y="1553043"/>
                  </a:lnTo>
                  <a:lnTo>
                    <a:pt x="1117600" y="1561627"/>
                  </a:lnTo>
                  <a:lnTo>
                    <a:pt x="1117600" y="1570210"/>
                  </a:lnTo>
                  <a:lnTo>
                    <a:pt x="1117281" y="1578475"/>
                  </a:lnTo>
                  <a:lnTo>
                    <a:pt x="1116006" y="1586740"/>
                  </a:lnTo>
                  <a:lnTo>
                    <a:pt x="1114412" y="1594688"/>
                  </a:lnTo>
                  <a:lnTo>
                    <a:pt x="1112181" y="1601999"/>
                  </a:lnTo>
                  <a:lnTo>
                    <a:pt x="1109311" y="1609311"/>
                  </a:lnTo>
                  <a:lnTo>
                    <a:pt x="1105805" y="1615987"/>
                  </a:lnTo>
                  <a:lnTo>
                    <a:pt x="1102298" y="1622027"/>
                  </a:lnTo>
                  <a:lnTo>
                    <a:pt x="1098154" y="1628385"/>
                  </a:lnTo>
                  <a:lnTo>
                    <a:pt x="1093372" y="1633789"/>
                  </a:lnTo>
                  <a:lnTo>
                    <a:pt x="1088590" y="1638875"/>
                  </a:lnTo>
                  <a:lnTo>
                    <a:pt x="1083490" y="1643644"/>
                  </a:lnTo>
                  <a:lnTo>
                    <a:pt x="1078389" y="1648094"/>
                  </a:lnTo>
                  <a:lnTo>
                    <a:pt x="1072970" y="1651909"/>
                  </a:lnTo>
                  <a:lnTo>
                    <a:pt x="1067231" y="1655406"/>
                  </a:lnTo>
                  <a:lnTo>
                    <a:pt x="1061812" y="1658903"/>
                  </a:lnTo>
                  <a:lnTo>
                    <a:pt x="1056074" y="1662082"/>
                  </a:lnTo>
                  <a:lnTo>
                    <a:pt x="1044279" y="1667486"/>
                  </a:lnTo>
                  <a:lnTo>
                    <a:pt x="1032483" y="1672254"/>
                  </a:lnTo>
                  <a:lnTo>
                    <a:pt x="1020051" y="1676705"/>
                  </a:lnTo>
                  <a:lnTo>
                    <a:pt x="1005067" y="1680520"/>
                  </a:lnTo>
                  <a:lnTo>
                    <a:pt x="990084" y="1683698"/>
                  </a:lnTo>
                  <a:lnTo>
                    <a:pt x="975420" y="1685924"/>
                  </a:lnTo>
                  <a:lnTo>
                    <a:pt x="960437" y="1687513"/>
                  </a:lnTo>
                  <a:lnTo>
                    <a:pt x="979564" y="1431925"/>
                  </a:lnTo>
                  <a:close/>
                  <a:moveTo>
                    <a:pt x="913172" y="1082675"/>
                  </a:moveTo>
                  <a:lnTo>
                    <a:pt x="935037" y="1374775"/>
                  </a:lnTo>
                  <a:lnTo>
                    <a:pt x="923312" y="1373508"/>
                  </a:lnTo>
                  <a:lnTo>
                    <a:pt x="911587" y="1371924"/>
                  </a:lnTo>
                  <a:lnTo>
                    <a:pt x="899545" y="1369706"/>
                  </a:lnTo>
                  <a:lnTo>
                    <a:pt x="887820" y="1366538"/>
                  </a:lnTo>
                  <a:lnTo>
                    <a:pt x="875778" y="1363053"/>
                  </a:lnTo>
                  <a:lnTo>
                    <a:pt x="864370" y="1358301"/>
                  </a:lnTo>
                  <a:lnTo>
                    <a:pt x="858349" y="1355767"/>
                  </a:lnTo>
                  <a:lnTo>
                    <a:pt x="852962" y="1353232"/>
                  </a:lnTo>
                  <a:lnTo>
                    <a:pt x="847258" y="1350064"/>
                  </a:lnTo>
                  <a:lnTo>
                    <a:pt x="841554" y="1346896"/>
                  </a:lnTo>
                  <a:lnTo>
                    <a:pt x="836484" y="1343411"/>
                  </a:lnTo>
                  <a:lnTo>
                    <a:pt x="831097" y="1339609"/>
                  </a:lnTo>
                  <a:lnTo>
                    <a:pt x="826027" y="1335491"/>
                  </a:lnTo>
                  <a:lnTo>
                    <a:pt x="820956" y="1331372"/>
                  </a:lnTo>
                  <a:lnTo>
                    <a:pt x="816203" y="1326620"/>
                  </a:lnTo>
                  <a:lnTo>
                    <a:pt x="811133" y="1321868"/>
                  </a:lnTo>
                  <a:lnTo>
                    <a:pt x="806696" y="1316482"/>
                  </a:lnTo>
                  <a:lnTo>
                    <a:pt x="802577" y="1311413"/>
                  </a:lnTo>
                  <a:lnTo>
                    <a:pt x="798140" y="1305394"/>
                  </a:lnTo>
                  <a:lnTo>
                    <a:pt x="794338" y="1299691"/>
                  </a:lnTo>
                  <a:lnTo>
                    <a:pt x="790535" y="1293355"/>
                  </a:lnTo>
                  <a:lnTo>
                    <a:pt x="787366" y="1287019"/>
                  </a:lnTo>
                  <a:lnTo>
                    <a:pt x="784197" y="1280365"/>
                  </a:lnTo>
                  <a:lnTo>
                    <a:pt x="781028" y="1273396"/>
                  </a:lnTo>
                  <a:lnTo>
                    <a:pt x="778176" y="1266426"/>
                  </a:lnTo>
                  <a:lnTo>
                    <a:pt x="775958" y="1259456"/>
                  </a:lnTo>
                  <a:lnTo>
                    <a:pt x="774057" y="1251852"/>
                  </a:lnTo>
                  <a:lnTo>
                    <a:pt x="772472" y="1244566"/>
                  </a:lnTo>
                  <a:lnTo>
                    <a:pt x="771205" y="1236962"/>
                  </a:lnTo>
                  <a:lnTo>
                    <a:pt x="770571" y="1230943"/>
                  </a:lnTo>
                  <a:lnTo>
                    <a:pt x="770571" y="1228408"/>
                  </a:lnTo>
                  <a:lnTo>
                    <a:pt x="769937" y="1224290"/>
                  </a:lnTo>
                  <a:lnTo>
                    <a:pt x="769937" y="1216370"/>
                  </a:lnTo>
                  <a:lnTo>
                    <a:pt x="770571" y="1208449"/>
                  </a:lnTo>
                  <a:lnTo>
                    <a:pt x="771205" y="1201163"/>
                  </a:lnTo>
                  <a:lnTo>
                    <a:pt x="772472" y="1193559"/>
                  </a:lnTo>
                  <a:lnTo>
                    <a:pt x="773740" y="1186589"/>
                  </a:lnTo>
                  <a:lnTo>
                    <a:pt x="775641" y="1179936"/>
                  </a:lnTo>
                  <a:lnTo>
                    <a:pt x="777542" y="1173283"/>
                  </a:lnTo>
                  <a:lnTo>
                    <a:pt x="779761" y="1166947"/>
                  </a:lnTo>
                  <a:lnTo>
                    <a:pt x="782296" y="1160928"/>
                  </a:lnTo>
                  <a:lnTo>
                    <a:pt x="785465" y="1154908"/>
                  </a:lnTo>
                  <a:lnTo>
                    <a:pt x="788317" y="1149522"/>
                  </a:lnTo>
                  <a:lnTo>
                    <a:pt x="792119" y="1144137"/>
                  </a:lnTo>
                  <a:lnTo>
                    <a:pt x="795922" y="1139068"/>
                  </a:lnTo>
                  <a:lnTo>
                    <a:pt x="799725" y="1134315"/>
                  </a:lnTo>
                  <a:lnTo>
                    <a:pt x="804161" y="1129563"/>
                  </a:lnTo>
                  <a:lnTo>
                    <a:pt x="808281" y="1124811"/>
                  </a:lnTo>
                  <a:lnTo>
                    <a:pt x="813034" y="1121009"/>
                  </a:lnTo>
                  <a:lnTo>
                    <a:pt x="818104" y="1116891"/>
                  </a:lnTo>
                  <a:lnTo>
                    <a:pt x="822858" y="1113406"/>
                  </a:lnTo>
                  <a:lnTo>
                    <a:pt x="827928" y="1109921"/>
                  </a:lnTo>
                  <a:lnTo>
                    <a:pt x="833315" y="1106753"/>
                  </a:lnTo>
                  <a:lnTo>
                    <a:pt x="844089" y="1101367"/>
                  </a:lnTo>
                  <a:lnTo>
                    <a:pt x="854864" y="1096298"/>
                  </a:lnTo>
                  <a:lnTo>
                    <a:pt x="866272" y="1092496"/>
                  </a:lnTo>
                  <a:lnTo>
                    <a:pt x="877680" y="1089011"/>
                  </a:lnTo>
                  <a:lnTo>
                    <a:pt x="889405" y="1086160"/>
                  </a:lnTo>
                  <a:lnTo>
                    <a:pt x="901130" y="1084259"/>
                  </a:lnTo>
                  <a:lnTo>
                    <a:pt x="913172" y="1082675"/>
                  </a:lnTo>
                  <a:close/>
                  <a:moveTo>
                    <a:pt x="1039752" y="628650"/>
                  </a:moveTo>
                  <a:lnTo>
                    <a:pt x="1050839" y="632778"/>
                  </a:lnTo>
                  <a:lnTo>
                    <a:pt x="1061292" y="637858"/>
                  </a:lnTo>
                  <a:lnTo>
                    <a:pt x="1072695" y="643890"/>
                  </a:lnTo>
                  <a:lnTo>
                    <a:pt x="1083148" y="650240"/>
                  </a:lnTo>
                  <a:lnTo>
                    <a:pt x="1093601" y="657225"/>
                  </a:lnTo>
                  <a:lnTo>
                    <a:pt x="1098986" y="661035"/>
                  </a:lnTo>
                  <a:lnTo>
                    <a:pt x="1103420" y="665163"/>
                  </a:lnTo>
                  <a:lnTo>
                    <a:pt x="1108172" y="669290"/>
                  </a:lnTo>
                  <a:lnTo>
                    <a:pt x="1112606" y="674053"/>
                  </a:lnTo>
                  <a:lnTo>
                    <a:pt x="1116724" y="678498"/>
                  </a:lnTo>
                  <a:lnTo>
                    <a:pt x="1121159" y="682943"/>
                  </a:lnTo>
                  <a:lnTo>
                    <a:pt x="1124960" y="687705"/>
                  </a:lnTo>
                  <a:lnTo>
                    <a:pt x="1128444" y="692785"/>
                  </a:lnTo>
                  <a:lnTo>
                    <a:pt x="1131612" y="697865"/>
                  </a:lnTo>
                  <a:lnTo>
                    <a:pt x="1134779" y="703580"/>
                  </a:lnTo>
                  <a:lnTo>
                    <a:pt x="1137630" y="708660"/>
                  </a:lnTo>
                  <a:lnTo>
                    <a:pt x="1139847" y="714058"/>
                  </a:lnTo>
                  <a:lnTo>
                    <a:pt x="1141748" y="719455"/>
                  </a:lnTo>
                  <a:lnTo>
                    <a:pt x="1143332" y="724853"/>
                  </a:lnTo>
                  <a:lnTo>
                    <a:pt x="1144915" y="730885"/>
                  </a:lnTo>
                  <a:lnTo>
                    <a:pt x="1146499" y="736600"/>
                  </a:lnTo>
                  <a:lnTo>
                    <a:pt x="1147449" y="742950"/>
                  </a:lnTo>
                  <a:lnTo>
                    <a:pt x="1148083" y="749300"/>
                  </a:lnTo>
                  <a:lnTo>
                    <a:pt x="1148716" y="755968"/>
                  </a:lnTo>
                  <a:lnTo>
                    <a:pt x="1148716" y="759143"/>
                  </a:lnTo>
                  <a:lnTo>
                    <a:pt x="1149350" y="763270"/>
                  </a:lnTo>
                  <a:lnTo>
                    <a:pt x="1149350" y="766128"/>
                  </a:lnTo>
                  <a:lnTo>
                    <a:pt x="1149350" y="767715"/>
                  </a:lnTo>
                  <a:lnTo>
                    <a:pt x="1149350" y="770890"/>
                  </a:lnTo>
                  <a:lnTo>
                    <a:pt x="1149350" y="778193"/>
                  </a:lnTo>
                  <a:lnTo>
                    <a:pt x="1148400" y="793115"/>
                  </a:lnTo>
                  <a:lnTo>
                    <a:pt x="1146816" y="807721"/>
                  </a:lnTo>
                  <a:lnTo>
                    <a:pt x="1145866" y="814706"/>
                  </a:lnTo>
                  <a:lnTo>
                    <a:pt x="1144282" y="821691"/>
                  </a:lnTo>
                  <a:lnTo>
                    <a:pt x="1142698" y="828358"/>
                  </a:lnTo>
                  <a:lnTo>
                    <a:pt x="1140798" y="835026"/>
                  </a:lnTo>
                  <a:lnTo>
                    <a:pt x="1136363" y="848043"/>
                  </a:lnTo>
                  <a:lnTo>
                    <a:pt x="1131295" y="860426"/>
                  </a:lnTo>
                  <a:lnTo>
                    <a:pt x="1128444" y="866458"/>
                  </a:lnTo>
                  <a:lnTo>
                    <a:pt x="1125277" y="872173"/>
                  </a:lnTo>
                  <a:lnTo>
                    <a:pt x="1118625" y="883603"/>
                  </a:lnTo>
                  <a:lnTo>
                    <a:pt x="1111339" y="894081"/>
                  </a:lnTo>
                  <a:lnTo>
                    <a:pt x="1103420" y="904558"/>
                  </a:lnTo>
                  <a:lnTo>
                    <a:pt x="1094868" y="913766"/>
                  </a:lnTo>
                  <a:lnTo>
                    <a:pt x="1085682" y="922338"/>
                  </a:lnTo>
                  <a:lnTo>
                    <a:pt x="1076179" y="930593"/>
                  </a:lnTo>
                  <a:lnTo>
                    <a:pt x="1066360" y="938213"/>
                  </a:lnTo>
                  <a:lnTo>
                    <a:pt x="1060025" y="942341"/>
                  </a:lnTo>
                  <a:lnTo>
                    <a:pt x="1054006" y="946786"/>
                  </a:lnTo>
                  <a:lnTo>
                    <a:pt x="1047671" y="950596"/>
                  </a:lnTo>
                  <a:lnTo>
                    <a:pt x="1041019" y="954088"/>
                  </a:lnTo>
                  <a:lnTo>
                    <a:pt x="1027716" y="960756"/>
                  </a:lnTo>
                  <a:lnTo>
                    <a:pt x="1014412" y="966788"/>
                  </a:lnTo>
                  <a:lnTo>
                    <a:pt x="1039752" y="628650"/>
                  </a:lnTo>
                  <a:close/>
                  <a:moveTo>
                    <a:pt x="953447" y="529505"/>
                  </a:moveTo>
                  <a:lnTo>
                    <a:pt x="947094" y="530140"/>
                  </a:lnTo>
                  <a:lnTo>
                    <a:pt x="941060" y="531410"/>
                  </a:lnTo>
                  <a:lnTo>
                    <a:pt x="935026" y="532997"/>
                  </a:lnTo>
                  <a:lnTo>
                    <a:pt x="929309" y="535220"/>
                  </a:lnTo>
                  <a:lnTo>
                    <a:pt x="928038" y="535220"/>
                  </a:lnTo>
                  <a:lnTo>
                    <a:pt x="928038" y="535537"/>
                  </a:lnTo>
                  <a:lnTo>
                    <a:pt x="922004" y="538394"/>
                  </a:lnTo>
                  <a:lnTo>
                    <a:pt x="916605" y="541568"/>
                  </a:lnTo>
                  <a:lnTo>
                    <a:pt x="911523" y="545060"/>
                  </a:lnTo>
                  <a:lnTo>
                    <a:pt x="906441" y="548870"/>
                  </a:lnTo>
                  <a:lnTo>
                    <a:pt x="901677" y="553314"/>
                  </a:lnTo>
                  <a:lnTo>
                    <a:pt x="897866" y="557441"/>
                  </a:lnTo>
                  <a:lnTo>
                    <a:pt x="894055" y="562520"/>
                  </a:lnTo>
                  <a:lnTo>
                    <a:pt x="890561" y="567917"/>
                  </a:lnTo>
                  <a:lnTo>
                    <a:pt x="887385" y="573313"/>
                  </a:lnTo>
                  <a:lnTo>
                    <a:pt x="884527" y="579027"/>
                  </a:lnTo>
                  <a:lnTo>
                    <a:pt x="882303" y="585059"/>
                  </a:lnTo>
                  <a:lnTo>
                    <a:pt x="880715" y="590773"/>
                  </a:lnTo>
                  <a:lnTo>
                    <a:pt x="879127" y="597122"/>
                  </a:lnTo>
                  <a:lnTo>
                    <a:pt x="878174" y="603789"/>
                  </a:lnTo>
                  <a:lnTo>
                    <a:pt x="877857" y="610455"/>
                  </a:lnTo>
                  <a:lnTo>
                    <a:pt x="878174" y="617121"/>
                  </a:lnTo>
                  <a:lnTo>
                    <a:pt x="906124" y="992029"/>
                  </a:lnTo>
                  <a:lnTo>
                    <a:pt x="891831" y="995521"/>
                  </a:lnTo>
                  <a:lnTo>
                    <a:pt x="877539" y="999965"/>
                  </a:lnTo>
                  <a:lnTo>
                    <a:pt x="864200" y="1004409"/>
                  </a:lnTo>
                  <a:lnTo>
                    <a:pt x="851178" y="1010123"/>
                  </a:lnTo>
                  <a:lnTo>
                    <a:pt x="838156" y="1015838"/>
                  </a:lnTo>
                  <a:lnTo>
                    <a:pt x="831487" y="1019329"/>
                  </a:lnTo>
                  <a:lnTo>
                    <a:pt x="825452" y="1022821"/>
                  </a:lnTo>
                  <a:lnTo>
                    <a:pt x="818783" y="1026948"/>
                  </a:lnTo>
                  <a:lnTo>
                    <a:pt x="812430" y="1031075"/>
                  </a:lnTo>
                  <a:lnTo>
                    <a:pt x="806078" y="1035519"/>
                  </a:lnTo>
                  <a:lnTo>
                    <a:pt x="799726" y="1040599"/>
                  </a:lnTo>
                  <a:lnTo>
                    <a:pt x="793692" y="1045678"/>
                  </a:lnTo>
                  <a:lnTo>
                    <a:pt x="787340" y="1051074"/>
                  </a:lnTo>
                  <a:lnTo>
                    <a:pt x="780988" y="1057106"/>
                  </a:lnTo>
                  <a:lnTo>
                    <a:pt x="775271" y="1063772"/>
                  </a:lnTo>
                  <a:lnTo>
                    <a:pt x="769236" y="1070756"/>
                  </a:lnTo>
                  <a:lnTo>
                    <a:pt x="763837" y="1078058"/>
                  </a:lnTo>
                  <a:lnTo>
                    <a:pt x="757803" y="1086311"/>
                  </a:lnTo>
                  <a:lnTo>
                    <a:pt x="752721" y="1095200"/>
                  </a:lnTo>
                  <a:lnTo>
                    <a:pt x="747639" y="1104406"/>
                  </a:lnTo>
                  <a:lnTo>
                    <a:pt x="743510" y="1114247"/>
                  </a:lnTo>
                  <a:lnTo>
                    <a:pt x="739064" y="1124723"/>
                  </a:lnTo>
                  <a:lnTo>
                    <a:pt x="735253" y="1136151"/>
                  </a:lnTo>
                  <a:lnTo>
                    <a:pt x="732077" y="1147896"/>
                  </a:lnTo>
                  <a:lnTo>
                    <a:pt x="729218" y="1159959"/>
                  </a:lnTo>
                  <a:lnTo>
                    <a:pt x="727313" y="1172340"/>
                  </a:lnTo>
                  <a:lnTo>
                    <a:pt x="726042" y="1185038"/>
                  </a:lnTo>
                  <a:lnTo>
                    <a:pt x="725407" y="1197736"/>
                  </a:lnTo>
                  <a:lnTo>
                    <a:pt x="725089" y="1210751"/>
                  </a:lnTo>
                  <a:lnTo>
                    <a:pt x="725089" y="1223132"/>
                  </a:lnTo>
                  <a:lnTo>
                    <a:pt x="725407" y="1229481"/>
                  </a:lnTo>
                  <a:lnTo>
                    <a:pt x="725725" y="1236782"/>
                  </a:lnTo>
                  <a:lnTo>
                    <a:pt x="727630" y="1251385"/>
                  </a:lnTo>
                  <a:lnTo>
                    <a:pt x="730171" y="1263765"/>
                  </a:lnTo>
                  <a:lnTo>
                    <a:pt x="733347" y="1276146"/>
                  </a:lnTo>
                  <a:lnTo>
                    <a:pt x="736841" y="1287891"/>
                  </a:lnTo>
                  <a:lnTo>
                    <a:pt x="740652" y="1299002"/>
                  </a:lnTo>
                  <a:lnTo>
                    <a:pt x="745098" y="1310113"/>
                  </a:lnTo>
                  <a:lnTo>
                    <a:pt x="749545" y="1320271"/>
                  </a:lnTo>
                  <a:lnTo>
                    <a:pt x="754309" y="1330112"/>
                  </a:lnTo>
                  <a:lnTo>
                    <a:pt x="760026" y="1339636"/>
                  </a:lnTo>
                  <a:lnTo>
                    <a:pt x="765425" y="1348524"/>
                  </a:lnTo>
                  <a:lnTo>
                    <a:pt x="771142" y="1356778"/>
                  </a:lnTo>
                  <a:lnTo>
                    <a:pt x="777176" y="1364079"/>
                  </a:lnTo>
                  <a:lnTo>
                    <a:pt x="783529" y="1371698"/>
                  </a:lnTo>
                  <a:lnTo>
                    <a:pt x="789563" y="1378364"/>
                  </a:lnTo>
                  <a:lnTo>
                    <a:pt x="796233" y="1384396"/>
                  </a:lnTo>
                  <a:lnTo>
                    <a:pt x="802902" y="1390110"/>
                  </a:lnTo>
                  <a:lnTo>
                    <a:pt x="809572" y="1395189"/>
                  </a:lnTo>
                  <a:lnTo>
                    <a:pt x="816242" y="1400268"/>
                  </a:lnTo>
                  <a:lnTo>
                    <a:pt x="822911" y="1404395"/>
                  </a:lnTo>
                  <a:lnTo>
                    <a:pt x="829581" y="1408522"/>
                  </a:lnTo>
                  <a:lnTo>
                    <a:pt x="836251" y="1412014"/>
                  </a:lnTo>
                  <a:lnTo>
                    <a:pt x="843238" y="1415506"/>
                  </a:lnTo>
                  <a:lnTo>
                    <a:pt x="849908" y="1418363"/>
                  </a:lnTo>
                  <a:lnTo>
                    <a:pt x="856577" y="1420903"/>
                  </a:lnTo>
                  <a:lnTo>
                    <a:pt x="863882" y="1423442"/>
                  </a:lnTo>
                  <a:lnTo>
                    <a:pt x="870552" y="1425347"/>
                  </a:lnTo>
                  <a:lnTo>
                    <a:pt x="877222" y="1427252"/>
                  </a:lnTo>
                  <a:lnTo>
                    <a:pt x="884209" y="1428839"/>
                  </a:lnTo>
                  <a:lnTo>
                    <a:pt x="897548" y="1431061"/>
                  </a:lnTo>
                  <a:lnTo>
                    <a:pt x="910888" y="1432648"/>
                  </a:lnTo>
                  <a:lnTo>
                    <a:pt x="925180" y="1433601"/>
                  </a:lnTo>
                  <a:lnTo>
                    <a:pt x="939472" y="1433601"/>
                  </a:lnTo>
                  <a:lnTo>
                    <a:pt x="958528" y="1687877"/>
                  </a:lnTo>
                  <a:lnTo>
                    <a:pt x="956305" y="1687877"/>
                  </a:lnTo>
                  <a:lnTo>
                    <a:pt x="956623" y="1698353"/>
                  </a:lnTo>
                  <a:lnTo>
                    <a:pt x="959481" y="1698671"/>
                  </a:lnTo>
                  <a:lnTo>
                    <a:pt x="959799" y="1703115"/>
                  </a:lnTo>
                  <a:lnTo>
                    <a:pt x="960116" y="1698671"/>
                  </a:lnTo>
                  <a:lnTo>
                    <a:pt x="975996" y="1698671"/>
                  </a:lnTo>
                  <a:lnTo>
                    <a:pt x="991559" y="1698353"/>
                  </a:lnTo>
                  <a:lnTo>
                    <a:pt x="1007122" y="1697083"/>
                  </a:lnTo>
                  <a:lnTo>
                    <a:pt x="1023002" y="1694861"/>
                  </a:lnTo>
                  <a:lnTo>
                    <a:pt x="1035388" y="1692004"/>
                  </a:lnTo>
                  <a:lnTo>
                    <a:pt x="1048410" y="1688830"/>
                  </a:lnTo>
                  <a:lnTo>
                    <a:pt x="1054762" y="1686608"/>
                  </a:lnTo>
                  <a:lnTo>
                    <a:pt x="1060797" y="1684385"/>
                  </a:lnTo>
                  <a:lnTo>
                    <a:pt x="1067149" y="1681528"/>
                  </a:lnTo>
                  <a:lnTo>
                    <a:pt x="1073501" y="1678671"/>
                  </a:lnTo>
                  <a:lnTo>
                    <a:pt x="1079853" y="1675179"/>
                  </a:lnTo>
                  <a:lnTo>
                    <a:pt x="1085570" y="1671370"/>
                  </a:lnTo>
                  <a:lnTo>
                    <a:pt x="1091922" y="1667243"/>
                  </a:lnTo>
                  <a:lnTo>
                    <a:pt x="1097639" y="1662799"/>
                  </a:lnTo>
                  <a:lnTo>
                    <a:pt x="1103673" y="1657085"/>
                  </a:lnTo>
                  <a:lnTo>
                    <a:pt x="1109072" y="1651371"/>
                  </a:lnTo>
                  <a:lnTo>
                    <a:pt x="1114472" y="1644704"/>
                  </a:lnTo>
                  <a:lnTo>
                    <a:pt x="1120189" y="1637086"/>
                  </a:lnTo>
                  <a:lnTo>
                    <a:pt x="1124953" y="1628514"/>
                  </a:lnTo>
                  <a:lnTo>
                    <a:pt x="1129082" y="1619308"/>
                  </a:lnTo>
                  <a:lnTo>
                    <a:pt x="1132575" y="1609467"/>
                  </a:lnTo>
                  <a:lnTo>
                    <a:pt x="1134163" y="1604071"/>
                  </a:lnTo>
                  <a:lnTo>
                    <a:pt x="1135434" y="1598357"/>
                  </a:lnTo>
                  <a:lnTo>
                    <a:pt x="1136704" y="1592643"/>
                  </a:lnTo>
                  <a:lnTo>
                    <a:pt x="1137657" y="1586611"/>
                  </a:lnTo>
                  <a:lnTo>
                    <a:pt x="1138927" y="1574866"/>
                  </a:lnTo>
                  <a:lnTo>
                    <a:pt x="1139245" y="1562802"/>
                  </a:lnTo>
                  <a:lnTo>
                    <a:pt x="1138927" y="1551057"/>
                  </a:lnTo>
                  <a:lnTo>
                    <a:pt x="1137974" y="1539311"/>
                  </a:lnTo>
                  <a:lnTo>
                    <a:pt x="1136704" y="1527566"/>
                  </a:lnTo>
                  <a:lnTo>
                    <a:pt x="1134481" y="1516137"/>
                  </a:lnTo>
                  <a:lnTo>
                    <a:pt x="1131940" y="1504709"/>
                  </a:lnTo>
                  <a:lnTo>
                    <a:pt x="1128764" y="1493916"/>
                  </a:lnTo>
                  <a:lnTo>
                    <a:pt x="1125270" y="1482805"/>
                  </a:lnTo>
                  <a:lnTo>
                    <a:pt x="1120824" y="1472647"/>
                  </a:lnTo>
                  <a:lnTo>
                    <a:pt x="1115742" y="1463441"/>
                  </a:lnTo>
                  <a:lnTo>
                    <a:pt x="1110660" y="1454235"/>
                  </a:lnTo>
                  <a:lnTo>
                    <a:pt x="1105261" y="1445981"/>
                  </a:lnTo>
                  <a:lnTo>
                    <a:pt x="1099227" y="1438362"/>
                  </a:lnTo>
                  <a:lnTo>
                    <a:pt x="1093510" y="1431061"/>
                  </a:lnTo>
                  <a:lnTo>
                    <a:pt x="1087158" y="1425029"/>
                  </a:lnTo>
                  <a:lnTo>
                    <a:pt x="1080806" y="1418998"/>
                  </a:lnTo>
                  <a:lnTo>
                    <a:pt x="1074771" y="1413919"/>
                  </a:lnTo>
                  <a:lnTo>
                    <a:pt x="1068102" y="1409157"/>
                  </a:lnTo>
                  <a:lnTo>
                    <a:pt x="1061750" y="1404395"/>
                  </a:lnTo>
                  <a:lnTo>
                    <a:pt x="1055080" y="1400586"/>
                  </a:lnTo>
                  <a:lnTo>
                    <a:pt x="1048410" y="1397094"/>
                  </a:lnTo>
                  <a:lnTo>
                    <a:pt x="1041740" y="1393602"/>
                  </a:lnTo>
                  <a:lnTo>
                    <a:pt x="1035071" y="1390745"/>
                  </a:lnTo>
                  <a:lnTo>
                    <a:pt x="1028401" y="1388205"/>
                  </a:lnTo>
                  <a:lnTo>
                    <a:pt x="1021731" y="1385666"/>
                  </a:lnTo>
                  <a:lnTo>
                    <a:pt x="1015062" y="1383761"/>
                  </a:lnTo>
                  <a:lnTo>
                    <a:pt x="1007122" y="1381539"/>
                  </a:lnTo>
                  <a:lnTo>
                    <a:pt x="999499" y="1379952"/>
                  </a:lnTo>
                  <a:lnTo>
                    <a:pt x="991877" y="1378364"/>
                  </a:lnTo>
                  <a:lnTo>
                    <a:pt x="983937" y="1377095"/>
                  </a:lnTo>
                  <a:lnTo>
                    <a:pt x="1006804" y="1075201"/>
                  </a:lnTo>
                  <a:lnTo>
                    <a:pt x="1018238" y="1072661"/>
                  </a:lnTo>
                  <a:lnTo>
                    <a:pt x="1029672" y="1070121"/>
                  </a:lnTo>
                  <a:lnTo>
                    <a:pt x="1040788" y="1066947"/>
                  </a:lnTo>
                  <a:lnTo>
                    <a:pt x="1051904" y="1062820"/>
                  </a:lnTo>
                  <a:lnTo>
                    <a:pt x="1063338" y="1058376"/>
                  </a:lnTo>
                  <a:lnTo>
                    <a:pt x="1074771" y="1053297"/>
                  </a:lnTo>
                  <a:lnTo>
                    <a:pt x="1085570" y="1047265"/>
                  </a:lnTo>
                  <a:lnTo>
                    <a:pt x="1096686" y="1040916"/>
                  </a:lnTo>
                  <a:lnTo>
                    <a:pt x="1103356" y="1036789"/>
                  </a:lnTo>
                  <a:lnTo>
                    <a:pt x="1109390" y="1032027"/>
                  </a:lnTo>
                  <a:lnTo>
                    <a:pt x="1116060" y="1027266"/>
                  </a:lnTo>
                  <a:lnTo>
                    <a:pt x="1122412" y="1022187"/>
                  </a:lnTo>
                  <a:lnTo>
                    <a:pt x="1128764" y="1016790"/>
                  </a:lnTo>
                  <a:lnTo>
                    <a:pt x="1135116" y="1010758"/>
                  </a:lnTo>
                  <a:lnTo>
                    <a:pt x="1141150" y="1005044"/>
                  </a:lnTo>
                  <a:lnTo>
                    <a:pt x="1147185" y="998378"/>
                  </a:lnTo>
                  <a:lnTo>
                    <a:pt x="1152902" y="991394"/>
                  </a:lnTo>
                  <a:lnTo>
                    <a:pt x="1158936" y="984093"/>
                  </a:lnTo>
                  <a:lnTo>
                    <a:pt x="1164336" y="976474"/>
                  </a:lnTo>
                  <a:lnTo>
                    <a:pt x="1170370" y="968220"/>
                  </a:lnTo>
                  <a:lnTo>
                    <a:pt x="1175452" y="959966"/>
                  </a:lnTo>
                  <a:lnTo>
                    <a:pt x="1180533" y="950760"/>
                  </a:lnTo>
                  <a:lnTo>
                    <a:pt x="1185615" y="941554"/>
                  </a:lnTo>
                  <a:lnTo>
                    <a:pt x="1190379" y="931714"/>
                  </a:lnTo>
                  <a:lnTo>
                    <a:pt x="1194508" y="921555"/>
                  </a:lnTo>
                  <a:lnTo>
                    <a:pt x="1198954" y="910444"/>
                  </a:lnTo>
                  <a:lnTo>
                    <a:pt x="1202766" y="899651"/>
                  </a:lnTo>
                  <a:lnTo>
                    <a:pt x="1206259" y="887906"/>
                  </a:lnTo>
                  <a:lnTo>
                    <a:pt x="1209435" y="876160"/>
                  </a:lnTo>
                  <a:lnTo>
                    <a:pt x="1212294" y="863779"/>
                  </a:lnTo>
                  <a:lnTo>
                    <a:pt x="1214517" y="851399"/>
                  </a:lnTo>
                  <a:lnTo>
                    <a:pt x="1216422" y="838701"/>
                  </a:lnTo>
                  <a:lnTo>
                    <a:pt x="1217693" y="826003"/>
                  </a:lnTo>
                  <a:lnTo>
                    <a:pt x="1218963" y="812988"/>
                  </a:lnTo>
                  <a:lnTo>
                    <a:pt x="1219598" y="799972"/>
                  </a:lnTo>
                  <a:lnTo>
                    <a:pt x="1219916" y="787274"/>
                  </a:lnTo>
                  <a:lnTo>
                    <a:pt x="1219916" y="774259"/>
                  </a:lnTo>
                  <a:lnTo>
                    <a:pt x="1219598" y="767275"/>
                  </a:lnTo>
                  <a:lnTo>
                    <a:pt x="1219598" y="763783"/>
                  </a:lnTo>
                  <a:lnTo>
                    <a:pt x="1219281" y="760926"/>
                  </a:lnTo>
                  <a:lnTo>
                    <a:pt x="1219281" y="754894"/>
                  </a:lnTo>
                  <a:lnTo>
                    <a:pt x="1218328" y="747910"/>
                  </a:lnTo>
                  <a:lnTo>
                    <a:pt x="1218010" y="740927"/>
                  </a:lnTo>
                  <a:lnTo>
                    <a:pt x="1217058" y="734260"/>
                  </a:lnTo>
                  <a:lnTo>
                    <a:pt x="1214834" y="720292"/>
                  </a:lnTo>
                  <a:lnTo>
                    <a:pt x="1212294" y="706325"/>
                  </a:lnTo>
                  <a:lnTo>
                    <a:pt x="1208800" y="692674"/>
                  </a:lnTo>
                  <a:lnTo>
                    <a:pt x="1204671" y="679341"/>
                  </a:lnTo>
                  <a:lnTo>
                    <a:pt x="1199907" y="666643"/>
                  </a:lnTo>
                  <a:lnTo>
                    <a:pt x="1194826" y="654263"/>
                  </a:lnTo>
                  <a:lnTo>
                    <a:pt x="1189426" y="642835"/>
                  </a:lnTo>
                  <a:lnTo>
                    <a:pt x="1183709" y="632359"/>
                  </a:lnTo>
                  <a:lnTo>
                    <a:pt x="1177357" y="622201"/>
                  </a:lnTo>
                  <a:lnTo>
                    <a:pt x="1170688" y="613312"/>
                  </a:lnTo>
                  <a:lnTo>
                    <a:pt x="1164018" y="605058"/>
                  </a:lnTo>
                  <a:lnTo>
                    <a:pt x="1157348" y="597122"/>
                  </a:lnTo>
                  <a:lnTo>
                    <a:pt x="1150361" y="590138"/>
                  </a:lnTo>
                  <a:lnTo>
                    <a:pt x="1143691" y="583789"/>
                  </a:lnTo>
                  <a:lnTo>
                    <a:pt x="1136704" y="578075"/>
                  </a:lnTo>
                  <a:lnTo>
                    <a:pt x="1129399" y="572996"/>
                  </a:lnTo>
                  <a:lnTo>
                    <a:pt x="1122412" y="567917"/>
                  </a:lnTo>
                  <a:lnTo>
                    <a:pt x="1115742" y="563472"/>
                  </a:lnTo>
                  <a:lnTo>
                    <a:pt x="1108755" y="559663"/>
                  </a:lnTo>
                  <a:lnTo>
                    <a:pt x="1101768" y="555536"/>
                  </a:lnTo>
                  <a:lnTo>
                    <a:pt x="1094463" y="552044"/>
                  </a:lnTo>
                  <a:lnTo>
                    <a:pt x="1088111" y="549505"/>
                  </a:lnTo>
                  <a:lnTo>
                    <a:pt x="1080806" y="546330"/>
                  </a:lnTo>
                  <a:lnTo>
                    <a:pt x="1073818" y="543791"/>
                  </a:lnTo>
                  <a:lnTo>
                    <a:pt x="1060162" y="539664"/>
                  </a:lnTo>
                  <a:lnTo>
                    <a:pt x="1046504" y="536172"/>
                  </a:lnTo>
                  <a:lnTo>
                    <a:pt x="1033165" y="533315"/>
                  </a:lnTo>
                  <a:lnTo>
                    <a:pt x="1019508" y="531093"/>
                  </a:lnTo>
                  <a:lnTo>
                    <a:pt x="1007122" y="530140"/>
                  </a:lnTo>
                  <a:lnTo>
                    <a:pt x="995370" y="529823"/>
                  </a:lnTo>
                  <a:lnTo>
                    <a:pt x="983301" y="529823"/>
                  </a:lnTo>
                  <a:lnTo>
                    <a:pt x="971550" y="530140"/>
                  </a:lnTo>
                  <a:lnTo>
                    <a:pt x="967104" y="529823"/>
                  </a:lnTo>
                  <a:lnTo>
                    <a:pt x="962657" y="529505"/>
                  </a:lnTo>
                  <a:lnTo>
                    <a:pt x="953447" y="529505"/>
                  </a:lnTo>
                  <a:close/>
                  <a:moveTo>
                    <a:pt x="958846" y="276181"/>
                  </a:moveTo>
                  <a:lnTo>
                    <a:pt x="953764" y="276816"/>
                  </a:lnTo>
                  <a:lnTo>
                    <a:pt x="949318" y="277451"/>
                  </a:lnTo>
                  <a:lnTo>
                    <a:pt x="944236" y="278403"/>
                  </a:lnTo>
                  <a:lnTo>
                    <a:pt x="939472" y="279356"/>
                  </a:lnTo>
                  <a:lnTo>
                    <a:pt x="934708" y="280625"/>
                  </a:lnTo>
                  <a:lnTo>
                    <a:pt x="930262" y="282213"/>
                  </a:lnTo>
                  <a:lnTo>
                    <a:pt x="925815" y="284117"/>
                  </a:lnTo>
                  <a:lnTo>
                    <a:pt x="916922" y="288562"/>
                  </a:lnTo>
                  <a:lnTo>
                    <a:pt x="908982" y="293006"/>
                  </a:lnTo>
                  <a:lnTo>
                    <a:pt x="901360" y="299037"/>
                  </a:lnTo>
                  <a:lnTo>
                    <a:pt x="894372" y="305386"/>
                  </a:lnTo>
                  <a:lnTo>
                    <a:pt x="888020" y="312370"/>
                  </a:lnTo>
                  <a:lnTo>
                    <a:pt x="882621" y="319672"/>
                  </a:lnTo>
                  <a:lnTo>
                    <a:pt x="877539" y="327925"/>
                  </a:lnTo>
                  <a:lnTo>
                    <a:pt x="873093" y="336496"/>
                  </a:lnTo>
                  <a:lnTo>
                    <a:pt x="871505" y="340941"/>
                  </a:lnTo>
                  <a:lnTo>
                    <a:pt x="869917" y="345702"/>
                  </a:lnTo>
                  <a:lnTo>
                    <a:pt x="868964" y="350464"/>
                  </a:lnTo>
                  <a:lnTo>
                    <a:pt x="867694" y="354908"/>
                  </a:lnTo>
                  <a:lnTo>
                    <a:pt x="866741" y="359670"/>
                  </a:lnTo>
                  <a:lnTo>
                    <a:pt x="866106" y="364749"/>
                  </a:lnTo>
                  <a:lnTo>
                    <a:pt x="865788" y="369511"/>
                  </a:lnTo>
                  <a:lnTo>
                    <a:pt x="865788" y="374590"/>
                  </a:lnTo>
                  <a:lnTo>
                    <a:pt x="865788" y="379669"/>
                  </a:lnTo>
                  <a:lnTo>
                    <a:pt x="866106" y="384749"/>
                  </a:lnTo>
                  <a:lnTo>
                    <a:pt x="866741" y="389828"/>
                  </a:lnTo>
                  <a:lnTo>
                    <a:pt x="867694" y="394590"/>
                  </a:lnTo>
                  <a:lnTo>
                    <a:pt x="868964" y="399351"/>
                  </a:lnTo>
                  <a:lnTo>
                    <a:pt x="869917" y="404113"/>
                  </a:lnTo>
                  <a:lnTo>
                    <a:pt x="871505" y="408875"/>
                  </a:lnTo>
                  <a:lnTo>
                    <a:pt x="873093" y="413002"/>
                  </a:lnTo>
                  <a:lnTo>
                    <a:pt x="877539" y="421573"/>
                  </a:lnTo>
                  <a:lnTo>
                    <a:pt x="882621" y="429826"/>
                  </a:lnTo>
                  <a:lnTo>
                    <a:pt x="888020" y="437445"/>
                  </a:lnTo>
                  <a:lnTo>
                    <a:pt x="894372" y="444429"/>
                  </a:lnTo>
                  <a:lnTo>
                    <a:pt x="901360" y="450778"/>
                  </a:lnTo>
                  <a:lnTo>
                    <a:pt x="908982" y="456492"/>
                  </a:lnTo>
                  <a:lnTo>
                    <a:pt x="916922" y="461254"/>
                  </a:lnTo>
                  <a:lnTo>
                    <a:pt x="925815" y="465381"/>
                  </a:lnTo>
                  <a:lnTo>
                    <a:pt x="930262" y="466968"/>
                  </a:lnTo>
                  <a:lnTo>
                    <a:pt x="934708" y="468555"/>
                  </a:lnTo>
                  <a:lnTo>
                    <a:pt x="939472" y="470142"/>
                  </a:lnTo>
                  <a:lnTo>
                    <a:pt x="944236" y="471095"/>
                  </a:lnTo>
                  <a:lnTo>
                    <a:pt x="949318" y="472047"/>
                  </a:lnTo>
                  <a:lnTo>
                    <a:pt x="953764" y="472682"/>
                  </a:lnTo>
                  <a:lnTo>
                    <a:pt x="958846" y="472999"/>
                  </a:lnTo>
                  <a:lnTo>
                    <a:pt x="964245" y="473317"/>
                  </a:lnTo>
                  <a:lnTo>
                    <a:pt x="969327" y="472999"/>
                  </a:lnTo>
                  <a:lnTo>
                    <a:pt x="974408" y="472682"/>
                  </a:lnTo>
                  <a:lnTo>
                    <a:pt x="978855" y="472047"/>
                  </a:lnTo>
                  <a:lnTo>
                    <a:pt x="983937" y="471095"/>
                  </a:lnTo>
                  <a:lnTo>
                    <a:pt x="988701" y="470142"/>
                  </a:lnTo>
                  <a:lnTo>
                    <a:pt x="993465" y="468555"/>
                  </a:lnTo>
                  <a:lnTo>
                    <a:pt x="997911" y="466968"/>
                  </a:lnTo>
                  <a:lnTo>
                    <a:pt x="1002358" y="465381"/>
                  </a:lnTo>
                  <a:lnTo>
                    <a:pt x="1011250" y="461254"/>
                  </a:lnTo>
                  <a:lnTo>
                    <a:pt x="1018873" y="456492"/>
                  </a:lnTo>
                  <a:lnTo>
                    <a:pt x="1026813" y="450778"/>
                  </a:lnTo>
                  <a:lnTo>
                    <a:pt x="1033800" y="444429"/>
                  </a:lnTo>
                  <a:lnTo>
                    <a:pt x="1040152" y="437445"/>
                  </a:lnTo>
                  <a:lnTo>
                    <a:pt x="1045552" y="429826"/>
                  </a:lnTo>
                  <a:lnTo>
                    <a:pt x="1050633" y="421573"/>
                  </a:lnTo>
                  <a:lnTo>
                    <a:pt x="1055080" y="413002"/>
                  </a:lnTo>
                  <a:lnTo>
                    <a:pt x="1056668" y="408875"/>
                  </a:lnTo>
                  <a:lnTo>
                    <a:pt x="1058256" y="404113"/>
                  </a:lnTo>
                  <a:lnTo>
                    <a:pt x="1059209" y="399351"/>
                  </a:lnTo>
                  <a:lnTo>
                    <a:pt x="1060479" y="394590"/>
                  </a:lnTo>
                  <a:lnTo>
                    <a:pt x="1061432" y="389828"/>
                  </a:lnTo>
                  <a:lnTo>
                    <a:pt x="1062067" y="384749"/>
                  </a:lnTo>
                  <a:lnTo>
                    <a:pt x="1062385" y="379669"/>
                  </a:lnTo>
                  <a:lnTo>
                    <a:pt x="1062385" y="374590"/>
                  </a:lnTo>
                  <a:lnTo>
                    <a:pt x="1062385" y="369511"/>
                  </a:lnTo>
                  <a:lnTo>
                    <a:pt x="1062067" y="364749"/>
                  </a:lnTo>
                  <a:lnTo>
                    <a:pt x="1061432" y="359670"/>
                  </a:lnTo>
                  <a:lnTo>
                    <a:pt x="1060479" y="354908"/>
                  </a:lnTo>
                  <a:lnTo>
                    <a:pt x="1059209" y="350464"/>
                  </a:lnTo>
                  <a:lnTo>
                    <a:pt x="1058256" y="345702"/>
                  </a:lnTo>
                  <a:lnTo>
                    <a:pt x="1056668" y="340941"/>
                  </a:lnTo>
                  <a:lnTo>
                    <a:pt x="1055080" y="336496"/>
                  </a:lnTo>
                  <a:lnTo>
                    <a:pt x="1050633" y="327925"/>
                  </a:lnTo>
                  <a:lnTo>
                    <a:pt x="1045552" y="319672"/>
                  </a:lnTo>
                  <a:lnTo>
                    <a:pt x="1040152" y="312370"/>
                  </a:lnTo>
                  <a:lnTo>
                    <a:pt x="1033800" y="305386"/>
                  </a:lnTo>
                  <a:lnTo>
                    <a:pt x="1026813" y="299037"/>
                  </a:lnTo>
                  <a:lnTo>
                    <a:pt x="1018873" y="293006"/>
                  </a:lnTo>
                  <a:lnTo>
                    <a:pt x="1011250" y="288562"/>
                  </a:lnTo>
                  <a:lnTo>
                    <a:pt x="1002358" y="284117"/>
                  </a:lnTo>
                  <a:lnTo>
                    <a:pt x="997911" y="282213"/>
                  </a:lnTo>
                  <a:lnTo>
                    <a:pt x="993465" y="280625"/>
                  </a:lnTo>
                  <a:lnTo>
                    <a:pt x="988701" y="279356"/>
                  </a:lnTo>
                  <a:lnTo>
                    <a:pt x="983937" y="278403"/>
                  </a:lnTo>
                  <a:lnTo>
                    <a:pt x="978855" y="277451"/>
                  </a:lnTo>
                  <a:lnTo>
                    <a:pt x="974408" y="276816"/>
                  </a:lnTo>
                  <a:lnTo>
                    <a:pt x="969327" y="276181"/>
                  </a:lnTo>
                  <a:lnTo>
                    <a:pt x="964245" y="276181"/>
                  </a:lnTo>
                  <a:lnTo>
                    <a:pt x="958846" y="276181"/>
                  </a:lnTo>
                  <a:close/>
                  <a:moveTo>
                    <a:pt x="765743" y="0"/>
                  </a:moveTo>
                  <a:lnTo>
                    <a:pt x="771142" y="0"/>
                  </a:lnTo>
                  <a:lnTo>
                    <a:pt x="1173864" y="0"/>
                  </a:lnTo>
                  <a:lnTo>
                    <a:pt x="1179263" y="0"/>
                  </a:lnTo>
                  <a:lnTo>
                    <a:pt x="1184662" y="635"/>
                  </a:lnTo>
                  <a:lnTo>
                    <a:pt x="1190379" y="1270"/>
                  </a:lnTo>
                  <a:lnTo>
                    <a:pt x="1195461" y="2222"/>
                  </a:lnTo>
                  <a:lnTo>
                    <a:pt x="1200542" y="3810"/>
                  </a:lnTo>
                  <a:lnTo>
                    <a:pt x="1205624" y="4762"/>
                  </a:lnTo>
                  <a:lnTo>
                    <a:pt x="1210706" y="6667"/>
                  </a:lnTo>
                  <a:lnTo>
                    <a:pt x="1215787" y="8889"/>
                  </a:lnTo>
                  <a:lnTo>
                    <a:pt x="1220551" y="10794"/>
                  </a:lnTo>
                  <a:lnTo>
                    <a:pt x="1224998" y="13016"/>
                  </a:lnTo>
                  <a:lnTo>
                    <a:pt x="1229444" y="15873"/>
                  </a:lnTo>
                  <a:lnTo>
                    <a:pt x="1234208" y="18412"/>
                  </a:lnTo>
                  <a:lnTo>
                    <a:pt x="1238337" y="21587"/>
                  </a:lnTo>
                  <a:lnTo>
                    <a:pt x="1242466" y="24761"/>
                  </a:lnTo>
                  <a:lnTo>
                    <a:pt x="1246277" y="28253"/>
                  </a:lnTo>
                  <a:lnTo>
                    <a:pt x="1250088" y="31745"/>
                  </a:lnTo>
                  <a:lnTo>
                    <a:pt x="1253900" y="35872"/>
                  </a:lnTo>
                  <a:lnTo>
                    <a:pt x="1256758" y="39681"/>
                  </a:lnTo>
                  <a:lnTo>
                    <a:pt x="1260570" y="43491"/>
                  </a:lnTo>
                  <a:lnTo>
                    <a:pt x="1263110" y="47935"/>
                  </a:lnTo>
                  <a:lnTo>
                    <a:pt x="1266286" y="52379"/>
                  </a:lnTo>
                  <a:lnTo>
                    <a:pt x="1268510" y="56824"/>
                  </a:lnTo>
                  <a:lnTo>
                    <a:pt x="1271050" y="61585"/>
                  </a:lnTo>
                  <a:lnTo>
                    <a:pt x="1273274" y="66347"/>
                  </a:lnTo>
                  <a:lnTo>
                    <a:pt x="1275179" y="71109"/>
                  </a:lnTo>
                  <a:lnTo>
                    <a:pt x="1276767" y="76188"/>
                  </a:lnTo>
                  <a:lnTo>
                    <a:pt x="1278355" y="81267"/>
                  </a:lnTo>
                  <a:lnTo>
                    <a:pt x="1279626" y="86664"/>
                  </a:lnTo>
                  <a:lnTo>
                    <a:pt x="1280261" y="91743"/>
                  </a:lnTo>
                  <a:lnTo>
                    <a:pt x="1281214" y="97140"/>
                  </a:lnTo>
                  <a:lnTo>
                    <a:pt x="1281531" y="102854"/>
                  </a:lnTo>
                  <a:lnTo>
                    <a:pt x="1281849" y="108250"/>
                  </a:lnTo>
                  <a:lnTo>
                    <a:pt x="1281849" y="345702"/>
                  </a:lnTo>
                  <a:lnTo>
                    <a:pt x="1281849" y="351099"/>
                  </a:lnTo>
                  <a:lnTo>
                    <a:pt x="1282484" y="356496"/>
                  </a:lnTo>
                  <a:lnTo>
                    <a:pt x="1282802" y="361575"/>
                  </a:lnTo>
                  <a:lnTo>
                    <a:pt x="1284072" y="366337"/>
                  </a:lnTo>
                  <a:lnTo>
                    <a:pt x="1284707" y="371098"/>
                  </a:lnTo>
                  <a:lnTo>
                    <a:pt x="1285978" y="375543"/>
                  </a:lnTo>
                  <a:lnTo>
                    <a:pt x="1287566" y="379669"/>
                  </a:lnTo>
                  <a:lnTo>
                    <a:pt x="1289471" y="383796"/>
                  </a:lnTo>
                  <a:lnTo>
                    <a:pt x="1291059" y="387288"/>
                  </a:lnTo>
                  <a:lnTo>
                    <a:pt x="1293283" y="390780"/>
                  </a:lnTo>
                  <a:lnTo>
                    <a:pt x="1295188" y="393955"/>
                  </a:lnTo>
                  <a:lnTo>
                    <a:pt x="1298047" y="396812"/>
                  </a:lnTo>
                  <a:lnTo>
                    <a:pt x="1300270" y="399669"/>
                  </a:lnTo>
                  <a:lnTo>
                    <a:pt x="1303446" y="402208"/>
                  </a:lnTo>
                  <a:lnTo>
                    <a:pt x="1306304" y="404430"/>
                  </a:lnTo>
                  <a:lnTo>
                    <a:pt x="1309480" y="406335"/>
                  </a:lnTo>
                  <a:lnTo>
                    <a:pt x="1312656" y="407922"/>
                  </a:lnTo>
                  <a:lnTo>
                    <a:pt x="1316150" y="409510"/>
                  </a:lnTo>
                  <a:lnTo>
                    <a:pt x="1319644" y="410779"/>
                  </a:lnTo>
                  <a:lnTo>
                    <a:pt x="1323137" y="411414"/>
                  </a:lnTo>
                  <a:lnTo>
                    <a:pt x="1326949" y="412367"/>
                  </a:lnTo>
                  <a:lnTo>
                    <a:pt x="1331078" y="412684"/>
                  </a:lnTo>
                  <a:lnTo>
                    <a:pt x="1335206" y="412684"/>
                  </a:lnTo>
                  <a:lnTo>
                    <a:pt x="1339335" y="412367"/>
                  </a:lnTo>
                  <a:lnTo>
                    <a:pt x="1343464" y="411732"/>
                  </a:lnTo>
                  <a:lnTo>
                    <a:pt x="1347910" y="411097"/>
                  </a:lnTo>
                  <a:lnTo>
                    <a:pt x="1352039" y="409827"/>
                  </a:lnTo>
                  <a:lnTo>
                    <a:pt x="1356803" y="408875"/>
                  </a:lnTo>
                  <a:lnTo>
                    <a:pt x="1361568" y="406653"/>
                  </a:lnTo>
                  <a:lnTo>
                    <a:pt x="1366332" y="404748"/>
                  </a:lnTo>
                  <a:lnTo>
                    <a:pt x="1371096" y="402526"/>
                  </a:lnTo>
                  <a:lnTo>
                    <a:pt x="1375542" y="399986"/>
                  </a:lnTo>
                  <a:lnTo>
                    <a:pt x="1581349" y="281260"/>
                  </a:lnTo>
                  <a:lnTo>
                    <a:pt x="1586113" y="278721"/>
                  </a:lnTo>
                  <a:lnTo>
                    <a:pt x="1591195" y="276181"/>
                  </a:lnTo>
                  <a:lnTo>
                    <a:pt x="1596277" y="273959"/>
                  </a:lnTo>
                  <a:lnTo>
                    <a:pt x="1601358" y="272372"/>
                  </a:lnTo>
                  <a:lnTo>
                    <a:pt x="1606440" y="270784"/>
                  </a:lnTo>
                  <a:lnTo>
                    <a:pt x="1611522" y="269197"/>
                  </a:lnTo>
                  <a:lnTo>
                    <a:pt x="1617238" y="268562"/>
                  </a:lnTo>
                  <a:lnTo>
                    <a:pt x="1622320" y="267610"/>
                  </a:lnTo>
                  <a:lnTo>
                    <a:pt x="1627402" y="266975"/>
                  </a:lnTo>
                  <a:lnTo>
                    <a:pt x="1632801" y="266975"/>
                  </a:lnTo>
                  <a:lnTo>
                    <a:pt x="1637883" y="266975"/>
                  </a:lnTo>
                  <a:lnTo>
                    <a:pt x="1642964" y="266975"/>
                  </a:lnTo>
                  <a:lnTo>
                    <a:pt x="1648364" y="267610"/>
                  </a:lnTo>
                  <a:lnTo>
                    <a:pt x="1653445" y="268562"/>
                  </a:lnTo>
                  <a:lnTo>
                    <a:pt x="1658527" y="269197"/>
                  </a:lnTo>
                  <a:lnTo>
                    <a:pt x="1663609" y="270467"/>
                  </a:lnTo>
                  <a:lnTo>
                    <a:pt x="1668373" y="272054"/>
                  </a:lnTo>
                  <a:lnTo>
                    <a:pt x="1673454" y="273641"/>
                  </a:lnTo>
                  <a:lnTo>
                    <a:pt x="1678218" y="275546"/>
                  </a:lnTo>
                  <a:lnTo>
                    <a:pt x="1682982" y="277768"/>
                  </a:lnTo>
                  <a:lnTo>
                    <a:pt x="1687746" y="280308"/>
                  </a:lnTo>
                  <a:lnTo>
                    <a:pt x="1692193" y="282530"/>
                  </a:lnTo>
                  <a:lnTo>
                    <a:pt x="1696640" y="285704"/>
                  </a:lnTo>
                  <a:lnTo>
                    <a:pt x="1701086" y="288562"/>
                  </a:lnTo>
                  <a:lnTo>
                    <a:pt x="1705215" y="292053"/>
                  </a:lnTo>
                  <a:lnTo>
                    <a:pt x="1709344" y="295545"/>
                  </a:lnTo>
                  <a:lnTo>
                    <a:pt x="1713155" y="299037"/>
                  </a:lnTo>
                  <a:lnTo>
                    <a:pt x="1716648" y="302847"/>
                  </a:lnTo>
                  <a:lnTo>
                    <a:pt x="1720142" y="307291"/>
                  </a:lnTo>
                  <a:lnTo>
                    <a:pt x="1723318" y="311418"/>
                  </a:lnTo>
                  <a:lnTo>
                    <a:pt x="1726494" y="315862"/>
                  </a:lnTo>
                  <a:lnTo>
                    <a:pt x="1729670" y="320624"/>
                  </a:lnTo>
                  <a:lnTo>
                    <a:pt x="1930713" y="668866"/>
                  </a:lnTo>
                  <a:lnTo>
                    <a:pt x="1933254" y="673945"/>
                  </a:lnTo>
                  <a:lnTo>
                    <a:pt x="1935795" y="678707"/>
                  </a:lnTo>
                  <a:lnTo>
                    <a:pt x="1937701" y="683786"/>
                  </a:lnTo>
                  <a:lnTo>
                    <a:pt x="1939606" y="688865"/>
                  </a:lnTo>
                  <a:lnTo>
                    <a:pt x="1941194" y="693944"/>
                  </a:lnTo>
                  <a:lnTo>
                    <a:pt x="1942465" y="699341"/>
                  </a:lnTo>
                  <a:lnTo>
                    <a:pt x="1943735" y="704420"/>
                  </a:lnTo>
                  <a:lnTo>
                    <a:pt x="1944370" y="709499"/>
                  </a:lnTo>
                  <a:lnTo>
                    <a:pt x="1944688" y="715213"/>
                  </a:lnTo>
                  <a:lnTo>
                    <a:pt x="1944688" y="720292"/>
                  </a:lnTo>
                  <a:lnTo>
                    <a:pt x="1944688" y="725372"/>
                  </a:lnTo>
                  <a:lnTo>
                    <a:pt x="1944688" y="730768"/>
                  </a:lnTo>
                  <a:lnTo>
                    <a:pt x="1944370" y="735847"/>
                  </a:lnTo>
                  <a:lnTo>
                    <a:pt x="1943735" y="740927"/>
                  </a:lnTo>
                  <a:lnTo>
                    <a:pt x="1942465" y="746006"/>
                  </a:lnTo>
                  <a:lnTo>
                    <a:pt x="1941194" y="751085"/>
                  </a:lnTo>
                  <a:lnTo>
                    <a:pt x="1939606" y="756164"/>
                  </a:lnTo>
                  <a:lnTo>
                    <a:pt x="1938018" y="760926"/>
                  </a:lnTo>
                  <a:lnTo>
                    <a:pt x="1936113" y="766005"/>
                  </a:lnTo>
                  <a:lnTo>
                    <a:pt x="1933890" y="770767"/>
                  </a:lnTo>
                  <a:lnTo>
                    <a:pt x="1931349" y="775529"/>
                  </a:lnTo>
                  <a:lnTo>
                    <a:pt x="1929125" y="779655"/>
                  </a:lnTo>
                  <a:lnTo>
                    <a:pt x="1925949" y="784100"/>
                  </a:lnTo>
                  <a:lnTo>
                    <a:pt x="1923091" y="788226"/>
                  </a:lnTo>
                  <a:lnTo>
                    <a:pt x="1919597" y="792671"/>
                  </a:lnTo>
                  <a:lnTo>
                    <a:pt x="1916104" y="796480"/>
                  </a:lnTo>
                  <a:lnTo>
                    <a:pt x="1912610" y="800607"/>
                  </a:lnTo>
                  <a:lnTo>
                    <a:pt x="1908799" y="804099"/>
                  </a:lnTo>
                  <a:lnTo>
                    <a:pt x="1904352" y="807591"/>
                  </a:lnTo>
                  <a:lnTo>
                    <a:pt x="1900224" y="811083"/>
                  </a:lnTo>
                  <a:lnTo>
                    <a:pt x="1895777" y="813940"/>
                  </a:lnTo>
                  <a:lnTo>
                    <a:pt x="1891013" y="816797"/>
                  </a:lnTo>
                  <a:lnTo>
                    <a:pt x="1684888" y="935523"/>
                  </a:lnTo>
                  <a:lnTo>
                    <a:pt x="1680124" y="938380"/>
                  </a:lnTo>
                  <a:lnTo>
                    <a:pt x="1675995" y="941554"/>
                  </a:lnTo>
                  <a:lnTo>
                    <a:pt x="1671866" y="944094"/>
                  </a:lnTo>
                  <a:lnTo>
                    <a:pt x="1668055" y="947269"/>
                  </a:lnTo>
                  <a:lnTo>
                    <a:pt x="1664562" y="950760"/>
                  </a:lnTo>
                  <a:lnTo>
                    <a:pt x="1661385" y="953935"/>
                  </a:lnTo>
                  <a:lnTo>
                    <a:pt x="1658527" y="957427"/>
                  </a:lnTo>
                  <a:lnTo>
                    <a:pt x="1655986" y="960601"/>
                  </a:lnTo>
                  <a:lnTo>
                    <a:pt x="1654080" y="964093"/>
                  </a:lnTo>
                  <a:lnTo>
                    <a:pt x="1651857" y="967585"/>
                  </a:lnTo>
                  <a:lnTo>
                    <a:pt x="1649952" y="971395"/>
                  </a:lnTo>
                  <a:lnTo>
                    <a:pt x="1648681" y="975204"/>
                  </a:lnTo>
                  <a:lnTo>
                    <a:pt x="1647728" y="978696"/>
                  </a:lnTo>
                  <a:lnTo>
                    <a:pt x="1646776" y="982188"/>
                  </a:lnTo>
                  <a:lnTo>
                    <a:pt x="1646458" y="985997"/>
                  </a:lnTo>
                  <a:lnTo>
                    <a:pt x="1646458" y="989807"/>
                  </a:lnTo>
                  <a:lnTo>
                    <a:pt x="1646458" y="993616"/>
                  </a:lnTo>
                  <a:lnTo>
                    <a:pt x="1646776" y="997108"/>
                  </a:lnTo>
                  <a:lnTo>
                    <a:pt x="1647728" y="1000600"/>
                  </a:lnTo>
                  <a:lnTo>
                    <a:pt x="1648681" y="1004409"/>
                  </a:lnTo>
                  <a:lnTo>
                    <a:pt x="1649952" y="1008219"/>
                  </a:lnTo>
                  <a:lnTo>
                    <a:pt x="1651857" y="1011711"/>
                  </a:lnTo>
                  <a:lnTo>
                    <a:pt x="1654080" y="1015203"/>
                  </a:lnTo>
                  <a:lnTo>
                    <a:pt x="1656304" y="1018695"/>
                  </a:lnTo>
                  <a:lnTo>
                    <a:pt x="1658527" y="1022187"/>
                  </a:lnTo>
                  <a:lnTo>
                    <a:pt x="1661385" y="1025361"/>
                  </a:lnTo>
                  <a:lnTo>
                    <a:pt x="1664562" y="1028853"/>
                  </a:lnTo>
                  <a:lnTo>
                    <a:pt x="1668055" y="1032027"/>
                  </a:lnTo>
                  <a:lnTo>
                    <a:pt x="1671866" y="1035202"/>
                  </a:lnTo>
                  <a:lnTo>
                    <a:pt x="1675995" y="1038376"/>
                  </a:lnTo>
                  <a:lnTo>
                    <a:pt x="1680442" y="1040916"/>
                  </a:lnTo>
                  <a:lnTo>
                    <a:pt x="1684888" y="1043773"/>
                  </a:lnTo>
                  <a:lnTo>
                    <a:pt x="1891013" y="1162499"/>
                  </a:lnTo>
                  <a:lnTo>
                    <a:pt x="1895777" y="1165674"/>
                  </a:lnTo>
                  <a:lnTo>
                    <a:pt x="1900224" y="1168848"/>
                  </a:lnTo>
                  <a:lnTo>
                    <a:pt x="1904352" y="1171705"/>
                  </a:lnTo>
                  <a:lnTo>
                    <a:pt x="1908799" y="1175514"/>
                  </a:lnTo>
                  <a:lnTo>
                    <a:pt x="1912610" y="1179006"/>
                  </a:lnTo>
                  <a:lnTo>
                    <a:pt x="1916104" y="1182816"/>
                  </a:lnTo>
                  <a:lnTo>
                    <a:pt x="1919597" y="1186625"/>
                  </a:lnTo>
                  <a:lnTo>
                    <a:pt x="1923091" y="1191069"/>
                  </a:lnTo>
                  <a:lnTo>
                    <a:pt x="1925949" y="1195196"/>
                  </a:lnTo>
                  <a:lnTo>
                    <a:pt x="1929125" y="1199641"/>
                  </a:lnTo>
                  <a:lnTo>
                    <a:pt x="1931349" y="1204402"/>
                  </a:lnTo>
                  <a:lnTo>
                    <a:pt x="1933890" y="1209164"/>
                  </a:lnTo>
                  <a:lnTo>
                    <a:pt x="1936113" y="1213608"/>
                  </a:lnTo>
                  <a:lnTo>
                    <a:pt x="1938018" y="1218370"/>
                  </a:lnTo>
                  <a:lnTo>
                    <a:pt x="1939606" y="1223449"/>
                  </a:lnTo>
                  <a:lnTo>
                    <a:pt x="1941194" y="1228211"/>
                  </a:lnTo>
                  <a:lnTo>
                    <a:pt x="1942465" y="1233290"/>
                  </a:lnTo>
                  <a:lnTo>
                    <a:pt x="1943735" y="1238369"/>
                  </a:lnTo>
                  <a:lnTo>
                    <a:pt x="1944370" y="1243449"/>
                  </a:lnTo>
                  <a:lnTo>
                    <a:pt x="1944688" y="1249163"/>
                  </a:lnTo>
                  <a:lnTo>
                    <a:pt x="1944688" y="1254242"/>
                  </a:lnTo>
                  <a:lnTo>
                    <a:pt x="1944688" y="1259321"/>
                  </a:lnTo>
                  <a:lnTo>
                    <a:pt x="1944688" y="1264718"/>
                  </a:lnTo>
                  <a:lnTo>
                    <a:pt x="1944370" y="1269797"/>
                  </a:lnTo>
                  <a:lnTo>
                    <a:pt x="1943735" y="1274876"/>
                  </a:lnTo>
                  <a:lnTo>
                    <a:pt x="1942465" y="1280273"/>
                  </a:lnTo>
                  <a:lnTo>
                    <a:pt x="1941194" y="1285352"/>
                  </a:lnTo>
                  <a:lnTo>
                    <a:pt x="1939606" y="1290431"/>
                  </a:lnTo>
                  <a:lnTo>
                    <a:pt x="1937701" y="1295510"/>
                  </a:lnTo>
                  <a:lnTo>
                    <a:pt x="1935795" y="1300589"/>
                  </a:lnTo>
                  <a:lnTo>
                    <a:pt x="1933254" y="1305351"/>
                  </a:lnTo>
                  <a:lnTo>
                    <a:pt x="1930713" y="1310430"/>
                  </a:lnTo>
                  <a:lnTo>
                    <a:pt x="1729670" y="1658672"/>
                  </a:lnTo>
                  <a:lnTo>
                    <a:pt x="1726494" y="1663434"/>
                  </a:lnTo>
                  <a:lnTo>
                    <a:pt x="1723318" y="1668196"/>
                  </a:lnTo>
                  <a:lnTo>
                    <a:pt x="1720142" y="1672640"/>
                  </a:lnTo>
                  <a:lnTo>
                    <a:pt x="1716648" y="1676449"/>
                  </a:lnTo>
                  <a:lnTo>
                    <a:pt x="1713155" y="1680259"/>
                  </a:lnTo>
                  <a:lnTo>
                    <a:pt x="1709344" y="1684385"/>
                  </a:lnTo>
                  <a:lnTo>
                    <a:pt x="1705215" y="1687243"/>
                  </a:lnTo>
                  <a:lnTo>
                    <a:pt x="1701086" y="1691052"/>
                  </a:lnTo>
                  <a:lnTo>
                    <a:pt x="1696640" y="1693909"/>
                  </a:lnTo>
                  <a:lnTo>
                    <a:pt x="1692193" y="1696766"/>
                  </a:lnTo>
                  <a:lnTo>
                    <a:pt x="1687746" y="1699623"/>
                  </a:lnTo>
                  <a:lnTo>
                    <a:pt x="1682982" y="1701845"/>
                  </a:lnTo>
                  <a:lnTo>
                    <a:pt x="1678218" y="1703750"/>
                  </a:lnTo>
                  <a:lnTo>
                    <a:pt x="1673454" y="1705655"/>
                  </a:lnTo>
                  <a:lnTo>
                    <a:pt x="1668373" y="1707242"/>
                  </a:lnTo>
                  <a:lnTo>
                    <a:pt x="1663609" y="1708829"/>
                  </a:lnTo>
                  <a:lnTo>
                    <a:pt x="1658527" y="1710099"/>
                  </a:lnTo>
                  <a:lnTo>
                    <a:pt x="1653445" y="1711369"/>
                  </a:lnTo>
                  <a:lnTo>
                    <a:pt x="1648364" y="1712004"/>
                  </a:lnTo>
                  <a:lnTo>
                    <a:pt x="1642964" y="1712321"/>
                  </a:lnTo>
                  <a:lnTo>
                    <a:pt x="1637883" y="1712956"/>
                  </a:lnTo>
                  <a:lnTo>
                    <a:pt x="1632801" y="1712956"/>
                  </a:lnTo>
                  <a:lnTo>
                    <a:pt x="1627402" y="1712321"/>
                  </a:lnTo>
                  <a:lnTo>
                    <a:pt x="1622320" y="1712004"/>
                  </a:lnTo>
                  <a:lnTo>
                    <a:pt x="1617238" y="1711369"/>
                  </a:lnTo>
                  <a:lnTo>
                    <a:pt x="1611522" y="1710099"/>
                  </a:lnTo>
                  <a:lnTo>
                    <a:pt x="1606440" y="1708829"/>
                  </a:lnTo>
                  <a:lnTo>
                    <a:pt x="1601358" y="1707242"/>
                  </a:lnTo>
                  <a:lnTo>
                    <a:pt x="1596277" y="1705337"/>
                  </a:lnTo>
                  <a:lnTo>
                    <a:pt x="1591195" y="1703432"/>
                  </a:lnTo>
                  <a:lnTo>
                    <a:pt x="1586113" y="1701210"/>
                  </a:lnTo>
                  <a:lnTo>
                    <a:pt x="1581349" y="1698353"/>
                  </a:lnTo>
                  <a:lnTo>
                    <a:pt x="1375542" y="1579627"/>
                  </a:lnTo>
                  <a:lnTo>
                    <a:pt x="1371096" y="1576770"/>
                  </a:lnTo>
                  <a:lnTo>
                    <a:pt x="1366332" y="1574548"/>
                  </a:lnTo>
                  <a:lnTo>
                    <a:pt x="1361568" y="1572643"/>
                  </a:lnTo>
                  <a:lnTo>
                    <a:pt x="1356803" y="1571056"/>
                  </a:lnTo>
                  <a:lnTo>
                    <a:pt x="1352039" y="1569469"/>
                  </a:lnTo>
                  <a:lnTo>
                    <a:pt x="1347910" y="1568199"/>
                  </a:lnTo>
                  <a:lnTo>
                    <a:pt x="1343464" y="1567564"/>
                  </a:lnTo>
                  <a:lnTo>
                    <a:pt x="1339335" y="1567247"/>
                  </a:lnTo>
                  <a:lnTo>
                    <a:pt x="1335206" y="1566612"/>
                  </a:lnTo>
                  <a:lnTo>
                    <a:pt x="1331078" y="1566612"/>
                  </a:lnTo>
                  <a:lnTo>
                    <a:pt x="1326949" y="1567247"/>
                  </a:lnTo>
                  <a:lnTo>
                    <a:pt x="1323137" y="1567882"/>
                  </a:lnTo>
                  <a:lnTo>
                    <a:pt x="1319644" y="1568517"/>
                  </a:lnTo>
                  <a:lnTo>
                    <a:pt x="1316150" y="1569786"/>
                  </a:lnTo>
                  <a:lnTo>
                    <a:pt x="1312656" y="1571374"/>
                  </a:lnTo>
                  <a:lnTo>
                    <a:pt x="1309480" y="1572961"/>
                  </a:lnTo>
                  <a:lnTo>
                    <a:pt x="1306304" y="1574866"/>
                  </a:lnTo>
                  <a:lnTo>
                    <a:pt x="1303446" y="1577405"/>
                  </a:lnTo>
                  <a:lnTo>
                    <a:pt x="1300270" y="1579627"/>
                  </a:lnTo>
                  <a:lnTo>
                    <a:pt x="1298047" y="1582484"/>
                  </a:lnTo>
                  <a:lnTo>
                    <a:pt x="1295188" y="1585659"/>
                  </a:lnTo>
                  <a:lnTo>
                    <a:pt x="1293283" y="1588516"/>
                  </a:lnTo>
                  <a:lnTo>
                    <a:pt x="1291059" y="1592325"/>
                  </a:lnTo>
                  <a:lnTo>
                    <a:pt x="1289471" y="1595817"/>
                  </a:lnTo>
                  <a:lnTo>
                    <a:pt x="1287566" y="1599944"/>
                  </a:lnTo>
                  <a:lnTo>
                    <a:pt x="1285978" y="1604071"/>
                  </a:lnTo>
                  <a:lnTo>
                    <a:pt x="1284707" y="1608198"/>
                  </a:lnTo>
                  <a:lnTo>
                    <a:pt x="1284072" y="1612959"/>
                  </a:lnTo>
                  <a:lnTo>
                    <a:pt x="1282802" y="1618039"/>
                  </a:lnTo>
                  <a:lnTo>
                    <a:pt x="1282484" y="1622800"/>
                  </a:lnTo>
                  <a:lnTo>
                    <a:pt x="1281849" y="1628197"/>
                  </a:lnTo>
                  <a:lnTo>
                    <a:pt x="1281849" y="1633594"/>
                  </a:lnTo>
                  <a:lnTo>
                    <a:pt x="1281849" y="1871046"/>
                  </a:lnTo>
                  <a:lnTo>
                    <a:pt x="1281531" y="1877077"/>
                  </a:lnTo>
                  <a:lnTo>
                    <a:pt x="1281214" y="1882156"/>
                  </a:lnTo>
                  <a:lnTo>
                    <a:pt x="1280261" y="1887553"/>
                  </a:lnTo>
                  <a:lnTo>
                    <a:pt x="1279626" y="1892950"/>
                  </a:lnTo>
                  <a:lnTo>
                    <a:pt x="1278355" y="1898029"/>
                  </a:lnTo>
                  <a:lnTo>
                    <a:pt x="1276767" y="1903108"/>
                  </a:lnTo>
                  <a:lnTo>
                    <a:pt x="1275179" y="1908187"/>
                  </a:lnTo>
                  <a:lnTo>
                    <a:pt x="1273274" y="1913266"/>
                  </a:lnTo>
                  <a:lnTo>
                    <a:pt x="1271050" y="1918028"/>
                  </a:lnTo>
                  <a:lnTo>
                    <a:pt x="1268510" y="1922790"/>
                  </a:lnTo>
                  <a:lnTo>
                    <a:pt x="1266286" y="1927234"/>
                  </a:lnTo>
                  <a:lnTo>
                    <a:pt x="1263110" y="1931361"/>
                  </a:lnTo>
                  <a:lnTo>
                    <a:pt x="1260570" y="1935805"/>
                  </a:lnTo>
                  <a:lnTo>
                    <a:pt x="1256758" y="1939932"/>
                  </a:lnTo>
                  <a:lnTo>
                    <a:pt x="1253900" y="1944059"/>
                  </a:lnTo>
                  <a:lnTo>
                    <a:pt x="1250088" y="1947551"/>
                  </a:lnTo>
                  <a:lnTo>
                    <a:pt x="1246277" y="1951360"/>
                  </a:lnTo>
                  <a:lnTo>
                    <a:pt x="1242466" y="1954535"/>
                  </a:lnTo>
                  <a:lnTo>
                    <a:pt x="1238337" y="1958027"/>
                  </a:lnTo>
                  <a:lnTo>
                    <a:pt x="1234208" y="1960884"/>
                  </a:lnTo>
                  <a:lnTo>
                    <a:pt x="1229444" y="1963423"/>
                  </a:lnTo>
                  <a:lnTo>
                    <a:pt x="1224998" y="1966280"/>
                  </a:lnTo>
                  <a:lnTo>
                    <a:pt x="1220551" y="1968502"/>
                  </a:lnTo>
                  <a:lnTo>
                    <a:pt x="1215787" y="1971042"/>
                  </a:lnTo>
                  <a:lnTo>
                    <a:pt x="1210706" y="1972947"/>
                  </a:lnTo>
                  <a:lnTo>
                    <a:pt x="1205624" y="1974534"/>
                  </a:lnTo>
                  <a:lnTo>
                    <a:pt x="1200542" y="1976121"/>
                  </a:lnTo>
                  <a:lnTo>
                    <a:pt x="1195461" y="1977391"/>
                  </a:lnTo>
                  <a:lnTo>
                    <a:pt x="1190379" y="1978026"/>
                  </a:lnTo>
                  <a:lnTo>
                    <a:pt x="1184662" y="1978978"/>
                  </a:lnTo>
                  <a:lnTo>
                    <a:pt x="1179263" y="1979296"/>
                  </a:lnTo>
                  <a:lnTo>
                    <a:pt x="1173864" y="1979613"/>
                  </a:lnTo>
                  <a:lnTo>
                    <a:pt x="771142" y="1979613"/>
                  </a:lnTo>
                  <a:lnTo>
                    <a:pt x="765743" y="1979296"/>
                  </a:lnTo>
                  <a:lnTo>
                    <a:pt x="760344" y="1978978"/>
                  </a:lnTo>
                  <a:lnTo>
                    <a:pt x="754944" y="1978026"/>
                  </a:lnTo>
                  <a:lnTo>
                    <a:pt x="749545" y="1977391"/>
                  </a:lnTo>
                  <a:lnTo>
                    <a:pt x="744146" y="1976121"/>
                  </a:lnTo>
                  <a:lnTo>
                    <a:pt x="739064" y="1974534"/>
                  </a:lnTo>
                  <a:lnTo>
                    <a:pt x="733982" y="1972947"/>
                  </a:lnTo>
                  <a:lnTo>
                    <a:pt x="729218" y="1971042"/>
                  </a:lnTo>
                  <a:lnTo>
                    <a:pt x="724772" y="1968502"/>
                  </a:lnTo>
                  <a:lnTo>
                    <a:pt x="720008" y="1966280"/>
                  </a:lnTo>
                  <a:lnTo>
                    <a:pt x="715244" y="1963423"/>
                  </a:lnTo>
                  <a:lnTo>
                    <a:pt x="710797" y="1960884"/>
                  </a:lnTo>
                  <a:lnTo>
                    <a:pt x="706668" y="1958027"/>
                  </a:lnTo>
                  <a:lnTo>
                    <a:pt x="702540" y="1954535"/>
                  </a:lnTo>
                  <a:lnTo>
                    <a:pt x="698728" y="1951360"/>
                  </a:lnTo>
                  <a:lnTo>
                    <a:pt x="694917" y="1947551"/>
                  </a:lnTo>
                  <a:lnTo>
                    <a:pt x="691423" y="1944059"/>
                  </a:lnTo>
                  <a:lnTo>
                    <a:pt x="687930" y="1939932"/>
                  </a:lnTo>
                  <a:lnTo>
                    <a:pt x="684754" y="1935805"/>
                  </a:lnTo>
                  <a:lnTo>
                    <a:pt x="681578" y="1931361"/>
                  </a:lnTo>
                  <a:lnTo>
                    <a:pt x="678719" y="1927234"/>
                  </a:lnTo>
                  <a:lnTo>
                    <a:pt x="675861" y="1922790"/>
                  </a:lnTo>
                  <a:lnTo>
                    <a:pt x="673638" y="1918028"/>
                  </a:lnTo>
                  <a:lnTo>
                    <a:pt x="671732" y="1913266"/>
                  </a:lnTo>
                  <a:lnTo>
                    <a:pt x="669826" y="1908187"/>
                  </a:lnTo>
                  <a:lnTo>
                    <a:pt x="667921" y="1903108"/>
                  </a:lnTo>
                  <a:lnTo>
                    <a:pt x="666650" y="1898029"/>
                  </a:lnTo>
                  <a:lnTo>
                    <a:pt x="665380" y="1892950"/>
                  </a:lnTo>
                  <a:lnTo>
                    <a:pt x="664110" y="1887553"/>
                  </a:lnTo>
                  <a:lnTo>
                    <a:pt x="663474" y="1882156"/>
                  </a:lnTo>
                  <a:lnTo>
                    <a:pt x="663157" y="1877077"/>
                  </a:lnTo>
                  <a:lnTo>
                    <a:pt x="663157" y="1871046"/>
                  </a:lnTo>
                  <a:lnTo>
                    <a:pt x="663157" y="1633594"/>
                  </a:lnTo>
                  <a:lnTo>
                    <a:pt x="663157" y="1628197"/>
                  </a:lnTo>
                  <a:lnTo>
                    <a:pt x="662839" y="1623118"/>
                  </a:lnTo>
                  <a:lnTo>
                    <a:pt x="661886" y="1618039"/>
                  </a:lnTo>
                  <a:lnTo>
                    <a:pt x="661251" y="1612959"/>
                  </a:lnTo>
                  <a:lnTo>
                    <a:pt x="659981" y="1608515"/>
                  </a:lnTo>
                  <a:lnTo>
                    <a:pt x="658710" y="1604071"/>
                  </a:lnTo>
                  <a:lnTo>
                    <a:pt x="657122" y="1599944"/>
                  </a:lnTo>
                  <a:lnTo>
                    <a:pt x="655534" y="1596135"/>
                  </a:lnTo>
                  <a:lnTo>
                    <a:pt x="653629" y="1592325"/>
                  </a:lnTo>
                  <a:lnTo>
                    <a:pt x="651723" y="1588516"/>
                  </a:lnTo>
                  <a:lnTo>
                    <a:pt x="649500" y="1585659"/>
                  </a:lnTo>
                  <a:lnTo>
                    <a:pt x="646959" y="1582484"/>
                  </a:lnTo>
                  <a:lnTo>
                    <a:pt x="644418" y="1579627"/>
                  </a:lnTo>
                  <a:lnTo>
                    <a:pt x="641560" y="1577405"/>
                  </a:lnTo>
                  <a:lnTo>
                    <a:pt x="638384" y="1574866"/>
                  </a:lnTo>
                  <a:lnTo>
                    <a:pt x="635525" y="1572961"/>
                  </a:lnTo>
                  <a:lnTo>
                    <a:pt x="632032" y="1571374"/>
                  </a:lnTo>
                  <a:lnTo>
                    <a:pt x="628538" y="1569786"/>
                  </a:lnTo>
                  <a:lnTo>
                    <a:pt x="625044" y="1568517"/>
                  </a:lnTo>
                  <a:lnTo>
                    <a:pt x="621551" y="1567882"/>
                  </a:lnTo>
                  <a:lnTo>
                    <a:pt x="617739" y="1567247"/>
                  </a:lnTo>
                  <a:lnTo>
                    <a:pt x="613610" y="1566612"/>
                  </a:lnTo>
                  <a:lnTo>
                    <a:pt x="609799" y="1566612"/>
                  </a:lnTo>
                  <a:lnTo>
                    <a:pt x="605353" y="1567247"/>
                  </a:lnTo>
                  <a:lnTo>
                    <a:pt x="601224" y="1567564"/>
                  </a:lnTo>
                  <a:lnTo>
                    <a:pt x="596778" y="1568199"/>
                  </a:lnTo>
                  <a:lnTo>
                    <a:pt x="592649" y="1569469"/>
                  </a:lnTo>
                  <a:lnTo>
                    <a:pt x="587885" y="1571056"/>
                  </a:lnTo>
                  <a:lnTo>
                    <a:pt x="583438" y="1572643"/>
                  </a:lnTo>
                  <a:lnTo>
                    <a:pt x="578674" y="1574548"/>
                  </a:lnTo>
                  <a:lnTo>
                    <a:pt x="574228" y="1576770"/>
                  </a:lnTo>
                  <a:lnTo>
                    <a:pt x="569146" y="1579627"/>
                  </a:lnTo>
                  <a:lnTo>
                    <a:pt x="363339" y="1698353"/>
                  </a:lnTo>
                  <a:lnTo>
                    <a:pt x="358575" y="1701210"/>
                  </a:lnTo>
                  <a:lnTo>
                    <a:pt x="353493" y="1703432"/>
                  </a:lnTo>
                  <a:lnTo>
                    <a:pt x="348411" y="1705337"/>
                  </a:lnTo>
                  <a:lnTo>
                    <a:pt x="343330" y="1707242"/>
                  </a:lnTo>
                  <a:lnTo>
                    <a:pt x="338248" y="1708829"/>
                  </a:lnTo>
                  <a:lnTo>
                    <a:pt x="333166" y="1710099"/>
                  </a:lnTo>
                  <a:lnTo>
                    <a:pt x="328085" y="1711369"/>
                  </a:lnTo>
                  <a:lnTo>
                    <a:pt x="323003" y="1712004"/>
                  </a:lnTo>
                  <a:lnTo>
                    <a:pt x="317286" y="1712321"/>
                  </a:lnTo>
                  <a:lnTo>
                    <a:pt x="312205" y="1712956"/>
                  </a:lnTo>
                  <a:lnTo>
                    <a:pt x="306805" y="1712956"/>
                  </a:lnTo>
                  <a:lnTo>
                    <a:pt x="301724" y="1712321"/>
                  </a:lnTo>
                  <a:lnTo>
                    <a:pt x="296642" y="1712004"/>
                  </a:lnTo>
                  <a:lnTo>
                    <a:pt x="291560" y="1711369"/>
                  </a:lnTo>
                  <a:lnTo>
                    <a:pt x="286479" y="1710099"/>
                  </a:lnTo>
                  <a:lnTo>
                    <a:pt x="281397" y="1708829"/>
                  </a:lnTo>
                  <a:lnTo>
                    <a:pt x="276315" y="1707242"/>
                  </a:lnTo>
                  <a:lnTo>
                    <a:pt x="271551" y="1705655"/>
                  </a:lnTo>
                  <a:lnTo>
                    <a:pt x="266470" y="1703750"/>
                  </a:lnTo>
                  <a:lnTo>
                    <a:pt x="261706" y="1701845"/>
                  </a:lnTo>
                  <a:lnTo>
                    <a:pt x="256941" y="1699623"/>
                  </a:lnTo>
                  <a:lnTo>
                    <a:pt x="252813" y="1696766"/>
                  </a:lnTo>
                  <a:lnTo>
                    <a:pt x="248049" y="1693909"/>
                  </a:lnTo>
                  <a:lnTo>
                    <a:pt x="243602" y="1691052"/>
                  </a:lnTo>
                  <a:lnTo>
                    <a:pt x="239791" y="1687243"/>
                  </a:lnTo>
                  <a:lnTo>
                    <a:pt x="235980" y="1684385"/>
                  </a:lnTo>
                  <a:lnTo>
                    <a:pt x="231851" y="1680259"/>
                  </a:lnTo>
                  <a:lnTo>
                    <a:pt x="228040" y="1676449"/>
                  </a:lnTo>
                  <a:lnTo>
                    <a:pt x="224863" y="1672640"/>
                  </a:lnTo>
                  <a:lnTo>
                    <a:pt x="221370" y="1668196"/>
                  </a:lnTo>
                  <a:lnTo>
                    <a:pt x="218194" y="1663434"/>
                  </a:lnTo>
                  <a:lnTo>
                    <a:pt x="215335" y="1658672"/>
                  </a:lnTo>
                  <a:lnTo>
                    <a:pt x="14292" y="1310430"/>
                  </a:lnTo>
                  <a:lnTo>
                    <a:pt x="11751" y="1305351"/>
                  </a:lnTo>
                  <a:lnTo>
                    <a:pt x="9211" y="1300589"/>
                  </a:lnTo>
                  <a:lnTo>
                    <a:pt x="6987" y="1295510"/>
                  </a:lnTo>
                  <a:lnTo>
                    <a:pt x="5399" y="1290431"/>
                  </a:lnTo>
                  <a:lnTo>
                    <a:pt x="3811" y="1285352"/>
                  </a:lnTo>
                  <a:lnTo>
                    <a:pt x="2541" y="1280273"/>
                  </a:lnTo>
                  <a:lnTo>
                    <a:pt x="1588" y="1274876"/>
                  </a:lnTo>
                  <a:lnTo>
                    <a:pt x="635" y="1269797"/>
                  </a:lnTo>
                  <a:lnTo>
                    <a:pt x="318" y="1264718"/>
                  </a:lnTo>
                  <a:lnTo>
                    <a:pt x="0" y="1259321"/>
                  </a:lnTo>
                  <a:lnTo>
                    <a:pt x="0" y="1254242"/>
                  </a:lnTo>
                  <a:lnTo>
                    <a:pt x="318" y="1249163"/>
                  </a:lnTo>
                  <a:lnTo>
                    <a:pt x="635" y="1243449"/>
                  </a:lnTo>
                  <a:lnTo>
                    <a:pt x="1588" y="1238369"/>
                  </a:lnTo>
                  <a:lnTo>
                    <a:pt x="2223" y="1233290"/>
                  </a:lnTo>
                  <a:lnTo>
                    <a:pt x="3494" y="1228211"/>
                  </a:lnTo>
                  <a:lnTo>
                    <a:pt x="5082" y="1223449"/>
                  </a:lnTo>
                  <a:lnTo>
                    <a:pt x="6987" y="1218370"/>
                  </a:lnTo>
                  <a:lnTo>
                    <a:pt x="8893" y="1213608"/>
                  </a:lnTo>
                  <a:lnTo>
                    <a:pt x="10799" y="1209164"/>
                  </a:lnTo>
                  <a:lnTo>
                    <a:pt x="13339" y="1204402"/>
                  </a:lnTo>
                  <a:lnTo>
                    <a:pt x="15880" y="1199641"/>
                  </a:lnTo>
                  <a:lnTo>
                    <a:pt x="18739" y="1195196"/>
                  </a:lnTo>
                  <a:lnTo>
                    <a:pt x="21915" y="1191069"/>
                  </a:lnTo>
                  <a:lnTo>
                    <a:pt x="25091" y="1186625"/>
                  </a:lnTo>
                  <a:lnTo>
                    <a:pt x="28584" y="1182816"/>
                  </a:lnTo>
                  <a:lnTo>
                    <a:pt x="32396" y="1179006"/>
                  </a:lnTo>
                  <a:lnTo>
                    <a:pt x="36207" y="1175514"/>
                  </a:lnTo>
                  <a:lnTo>
                    <a:pt x="40336" y="1171705"/>
                  </a:lnTo>
                  <a:lnTo>
                    <a:pt x="44465" y="1168848"/>
                  </a:lnTo>
                  <a:lnTo>
                    <a:pt x="49229" y="1165674"/>
                  </a:lnTo>
                  <a:lnTo>
                    <a:pt x="53993" y="1162499"/>
                  </a:lnTo>
                  <a:lnTo>
                    <a:pt x="259800" y="1043773"/>
                  </a:lnTo>
                  <a:lnTo>
                    <a:pt x="264564" y="1040916"/>
                  </a:lnTo>
                  <a:lnTo>
                    <a:pt x="268693" y="1038376"/>
                  </a:lnTo>
                  <a:lnTo>
                    <a:pt x="272822" y="1035202"/>
                  </a:lnTo>
                  <a:lnTo>
                    <a:pt x="276633" y="1032027"/>
                  </a:lnTo>
                  <a:lnTo>
                    <a:pt x="280127" y="1028853"/>
                  </a:lnTo>
                  <a:lnTo>
                    <a:pt x="283303" y="1025361"/>
                  </a:lnTo>
                  <a:lnTo>
                    <a:pt x="286161" y="1022187"/>
                  </a:lnTo>
                  <a:lnTo>
                    <a:pt x="288702" y="1018695"/>
                  </a:lnTo>
                  <a:lnTo>
                    <a:pt x="291243" y="1015203"/>
                  </a:lnTo>
                  <a:lnTo>
                    <a:pt x="293148" y="1011711"/>
                  </a:lnTo>
                  <a:lnTo>
                    <a:pt x="294736" y="1008219"/>
                  </a:lnTo>
                  <a:lnTo>
                    <a:pt x="295689" y="1004409"/>
                  </a:lnTo>
                  <a:lnTo>
                    <a:pt x="296960" y="1000600"/>
                  </a:lnTo>
                  <a:lnTo>
                    <a:pt x="297912" y="997108"/>
                  </a:lnTo>
                  <a:lnTo>
                    <a:pt x="298230" y="993616"/>
                  </a:lnTo>
                  <a:lnTo>
                    <a:pt x="298230" y="989807"/>
                  </a:lnTo>
                  <a:lnTo>
                    <a:pt x="298230" y="985997"/>
                  </a:lnTo>
                  <a:lnTo>
                    <a:pt x="297912" y="982188"/>
                  </a:lnTo>
                  <a:lnTo>
                    <a:pt x="296960" y="978696"/>
                  </a:lnTo>
                  <a:lnTo>
                    <a:pt x="295689" y="975204"/>
                  </a:lnTo>
                  <a:lnTo>
                    <a:pt x="294736" y="971395"/>
                  </a:lnTo>
                  <a:lnTo>
                    <a:pt x="293148" y="967585"/>
                  </a:lnTo>
                  <a:lnTo>
                    <a:pt x="291243" y="964093"/>
                  </a:lnTo>
                  <a:lnTo>
                    <a:pt x="288702" y="960601"/>
                  </a:lnTo>
                  <a:lnTo>
                    <a:pt x="286161" y="957427"/>
                  </a:lnTo>
                  <a:lnTo>
                    <a:pt x="283303" y="953935"/>
                  </a:lnTo>
                  <a:lnTo>
                    <a:pt x="280127" y="950760"/>
                  </a:lnTo>
                  <a:lnTo>
                    <a:pt x="276633" y="947269"/>
                  </a:lnTo>
                  <a:lnTo>
                    <a:pt x="272822" y="944094"/>
                  </a:lnTo>
                  <a:lnTo>
                    <a:pt x="268693" y="941554"/>
                  </a:lnTo>
                  <a:lnTo>
                    <a:pt x="264564" y="938380"/>
                  </a:lnTo>
                  <a:lnTo>
                    <a:pt x="259800" y="935523"/>
                  </a:lnTo>
                  <a:lnTo>
                    <a:pt x="53993" y="816797"/>
                  </a:lnTo>
                  <a:lnTo>
                    <a:pt x="49229" y="813940"/>
                  </a:lnTo>
                  <a:lnTo>
                    <a:pt x="44465" y="811083"/>
                  </a:lnTo>
                  <a:lnTo>
                    <a:pt x="40336" y="807591"/>
                  </a:lnTo>
                  <a:lnTo>
                    <a:pt x="36207" y="804099"/>
                  </a:lnTo>
                  <a:lnTo>
                    <a:pt x="32396" y="800607"/>
                  </a:lnTo>
                  <a:lnTo>
                    <a:pt x="28584" y="796480"/>
                  </a:lnTo>
                  <a:lnTo>
                    <a:pt x="25091" y="792671"/>
                  </a:lnTo>
                  <a:lnTo>
                    <a:pt x="21915" y="788226"/>
                  </a:lnTo>
                  <a:lnTo>
                    <a:pt x="18739" y="784100"/>
                  </a:lnTo>
                  <a:lnTo>
                    <a:pt x="15880" y="779655"/>
                  </a:lnTo>
                  <a:lnTo>
                    <a:pt x="13339" y="775529"/>
                  </a:lnTo>
                  <a:lnTo>
                    <a:pt x="10799" y="770767"/>
                  </a:lnTo>
                  <a:lnTo>
                    <a:pt x="8893" y="766005"/>
                  </a:lnTo>
                  <a:lnTo>
                    <a:pt x="6987" y="760926"/>
                  </a:lnTo>
                  <a:lnTo>
                    <a:pt x="5082" y="756164"/>
                  </a:lnTo>
                  <a:lnTo>
                    <a:pt x="3494" y="751085"/>
                  </a:lnTo>
                  <a:lnTo>
                    <a:pt x="2223" y="746006"/>
                  </a:lnTo>
                  <a:lnTo>
                    <a:pt x="1588" y="740927"/>
                  </a:lnTo>
                  <a:lnTo>
                    <a:pt x="635" y="735847"/>
                  </a:lnTo>
                  <a:lnTo>
                    <a:pt x="318" y="730768"/>
                  </a:lnTo>
                  <a:lnTo>
                    <a:pt x="0" y="725372"/>
                  </a:lnTo>
                  <a:lnTo>
                    <a:pt x="0" y="720292"/>
                  </a:lnTo>
                  <a:lnTo>
                    <a:pt x="318" y="715213"/>
                  </a:lnTo>
                  <a:lnTo>
                    <a:pt x="635" y="709499"/>
                  </a:lnTo>
                  <a:lnTo>
                    <a:pt x="1588" y="704420"/>
                  </a:lnTo>
                  <a:lnTo>
                    <a:pt x="2541" y="699341"/>
                  </a:lnTo>
                  <a:lnTo>
                    <a:pt x="3811" y="693944"/>
                  </a:lnTo>
                  <a:lnTo>
                    <a:pt x="5399" y="688865"/>
                  </a:lnTo>
                  <a:lnTo>
                    <a:pt x="6987" y="683786"/>
                  </a:lnTo>
                  <a:lnTo>
                    <a:pt x="9211" y="678707"/>
                  </a:lnTo>
                  <a:lnTo>
                    <a:pt x="11751" y="673945"/>
                  </a:lnTo>
                  <a:lnTo>
                    <a:pt x="14292" y="668866"/>
                  </a:lnTo>
                  <a:lnTo>
                    <a:pt x="215335" y="320624"/>
                  </a:lnTo>
                  <a:lnTo>
                    <a:pt x="218194" y="315862"/>
                  </a:lnTo>
                  <a:lnTo>
                    <a:pt x="221370" y="311418"/>
                  </a:lnTo>
                  <a:lnTo>
                    <a:pt x="224863" y="307291"/>
                  </a:lnTo>
                  <a:lnTo>
                    <a:pt x="228040" y="302847"/>
                  </a:lnTo>
                  <a:lnTo>
                    <a:pt x="231851" y="299037"/>
                  </a:lnTo>
                  <a:lnTo>
                    <a:pt x="235980" y="295545"/>
                  </a:lnTo>
                  <a:lnTo>
                    <a:pt x="239791" y="292053"/>
                  </a:lnTo>
                  <a:lnTo>
                    <a:pt x="243602" y="288562"/>
                  </a:lnTo>
                  <a:lnTo>
                    <a:pt x="248049" y="285704"/>
                  </a:lnTo>
                  <a:lnTo>
                    <a:pt x="252813" y="282530"/>
                  </a:lnTo>
                  <a:lnTo>
                    <a:pt x="256941" y="280308"/>
                  </a:lnTo>
                  <a:lnTo>
                    <a:pt x="261706" y="277768"/>
                  </a:lnTo>
                  <a:lnTo>
                    <a:pt x="266470" y="275546"/>
                  </a:lnTo>
                  <a:lnTo>
                    <a:pt x="271551" y="273641"/>
                  </a:lnTo>
                  <a:lnTo>
                    <a:pt x="276315" y="272054"/>
                  </a:lnTo>
                  <a:lnTo>
                    <a:pt x="281397" y="270467"/>
                  </a:lnTo>
                  <a:lnTo>
                    <a:pt x="286479" y="269197"/>
                  </a:lnTo>
                  <a:lnTo>
                    <a:pt x="291560" y="268562"/>
                  </a:lnTo>
                  <a:lnTo>
                    <a:pt x="296642" y="267610"/>
                  </a:lnTo>
                  <a:lnTo>
                    <a:pt x="301724" y="266975"/>
                  </a:lnTo>
                  <a:lnTo>
                    <a:pt x="306805" y="266975"/>
                  </a:lnTo>
                  <a:lnTo>
                    <a:pt x="312205" y="266975"/>
                  </a:lnTo>
                  <a:lnTo>
                    <a:pt x="317286" y="266975"/>
                  </a:lnTo>
                  <a:lnTo>
                    <a:pt x="323003" y="267610"/>
                  </a:lnTo>
                  <a:lnTo>
                    <a:pt x="328085" y="268562"/>
                  </a:lnTo>
                  <a:lnTo>
                    <a:pt x="333166" y="269197"/>
                  </a:lnTo>
                  <a:lnTo>
                    <a:pt x="338248" y="270784"/>
                  </a:lnTo>
                  <a:lnTo>
                    <a:pt x="343330" y="272372"/>
                  </a:lnTo>
                  <a:lnTo>
                    <a:pt x="348411" y="273959"/>
                  </a:lnTo>
                  <a:lnTo>
                    <a:pt x="353493" y="276181"/>
                  </a:lnTo>
                  <a:lnTo>
                    <a:pt x="358575" y="278721"/>
                  </a:lnTo>
                  <a:lnTo>
                    <a:pt x="363339" y="281260"/>
                  </a:lnTo>
                  <a:lnTo>
                    <a:pt x="569146" y="399986"/>
                  </a:lnTo>
                  <a:lnTo>
                    <a:pt x="574228" y="402526"/>
                  </a:lnTo>
                  <a:lnTo>
                    <a:pt x="578674" y="404748"/>
                  </a:lnTo>
                  <a:lnTo>
                    <a:pt x="583438" y="406653"/>
                  </a:lnTo>
                  <a:lnTo>
                    <a:pt x="587885" y="408875"/>
                  </a:lnTo>
                  <a:lnTo>
                    <a:pt x="592649" y="409827"/>
                  </a:lnTo>
                  <a:lnTo>
                    <a:pt x="596778" y="411097"/>
                  </a:lnTo>
                  <a:lnTo>
                    <a:pt x="601224" y="411732"/>
                  </a:lnTo>
                  <a:lnTo>
                    <a:pt x="605353" y="412367"/>
                  </a:lnTo>
                  <a:lnTo>
                    <a:pt x="609799" y="412684"/>
                  </a:lnTo>
                  <a:lnTo>
                    <a:pt x="613610" y="412684"/>
                  </a:lnTo>
                  <a:lnTo>
                    <a:pt x="617739" y="412367"/>
                  </a:lnTo>
                  <a:lnTo>
                    <a:pt x="621551" y="411414"/>
                  </a:lnTo>
                  <a:lnTo>
                    <a:pt x="625044" y="410779"/>
                  </a:lnTo>
                  <a:lnTo>
                    <a:pt x="628538" y="409510"/>
                  </a:lnTo>
                  <a:lnTo>
                    <a:pt x="632032" y="407922"/>
                  </a:lnTo>
                  <a:lnTo>
                    <a:pt x="635525" y="406335"/>
                  </a:lnTo>
                  <a:lnTo>
                    <a:pt x="638384" y="404430"/>
                  </a:lnTo>
                  <a:lnTo>
                    <a:pt x="641560" y="402208"/>
                  </a:lnTo>
                  <a:lnTo>
                    <a:pt x="644418" y="399669"/>
                  </a:lnTo>
                  <a:lnTo>
                    <a:pt x="646959" y="396812"/>
                  </a:lnTo>
                  <a:lnTo>
                    <a:pt x="649500" y="393955"/>
                  </a:lnTo>
                  <a:lnTo>
                    <a:pt x="651723" y="390780"/>
                  </a:lnTo>
                  <a:lnTo>
                    <a:pt x="653629" y="387288"/>
                  </a:lnTo>
                  <a:lnTo>
                    <a:pt x="655534" y="383796"/>
                  </a:lnTo>
                  <a:lnTo>
                    <a:pt x="657122" y="379669"/>
                  </a:lnTo>
                  <a:lnTo>
                    <a:pt x="658710" y="375543"/>
                  </a:lnTo>
                  <a:lnTo>
                    <a:pt x="659981" y="371098"/>
                  </a:lnTo>
                  <a:lnTo>
                    <a:pt x="661251" y="366337"/>
                  </a:lnTo>
                  <a:lnTo>
                    <a:pt x="661886" y="361575"/>
                  </a:lnTo>
                  <a:lnTo>
                    <a:pt x="662839" y="356496"/>
                  </a:lnTo>
                  <a:lnTo>
                    <a:pt x="663157" y="351099"/>
                  </a:lnTo>
                  <a:lnTo>
                    <a:pt x="663157" y="345702"/>
                  </a:lnTo>
                  <a:lnTo>
                    <a:pt x="663157" y="108250"/>
                  </a:lnTo>
                  <a:lnTo>
                    <a:pt x="663157" y="102854"/>
                  </a:lnTo>
                  <a:lnTo>
                    <a:pt x="663474" y="97140"/>
                  </a:lnTo>
                  <a:lnTo>
                    <a:pt x="664110" y="91743"/>
                  </a:lnTo>
                  <a:lnTo>
                    <a:pt x="665380" y="86664"/>
                  </a:lnTo>
                  <a:lnTo>
                    <a:pt x="666650" y="81267"/>
                  </a:lnTo>
                  <a:lnTo>
                    <a:pt x="667921" y="76188"/>
                  </a:lnTo>
                  <a:lnTo>
                    <a:pt x="669826" y="71109"/>
                  </a:lnTo>
                  <a:lnTo>
                    <a:pt x="671732" y="66347"/>
                  </a:lnTo>
                  <a:lnTo>
                    <a:pt x="673638" y="61585"/>
                  </a:lnTo>
                  <a:lnTo>
                    <a:pt x="675861" y="56824"/>
                  </a:lnTo>
                  <a:lnTo>
                    <a:pt x="678719" y="52379"/>
                  </a:lnTo>
                  <a:lnTo>
                    <a:pt x="681578" y="47935"/>
                  </a:lnTo>
                  <a:lnTo>
                    <a:pt x="684754" y="43491"/>
                  </a:lnTo>
                  <a:lnTo>
                    <a:pt x="687930" y="39681"/>
                  </a:lnTo>
                  <a:lnTo>
                    <a:pt x="691423" y="35872"/>
                  </a:lnTo>
                  <a:lnTo>
                    <a:pt x="694917" y="31745"/>
                  </a:lnTo>
                  <a:lnTo>
                    <a:pt x="698728" y="28253"/>
                  </a:lnTo>
                  <a:lnTo>
                    <a:pt x="702540" y="24761"/>
                  </a:lnTo>
                  <a:lnTo>
                    <a:pt x="706668" y="21587"/>
                  </a:lnTo>
                  <a:lnTo>
                    <a:pt x="710797" y="18412"/>
                  </a:lnTo>
                  <a:lnTo>
                    <a:pt x="715244" y="15873"/>
                  </a:lnTo>
                  <a:lnTo>
                    <a:pt x="720008" y="13016"/>
                  </a:lnTo>
                  <a:lnTo>
                    <a:pt x="724772" y="10794"/>
                  </a:lnTo>
                  <a:lnTo>
                    <a:pt x="729218" y="8889"/>
                  </a:lnTo>
                  <a:lnTo>
                    <a:pt x="733982" y="6667"/>
                  </a:lnTo>
                  <a:lnTo>
                    <a:pt x="739064" y="4762"/>
                  </a:lnTo>
                  <a:lnTo>
                    <a:pt x="744146" y="3810"/>
                  </a:lnTo>
                  <a:lnTo>
                    <a:pt x="749545" y="2222"/>
                  </a:lnTo>
                  <a:lnTo>
                    <a:pt x="754944" y="1270"/>
                  </a:lnTo>
                  <a:lnTo>
                    <a:pt x="760344" y="635"/>
                  </a:lnTo>
                  <a:lnTo>
                    <a:pt x="765743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9" name="文本框1">
            <a:extLst>
              <a:ext uri="{FF2B5EF4-FFF2-40B4-BE49-F238E27FC236}">
                <a16:creationId xmlns:a16="http://schemas.microsoft.com/office/drawing/2014/main" id="{D9D85B7F-0329-4C3D-8F9A-D69DA837EC2D}"/>
              </a:ext>
            </a:extLst>
          </p:cNvPr>
          <p:cNvSpPr txBox="1"/>
          <p:nvPr/>
        </p:nvSpPr>
        <p:spPr>
          <a:xfrm>
            <a:off x="2086996" y="242806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0" name="文本框2">
            <a:extLst>
              <a:ext uri="{FF2B5EF4-FFF2-40B4-BE49-F238E27FC236}">
                <a16:creationId xmlns:a16="http://schemas.microsoft.com/office/drawing/2014/main" id="{FD22E9D6-63E9-4B60-86A7-5E4ED990F927}"/>
              </a:ext>
            </a:extLst>
          </p:cNvPr>
          <p:cNvSpPr/>
          <p:nvPr/>
        </p:nvSpPr>
        <p:spPr>
          <a:xfrm>
            <a:off x="1838694" y="2797394"/>
            <a:ext cx="2066264" cy="108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</a:t>
            </a:r>
            <a:endParaRPr lang="en-US" altLang="en-US" sz="110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61" name="文本框1">
            <a:extLst>
              <a:ext uri="{FF2B5EF4-FFF2-40B4-BE49-F238E27FC236}">
                <a16:creationId xmlns:a16="http://schemas.microsoft.com/office/drawing/2014/main" id="{40FBD741-545B-409A-B1F6-9FF2DE8B5885}"/>
              </a:ext>
            </a:extLst>
          </p:cNvPr>
          <p:cNvSpPr txBox="1"/>
          <p:nvPr/>
        </p:nvSpPr>
        <p:spPr>
          <a:xfrm>
            <a:off x="8471963" y="32226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7F7E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  <a:endParaRPr lang="id-ID" b="1" dirty="0">
              <a:solidFill>
                <a:srgbClr val="7F7E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2" name="文本框2">
            <a:extLst>
              <a:ext uri="{FF2B5EF4-FFF2-40B4-BE49-F238E27FC236}">
                <a16:creationId xmlns:a16="http://schemas.microsoft.com/office/drawing/2014/main" id="{91F0645B-6A6E-4EF4-B9C5-ABB98D49040B}"/>
              </a:ext>
            </a:extLst>
          </p:cNvPr>
          <p:cNvSpPr/>
          <p:nvPr/>
        </p:nvSpPr>
        <p:spPr>
          <a:xfrm>
            <a:off x="8223661" y="3591957"/>
            <a:ext cx="2066264" cy="108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950"/>
              </a:spcBef>
              <a:defRPr/>
            </a:pPr>
            <a:r>
              <a:rPr lang="zh-CN" altLang="en-US" sz="1100" dirty="0">
                <a:solidFill>
                  <a:srgbClr val="7F7E7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</a:t>
            </a:r>
            <a:endParaRPr lang="en-US" altLang="en-US" sz="1100" dirty="0">
              <a:solidFill>
                <a:srgbClr val="7F7E7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960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0792" y="352869"/>
            <a:ext cx="11530417" cy="61522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5262118"/>
            <a:ext cx="12263688" cy="1939733"/>
            <a:chOff x="0" y="5195703"/>
            <a:chExt cx="12263688" cy="1939733"/>
          </a:xfrm>
        </p:grpSpPr>
        <p:sp>
          <p:nvSpPr>
            <p:cNvPr id="19" name="任意多边形 18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0800000">
            <a:off x="-71688" y="-278821"/>
            <a:ext cx="12263688" cy="1939733"/>
            <a:chOff x="0" y="5195703"/>
            <a:chExt cx="12263688" cy="1939733"/>
          </a:xfrm>
        </p:grpSpPr>
        <p:sp>
          <p:nvSpPr>
            <p:cNvPr id="30" name="任意多边形 29"/>
            <p:cNvSpPr/>
            <p:nvPr/>
          </p:nvSpPr>
          <p:spPr>
            <a:xfrm rot="21168611">
              <a:off x="266608" y="5413034"/>
              <a:ext cx="11997080" cy="1662297"/>
            </a:xfrm>
            <a:custGeom>
              <a:avLst/>
              <a:gdLst>
                <a:gd name="connsiteX0" fmla="*/ 404656 w 11997080"/>
                <a:gd name="connsiteY0" fmla="*/ 507987 h 1662297"/>
                <a:gd name="connsiteX1" fmla="*/ 1038995 w 11997080"/>
                <a:gd name="connsiteY1" fmla="*/ 741841 h 1662297"/>
                <a:gd name="connsiteX2" fmla="*/ 1238357 w 11997080"/>
                <a:gd name="connsiteY2" fmla="*/ 849340 h 1662297"/>
                <a:gd name="connsiteX3" fmla="*/ 0 w 11997080"/>
                <a:gd name="connsiteY3" fmla="*/ 693122 h 1662297"/>
                <a:gd name="connsiteX4" fmla="*/ 0 w 11997080"/>
                <a:gd name="connsiteY4" fmla="*/ 588647 h 1662297"/>
                <a:gd name="connsiteX5" fmla="*/ 404656 w 11997080"/>
                <a:gd name="connsiteY5" fmla="*/ 507987 h 1662297"/>
                <a:gd name="connsiteX6" fmla="*/ 10628711 w 11997080"/>
                <a:gd name="connsiteY6" fmla="*/ 25192 h 1662297"/>
                <a:gd name="connsiteX7" fmla="*/ 11893508 w 11997080"/>
                <a:gd name="connsiteY7" fmla="*/ 518803 h 1662297"/>
                <a:gd name="connsiteX8" fmla="*/ 11997080 w 11997080"/>
                <a:gd name="connsiteY8" fmla="*/ 635221 h 1662297"/>
                <a:gd name="connsiteX9" fmla="*/ 11867516 w 11997080"/>
                <a:gd name="connsiteY9" fmla="*/ 1662297 h 1662297"/>
                <a:gd name="connsiteX10" fmla="*/ 7682789 w 11997080"/>
                <a:gd name="connsiteY10" fmla="*/ 1662297 h 1662297"/>
                <a:gd name="connsiteX11" fmla="*/ 4334190 w 11997080"/>
                <a:gd name="connsiteY11" fmla="*/ 1239875 h 1662297"/>
                <a:gd name="connsiteX12" fmla="*/ 4649236 w 11997080"/>
                <a:gd name="connsiteY12" fmla="*/ 1149087 h 1662297"/>
                <a:gd name="connsiteX13" fmla="*/ 9989088 w 11997080"/>
                <a:gd name="connsiteY13" fmla="*/ 1234 h 1662297"/>
                <a:gd name="connsiteX14" fmla="*/ 10628711 w 11997080"/>
                <a:gd name="connsiteY14" fmla="*/ 25192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7080" h="1662297">
                  <a:moveTo>
                    <a:pt x="404656" y="507987"/>
                  </a:moveTo>
                  <a:cubicBezTo>
                    <a:pt x="601166" y="529091"/>
                    <a:pt x="810162" y="621856"/>
                    <a:pt x="1038995" y="741841"/>
                  </a:cubicBezTo>
                  <a:lnTo>
                    <a:pt x="1238357" y="849340"/>
                  </a:lnTo>
                  <a:lnTo>
                    <a:pt x="0" y="693122"/>
                  </a:lnTo>
                  <a:lnTo>
                    <a:pt x="0" y="588647"/>
                  </a:lnTo>
                  <a:cubicBezTo>
                    <a:pt x="130300" y="514400"/>
                    <a:pt x="264293" y="492912"/>
                    <a:pt x="404656" y="507987"/>
                  </a:cubicBezTo>
                  <a:close/>
                  <a:moveTo>
                    <a:pt x="10628711" y="25192"/>
                  </a:moveTo>
                  <a:cubicBezTo>
                    <a:pt x="11157812" y="80631"/>
                    <a:pt x="11599151" y="231699"/>
                    <a:pt x="11893508" y="518803"/>
                  </a:cubicBezTo>
                  <a:lnTo>
                    <a:pt x="11997080" y="635221"/>
                  </a:lnTo>
                  <a:lnTo>
                    <a:pt x="11867516" y="1662297"/>
                  </a:lnTo>
                  <a:lnTo>
                    <a:pt x="7682789" y="1662297"/>
                  </a:lnTo>
                  <a:lnTo>
                    <a:pt x="4334190" y="1239875"/>
                  </a:lnTo>
                  <a:lnTo>
                    <a:pt x="4649236" y="1149087"/>
                  </a:lnTo>
                  <a:cubicBezTo>
                    <a:pt x="6001870" y="753166"/>
                    <a:pt x="8273581" y="34989"/>
                    <a:pt x="9989088" y="1234"/>
                  </a:cubicBezTo>
                  <a:cubicBezTo>
                    <a:pt x="10212849" y="-3169"/>
                    <a:pt x="10427149" y="4073"/>
                    <a:pt x="10628711" y="2519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68641" flipH="1">
              <a:off x="922491" y="5780819"/>
              <a:ext cx="11282346" cy="1354617"/>
            </a:xfrm>
            <a:custGeom>
              <a:avLst/>
              <a:gdLst>
                <a:gd name="connsiteX0" fmla="*/ 5902 w 11282346"/>
                <a:gd name="connsiteY0" fmla="*/ 680499 h 1354617"/>
                <a:gd name="connsiteX1" fmla="*/ 0 w 11282346"/>
                <a:gd name="connsiteY1" fmla="*/ 800710 h 1354617"/>
                <a:gd name="connsiteX2" fmla="*/ 262408 w 11282346"/>
                <a:gd name="connsiteY2" fmla="*/ 813593 h 1354617"/>
                <a:gd name="connsiteX3" fmla="*/ 129341 w 11282346"/>
                <a:gd name="connsiteY3" fmla="*/ 741841 h 1354617"/>
                <a:gd name="connsiteX4" fmla="*/ 9407570 w 11282346"/>
                <a:gd name="connsiteY4" fmla="*/ 3642 h 1354617"/>
                <a:gd name="connsiteX5" fmla="*/ 9079434 w 11282346"/>
                <a:gd name="connsiteY5" fmla="*/ 1234 h 1354617"/>
                <a:gd name="connsiteX6" fmla="*/ 4485659 w 11282346"/>
                <a:gd name="connsiteY6" fmla="*/ 928933 h 1354617"/>
                <a:gd name="connsiteX7" fmla="*/ 4218496 w 11282346"/>
                <a:gd name="connsiteY7" fmla="*/ 1007817 h 1354617"/>
                <a:gd name="connsiteX8" fmla="*/ 11282346 w 11282346"/>
                <a:gd name="connsiteY8" fmla="*/ 1354617 h 1354617"/>
                <a:gd name="connsiteX9" fmla="*/ 11282346 w 11282346"/>
                <a:gd name="connsiteY9" fmla="*/ 808714 h 1354617"/>
                <a:gd name="connsiteX10" fmla="*/ 11281412 w 11282346"/>
                <a:gd name="connsiteY10" fmla="*/ 808193 h 1354617"/>
                <a:gd name="connsiteX11" fmla="*/ 11100836 w 11282346"/>
                <a:gd name="connsiteY11" fmla="*/ 650294 h 1354617"/>
                <a:gd name="connsiteX12" fmla="*/ 9407570 w 11282346"/>
                <a:gd name="connsiteY12" fmla="*/ 3642 h 135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2346" h="1354617">
                  <a:moveTo>
                    <a:pt x="5902" y="680499"/>
                  </a:moveTo>
                  <a:lnTo>
                    <a:pt x="0" y="800710"/>
                  </a:lnTo>
                  <a:lnTo>
                    <a:pt x="262408" y="813593"/>
                  </a:lnTo>
                  <a:lnTo>
                    <a:pt x="129341" y="741841"/>
                  </a:lnTo>
                  <a:close/>
                  <a:moveTo>
                    <a:pt x="9407570" y="3642"/>
                  </a:moveTo>
                  <a:cubicBezTo>
                    <a:pt x="9300830" y="-258"/>
                    <a:pt x="9191315" y="-967"/>
                    <a:pt x="9079434" y="1234"/>
                  </a:cubicBezTo>
                  <a:cubicBezTo>
                    <a:pt x="7649844" y="29364"/>
                    <a:pt x="5834002" y="532786"/>
                    <a:pt x="4485659" y="928933"/>
                  </a:cubicBezTo>
                  <a:lnTo>
                    <a:pt x="4218496" y="1007817"/>
                  </a:lnTo>
                  <a:lnTo>
                    <a:pt x="11282346" y="1354617"/>
                  </a:lnTo>
                  <a:lnTo>
                    <a:pt x="11282346" y="808714"/>
                  </a:lnTo>
                  <a:lnTo>
                    <a:pt x="11281412" y="808193"/>
                  </a:lnTo>
                  <a:cubicBezTo>
                    <a:pt x="11231513" y="774283"/>
                    <a:pt x="11171756" y="722427"/>
                    <a:pt x="11100836" y="650294"/>
                  </a:cubicBezTo>
                  <a:cubicBezTo>
                    <a:pt x="10765963" y="214566"/>
                    <a:pt x="10154752" y="30942"/>
                    <a:pt x="9407570" y="3642"/>
                  </a:cubicBezTo>
                  <a:close/>
                </a:path>
              </a:pathLst>
            </a:custGeom>
            <a:solidFill>
              <a:srgbClr val="DCE6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5195703"/>
              <a:ext cx="12192000" cy="1662297"/>
            </a:xfrm>
            <a:custGeom>
              <a:avLst/>
              <a:gdLst>
                <a:gd name="connsiteX0" fmla="*/ 9989088 w 12192000"/>
                <a:gd name="connsiteY0" fmla="*/ 1234 h 1662297"/>
                <a:gd name="connsiteX1" fmla="*/ 12010490 w 12192000"/>
                <a:gd name="connsiteY1" fmla="*/ 650294 h 1662297"/>
                <a:gd name="connsiteX2" fmla="*/ 12191066 w 12192000"/>
                <a:gd name="connsiteY2" fmla="*/ 808193 h 1662297"/>
                <a:gd name="connsiteX3" fmla="*/ 12192000 w 12192000"/>
                <a:gd name="connsiteY3" fmla="*/ 808714 h 1662297"/>
                <a:gd name="connsiteX4" fmla="*/ 12192000 w 12192000"/>
                <a:gd name="connsiteY4" fmla="*/ 1662297 h 1662297"/>
                <a:gd name="connsiteX5" fmla="*/ 0 w 12192000"/>
                <a:gd name="connsiteY5" fmla="*/ 1662297 h 1662297"/>
                <a:gd name="connsiteX6" fmla="*/ 0 w 12192000"/>
                <a:gd name="connsiteY6" fmla="*/ 588647 h 1662297"/>
                <a:gd name="connsiteX7" fmla="*/ 3657601 w 12192000"/>
                <a:gd name="connsiteY7" fmla="*/ 1400305 h 1662297"/>
                <a:gd name="connsiteX8" fmla="*/ 9989088 w 12192000"/>
                <a:gd name="connsiteY8" fmla="*/ 1234 h 166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662297">
                  <a:moveTo>
                    <a:pt x="9989088" y="1234"/>
                  </a:moveTo>
                  <a:cubicBezTo>
                    <a:pt x="10884135" y="-16377"/>
                    <a:pt x="11627778" y="152319"/>
                    <a:pt x="12010490" y="650294"/>
                  </a:cubicBezTo>
                  <a:cubicBezTo>
                    <a:pt x="12081410" y="722427"/>
                    <a:pt x="12141167" y="774283"/>
                    <a:pt x="12191066" y="808193"/>
                  </a:cubicBezTo>
                  <a:lnTo>
                    <a:pt x="12192000" y="808714"/>
                  </a:lnTo>
                  <a:lnTo>
                    <a:pt x="12192000" y="1662297"/>
                  </a:lnTo>
                  <a:lnTo>
                    <a:pt x="0" y="1662297"/>
                  </a:lnTo>
                  <a:lnTo>
                    <a:pt x="0" y="588647"/>
                  </a:lnTo>
                  <a:cubicBezTo>
                    <a:pt x="833919" y="113467"/>
                    <a:pt x="1819098" y="1799285"/>
                    <a:pt x="3657601" y="1400305"/>
                  </a:cubicBezTo>
                  <a:cubicBezTo>
                    <a:pt x="4425595" y="1307998"/>
                    <a:pt x="7701745" y="46241"/>
                    <a:pt x="9989088" y="1234"/>
                  </a:cubicBezTo>
                  <a:close/>
                </a:path>
              </a:pathLst>
            </a:custGeom>
            <a:solidFill>
              <a:srgbClr val="8C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E7C3CE29-4975-4BB2-B2D2-C7BDF30F29AD}"/>
              </a:ext>
            </a:extLst>
          </p:cNvPr>
          <p:cNvSpPr/>
          <p:nvPr/>
        </p:nvSpPr>
        <p:spPr>
          <a:xfrm>
            <a:off x="2020696" y="1771030"/>
            <a:ext cx="3536951" cy="3536951"/>
          </a:xfrm>
          <a:prstGeom prst="ellipse">
            <a:avLst/>
          </a:prstGeom>
          <a:solidFill>
            <a:srgbClr val="8CAFC5"/>
          </a:solidFill>
          <a:ln w="14922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BD8556-6065-4657-87A7-40241AEC1486}"/>
              </a:ext>
            </a:extLst>
          </p:cNvPr>
          <p:cNvSpPr/>
          <p:nvPr/>
        </p:nvSpPr>
        <p:spPr>
          <a:xfrm>
            <a:off x="2759081" y="2608481"/>
            <a:ext cx="206018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altLang="zh-CN" sz="11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等线" panose="020F0502020204030204"/>
                <a:ea typeface="等线" panose="02010600030101010101" pitchFamily="2" charset="-122"/>
              </a:rPr>
              <a:t>03</a:t>
            </a:r>
            <a:endParaRPr lang="zh-CN" altLang="en-US" sz="11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7D74F6-B75A-4DF4-B11B-AD752BE6BC92}"/>
              </a:ext>
            </a:extLst>
          </p:cNvPr>
          <p:cNvGrpSpPr/>
          <p:nvPr/>
        </p:nvGrpSpPr>
        <p:grpSpPr>
          <a:xfrm>
            <a:off x="5551465" y="2516187"/>
            <a:ext cx="4926349" cy="2046639"/>
            <a:chOff x="7032793" y="2497975"/>
            <a:chExt cx="4926349" cy="204663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A6EAE9F-F373-43F4-8875-F1BF30636F11}"/>
                </a:ext>
              </a:extLst>
            </p:cNvPr>
            <p:cNvSpPr/>
            <p:nvPr/>
          </p:nvSpPr>
          <p:spPr>
            <a:xfrm>
              <a:off x="7032793" y="2497975"/>
              <a:ext cx="492634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ln w="0"/>
                  <a:solidFill>
                    <a:srgbClr val="7F7E7F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存在问题分析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6EADDBC-D475-41D5-A734-649F1D2BEA2F}"/>
                </a:ext>
              </a:extLst>
            </p:cNvPr>
            <p:cNvSpPr txBox="1"/>
            <p:nvPr/>
          </p:nvSpPr>
          <p:spPr>
            <a:xfrm>
              <a:off x="7032793" y="3372434"/>
              <a:ext cx="4926349" cy="117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There are many variations of passages of Lorem Ipsum available, but the  majority have suffered alteration some form, by injected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humour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, or </a:t>
              </a:r>
              <a:r>
                <a:rPr lang="en-US" altLang="zh-CN" sz="1200" dirty="0" err="1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randomThere</a:t>
              </a:r>
              <a:r>
                <a:rPr lang="en-US" altLang="zh-CN" sz="1200" dirty="0">
                  <a:solidFill>
                    <a:prstClr val="white">
                      <a:lumMod val="50000"/>
                    </a:prstClr>
                  </a:solidFill>
                  <a:latin typeface="等线" panose="020F0502020204030204"/>
                  <a:ea typeface="等线" panose="02010600030101010101" pitchFamily="2" charset="-122"/>
                </a:rPr>
                <a:t> are many variations of passages of Lorem Ipsum available, but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362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1180</Words>
  <Application>Microsoft Office PowerPoint</Application>
  <PresentationFormat>宽屏</PresentationFormat>
  <Paragraphs>125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等线</vt:lpstr>
      <vt:lpstr>思源黑体 CN Bold</vt:lpstr>
      <vt:lpstr>思源黑体 CN Normal</vt:lpstr>
      <vt:lpstr>思源黑体 CN Regular</vt:lpstr>
      <vt:lpstr>宋体</vt:lpstr>
      <vt:lpstr>微软雅黑</vt:lpstr>
      <vt:lpstr>幼圆</vt:lpstr>
      <vt:lpstr>站酷小薇LOGO体</vt:lpstr>
      <vt:lpstr>Arial</vt:lpstr>
      <vt:lpstr>Calibri</vt:lpstr>
      <vt:lpstr>Calibri Light</vt:lpstr>
      <vt:lpstr>Century Gothic</vt:lpstr>
      <vt:lpstr>MV Boli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刘llc181</dc:creator>
  <cp:lastModifiedBy>Windows 用户</cp:lastModifiedBy>
  <cp:revision>19</cp:revision>
  <dcterms:created xsi:type="dcterms:W3CDTF">2020-05-26T08:14:01Z</dcterms:created>
  <dcterms:modified xsi:type="dcterms:W3CDTF">2020-07-08T09:09:49Z</dcterms:modified>
</cp:coreProperties>
</file>