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96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spPr>
            <a:ln w="12676" cap="rnd">
              <a:gradFill flip="none" rotWithShape="1">
                <a:gsLst>
                  <a:gs pos="0">
                    <a:schemeClr val="bg1">
                      <a:lumMod val="85000"/>
                      <a:alpha val="46000"/>
                    </a:schemeClr>
                  </a:gs>
                  <a:gs pos="100000">
                    <a:schemeClr val="tx1"/>
                  </a:gs>
                </a:gsLst>
                <a:lin ang="10800000" scaled="1"/>
                <a:tileRect/>
              </a:gradFill>
              <a:round/>
            </a:ln>
            <a:effectLst/>
          </c:spPr>
          <c:marker>
            <c:symbol val="circle"/>
            <c:size val="4"/>
            <c:spPr>
              <a:solidFill>
                <a:schemeClr val="tx1"/>
              </a:solidFill>
              <a:ln w="9507">
                <a:noFill/>
              </a:ln>
              <a:effectLst/>
            </c:spPr>
          </c:marker>
          <c:val>
            <c:numRef>
              <c:f>Sheet1!$B$2:$B$5</c:f>
              <c:numCache>
                <c:formatCode>g/"通""用""格""式"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Your text01</c:v>
                      </c:pt>
                      <c:pt idx="1">
                        <c:v>Your text02</c:v>
                      </c:pt>
                      <c:pt idx="2">
                        <c:v>Your text03</c:v>
                      </c:pt>
                      <c:pt idx="3">
                        <c:v>Your text04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0-E90C-400F-A664-2F916B8B0E0B}"/>
            </c:ext>
          </c:extLst>
        </c:ser>
        <c:ser>
          <c:idx val="1"/>
          <c:order val="1"/>
          <c:spPr>
            <a:ln w="12676" cap="rnd">
              <a:gradFill flip="none" rotWithShape="1">
                <a:gsLst>
                  <a:gs pos="0">
                    <a:schemeClr val="bg1">
                      <a:lumMod val="85000"/>
                      <a:alpha val="6900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round/>
            </a:ln>
            <a:effectLst/>
          </c:spPr>
          <c:marker>
            <c:symbol val="circle"/>
            <c:size val="4"/>
            <c:spPr>
              <a:solidFill>
                <a:schemeClr val="bg1">
                  <a:lumMod val="85000"/>
                </a:schemeClr>
              </a:solidFill>
              <a:ln w="25351">
                <a:noFill/>
              </a:ln>
              <a:effectLst/>
            </c:spPr>
          </c:marker>
          <c:val>
            <c:numRef>
              <c:f>Sheet1!$C$2:$C$5</c:f>
              <c:numCache>
                <c:formatCode>g/"通""用""格""式"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Your text01</c:v>
                      </c:pt>
                      <c:pt idx="1">
                        <c:v>Your text02</c:v>
                      </c:pt>
                      <c:pt idx="2">
                        <c:v>Your text03</c:v>
                      </c:pt>
                      <c:pt idx="3">
                        <c:v>Your text04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1-E90C-400F-A664-2F916B8B0E0B}"/>
            </c:ext>
          </c:extLst>
        </c:ser>
        <c:ser>
          <c:idx val="2"/>
          <c:order val="2"/>
          <c:spPr>
            <a:ln w="12676" cap="rnd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tx1"/>
                  </a:gs>
                </a:gsLst>
                <a:lin ang="0" scaled="1"/>
                <a:tileRect/>
              </a:gradFill>
              <a:round/>
            </a:ln>
            <a:effectLst/>
          </c:spPr>
          <c:marker>
            <c:symbol val="circle"/>
            <c:size val="4"/>
            <c:spPr>
              <a:solidFill>
                <a:schemeClr val="accent3"/>
              </a:solidFill>
              <a:ln w="9507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1.1862393988026619E-2"/>
                  <c:y val="-3.8621692162305384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[]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90C-400F-A664-2F916B8B0E0B}"/>
                </c:ext>
              </c:extLst>
            </c:dLbl>
            <c:dLbl>
              <c:idx val="1"/>
              <c:layout>
                <c:manualLayout>
                  <c:x val="7.117436392815985E-3"/>
                  <c:y val="1.931084608115269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[]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90C-400F-A664-2F916B8B0E0B}"/>
                </c:ext>
              </c:extLst>
            </c:dLbl>
            <c:dLbl>
              <c:idx val="2"/>
              <c:layout>
                <c:manualLayout>
                  <c:x val="7.1174363928158974E-3"/>
                  <c:y val="-4.8277115202881729E-3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[]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90C-400F-A664-2F916B8B0E0B}"/>
                </c:ext>
              </c:extLst>
            </c:dLbl>
            <c:dLbl>
              <c:idx val="3"/>
              <c:layout>
                <c:manualLayout>
                  <c:x val="-0.12099641867787182"/>
                  <c:y val="-7.2415672804322595E-2"/>
                </c:manualLayout>
              </c:layout>
              <c:tx>
                <c:rich>
                  <a:bodyPr/>
                  <a:lstStyle/>
                  <a:p>
                    <a:r>
                      <a:rPr lang="en-US" altLang="zh-CN"/>
                      <a:t>[]</a:t>
                    </a:r>
                  </a:p>
                </c:rich>
              </c:tx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90C-400F-A664-2F916B8B0E0B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798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val>
            <c:numRef>
              <c:f>Sheet1!$D$2:$D$5</c:f>
              <c:numCache>
                <c:formatCode>g/"通""用""格""式"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Your text01</c:v>
                      </c:pt>
                      <c:pt idx="1">
                        <c:v>Your text02</c:v>
                      </c:pt>
                      <c:pt idx="2">
                        <c:v>Your text03</c:v>
                      </c:pt>
                      <c:pt idx="3">
                        <c:v>Your text04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6-E90C-400F-A664-2F916B8B0E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47774112"/>
        <c:axId val="1247783072"/>
      </c:lineChart>
      <c:catAx>
        <c:axId val="1247774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7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47783072"/>
        <c:crosses val="autoZero"/>
        <c:auto val="1"/>
        <c:lblAlgn val="ctr"/>
        <c:lblOffset val="100"/>
        <c:noMultiLvlLbl val="0"/>
      </c:catAx>
      <c:valAx>
        <c:axId val="1247783072"/>
        <c:scaling>
          <c:orientation val="minMax"/>
        </c:scaling>
        <c:delete val="0"/>
        <c:axPos val="l"/>
        <c:majorGridlines>
          <c:spPr>
            <a:ln w="9507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/&quot;通&quot;&quot;用&quot;&quot;格&quot;&quot;式&quot;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7774112"/>
        <c:crosses val="autoZero"/>
        <c:crossBetween val="between"/>
      </c:valAx>
      <c:spPr>
        <a:noFill/>
        <a:ln w="25351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0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0-E8F9-4388-95AA-7395C5B7FD13}"/>
              </c:ext>
            </c:extLst>
          </c:dPt>
          <c:dPt>
            <c:idx val="1"/>
            <c:bubble3D val="0"/>
            <c:spPr>
              <a:solidFill>
                <a:schemeClr val="accent6"/>
              </a:solidFill>
              <a:ln w="1900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8F9-4388-95AA-7395C5B7FD1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0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E8F9-4388-95AA-7395C5B7FD13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05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8F9-4388-95AA-7395C5B7FD13}"/>
              </c:ext>
            </c:extLst>
          </c:dPt>
          <c:dLbls>
            <c:dLbl>
              <c:idx val="0"/>
              <c:layout>
                <c:manualLayout>
                  <c:x val="1.6260162601626101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8F9-4388-95AA-7395C5B7FD13}"/>
                </c:ext>
              </c:extLst>
            </c:dLbl>
            <c:dLbl>
              <c:idx val="1"/>
              <c:layout>
                <c:manualLayout>
                  <c:x val="-1.3937282229965178E-2"/>
                  <c:y val="4.181184668989547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8F9-4388-95AA-7395C5B7FD13}"/>
                </c:ext>
              </c:extLst>
            </c:dLbl>
            <c:dLbl>
              <c:idx val="2"/>
              <c:layout>
                <c:manualLayout>
                  <c:x val="-3.2520325203252036E-2"/>
                  <c:y val="3.484320557491287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8F9-4388-95AA-7395C5B7FD13}"/>
                </c:ext>
              </c:extLst>
            </c:dLbl>
            <c:dLbl>
              <c:idx val="3"/>
              <c:layout>
                <c:manualLayout>
                  <c:x val="-2.7874564459930314E-2"/>
                  <c:y val="0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8F9-4388-95AA-7395C5B7FD13}"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194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g/"通""用""格""式"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your text 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your text</c:v>
                      </c:pt>
                      <c:pt idx="1">
                        <c:v>your text</c:v>
                      </c:pt>
                      <c:pt idx="2">
                        <c:v>your text</c:v>
                      </c:pt>
                      <c:pt idx="3">
                        <c:v>your text</c:v>
                      </c:pt>
                    </c:strCache>
                  </c:strRef>
                </c15:cat>
              </c15:filteredCategoryTitle>
            </c:ext>
            <c:ext xmlns:c16="http://schemas.microsoft.com/office/drawing/2014/chart" uri="{C3380CC4-5D6E-409C-BE32-E72D297353CC}">
              <c16:uniqueId val="{00000004-E8F9-4388-95AA-7395C5B7FD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25339">
          <a:noFill/>
        </a:ln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4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2B839-D5C7-403F-8692-0CEFD27CB55B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45D225-7286-44CE-BF69-0325118F7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8388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25B4B78-E002-4AC6-A2ED-F1DF018D23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9380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2D6AB0-0FA5-430A-BCC2-2308163049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8941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146956E-9E02-4534-9663-F9C25E0C514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69100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2D6AB0-0FA5-430A-BCC2-2308163049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2046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2D6AB0-0FA5-430A-BCC2-2308163049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0653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92D6AB0-0FA5-430A-BCC2-23081630493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8449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A62CF91-6D34-4D4F-8CE5-D4A0A4B6871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8557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4C4F89-DC83-4830-9579-474B919F7B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0C20564-4BB0-4FCA-ADF8-F0EF812B24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BAC186-D36A-4915-A760-DC7FE6B0C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52A0A-CCB8-4752-AD4F-BD702BEBC32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4A8224-BFE3-4DB9-A225-E81E3D030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AC2108E-A884-4467-8C49-6CBD232B9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0EF6-171C-4475-8043-B52730AD0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672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6701D0-C0F6-422C-A8CF-FF104E004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7A55857-0423-40AA-82F3-4B5D79AF36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667842-0BBE-46B6-84D2-B4520DFF1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52A0A-CCB8-4752-AD4F-BD702BEBC32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3F7F19-A9BF-4A2B-A329-F60709267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5B90B3-BD8B-4C2A-8352-70AA319EC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0EF6-171C-4475-8043-B52730AD0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0058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1265D74-5CC4-427F-8F3E-3E1FE0D384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B928C72-0920-40AA-9AB2-FD18123F0D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4075304-9FBD-4E8C-9355-03908B4E5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52A0A-CCB8-4752-AD4F-BD702BEBC32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1781CD-5D37-401B-ADE2-B51B8E37A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EBF22A-A2C3-4379-BF04-3033EFC0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0EF6-171C-4475-8043-B52730AD0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5351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1236133" y="1422400"/>
            <a:ext cx="4064000" cy="3843867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0891441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317227" y="261640"/>
            <a:ext cx="306768" cy="386933"/>
            <a:chOff x="4481513" y="4638676"/>
            <a:chExt cx="290512" cy="366711"/>
          </a:xfrm>
          <a:solidFill>
            <a:schemeClr val="bg1"/>
          </a:solidFill>
        </p:grpSpPr>
        <p:sp>
          <p:nvSpPr>
            <p:cNvPr id="3" name="Freeform 5"/>
            <p:cNvSpPr>
              <a:spLocks/>
            </p:cNvSpPr>
            <p:nvPr/>
          </p:nvSpPr>
          <p:spPr bwMode="auto">
            <a:xfrm>
              <a:off x="4598988" y="4784725"/>
              <a:ext cx="46038" cy="23812"/>
            </a:xfrm>
            <a:custGeom>
              <a:avLst/>
              <a:gdLst>
                <a:gd name="T0" fmla="*/ 0 w 29"/>
                <a:gd name="T1" fmla="*/ 13 h 15"/>
                <a:gd name="T2" fmla="*/ 18 w 29"/>
                <a:gd name="T3" fmla="*/ 15 h 15"/>
                <a:gd name="T4" fmla="*/ 29 w 29"/>
                <a:gd name="T5" fmla="*/ 1 h 15"/>
                <a:gd name="T6" fmla="*/ 14 w 29"/>
                <a:gd name="T7" fmla="*/ 0 h 15"/>
                <a:gd name="T8" fmla="*/ 0 w 29"/>
                <a:gd name="T9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0" y="13"/>
                  </a:moveTo>
                  <a:lnTo>
                    <a:pt x="18" y="15"/>
                  </a:lnTo>
                  <a:lnTo>
                    <a:pt x="29" y="1"/>
                  </a:lnTo>
                  <a:lnTo>
                    <a:pt x="1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latin typeface="+mn-lt"/>
                <a:ea typeface="+mn-ea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4562475" y="4962525"/>
              <a:ext cx="50800" cy="42862"/>
            </a:xfrm>
            <a:custGeom>
              <a:avLst/>
              <a:gdLst>
                <a:gd name="T0" fmla="*/ 6 w 32"/>
                <a:gd name="T1" fmla="*/ 0 h 27"/>
                <a:gd name="T2" fmla="*/ 0 w 32"/>
                <a:gd name="T3" fmla="*/ 27 h 27"/>
                <a:gd name="T4" fmla="*/ 32 w 32"/>
                <a:gd name="T5" fmla="*/ 0 h 27"/>
                <a:gd name="T6" fmla="*/ 6 w 32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27">
                  <a:moveTo>
                    <a:pt x="6" y="0"/>
                  </a:moveTo>
                  <a:lnTo>
                    <a:pt x="0" y="27"/>
                  </a:lnTo>
                  <a:lnTo>
                    <a:pt x="32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latin typeface="+mn-lt"/>
                <a:ea typeface="+mn-ea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4591050" y="4962525"/>
              <a:ext cx="107950" cy="38100"/>
            </a:xfrm>
            <a:custGeom>
              <a:avLst/>
              <a:gdLst>
                <a:gd name="T0" fmla="*/ 58 w 68"/>
                <a:gd name="T1" fmla="*/ 0 h 24"/>
                <a:gd name="T2" fmla="*/ 31 w 68"/>
                <a:gd name="T3" fmla="*/ 0 h 24"/>
                <a:gd name="T4" fmla="*/ 0 w 68"/>
                <a:gd name="T5" fmla="*/ 24 h 24"/>
                <a:gd name="T6" fmla="*/ 68 w 68"/>
                <a:gd name="T7" fmla="*/ 24 h 24"/>
                <a:gd name="T8" fmla="*/ 47 w 68"/>
                <a:gd name="T9" fmla="*/ 11 h 24"/>
                <a:gd name="T10" fmla="*/ 58 w 68"/>
                <a:gd name="T1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24">
                  <a:moveTo>
                    <a:pt x="58" y="0"/>
                  </a:moveTo>
                  <a:lnTo>
                    <a:pt x="31" y="0"/>
                  </a:lnTo>
                  <a:lnTo>
                    <a:pt x="0" y="24"/>
                  </a:lnTo>
                  <a:lnTo>
                    <a:pt x="68" y="24"/>
                  </a:lnTo>
                  <a:lnTo>
                    <a:pt x="47" y="11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latin typeface="+mn-lt"/>
                <a:ea typeface="+mn-ea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4491038" y="4638676"/>
              <a:ext cx="263525" cy="258762"/>
            </a:xfrm>
            <a:custGeom>
              <a:avLst/>
              <a:gdLst>
                <a:gd name="T0" fmla="*/ 123 w 166"/>
                <a:gd name="T1" fmla="*/ 77 h 163"/>
                <a:gd name="T2" fmla="*/ 123 w 166"/>
                <a:gd name="T3" fmla="*/ 57 h 163"/>
                <a:gd name="T4" fmla="*/ 117 w 166"/>
                <a:gd name="T5" fmla="*/ 64 h 163"/>
                <a:gd name="T6" fmla="*/ 117 w 166"/>
                <a:gd name="T7" fmla="*/ 43 h 163"/>
                <a:gd name="T8" fmla="*/ 109 w 166"/>
                <a:gd name="T9" fmla="*/ 53 h 163"/>
                <a:gd name="T10" fmla="*/ 109 w 166"/>
                <a:gd name="T11" fmla="*/ 30 h 163"/>
                <a:gd name="T12" fmla="*/ 101 w 166"/>
                <a:gd name="T13" fmla="*/ 44 h 163"/>
                <a:gd name="T14" fmla="*/ 77 w 166"/>
                <a:gd name="T15" fmla="*/ 10 h 163"/>
                <a:gd name="T16" fmla="*/ 76 w 166"/>
                <a:gd name="T17" fmla="*/ 62 h 163"/>
                <a:gd name="T18" fmla="*/ 75 w 166"/>
                <a:gd name="T19" fmla="*/ 62 h 163"/>
                <a:gd name="T20" fmla="*/ 6 w 166"/>
                <a:gd name="T21" fmla="*/ 0 h 163"/>
                <a:gd name="T22" fmla="*/ 59 w 166"/>
                <a:gd name="T23" fmla="*/ 76 h 163"/>
                <a:gd name="T24" fmla="*/ 0 w 166"/>
                <a:gd name="T25" fmla="*/ 125 h 163"/>
                <a:gd name="T26" fmla="*/ 37 w 166"/>
                <a:gd name="T27" fmla="*/ 163 h 163"/>
                <a:gd name="T28" fmla="*/ 65 w 166"/>
                <a:gd name="T29" fmla="*/ 144 h 163"/>
                <a:gd name="T30" fmla="*/ 62 w 166"/>
                <a:gd name="T31" fmla="*/ 153 h 163"/>
                <a:gd name="T32" fmla="*/ 72 w 166"/>
                <a:gd name="T33" fmla="*/ 153 h 163"/>
                <a:gd name="T34" fmla="*/ 75 w 166"/>
                <a:gd name="T35" fmla="*/ 143 h 163"/>
                <a:gd name="T36" fmla="*/ 109 w 166"/>
                <a:gd name="T37" fmla="*/ 126 h 163"/>
                <a:gd name="T38" fmla="*/ 102 w 166"/>
                <a:gd name="T39" fmla="*/ 116 h 163"/>
                <a:gd name="T40" fmla="*/ 80 w 166"/>
                <a:gd name="T41" fmla="*/ 131 h 163"/>
                <a:gd name="T42" fmla="*/ 61 w 166"/>
                <a:gd name="T43" fmla="*/ 129 h 163"/>
                <a:gd name="T44" fmla="*/ 35 w 166"/>
                <a:gd name="T45" fmla="*/ 148 h 163"/>
                <a:gd name="T46" fmla="*/ 17 w 166"/>
                <a:gd name="T47" fmla="*/ 126 h 163"/>
                <a:gd name="T48" fmla="*/ 89 w 166"/>
                <a:gd name="T49" fmla="*/ 72 h 163"/>
                <a:gd name="T50" fmla="*/ 89 w 166"/>
                <a:gd name="T51" fmla="*/ 46 h 163"/>
                <a:gd name="T52" fmla="*/ 147 w 166"/>
                <a:gd name="T53" fmla="*/ 133 h 163"/>
                <a:gd name="T54" fmla="*/ 116 w 166"/>
                <a:gd name="T55" fmla="*/ 156 h 163"/>
                <a:gd name="T56" fmla="*/ 136 w 166"/>
                <a:gd name="T57" fmla="*/ 156 h 163"/>
                <a:gd name="T58" fmla="*/ 166 w 166"/>
                <a:gd name="T59" fmla="*/ 132 h 163"/>
                <a:gd name="T60" fmla="*/ 123 w 166"/>
                <a:gd name="T61" fmla="*/ 7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6" h="163">
                  <a:moveTo>
                    <a:pt x="123" y="77"/>
                  </a:moveTo>
                  <a:lnTo>
                    <a:pt x="123" y="57"/>
                  </a:lnTo>
                  <a:lnTo>
                    <a:pt x="117" y="64"/>
                  </a:lnTo>
                  <a:lnTo>
                    <a:pt x="117" y="43"/>
                  </a:lnTo>
                  <a:lnTo>
                    <a:pt x="109" y="53"/>
                  </a:lnTo>
                  <a:lnTo>
                    <a:pt x="109" y="30"/>
                  </a:lnTo>
                  <a:lnTo>
                    <a:pt x="101" y="44"/>
                  </a:lnTo>
                  <a:lnTo>
                    <a:pt x="77" y="10"/>
                  </a:lnTo>
                  <a:lnTo>
                    <a:pt x="76" y="62"/>
                  </a:lnTo>
                  <a:lnTo>
                    <a:pt x="75" y="62"/>
                  </a:lnTo>
                  <a:lnTo>
                    <a:pt x="6" y="0"/>
                  </a:lnTo>
                  <a:lnTo>
                    <a:pt x="59" y="76"/>
                  </a:lnTo>
                  <a:lnTo>
                    <a:pt x="0" y="125"/>
                  </a:lnTo>
                  <a:lnTo>
                    <a:pt x="37" y="163"/>
                  </a:lnTo>
                  <a:lnTo>
                    <a:pt x="65" y="144"/>
                  </a:lnTo>
                  <a:lnTo>
                    <a:pt x="62" y="153"/>
                  </a:lnTo>
                  <a:lnTo>
                    <a:pt x="72" y="153"/>
                  </a:lnTo>
                  <a:lnTo>
                    <a:pt x="75" y="143"/>
                  </a:lnTo>
                  <a:lnTo>
                    <a:pt x="109" y="126"/>
                  </a:lnTo>
                  <a:lnTo>
                    <a:pt x="102" y="116"/>
                  </a:lnTo>
                  <a:lnTo>
                    <a:pt x="80" y="131"/>
                  </a:lnTo>
                  <a:lnTo>
                    <a:pt x="61" y="129"/>
                  </a:lnTo>
                  <a:lnTo>
                    <a:pt x="35" y="148"/>
                  </a:lnTo>
                  <a:lnTo>
                    <a:pt x="17" y="126"/>
                  </a:lnTo>
                  <a:lnTo>
                    <a:pt x="89" y="72"/>
                  </a:lnTo>
                  <a:lnTo>
                    <a:pt x="89" y="46"/>
                  </a:lnTo>
                  <a:lnTo>
                    <a:pt x="147" y="133"/>
                  </a:lnTo>
                  <a:lnTo>
                    <a:pt x="116" y="156"/>
                  </a:lnTo>
                  <a:lnTo>
                    <a:pt x="136" y="156"/>
                  </a:lnTo>
                  <a:lnTo>
                    <a:pt x="166" y="132"/>
                  </a:lnTo>
                  <a:lnTo>
                    <a:pt x="123" y="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latin typeface="+mn-lt"/>
                <a:ea typeface="+mn-ea"/>
              </a:endParaRPr>
            </a:p>
          </p:txBody>
        </p:sp>
        <p:sp>
          <p:nvSpPr>
            <p:cNvPr id="7" name="Freeform 9"/>
            <p:cNvSpPr>
              <a:spLocks/>
            </p:cNvSpPr>
            <p:nvPr/>
          </p:nvSpPr>
          <p:spPr bwMode="auto">
            <a:xfrm>
              <a:off x="4549775" y="4932363"/>
              <a:ext cx="12700" cy="9525"/>
            </a:xfrm>
            <a:custGeom>
              <a:avLst/>
              <a:gdLst>
                <a:gd name="T0" fmla="*/ 1 w 8"/>
                <a:gd name="T1" fmla="*/ 0 h 6"/>
                <a:gd name="T2" fmla="*/ 0 w 8"/>
                <a:gd name="T3" fmla="*/ 6 h 6"/>
                <a:gd name="T4" fmla="*/ 6 w 8"/>
                <a:gd name="T5" fmla="*/ 6 h 6"/>
                <a:gd name="T6" fmla="*/ 8 w 8"/>
                <a:gd name="T7" fmla="*/ 0 h 6"/>
                <a:gd name="T8" fmla="*/ 1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1" y="0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8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latin typeface="+mn-lt"/>
                <a:ea typeface="+mn-ea"/>
              </a:endParaRPr>
            </a:p>
          </p:txBody>
        </p:sp>
        <p:sp>
          <p:nvSpPr>
            <p:cNvPr id="8" name="Freeform 10"/>
            <p:cNvSpPr>
              <a:spLocks/>
            </p:cNvSpPr>
            <p:nvPr/>
          </p:nvSpPr>
          <p:spPr bwMode="auto">
            <a:xfrm>
              <a:off x="4564063" y="4932363"/>
              <a:ext cx="14288" cy="9525"/>
            </a:xfrm>
            <a:custGeom>
              <a:avLst/>
              <a:gdLst>
                <a:gd name="T0" fmla="*/ 2 w 9"/>
                <a:gd name="T1" fmla="*/ 0 h 6"/>
                <a:gd name="T2" fmla="*/ 0 w 9"/>
                <a:gd name="T3" fmla="*/ 6 h 6"/>
                <a:gd name="T4" fmla="*/ 7 w 9"/>
                <a:gd name="T5" fmla="*/ 6 h 6"/>
                <a:gd name="T6" fmla="*/ 9 w 9"/>
                <a:gd name="T7" fmla="*/ 0 h 6"/>
                <a:gd name="T8" fmla="*/ 2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2" y="0"/>
                  </a:moveTo>
                  <a:lnTo>
                    <a:pt x="0" y="6"/>
                  </a:lnTo>
                  <a:lnTo>
                    <a:pt x="7" y="6"/>
                  </a:lnTo>
                  <a:lnTo>
                    <a:pt x="9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latin typeface="+mn-lt"/>
                <a:ea typeface="+mn-ea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4578350" y="4932363"/>
              <a:ext cx="14288" cy="9525"/>
            </a:xfrm>
            <a:custGeom>
              <a:avLst/>
              <a:gdLst>
                <a:gd name="T0" fmla="*/ 2 w 9"/>
                <a:gd name="T1" fmla="*/ 0 h 6"/>
                <a:gd name="T2" fmla="*/ 0 w 9"/>
                <a:gd name="T3" fmla="*/ 6 h 6"/>
                <a:gd name="T4" fmla="*/ 7 w 9"/>
                <a:gd name="T5" fmla="*/ 6 h 6"/>
                <a:gd name="T6" fmla="*/ 9 w 9"/>
                <a:gd name="T7" fmla="*/ 0 h 6"/>
                <a:gd name="T8" fmla="*/ 2 w 9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2" y="0"/>
                  </a:moveTo>
                  <a:lnTo>
                    <a:pt x="0" y="6"/>
                  </a:lnTo>
                  <a:lnTo>
                    <a:pt x="7" y="6"/>
                  </a:lnTo>
                  <a:lnTo>
                    <a:pt x="9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latin typeface="+mn-lt"/>
                <a:ea typeface="+mn-ea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4594225" y="4932363"/>
              <a:ext cx="12700" cy="9525"/>
            </a:xfrm>
            <a:custGeom>
              <a:avLst/>
              <a:gdLst>
                <a:gd name="T0" fmla="*/ 1 w 8"/>
                <a:gd name="T1" fmla="*/ 0 h 6"/>
                <a:gd name="T2" fmla="*/ 0 w 8"/>
                <a:gd name="T3" fmla="*/ 6 h 6"/>
                <a:gd name="T4" fmla="*/ 6 w 8"/>
                <a:gd name="T5" fmla="*/ 6 h 6"/>
                <a:gd name="T6" fmla="*/ 8 w 8"/>
                <a:gd name="T7" fmla="*/ 0 h 6"/>
                <a:gd name="T8" fmla="*/ 1 w 8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1" y="0"/>
                  </a:moveTo>
                  <a:lnTo>
                    <a:pt x="0" y="6"/>
                  </a:lnTo>
                  <a:lnTo>
                    <a:pt x="6" y="6"/>
                  </a:lnTo>
                  <a:lnTo>
                    <a:pt x="8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latin typeface="+mn-lt"/>
                <a:ea typeface="+mn-ea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4484688" y="4903788"/>
              <a:ext cx="58738" cy="38100"/>
            </a:xfrm>
            <a:custGeom>
              <a:avLst/>
              <a:gdLst>
                <a:gd name="T0" fmla="*/ 60 w 60"/>
                <a:gd name="T1" fmla="*/ 34 h 39"/>
                <a:gd name="T2" fmla="*/ 36 w 60"/>
                <a:gd name="T3" fmla="*/ 34 h 39"/>
                <a:gd name="T4" fmla="*/ 36 w 60"/>
                <a:gd name="T5" fmla="*/ 29 h 39"/>
                <a:gd name="T6" fmla="*/ 60 w 60"/>
                <a:gd name="T7" fmla="*/ 29 h 39"/>
                <a:gd name="T8" fmla="*/ 60 w 60"/>
                <a:gd name="T9" fmla="*/ 23 h 39"/>
                <a:gd name="T10" fmla="*/ 36 w 60"/>
                <a:gd name="T11" fmla="*/ 23 h 39"/>
                <a:gd name="T12" fmla="*/ 36 w 60"/>
                <a:gd name="T13" fmla="*/ 21 h 39"/>
                <a:gd name="T14" fmla="*/ 55 w 60"/>
                <a:gd name="T15" fmla="*/ 21 h 39"/>
                <a:gd name="T16" fmla="*/ 60 w 60"/>
                <a:gd name="T17" fmla="*/ 16 h 39"/>
                <a:gd name="T18" fmla="*/ 60 w 60"/>
                <a:gd name="T19" fmla="*/ 0 h 39"/>
                <a:gd name="T20" fmla="*/ 0 w 60"/>
                <a:gd name="T21" fmla="*/ 0 h 39"/>
                <a:gd name="T22" fmla="*/ 0 w 60"/>
                <a:gd name="T23" fmla="*/ 21 h 39"/>
                <a:gd name="T24" fmla="*/ 24 w 60"/>
                <a:gd name="T25" fmla="*/ 21 h 39"/>
                <a:gd name="T26" fmla="*/ 24 w 60"/>
                <a:gd name="T27" fmla="*/ 23 h 39"/>
                <a:gd name="T28" fmla="*/ 0 w 60"/>
                <a:gd name="T29" fmla="*/ 23 h 39"/>
                <a:gd name="T30" fmla="*/ 0 w 60"/>
                <a:gd name="T31" fmla="*/ 29 h 39"/>
                <a:gd name="T32" fmla="*/ 24 w 60"/>
                <a:gd name="T33" fmla="*/ 29 h 39"/>
                <a:gd name="T34" fmla="*/ 24 w 60"/>
                <a:gd name="T35" fmla="*/ 34 h 39"/>
                <a:gd name="T36" fmla="*/ 0 w 60"/>
                <a:gd name="T37" fmla="*/ 34 h 39"/>
                <a:gd name="T38" fmla="*/ 0 w 60"/>
                <a:gd name="T39" fmla="*/ 39 h 39"/>
                <a:gd name="T40" fmla="*/ 60 w 60"/>
                <a:gd name="T41" fmla="*/ 39 h 39"/>
                <a:gd name="T42" fmla="*/ 60 w 60"/>
                <a:gd name="T43" fmla="*/ 34 h 39"/>
                <a:gd name="T44" fmla="*/ 36 w 60"/>
                <a:gd name="T45" fmla="*/ 5 h 39"/>
                <a:gd name="T46" fmla="*/ 49 w 60"/>
                <a:gd name="T47" fmla="*/ 5 h 39"/>
                <a:gd name="T48" fmla="*/ 49 w 60"/>
                <a:gd name="T49" fmla="*/ 14 h 39"/>
                <a:gd name="T50" fmla="*/ 46 w 60"/>
                <a:gd name="T51" fmla="*/ 16 h 39"/>
                <a:gd name="T52" fmla="*/ 46 w 60"/>
                <a:gd name="T53" fmla="*/ 16 h 39"/>
                <a:gd name="T54" fmla="*/ 47 w 60"/>
                <a:gd name="T55" fmla="*/ 6 h 39"/>
                <a:gd name="T56" fmla="*/ 40 w 60"/>
                <a:gd name="T57" fmla="*/ 6 h 39"/>
                <a:gd name="T58" fmla="*/ 38 w 60"/>
                <a:gd name="T59" fmla="*/ 16 h 39"/>
                <a:gd name="T60" fmla="*/ 36 w 60"/>
                <a:gd name="T61" fmla="*/ 16 h 39"/>
                <a:gd name="T62" fmla="*/ 36 w 60"/>
                <a:gd name="T63" fmla="*/ 5 h 39"/>
                <a:gd name="T64" fmla="*/ 24 w 60"/>
                <a:gd name="T65" fmla="*/ 16 h 39"/>
                <a:gd name="T66" fmla="*/ 22 w 60"/>
                <a:gd name="T67" fmla="*/ 16 h 39"/>
                <a:gd name="T68" fmla="*/ 20 w 60"/>
                <a:gd name="T69" fmla="*/ 6 h 39"/>
                <a:gd name="T70" fmla="*/ 12 w 60"/>
                <a:gd name="T71" fmla="*/ 6 h 39"/>
                <a:gd name="T72" fmla="*/ 14 w 60"/>
                <a:gd name="T73" fmla="*/ 16 h 39"/>
                <a:gd name="T74" fmla="*/ 11 w 60"/>
                <a:gd name="T75" fmla="*/ 16 h 39"/>
                <a:gd name="T76" fmla="*/ 11 w 60"/>
                <a:gd name="T77" fmla="*/ 5 h 39"/>
                <a:gd name="T78" fmla="*/ 24 w 60"/>
                <a:gd name="T79" fmla="*/ 5 h 39"/>
                <a:gd name="T80" fmla="*/ 24 w 60"/>
                <a:gd name="T8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" h="39">
                  <a:moveTo>
                    <a:pt x="60" y="34"/>
                  </a:moveTo>
                  <a:cubicBezTo>
                    <a:pt x="36" y="34"/>
                    <a:pt x="36" y="34"/>
                    <a:pt x="36" y="34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9" y="21"/>
                    <a:pt x="60" y="20"/>
                    <a:pt x="60" y="16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60" y="39"/>
                    <a:pt x="60" y="39"/>
                    <a:pt x="60" y="39"/>
                  </a:cubicBezTo>
                  <a:lnTo>
                    <a:pt x="60" y="34"/>
                  </a:lnTo>
                  <a:close/>
                  <a:moveTo>
                    <a:pt x="36" y="5"/>
                  </a:moveTo>
                  <a:cubicBezTo>
                    <a:pt x="49" y="5"/>
                    <a:pt x="49" y="5"/>
                    <a:pt x="49" y="5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6"/>
                    <a:pt x="48" y="16"/>
                    <a:pt x="46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6" y="16"/>
                    <a:pt x="36" y="16"/>
                    <a:pt x="36" y="16"/>
                  </a:cubicBezTo>
                  <a:lnTo>
                    <a:pt x="36" y="5"/>
                  </a:lnTo>
                  <a:close/>
                  <a:moveTo>
                    <a:pt x="24" y="16"/>
                  </a:moveTo>
                  <a:cubicBezTo>
                    <a:pt x="22" y="16"/>
                    <a:pt x="22" y="16"/>
                    <a:pt x="22" y="1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24" y="5"/>
                    <a:pt x="24" y="5"/>
                    <a:pt x="24" y="5"/>
                  </a:cubicBezTo>
                  <a:lnTo>
                    <a:pt x="24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latin typeface="+mn-lt"/>
                <a:ea typeface="+mn-ea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4546600" y="4903788"/>
              <a:ext cx="77788" cy="15875"/>
            </a:xfrm>
            <a:custGeom>
              <a:avLst/>
              <a:gdLst>
                <a:gd name="T0" fmla="*/ 0 w 49"/>
                <a:gd name="T1" fmla="*/ 3 h 10"/>
                <a:gd name="T2" fmla="*/ 40 w 49"/>
                <a:gd name="T3" fmla="*/ 3 h 10"/>
                <a:gd name="T4" fmla="*/ 40 w 49"/>
                <a:gd name="T5" fmla="*/ 10 h 10"/>
                <a:gd name="T6" fmla="*/ 48 w 49"/>
                <a:gd name="T7" fmla="*/ 10 h 10"/>
                <a:gd name="T8" fmla="*/ 49 w 49"/>
                <a:gd name="T9" fmla="*/ 0 h 10"/>
                <a:gd name="T10" fmla="*/ 0 w 49"/>
                <a:gd name="T11" fmla="*/ 0 h 10"/>
                <a:gd name="T12" fmla="*/ 0 w 49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0">
                  <a:moveTo>
                    <a:pt x="0" y="3"/>
                  </a:moveTo>
                  <a:lnTo>
                    <a:pt x="40" y="3"/>
                  </a:lnTo>
                  <a:lnTo>
                    <a:pt x="40" y="10"/>
                  </a:lnTo>
                  <a:lnTo>
                    <a:pt x="48" y="10"/>
                  </a:lnTo>
                  <a:lnTo>
                    <a:pt x="49" y="0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latin typeface="+mn-lt"/>
                <a:ea typeface="+mn-ea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4562475" y="4910138"/>
              <a:ext cx="61913" cy="41275"/>
            </a:xfrm>
            <a:custGeom>
              <a:avLst/>
              <a:gdLst>
                <a:gd name="T0" fmla="*/ 16 w 62"/>
                <a:gd name="T1" fmla="*/ 0 h 43"/>
                <a:gd name="T2" fmla="*/ 2 w 62"/>
                <a:gd name="T3" fmla="*/ 0 h 43"/>
                <a:gd name="T4" fmla="*/ 0 w 62"/>
                <a:gd name="T5" fmla="*/ 17 h 43"/>
                <a:gd name="T6" fmla="*/ 47 w 62"/>
                <a:gd name="T7" fmla="*/ 17 h 43"/>
                <a:gd name="T8" fmla="*/ 47 w 62"/>
                <a:gd name="T9" fmla="*/ 34 h 43"/>
                <a:gd name="T10" fmla="*/ 61 w 62"/>
                <a:gd name="T11" fmla="*/ 42 h 43"/>
                <a:gd name="T12" fmla="*/ 62 w 62"/>
                <a:gd name="T13" fmla="*/ 41 h 43"/>
                <a:gd name="T14" fmla="*/ 62 w 62"/>
                <a:gd name="T15" fmla="*/ 12 h 43"/>
                <a:gd name="T16" fmla="*/ 14 w 62"/>
                <a:gd name="T17" fmla="*/ 12 h 43"/>
                <a:gd name="T18" fmla="*/ 16 w 62"/>
                <a:gd name="T1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43">
                  <a:moveTo>
                    <a:pt x="1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4"/>
                    <a:pt x="60" y="41"/>
                    <a:pt x="61" y="42"/>
                  </a:cubicBezTo>
                  <a:cubicBezTo>
                    <a:pt x="62" y="43"/>
                    <a:pt x="62" y="41"/>
                    <a:pt x="62" y="41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latin typeface="+mn-lt"/>
                <a:ea typeface="+mn-ea"/>
              </a:endParaRPr>
            </a:p>
          </p:txBody>
        </p:sp>
        <p:sp>
          <p:nvSpPr>
            <p:cNvPr id="14" name="Freeform 16"/>
            <p:cNvSpPr>
              <a:spLocks noEditPoints="1"/>
            </p:cNvSpPr>
            <p:nvPr/>
          </p:nvSpPr>
          <p:spPr bwMode="auto">
            <a:xfrm>
              <a:off x="4640263" y="4903788"/>
              <a:ext cx="33338" cy="46037"/>
            </a:xfrm>
            <a:custGeom>
              <a:avLst/>
              <a:gdLst>
                <a:gd name="T0" fmla="*/ 15 w 34"/>
                <a:gd name="T1" fmla="*/ 0 h 47"/>
                <a:gd name="T2" fmla="*/ 0 w 34"/>
                <a:gd name="T3" fmla="*/ 0 h 47"/>
                <a:gd name="T4" fmla="*/ 0 w 34"/>
                <a:gd name="T5" fmla="*/ 47 h 47"/>
                <a:gd name="T6" fmla="*/ 10 w 34"/>
                <a:gd name="T7" fmla="*/ 47 h 47"/>
                <a:gd name="T8" fmla="*/ 10 w 34"/>
                <a:gd name="T9" fmla="*/ 29 h 47"/>
                <a:gd name="T10" fmla="*/ 17 w 34"/>
                <a:gd name="T11" fmla="*/ 29 h 47"/>
                <a:gd name="T12" fmla="*/ 34 w 34"/>
                <a:gd name="T13" fmla="*/ 15 h 47"/>
                <a:gd name="T14" fmla="*/ 15 w 34"/>
                <a:gd name="T15" fmla="*/ 0 h 47"/>
                <a:gd name="T16" fmla="*/ 13 w 34"/>
                <a:gd name="T17" fmla="*/ 21 h 47"/>
                <a:gd name="T18" fmla="*/ 10 w 34"/>
                <a:gd name="T19" fmla="*/ 21 h 47"/>
                <a:gd name="T20" fmla="*/ 10 w 34"/>
                <a:gd name="T21" fmla="*/ 8 h 47"/>
                <a:gd name="T22" fmla="*/ 13 w 34"/>
                <a:gd name="T23" fmla="*/ 8 h 47"/>
                <a:gd name="T24" fmla="*/ 23 w 34"/>
                <a:gd name="T25" fmla="*/ 15 h 47"/>
                <a:gd name="T26" fmla="*/ 13 w 34"/>
                <a:gd name="T27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7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28" y="28"/>
                    <a:pt x="33" y="24"/>
                    <a:pt x="34" y="15"/>
                  </a:cubicBezTo>
                  <a:cubicBezTo>
                    <a:pt x="34" y="5"/>
                    <a:pt x="27" y="0"/>
                    <a:pt x="15" y="0"/>
                  </a:cubicBezTo>
                  <a:close/>
                  <a:moveTo>
                    <a:pt x="13" y="21"/>
                  </a:moveTo>
                  <a:cubicBezTo>
                    <a:pt x="12" y="21"/>
                    <a:pt x="11" y="21"/>
                    <a:pt x="10" y="2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20" y="7"/>
                    <a:pt x="23" y="10"/>
                    <a:pt x="23" y="15"/>
                  </a:cubicBezTo>
                  <a:cubicBezTo>
                    <a:pt x="23" y="20"/>
                    <a:pt x="20" y="22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latin typeface="+mn-lt"/>
                <a:ea typeface="+mn-ea"/>
              </a:endParaRPr>
            </a:p>
          </p:txBody>
        </p:sp>
        <p:sp>
          <p:nvSpPr>
            <p:cNvPr id="15" name="Freeform 17"/>
            <p:cNvSpPr>
              <a:spLocks noEditPoints="1"/>
            </p:cNvSpPr>
            <p:nvPr/>
          </p:nvSpPr>
          <p:spPr bwMode="auto">
            <a:xfrm>
              <a:off x="4689475" y="4903788"/>
              <a:ext cx="33338" cy="46037"/>
            </a:xfrm>
            <a:custGeom>
              <a:avLst/>
              <a:gdLst>
                <a:gd name="T0" fmla="*/ 15 w 34"/>
                <a:gd name="T1" fmla="*/ 0 h 47"/>
                <a:gd name="T2" fmla="*/ 0 w 34"/>
                <a:gd name="T3" fmla="*/ 0 h 47"/>
                <a:gd name="T4" fmla="*/ 0 w 34"/>
                <a:gd name="T5" fmla="*/ 47 h 47"/>
                <a:gd name="T6" fmla="*/ 10 w 34"/>
                <a:gd name="T7" fmla="*/ 47 h 47"/>
                <a:gd name="T8" fmla="*/ 10 w 34"/>
                <a:gd name="T9" fmla="*/ 29 h 47"/>
                <a:gd name="T10" fmla="*/ 18 w 34"/>
                <a:gd name="T11" fmla="*/ 29 h 47"/>
                <a:gd name="T12" fmla="*/ 34 w 34"/>
                <a:gd name="T13" fmla="*/ 15 h 47"/>
                <a:gd name="T14" fmla="*/ 15 w 34"/>
                <a:gd name="T15" fmla="*/ 0 h 47"/>
                <a:gd name="T16" fmla="*/ 13 w 34"/>
                <a:gd name="T17" fmla="*/ 21 h 47"/>
                <a:gd name="T18" fmla="*/ 10 w 34"/>
                <a:gd name="T19" fmla="*/ 21 h 47"/>
                <a:gd name="T20" fmla="*/ 10 w 34"/>
                <a:gd name="T21" fmla="*/ 8 h 47"/>
                <a:gd name="T22" fmla="*/ 13 w 34"/>
                <a:gd name="T23" fmla="*/ 8 h 47"/>
                <a:gd name="T24" fmla="*/ 23 w 34"/>
                <a:gd name="T25" fmla="*/ 15 h 47"/>
                <a:gd name="T26" fmla="*/ 13 w 34"/>
                <a:gd name="T27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" h="47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28" y="28"/>
                    <a:pt x="33" y="24"/>
                    <a:pt x="34" y="15"/>
                  </a:cubicBezTo>
                  <a:cubicBezTo>
                    <a:pt x="34" y="5"/>
                    <a:pt x="28" y="0"/>
                    <a:pt x="15" y="0"/>
                  </a:cubicBezTo>
                  <a:close/>
                  <a:moveTo>
                    <a:pt x="13" y="21"/>
                  </a:moveTo>
                  <a:cubicBezTo>
                    <a:pt x="12" y="21"/>
                    <a:pt x="11" y="21"/>
                    <a:pt x="10" y="21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8"/>
                    <a:pt x="12" y="8"/>
                    <a:pt x="13" y="8"/>
                  </a:cubicBezTo>
                  <a:cubicBezTo>
                    <a:pt x="20" y="7"/>
                    <a:pt x="23" y="10"/>
                    <a:pt x="23" y="15"/>
                  </a:cubicBezTo>
                  <a:cubicBezTo>
                    <a:pt x="23" y="20"/>
                    <a:pt x="20" y="22"/>
                    <a:pt x="13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latin typeface="+mn-lt"/>
                <a:ea typeface="+mn-ea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4733925" y="4903788"/>
              <a:ext cx="38100" cy="46037"/>
            </a:xfrm>
            <a:custGeom>
              <a:avLst/>
              <a:gdLst>
                <a:gd name="T0" fmla="*/ 0 w 24"/>
                <a:gd name="T1" fmla="*/ 0 h 29"/>
                <a:gd name="T2" fmla="*/ 0 w 24"/>
                <a:gd name="T3" fmla="*/ 5 h 29"/>
                <a:gd name="T4" fmla="*/ 9 w 24"/>
                <a:gd name="T5" fmla="*/ 5 h 29"/>
                <a:gd name="T6" fmla="*/ 9 w 24"/>
                <a:gd name="T7" fmla="*/ 29 h 29"/>
                <a:gd name="T8" fmla="*/ 15 w 24"/>
                <a:gd name="T9" fmla="*/ 29 h 29"/>
                <a:gd name="T10" fmla="*/ 15 w 24"/>
                <a:gd name="T11" fmla="*/ 5 h 29"/>
                <a:gd name="T12" fmla="*/ 24 w 24"/>
                <a:gd name="T13" fmla="*/ 5 h 29"/>
                <a:gd name="T14" fmla="*/ 24 w 24"/>
                <a:gd name="T15" fmla="*/ 0 h 29"/>
                <a:gd name="T16" fmla="*/ 0 w 24"/>
                <a:gd name="T1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lnTo>
                    <a:pt x="0" y="5"/>
                  </a:lnTo>
                  <a:lnTo>
                    <a:pt x="9" y="5"/>
                  </a:lnTo>
                  <a:lnTo>
                    <a:pt x="9" y="29"/>
                  </a:lnTo>
                  <a:lnTo>
                    <a:pt x="15" y="29"/>
                  </a:lnTo>
                  <a:lnTo>
                    <a:pt x="15" y="5"/>
                  </a:lnTo>
                  <a:lnTo>
                    <a:pt x="24" y="5"/>
                  </a:lnTo>
                  <a:lnTo>
                    <a:pt x="2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latin typeface="+mn-lt"/>
                <a:ea typeface="+mn-ea"/>
              </a:endParaRPr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4481513" y="4943475"/>
              <a:ext cx="138113" cy="14287"/>
            </a:xfrm>
            <a:custGeom>
              <a:avLst/>
              <a:gdLst>
                <a:gd name="T0" fmla="*/ 81 w 140"/>
                <a:gd name="T1" fmla="*/ 7 h 15"/>
                <a:gd name="T2" fmla="*/ 0 w 140"/>
                <a:gd name="T3" fmla="*/ 8 h 15"/>
                <a:gd name="T4" fmla="*/ 4 w 140"/>
                <a:gd name="T5" fmla="*/ 13 h 15"/>
                <a:gd name="T6" fmla="*/ 80 w 140"/>
                <a:gd name="T7" fmla="*/ 13 h 15"/>
                <a:gd name="T8" fmla="*/ 106 w 140"/>
                <a:gd name="T9" fmla="*/ 15 h 15"/>
                <a:gd name="T10" fmla="*/ 140 w 140"/>
                <a:gd name="T11" fmla="*/ 8 h 15"/>
                <a:gd name="T12" fmla="*/ 133 w 140"/>
                <a:gd name="T13" fmla="*/ 4 h 15"/>
                <a:gd name="T14" fmla="*/ 81 w 140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" h="15">
                  <a:moveTo>
                    <a:pt x="81" y="7"/>
                  </a:moveTo>
                  <a:cubicBezTo>
                    <a:pt x="41" y="0"/>
                    <a:pt x="5" y="4"/>
                    <a:pt x="0" y="8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7" y="11"/>
                    <a:pt x="39" y="6"/>
                    <a:pt x="80" y="13"/>
                  </a:cubicBezTo>
                  <a:cubicBezTo>
                    <a:pt x="90" y="14"/>
                    <a:pt x="99" y="15"/>
                    <a:pt x="106" y="15"/>
                  </a:cubicBezTo>
                  <a:cubicBezTo>
                    <a:pt x="129" y="15"/>
                    <a:pt x="140" y="8"/>
                    <a:pt x="140" y="8"/>
                  </a:cubicBezTo>
                  <a:cubicBezTo>
                    <a:pt x="133" y="4"/>
                    <a:pt x="133" y="4"/>
                    <a:pt x="133" y="4"/>
                  </a:cubicBezTo>
                  <a:cubicBezTo>
                    <a:pt x="131" y="5"/>
                    <a:pt x="121" y="13"/>
                    <a:pt x="8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54112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FC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88184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7032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861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30965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5E397A7A-90FB-4CD9-B124-B606C8E6E5BC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39745D81-8E1D-444D-98AB-45C8CBE1C9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8091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FC192957-9782-475C-8AA1-F6896D955EAA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01CEAA5F-90CA-4479-9B51-5F90113E168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87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E59067-65CE-4A0D-AA3D-D8D773708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ED20E83-474F-4DDB-8867-929AF776E3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A17C48C-B4A5-4F2A-B423-94FEED678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52A0A-CCB8-4752-AD4F-BD702BEBC32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8C8AEBD-E7CD-4F3E-8D24-3041F5EDD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00BBA2-AE17-492E-AEAC-341B340D4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0EF6-171C-4475-8043-B52730AD0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5466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EA295B52-CC3D-4B4D-BAD2-3F4D10ABE6FA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B4122428-CC94-44C5-B3B4-C1912EB5F1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9958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348D7349-070A-4E19-80EA-7B230E0E17FB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C97C92D1-5584-4434-AC6F-1A0276F9EC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8966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6F08C8AF-B2FD-4039-AB05-6C0BA0F4FD4E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7ED57256-5415-40C2-8041-45C3C06E4E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8086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131A0EE4-B2B4-4030-A5A0-82DC478FBD58}" type="datetimeFigureOut">
              <a:rPr lang="zh-CN" altLang="en-US"/>
              <a:pPr>
                <a:defRPr/>
              </a:pPr>
              <a:t>2018/4/28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099A4A58-4ABF-4966-A22B-3DFF79468A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3593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9615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5894FC-39D6-4B37-AB46-C755147570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C57405D-A99C-4246-8450-CC161173E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8C1337-ACA0-4F07-93FB-26FAC2FD1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52A0A-CCB8-4752-AD4F-BD702BEBC32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E980895-055C-402E-BBD0-07AF09D1E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EA7AE5-4126-4604-BD48-7646C0098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0EF6-171C-4475-8043-B52730AD0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697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7B1FDC-993A-4C59-86F6-26CE6CC2C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787E717-695D-40BB-8CAB-92BFA91CEA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DB2A54C-35FA-43EA-9DC4-9D3E0F0395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DA22C86-3C3E-4F5C-861A-39CBF0EE4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52A0A-CCB8-4752-AD4F-BD702BEBC32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466434C-2AEF-4123-93EF-9D1135350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42ADCA1-E159-45BB-97CC-76C68123A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0EF6-171C-4475-8043-B52730AD0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488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5757A8-3203-4FB6-ABB6-858C6857A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F359DAB-E5D6-4C66-A212-E06990CC06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F9D4AD4-CD5E-4B5B-9FB9-180F95908B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47ABD258-8096-4268-9BCC-4080007D39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7FD47E8-F504-4133-A765-AEC47855165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33D93B1-D4D4-4D7A-809E-8E4597323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52A0A-CCB8-4752-AD4F-BD702BEBC32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7EBE1EA-2738-4D77-8D99-DBBAED45D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C4ADEA2-8153-4C15-88E3-0A3D7DA6E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0EF6-171C-4475-8043-B52730AD0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966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10B33A9-F2A3-4CF6-BA67-AB416DD41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062C6D68-03CC-43C6-984B-3D6E429C4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52A0A-CCB8-4752-AD4F-BD702BEBC32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489A6CA4-7D64-48B2-8849-3BB7DC9DE3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5800A8B-9684-4DA6-9455-DA679F00ED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0EF6-171C-4475-8043-B52730AD0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144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D445E92-B31C-49D6-A3CD-D44449287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52A0A-CCB8-4752-AD4F-BD702BEBC32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BAEA3DF-14D1-4FFF-97AA-0FA7A1DD63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D036DB-CD7C-4B17-84BC-26295600F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0EF6-171C-4475-8043-B52730AD0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21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671A27-25AC-4CB4-9D78-187397545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2C8F08-C848-4574-B65D-5B51A5F903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9FE4F60-F55F-4B1A-A602-28E99E0C7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CBE2841-6E3E-4339-AA9D-95720BDB5C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52A0A-CCB8-4752-AD4F-BD702BEBC32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87A4C1D-8887-43F8-990D-1BDBC7B76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50A2BFE-173A-4B49-A6E2-0B85B95B8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0EF6-171C-4475-8043-B52730AD0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24908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B9B323-830C-49D4-9015-237666EE6B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4C6FAB1-97B3-4B0B-AB08-4179A27AFCC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BDDD73E-A86D-4C4C-9FE0-3A06CA9FF6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7E28E30-E50A-441A-B461-BCC3BFE8C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52A0A-CCB8-4752-AD4F-BD702BEBC32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7EBFAC-61C4-4A37-9009-14194F9E3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A0D46AC-3AD5-4338-A663-2CA6F2E7D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00EF6-171C-4475-8043-B52730AD0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809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9D4880F-05BB-4D1E-9DAD-72BBDCD205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B6C0DA8-D68E-4B90-99B7-501D4B36B8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FDBABE9-38F9-4615-8224-D2882287BB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52A0A-CCB8-4752-AD4F-BD702BEBC32A}" type="datetimeFigureOut">
              <a:rPr lang="zh-CN" altLang="en-US" smtClean="0"/>
              <a:t>2018/4/28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5837C87-2075-440A-8F21-A2D2B1B4D7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1DF5F2-7C40-4A48-962D-56F924E0D3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00EF6-171C-4475-8043-B52730AD06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137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480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91437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91437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91437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91437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914377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609585" algn="l" defTabSz="914377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1219170" algn="l" defTabSz="914377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828754" algn="l" defTabSz="914377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2438339" algn="l" defTabSz="914377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594" indent="-228594" algn="l" defTabSz="914377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733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13"/>
          <p:cNvSpPr txBox="1">
            <a:spLocks noChangeArrowheads="1"/>
          </p:cNvSpPr>
          <p:nvPr/>
        </p:nvSpPr>
        <p:spPr bwMode="auto">
          <a:xfrm>
            <a:off x="3744385" y="1195918"/>
            <a:ext cx="6388287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800">
                <a:solidFill>
                  <a:prstClr val="white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rPr>
              <a:t>POWER</a:t>
            </a:r>
            <a:endParaRPr lang="zh-CN" altLang="en-US" sz="12800" dirty="0">
              <a:solidFill>
                <a:prstClr val="white"/>
              </a:solidFill>
              <a:latin typeface="Helvetica-Roman-SemiB" pitchFamily="2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4861984" y="4576233"/>
            <a:ext cx="258868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sz="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ctr" defTabSz="914377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dirty="0">
                <a:solidFill>
                  <a:prstClr val="white">
                    <a:lumMod val="65000"/>
                  </a:prstClr>
                </a:solidFill>
                <a:latin typeface="Helvetica" panose="020B0604020202020204" pitchFamily="34" charset="0"/>
              </a:rPr>
              <a:t>this is a sample text. insert your desired text here. Again. this is a dummy text. enter your own text here. this is a sample text. </a:t>
            </a:r>
            <a:endParaRPr lang="zh-CN" altLang="en-US" sz="800" dirty="0">
              <a:solidFill>
                <a:prstClr val="white">
                  <a:lumMod val="65000"/>
                </a:prstClr>
              </a:solidFill>
              <a:latin typeface="Helvetica" panose="020B0604020202020204" pitchFamily="34" charset="0"/>
            </a:endParaRPr>
          </a:p>
        </p:txBody>
      </p:sp>
      <p:sp>
        <p:nvSpPr>
          <p:cNvPr id="9" name="文本框 13"/>
          <p:cNvSpPr txBox="1">
            <a:spLocks noChangeArrowheads="1"/>
          </p:cNvSpPr>
          <p:nvPr/>
        </p:nvSpPr>
        <p:spPr bwMode="auto">
          <a:xfrm>
            <a:off x="3744385" y="2499785"/>
            <a:ext cx="6298519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800">
                <a:solidFill>
                  <a:prstClr val="white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rPr>
              <a:t>POINTS</a:t>
            </a:r>
            <a:endParaRPr lang="zh-CN" altLang="en-US" sz="12800">
              <a:solidFill>
                <a:prstClr val="white"/>
              </a:solidFill>
              <a:latin typeface="Helvetica-Roman-SemiB" pitchFamily="2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3812117" y="4237567"/>
            <a:ext cx="4596002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33" spc="533" dirty="0">
                <a:solidFill>
                  <a:prstClr val="white"/>
                </a:solidFill>
                <a:latin typeface="Helvetica" panose="020B0604020202020204" pitchFamily="34" charset="0"/>
              </a:rPr>
              <a:t>PLEASE ADD YOUR TITLE HERE</a:t>
            </a:r>
            <a:endParaRPr lang="zh-CN" altLang="en-US" sz="1333" spc="533" dirty="0">
              <a:solidFill>
                <a:prstClr val="white"/>
              </a:solidFill>
              <a:latin typeface="Helvetica" panose="020B0604020202020204" pitchFamily="34" charset="0"/>
            </a:endParaRPr>
          </a:p>
        </p:txBody>
      </p: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7" name="等腰三角形 6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9226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black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black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4570156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9" grpId="0"/>
      <p:bldP spid="2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7"/>
          <p:cNvGrpSpPr>
            <a:grpSpLocks/>
          </p:cNvGrpSpPr>
          <p:nvPr/>
        </p:nvGrpSpPr>
        <p:grpSpPr bwMode="auto">
          <a:xfrm>
            <a:off x="0" y="-16933"/>
            <a:ext cx="12192000" cy="6874933"/>
            <a:chOff x="0" y="-12889"/>
            <a:chExt cx="9144000" cy="5156389"/>
          </a:xfrm>
        </p:grpSpPr>
        <p:pic>
          <p:nvPicPr>
            <p:cNvPr id="20488" name="图片 6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144000" cy="514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0" y="-12889"/>
              <a:ext cx="9144000" cy="5143689"/>
            </a:xfrm>
            <a:prstGeom prst="rect">
              <a:avLst/>
            </a:prstGeom>
            <a:solidFill>
              <a:srgbClr val="1E3C4E">
                <a:alpha val="6078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4250267" y="1862667"/>
            <a:ext cx="3437467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4155018" y="2010834"/>
            <a:ext cx="434772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800">
                <a:solidFill>
                  <a:prstClr val="white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rPr>
              <a:t>PART02</a:t>
            </a:r>
            <a:endParaRPr lang="zh-CN" altLang="en-US" sz="8800">
              <a:solidFill>
                <a:prstClr val="white"/>
              </a:solidFill>
              <a:latin typeface="Helvetica-Roman-SemiB" pitchFamily="2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4267200" y="4555067"/>
            <a:ext cx="3437467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4658784" y="3627967"/>
            <a:ext cx="258868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>
                <a:solidFill>
                  <a:prstClr val="white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</a:t>
            </a:r>
            <a:endParaRPr lang="zh-CN" altLang="en-US" sz="800">
              <a:solidFill>
                <a:prstClr val="white"/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4345518" y="3291418"/>
            <a:ext cx="3084947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67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PLEASE ADD YOUR TITLE HERE</a:t>
            </a:r>
            <a:endParaRPr lang="zh-CN" altLang="en-US" sz="1467">
              <a:solidFill>
                <a:prstClr val="white"/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531808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-10584" y="1"/>
            <a:ext cx="3619501" cy="3145367"/>
          </a:xfrm>
          <a:custGeom>
            <a:avLst/>
            <a:gdLst>
              <a:gd name="connsiteX0" fmla="*/ 0 w 2759843"/>
              <a:gd name="connsiteY0" fmla="*/ 0 h 2435752"/>
              <a:gd name="connsiteX1" fmla="*/ 2169534 w 2759843"/>
              <a:gd name="connsiteY1" fmla="*/ 0 h 2435752"/>
              <a:gd name="connsiteX2" fmla="*/ 2759843 w 2759843"/>
              <a:gd name="connsiteY2" fmla="*/ 590309 h 2435752"/>
              <a:gd name="connsiteX3" fmla="*/ 914400 w 2759843"/>
              <a:gd name="connsiteY3" fmla="*/ 2435752 h 2435752"/>
              <a:gd name="connsiteX4" fmla="*/ 0 w 2759843"/>
              <a:gd name="connsiteY4" fmla="*/ 1521352 h 2435752"/>
              <a:gd name="connsiteX5" fmla="*/ 0 w 2759843"/>
              <a:gd name="connsiteY5" fmla="*/ 0 h 2435752"/>
              <a:gd name="connsiteX0" fmla="*/ 0 w 2759843"/>
              <a:gd name="connsiteY0" fmla="*/ 0 h 2435752"/>
              <a:gd name="connsiteX1" fmla="*/ 2169534 w 2759843"/>
              <a:gd name="connsiteY1" fmla="*/ 0 h 2435752"/>
              <a:gd name="connsiteX2" fmla="*/ 2759843 w 2759843"/>
              <a:gd name="connsiteY2" fmla="*/ 590309 h 2435752"/>
              <a:gd name="connsiteX3" fmla="*/ 914400 w 2759843"/>
              <a:gd name="connsiteY3" fmla="*/ 2435752 h 2435752"/>
              <a:gd name="connsiteX4" fmla="*/ 0 w 2759843"/>
              <a:gd name="connsiteY4" fmla="*/ 1740427 h 2435752"/>
              <a:gd name="connsiteX5" fmla="*/ 0 w 2759843"/>
              <a:gd name="connsiteY5" fmla="*/ 0 h 2435752"/>
              <a:gd name="connsiteX0" fmla="*/ 0 w 2759843"/>
              <a:gd name="connsiteY0" fmla="*/ 0 h 2472623"/>
              <a:gd name="connsiteX1" fmla="*/ 2169534 w 2759843"/>
              <a:gd name="connsiteY1" fmla="*/ 0 h 2472623"/>
              <a:gd name="connsiteX2" fmla="*/ 2759843 w 2759843"/>
              <a:gd name="connsiteY2" fmla="*/ 590309 h 2472623"/>
              <a:gd name="connsiteX3" fmla="*/ 862780 w 2759843"/>
              <a:gd name="connsiteY3" fmla="*/ 2472623 h 2472623"/>
              <a:gd name="connsiteX4" fmla="*/ 0 w 2759843"/>
              <a:gd name="connsiteY4" fmla="*/ 1740427 h 2472623"/>
              <a:gd name="connsiteX5" fmla="*/ 0 w 2759843"/>
              <a:gd name="connsiteY5" fmla="*/ 0 h 2472623"/>
              <a:gd name="connsiteX0" fmla="*/ 0 w 2759843"/>
              <a:gd name="connsiteY0" fmla="*/ 0 h 2472623"/>
              <a:gd name="connsiteX1" fmla="*/ 2169534 w 2759843"/>
              <a:gd name="connsiteY1" fmla="*/ 0 h 2472623"/>
              <a:gd name="connsiteX2" fmla="*/ 2759843 w 2759843"/>
              <a:gd name="connsiteY2" fmla="*/ 590309 h 2472623"/>
              <a:gd name="connsiteX3" fmla="*/ 875480 w 2759843"/>
              <a:gd name="connsiteY3" fmla="*/ 2472623 h 2472623"/>
              <a:gd name="connsiteX4" fmla="*/ 0 w 2759843"/>
              <a:gd name="connsiteY4" fmla="*/ 1740427 h 2472623"/>
              <a:gd name="connsiteX5" fmla="*/ 0 w 2759843"/>
              <a:gd name="connsiteY5" fmla="*/ 0 h 2472623"/>
              <a:gd name="connsiteX0" fmla="*/ 0 w 2759843"/>
              <a:gd name="connsiteY0" fmla="*/ 0 h 2447223"/>
              <a:gd name="connsiteX1" fmla="*/ 2169534 w 2759843"/>
              <a:gd name="connsiteY1" fmla="*/ 0 h 2447223"/>
              <a:gd name="connsiteX2" fmla="*/ 2759843 w 2759843"/>
              <a:gd name="connsiteY2" fmla="*/ 590309 h 2447223"/>
              <a:gd name="connsiteX3" fmla="*/ 894530 w 2759843"/>
              <a:gd name="connsiteY3" fmla="*/ 2447223 h 2447223"/>
              <a:gd name="connsiteX4" fmla="*/ 0 w 2759843"/>
              <a:gd name="connsiteY4" fmla="*/ 1740427 h 2447223"/>
              <a:gd name="connsiteX5" fmla="*/ 0 w 2759843"/>
              <a:gd name="connsiteY5" fmla="*/ 0 h 2447223"/>
              <a:gd name="connsiteX0" fmla="*/ 0 w 2759843"/>
              <a:gd name="connsiteY0" fmla="*/ 0 h 2447223"/>
              <a:gd name="connsiteX1" fmla="*/ 2169534 w 2759843"/>
              <a:gd name="connsiteY1" fmla="*/ 0 h 2447223"/>
              <a:gd name="connsiteX2" fmla="*/ 2759843 w 2759843"/>
              <a:gd name="connsiteY2" fmla="*/ 590309 h 2447223"/>
              <a:gd name="connsiteX3" fmla="*/ 875480 w 2759843"/>
              <a:gd name="connsiteY3" fmla="*/ 2447223 h 2447223"/>
              <a:gd name="connsiteX4" fmla="*/ 0 w 2759843"/>
              <a:gd name="connsiteY4" fmla="*/ 1740427 h 2447223"/>
              <a:gd name="connsiteX5" fmla="*/ 0 w 2759843"/>
              <a:gd name="connsiteY5" fmla="*/ 0 h 2447223"/>
              <a:gd name="connsiteX0" fmla="*/ 0 w 2759843"/>
              <a:gd name="connsiteY0" fmla="*/ 0 h 2466273"/>
              <a:gd name="connsiteX1" fmla="*/ 2169534 w 2759843"/>
              <a:gd name="connsiteY1" fmla="*/ 0 h 2466273"/>
              <a:gd name="connsiteX2" fmla="*/ 2759843 w 2759843"/>
              <a:gd name="connsiteY2" fmla="*/ 590309 h 2466273"/>
              <a:gd name="connsiteX3" fmla="*/ 885005 w 2759843"/>
              <a:gd name="connsiteY3" fmla="*/ 2466273 h 2466273"/>
              <a:gd name="connsiteX4" fmla="*/ 0 w 2759843"/>
              <a:gd name="connsiteY4" fmla="*/ 1740427 h 2466273"/>
              <a:gd name="connsiteX5" fmla="*/ 0 w 2759843"/>
              <a:gd name="connsiteY5" fmla="*/ 0 h 2466273"/>
              <a:gd name="connsiteX0" fmla="*/ 0 w 2759843"/>
              <a:gd name="connsiteY0" fmla="*/ 0 h 2359593"/>
              <a:gd name="connsiteX1" fmla="*/ 2169534 w 2759843"/>
              <a:gd name="connsiteY1" fmla="*/ 0 h 2359593"/>
              <a:gd name="connsiteX2" fmla="*/ 2759843 w 2759843"/>
              <a:gd name="connsiteY2" fmla="*/ 590309 h 2359593"/>
              <a:gd name="connsiteX3" fmla="*/ 877385 w 2759843"/>
              <a:gd name="connsiteY3" fmla="*/ 2359593 h 2359593"/>
              <a:gd name="connsiteX4" fmla="*/ 0 w 2759843"/>
              <a:gd name="connsiteY4" fmla="*/ 1740427 h 2359593"/>
              <a:gd name="connsiteX5" fmla="*/ 0 w 2759843"/>
              <a:gd name="connsiteY5" fmla="*/ 0 h 2359593"/>
              <a:gd name="connsiteX0" fmla="*/ 7620 w 2767463"/>
              <a:gd name="connsiteY0" fmla="*/ 0 h 2359593"/>
              <a:gd name="connsiteX1" fmla="*/ 2177154 w 2767463"/>
              <a:gd name="connsiteY1" fmla="*/ 0 h 2359593"/>
              <a:gd name="connsiteX2" fmla="*/ 2767463 w 2767463"/>
              <a:gd name="connsiteY2" fmla="*/ 590309 h 2359593"/>
              <a:gd name="connsiteX3" fmla="*/ 885005 w 2767463"/>
              <a:gd name="connsiteY3" fmla="*/ 2359593 h 2359593"/>
              <a:gd name="connsiteX4" fmla="*/ 0 w 2767463"/>
              <a:gd name="connsiteY4" fmla="*/ 1618507 h 2359593"/>
              <a:gd name="connsiteX5" fmla="*/ 7620 w 2767463"/>
              <a:gd name="connsiteY5" fmla="*/ 0 h 2359593"/>
              <a:gd name="connsiteX0" fmla="*/ 7620 w 2714123"/>
              <a:gd name="connsiteY0" fmla="*/ 0 h 2359593"/>
              <a:gd name="connsiteX1" fmla="*/ 2177154 w 2714123"/>
              <a:gd name="connsiteY1" fmla="*/ 0 h 2359593"/>
              <a:gd name="connsiteX2" fmla="*/ 2714123 w 2714123"/>
              <a:gd name="connsiteY2" fmla="*/ 544589 h 2359593"/>
              <a:gd name="connsiteX3" fmla="*/ 885005 w 2714123"/>
              <a:gd name="connsiteY3" fmla="*/ 2359593 h 2359593"/>
              <a:gd name="connsiteX4" fmla="*/ 0 w 2714123"/>
              <a:gd name="connsiteY4" fmla="*/ 1618507 h 2359593"/>
              <a:gd name="connsiteX5" fmla="*/ 7620 w 2714123"/>
              <a:gd name="connsiteY5" fmla="*/ 0 h 2359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14123" h="2359593">
                <a:moveTo>
                  <a:pt x="7620" y="0"/>
                </a:moveTo>
                <a:lnTo>
                  <a:pt x="2177154" y="0"/>
                </a:lnTo>
                <a:lnTo>
                  <a:pt x="2714123" y="544589"/>
                </a:lnTo>
                <a:lnTo>
                  <a:pt x="885005" y="2359593"/>
                </a:lnTo>
                <a:lnTo>
                  <a:pt x="0" y="1618507"/>
                </a:lnTo>
                <a:lnTo>
                  <a:pt x="7620" y="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-10584" y="927101"/>
            <a:ext cx="9774768" cy="5933017"/>
          </a:xfrm>
          <a:custGeom>
            <a:avLst/>
            <a:gdLst>
              <a:gd name="connsiteX0" fmla="*/ 2856974 w 6657939"/>
              <a:gd name="connsiteY0" fmla="*/ 0 h 4448175"/>
              <a:gd name="connsiteX1" fmla="*/ 6657939 w 6657939"/>
              <a:gd name="connsiteY1" fmla="*/ 3839722 h 4448175"/>
              <a:gd name="connsiteX2" fmla="*/ 6055627 w 6657939"/>
              <a:gd name="connsiteY2" fmla="*/ 4448175 h 4448175"/>
              <a:gd name="connsiteX3" fmla="*/ 0 w 6657939"/>
              <a:gd name="connsiteY3" fmla="*/ 4448175 h 4448175"/>
              <a:gd name="connsiteX4" fmla="*/ 0 w 6657939"/>
              <a:gd name="connsiteY4" fmla="*/ 2886106 h 4448175"/>
              <a:gd name="connsiteX5" fmla="*/ 2856974 w 6657939"/>
              <a:gd name="connsiteY5" fmla="*/ 0 h 4448175"/>
              <a:gd name="connsiteX0" fmla="*/ 2856974 w 7292939"/>
              <a:gd name="connsiteY0" fmla="*/ 0 h 4462022"/>
              <a:gd name="connsiteX1" fmla="*/ 7292939 w 7292939"/>
              <a:gd name="connsiteY1" fmla="*/ 4462022 h 4462022"/>
              <a:gd name="connsiteX2" fmla="*/ 6055627 w 7292939"/>
              <a:gd name="connsiteY2" fmla="*/ 4448175 h 4462022"/>
              <a:gd name="connsiteX3" fmla="*/ 0 w 7292939"/>
              <a:gd name="connsiteY3" fmla="*/ 4448175 h 4462022"/>
              <a:gd name="connsiteX4" fmla="*/ 0 w 7292939"/>
              <a:gd name="connsiteY4" fmla="*/ 2886106 h 4462022"/>
              <a:gd name="connsiteX5" fmla="*/ 2856974 w 7292939"/>
              <a:gd name="connsiteY5" fmla="*/ 0 h 4462022"/>
              <a:gd name="connsiteX0" fmla="*/ 2856974 w 7292939"/>
              <a:gd name="connsiteY0" fmla="*/ 0 h 4462022"/>
              <a:gd name="connsiteX1" fmla="*/ 7292939 w 7292939"/>
              <a:gd name="connsiteY1" fmla="*/ 4462022 h 4462022"/>
              <a:gd name="connsiteX2" fmla="*/ 0 w 7292939"/>
              <a:gd name="connsiteY2" fmla="*/ 4448175 h 4462022"/>
              <a:gd name="connsiteX3" fmla="*/ 0 w 7292939"/>
              <a:gd name="connsiteY3" fmla="*/ 2886106 h 4462022"/>
              <a:gd name="connsiteX4" fmla="*/ 2856974 w 7292939"/>
              <a:gd name="connsiteY4" fmla="*/ 0 h 4462022"/>
              <a:gd name="connsiteX0" fmla="*/ 2856974 w 7331039"/>
              <a:gd name="connsiteY0" fmla="*/ 0 h 4449322"/>
              <a:gd name="connsiteX1" fmla="*/ 7331039 w 7331039"/>
              <a:gd name="connsiteY1" fmla="*/ 4449322 h 4449322"/>
              <a:gd name="connsiteX2" fmla="*/ 0 w 7331039"/>
              <a:gd name="connsiteY2" fmla="*/ 4448175 h 4449322"/>
              <a:gd name="connsiteX3" fmla="*/ 0 w 7331039"/>
              <a:gd name="connsiteY3" fmla="*/ 2886106 h 4449322"/>
              <a:gd name="connsiteX4" fmla="*/ 2856974 w 7331039"/>
              <a:gd name="connsiteY4" fmla="*/ 0 h 4449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1039" h="4449322">
                <a:moveTo>
                  <a:pt x="2856974" y="0"/>
                </a:moveTo>
                <a:lnTo>
                  <a:pt x="7331039" y="4449322"/>
                </a:lnTo>
                <a:lnTo>
                  <a:pt x="0" y="4448175"/>
                </a:lnTo>
                <a:lnTo>
                  <a:pt x="0" y="2886106"/>
                </a:lnTo>
                <a:lnTo>
                  <a:pt x="2856974" y="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6714067" y="342901"/>
            <a:ext cx="4401362" cy="2276965"/>
            <a:chOff x="5132103" y="619651"/>
            <a:chExt cx="3300620" cy="1708515"/>
          </a:xfrm>
        </p:grpSpPr>
        <p:grpSp>
          <p:nvGrpSpPr>
            <p:cNvPr id="21514" name="组合 9"/>
            <p:cNvGrpSpPr>
              <a:grpSpLocks/>
            </p:cNvGrpSpPr>
            <p:nvPr/>
          </p:nvGrpSpPr>
          <p:grpSpPr bwMode="auto">
            <a:xfrm>
              <a:off x="5132103" y="619651"/>
              <a:ext cx="3300620" cy="1708515"/>
              <a:chOff x="2820703" y="1635651"/>
              <a:chExt cx="3300620" cy="1708515"/>
            </a:xfrm>
          </p:grpSpPr>
          <p:sp>
            <p:nvSpPr>
              <p:cNvPr id="53" name="文本框 13"/>
              <p:cNvSpPr txBox="1">
                <a:spLocks noChangeArrowheads="1"/>
              </p:cNvSpPr>
              <p:nvPr/>
            </p:nvSpPr>
            <p:spPr bwMode="auto">
              <a:xfrm>
                <a:off x="3317531" y="1635651"/>
                <a:ext cx="2803792" cy="7467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9600">
                    <a:solidFill>
                      <a:schemeClr val="bg1"/>
                    </a:solidFill>
                    <a:latin typeface="Helvetica-Roman-SemiB" pitchFamily="2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5867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PARTONE</a:t>
                </a:r>
                <a:endParaRPr lang="zh-CN" altLang="en-US" sz="5867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54" name="文本框 66"/>
              <p:cNvSpPr txBox="1">
                <a:spLocks noChangeArrowheads="1"/>
              </p:cNvSpPr>
              <p:nvPr/>
            </p:nvSpPr>
            <p:spPr bwMode="auto">
              <a:xfrm>
                <a:off x="2820703" y="2928475"/>
                <a:ext cx="3257154" cy="4156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defPPr>
                  <a:defRPr lang="zh-CN"/>
                </a:defPPr>
                <a:lvl1pPr eaLnBrk="1" hangingPunct="1">
                  <a:defRPr sz="600"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ctr" defTabSz="914377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800" dirty="0">
                    <a:solidFill>
                      <a:prstClr val="white">
                        <a:lumMod val="50000"/>
                      </a:prstClr>
                    </a:solidFill>
                    <a:latin typeface="Helvetica" panose="020B0604020202020204" pitchFamily="34" charset="0"/>
                  </a:rPr>
  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  </a:r>
                <a:endParaRPr lang="zh-CN" altLang="en-US" sz="800" dirty="0">
                  <a:solidFill>
                    <a:prstClr val="white">
                      <a:lumMod val="50000"/>
                    </a:prstClr>
                  </a:solidFill>
                  <a:latin typeface="Helvetica" panose="020B0604020202020204" pitchFamily="34" charset="0"/>
                </a:endParaRPr>
              </a:p>
            </p:txBody>
          </p:sp>
          <p:sp>
            <p:nvSpPr>
              <p:cNvPr id="21518" name="文本框 66"/>
              <p:cNvSpPr txBox="1">
                <a:spLocks noChangeArrowheads="1"/>
              </p:cNvSpPr>
              <p:nvPr/>
            </p:nvSpPr>
            <p:spPr bwMode="auto">
              <a:xfrm>
                <a:off x="3549221" y="2294918"/>
                <a:ext cx="1732475" cy="1924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067">
                    <a:solidFill>
                      <a:prstClr val="black"/>
                    </a:solidFill>
                    <a:latin typeface="Helvetica" panose="020B0604020202020204" pitchFamily="34" charset="0"/>
                    <a:ea typeface="SimSun-ExtB" panose="02010609060101010101" pitchFamily="49" charset="-122"/>
                    <a:cs typeface="Arial" panose="020B0604020202020204" pitchFamily="34" charset="0"/>
                  </a:rPr>
                  <a:t>PLEASE ADD YOUR TITLE HERE</a:t>
                </a:r>
                <a:endParaRPr lang="zh-CN" altLang="en-US" sz="1067">
                  <a:solidFill>
                    <a:prstClr val="black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58" name="任意多边形 57"/>
            <p:cNvSpPr/>
            <p:nvPr/>
          </p:nvSpPr>
          <p:spPr bwMode="auto">
            <a:xfrm>
              <a:off x="6603537" y="1709181"/>
              <a:ext cx="28730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64" name="任意多边形 63"/>
          <p:cNvSpPr/>
          <p:nvPr/>
        </p:nvSpPr>
        <p:spPr>
          <a:xfrm>
            <a:off x="4013200" y="0"/>
            <a:ext cx="8178800" cy="4980517"/>
          </a:xfrm>
          <a:custGeom>
            <a:avLst/>
            <a:gdLst>
              <a:gd name="connsiteX0" fmla="*/ 0 w 6134694"/>
              <a:gd name="connsiteY0" fmla="*/ 0 h 3734845"/>
              <a:gd name="connsiteX1" fmla="*/ 202171 w 6134694"/>
              <a:gd name="connsiteY1" fmla="*/ 0 h 3734845"/>
              <a:gd name="connsiteX2" fmla="*/ 3734845 w 6134694"/>
              <a:gd name="connsiteY2" fmla="*/ 3532674 h 3734845"/>
              <a:gd name="connsiteX3" fmla="*/ 6134694 w 6134694"/>
              <a:gd name="connsiteY3" fmla="*/ 1132826 h 3734845"/>
              <a:gd name="connsiteX4" fmla="*/ 6134694 w 6134694"/>
              <a:gd name="connsiteY4" fmla="*/ 1334994 h 3734845"/>
              <a:gd name="connsiteX5" fmla="*/ 3734844 w 6134694"/>
              <a:gd name="connsiteY5" fmla="*/ 3734845 h 3734845"/>
              <a:gd name="connsiteX6" fmla="*/ 0 w 6134694"/>
              <a:gd name="connsiteY6" fmla="*/ 0 h 3734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34694" h="3734845">
                <a:moveTo>
                  <a:pt x="0" y="0"/>
                </a:moveTo>
                <a:lnTo>
                  <a:pt x="202171" y="0"/>
                </a:lnTo>
                <a:lnTo>
                  <a:pt x="3734845" y="3532674"/>
                </a:lnTo>
                <a:lnTo>
                  <a:pt x="6134694" y="1132826"/>
                </a:lnTo>
                <a:lnTo>
                  <a:pt x="6134694" y="1334994"/>
                </a:lnTo>
                <a:lnTo>
                  <a:pt x="3734844" y="373484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10469034" y="2912534"/>
            <a:ext cx="1722967" cy="3445933"/>
          </a:xfrm>
          <a:custGeom>
            <a:avLst/>
            <a:gdLst>
              <a:gd name="connsiteX0" fmla="*/ 1292248 w 1292248"/>
              <a:gd name="connsiteY0" fmla="*/ 0 h 2584496"/>
              <a:gd name="connsiteX1" fmla="*/ 1292248 w 1292248"/>
              <a:gd name="connsiteY1" fmla="*/ 213893 h 2584496"/>
              <a:gd name="connsiteX2" fmla="*/ 213893 w 1292248"/>
              <a:gd name="connsiteY2" fmla="*/ 1292248 h 2584496"/>
              <a:gd name="connsiteX3" fmla="*/ 1292248 w 1292248"/>
              <a:gd name="connsiteY3" fmla="*/ 2370603 h 2584496"/>
              <a:gd name="connsiteX4" fmla="*/ 1292248 w 1292248"/>
              <a:gd name="connsiteY4" fmla="*/ 2584496 h 2584496"/>
              <a:gd name="connsiteX5" fmla="*/ 0 w 1292248"/>
              <a:gd name="connsiteY5" fmla="*/ 1292248 h 2584496"/>
              <a:gd name="connsiteX6" fmla="*/ 1292248 w 1292248"/>
              <a:gd name="connsiteY6" fmla="*/ 0 h 2584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2248" h="2584496">
                <a:moveTo>
                  <a:pt x="1292248" y="0"/>
                </a:moveTo>
                <a:lnTo>
                  <a:pt x="1292248" y="213893"/>
                </a:lnTo>
                <a:lnTo>
                  <a:pt x="213893" y="1292248"/>
                </a:lnTo>
                <a:lnTo>
                  <a:pt x="1292248" y="2370603"/>
                </a:lnTo>
                <a:lnTo>
                  <a:pt x="1292248" y="2584496"/>
                </a:lnTo>
                <a:lnTo>
                  <a:pt x="0" y="1292248"/>
                </a:lnTo>
                <a:lnTo>
                  <a:pt x="129224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-12702" y="2537886"/>
            <a:ext cx="1024467" cy="1845733"/>
            <a:chOff x="-1" y="1931897"/>
            <a:chExt cx="768567" cy="1384486"/>
          </a:xfrm>
        </p:grpSpPr>
        <p:sp>
          <p:nvSpPr>
            <p:cNvPr id="16" name="等腰三角形 15"/>
            <p:cNvSpPr/>
            <p:nvPr/>
          </p:nvSpPr>
          <p:spPr>
            <a:xfrm rot="5400000">
              <a:off x="-307960" y="2239856"/>
              <a:ext cx="1384486" cy="768567"/>
            </a:xfrm>
            <a:custGeom>
              <a:avLst/>
              <a:gdLst>
                <a:gd name="connsiteX0" fmla="*/ 0 w 1279711"/>
                <a:gd name="connsiteY0" fmla="*/ 768567 h 768567"/>
                <a:gd name="connsiteX1" fmla="*/ 639856 w 1279711"/>
                <a:gd name="connsiteY1" fmla="*/ 0 h 768567"/>
                <a:gd name="connsiteX2" fmla="*/ 1279711 w 1279711"/>
                <a:gd name="connsiteY2" fmla="*/ 768567 h 768567"/>
                <a:gd name="connsiteX3" fmla="*/ 0 w 1279711"/>
                <a:gd name="connsiteY3" fmla="*/ 768567 h 768567"/>
                <a:gd name="connsiteX0" fmla="*/ 0 w 1384486"/>
                <a:gd name="connsiteY0" fmla="*/ 768567 h 768567"/>
                <a:gd name="connsiteX1" fmla="*/ 639856 w 1384486"/>
                <a:gd name="connsiteY1" fmla="*/ 0 h 768567"/>
                <a:gd name="connsiteX2" fmla="*/ 1384486 w 1384486"/>
                <a:gd name="connsiteY2" fmla="*/ 768567 h 768567"/>
                <a:gd name="connsiteX3" fmla="*/ 0 w 1384486"/>
                <a:gd name="connsiteY3" fmla="*/ 768567 h 76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4486" h="768567">
                  <a:moveTo>
                    <a:pt x="0" y="768567"/>
                  </a:moveTo>
                  <a:lnTo>
                    <a:pt x="639856" y="0"/>
                  </a:lnTo>
                  <a:lnTo>
                    <a:pt x="1384486" y="768567"/>
                  </a:lnTo>
                  <a:lnTo>
                    <a:pt x="0" y="76856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1513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8643438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5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1449918" y="808567"/>
            <a:ext cx="4334065" cy="1747285"/>
            <a:chOff x="2875615" y="364103"/>
            <a:chExt cx="3249881" cy="1310651"/>
          </a:xfrm>
        </p:grpSpPr>
        <p:sp>
          <p:nvSpPr>
            <p:cNvPr id="22538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A6A6A6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A6A6A6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539" name="文本框 13"/>
            <p:cNvSpPr txBox="1">
              <a:spLocks noChangeArrowheads="1"/>
            </p:cNvSpPr>
            <p:nvPr/>
          </p:nvSpPr>
          <p:spPr bwMode="auto">
            <a:xfrm>
              <a:off x="4471873" y="364103"/>
              <a:ext cx="1653623" cy="561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7">
                  <a:solidFill>
                    <a:prstClr val="black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PART01</a:t>
              </a:r>
              <a:endParaRPr lang="zh-CN" altLang="en-US" sz="4267">
                <a:solidFill>
                  <a:prstClr val="black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907170" cy="28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6367" y="1286573"/>
              <a:ext cx="28727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6235701" y="1"/>
            <a:ext cx="5956300" cy="3390900"/>
          </a:xfrm>
          <a:custGeom>
            <a:avLst/>
            <a:gdLst>
              <a:gd name="connsiteX0" fmla="*/ 0 w 4467225"/>
              <a:gd name="connsiteY0" fmla="*/ 0 h 2543175"/>
              <a:gd name="connsiteX1" fmla="*/ 4467225 w 4467225"/>
              <a:gd name="connsiteY1" fmla="*/ 0 h 2543175"/>
              <a:gd name="connsiteX2" fmla="*/ 4467225 w 4467225"/>
              <a:gd name="connsiteY2" fmla="*/ 2543175 h 2543175"/>
              <a:gd name="connsiteX3" fmla="*/ 0 w 4467225"/>
              <a:gd name="connsiteY3" fmla="*/ 2543175 h 2543175"/>
              <a:gd name="connsiteX4" fmla="*/ 0 w 4467225"/>
              <a:gd name="connsiteY4" fmla="*/ 1386931 h 2543175"/>
              <a:gd name="connsiteX5" fmla="*/ 198867 w 4467225"/>
              <a:gd name="connsiteY5" fmla="*/ 1271588 h 2543175"/>
              <a:gd name="connsiteX6" fmla="*/ 0 w 4467225"/>
              <a:gd name="connsiteY6" fmla="*/ 1156245 h 2543175"/>
              <a:gd name="connsiteX7" fmla="*/ 0 w 4467225"/>
              <a:gd name="connsiteY7" fmla="*/ 0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7225" h="2543175">
                <a:moveTo>
                  <a:pt x="0" y="0"/>
                </a:moveTo>
                <a:lnTo>
                  <a:pt x="4467225" y="0"/>
                </a:lnTo>
                <a:lnTo>
                  <a:pt x="4467225" y="2543175"/>
                </a:lnTo>
                <a:lnTo>
                  <a:pt x="0" y="2543175"/>
                </a:lnTo>
                <a:lnTo>
                  <a:pt x="0" y="1386931"/>
                </a:lnTo>
                <a:lnTo>
                  <a:pt x="198867" y="1271588"/>
                </a:lnTo>
                <a:lnTo>
                  <a:pt x="0" y="115624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任意多边形 43"/>
          <p:cNvSpPr/>
          <p:nvPr/>
        </p:nvSpPr>
        <p:spPr>
          <a:xfrm rot="16200000">
            <a:off x="1390651" y="2000250"/>
            <a:ext cx="3454400" cy="6235700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395384" y="3810000"/>
            <a:ext cx="6441016" cy="2616200"/>
            <a:chOff x="4046335" y="2857499"/>
            <a:chExt cx="4830965" cy="1962150"/>
          </a:xfrm>
        </p:grpSpPr>
        <p:grpSp>
          <p:nvGrpSpPr>
            <p:cNvPr id="22534" name="组合 6"/>
            <p:cNvGrpSpPr>
              <a:grpSpLocks/>
            </p:cNvGrpSpPr>
            <p:nvPr/>
          </p:nvGrpSpPr>
          <p:grpSpPr bwMode="auto">
            <a:xfrm>
              <a:off x="5125880" y="3275012"/>
              <a:ext cx="3303726" cy="1153859"/>
              <a:chOff x="5125880" y="3227387"/>
              <a:chExt cx="3303726" cy="1153859"/>
            </a:xfrm>
          </p:grpSpPr>
          <p:sp>
            <p:nvSpPr>
              <p:cNvPr id="46" name="文本框 66"/>
              <p:cNvSpPr txBox="1">
                <a:spLocks noChangeArrowheads="1"/>
              </p:cNvSpPr>
              <p:nvPr/>
            </p:nvSpPr>
            <p:spPr bwMode="auto">
              <a:xfrm>
                <a:off x="5175094" y="3619499"/>
                <a:ext cx="3254512" cy="7617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800" dirty="0">
                    <a:solidFill>
                      <a:prstClr val="white">
                        <a:lumMod val="50000"/>
                      </a:prst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  </a:r>
                <a:endParaRPr lang="zh-CN" altLang="en-US" sz="800" dirty="0">
                  <a:solidFill>
                    <a:prstClr val="white">
                      <a:lumMod val="50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" name="文本框 66"/>
              <p:cNvSpPr txBox="1">
                <a:spLocks noChangeArrowheads="1"/>
              </p:cNvSpPr>
              <p:nvPr/>
            </p:nvSpPr>
            <p:spPr bwMode="auto">
              <a:xfrm>
                <a:off x="5125880" y="3227387"/>
                <a:ext cx="2198675" cy="346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2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Helvetica" panose="020B0604020202020204" pitchFamily="34" charset="0"/>
                  </a:rPr>
                  <a:t>YOUR TITLE HERE</a:t>
                </a:r>
                <a:endPara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endParaRP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4046335" y="2857499"/>
              <a:ext cx="4830965" cy="1962150"/>
            </a:xfrm>
            <a:custGeom>
              <a:avLst/>
              <a:gdLst>
                <a:gd name="connsiteX0" fmla="*/ 0 w 4830965"/>
                <a:gd name="connsiteY0" fmla="*/ 0 h 1962150"/>
                <a:gd name="connsiteX1" fmla="*/ 4830965 w 4830965"/>
                <a:gd name="connsiteY1" fmla="*/ 0 h 1962150"/>
                <a:gd name="connsiteX2" fmla="*/ 4830965 w 4830965"/>
                <a:gd name="connsiteY2" fmla="*/ 1962150 h 1962150"/>
                <a:gd name="connsiteX3" fmla="*/ 0 w 4830965"/>
                <a:gd name="connsiteY3" fmla="*/ 1962150 h 1962150"/>
                <a:gd name="connsiteX4" fmla="*/ 0 w 4830965"/>
                <a:gd name="connsiteY4" fmla="*/ 0 h 1962150"/>
                <a:gd name="connsiteX5" fmla="*/ 95250 w 4830965"/>
                <a:gd name="connsiteY5" fmla="*/ 95250 h 1962150"/>
                <a:gd name="connsiteX6" fmla="*/ 95250 w 4830965"/>
                <a:gd name="connsiteY6" fmla="*/ 1876425 h 1962150"/>
                <a:gd name="connsiteX7" fmla="*/ 4726190 w 4830965"/>
                <a:gd name="connsiteY7" fmla="*/ 1876425 h 1962150"/>
                <a:gd name="connsiteX8" fmla="*/ 4726190 w 4830965"/>
                <a:gd name="connsiteY8" fmla="*/ 95250 h 1962150"/>
                <a:gd name="connsiteX9" fmla="*/ 95250 w 4830965"/>
                <a:gd name="connsiteY9" fmla="*/ 95250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0965" h="1962150">
                  <a:moveTo>
                    <a:pt x="0" y="0"/>
                  </a:moveTo>
                  <a:lnTo>
                    <a:pt x="4830965" y="0"/>
                  </a:lnTo>
                  <a:lnTo>
                    <a:pt x="4830965" y="1962150"/>
                  </a:lnTo>
                  <a:lnTo>
                    <a:pt x="0" y="1962150"/>
                  </a:lnTo>
                  <a:lnTo>
                    <a:pt x="0" y="0"/>
                  </a:lnTo>
                  <a:close/>
                  <a:moveTo>
                    <a:pt x="95250" y="95250"/>
                  </a:moveTo>
                  <a:lnTo>
                    <a:pt x="95250" y="1876425"/>
                  </a:lnTo>
                  <a:lnTo>
                    <a:pt x="4726190" y="1876425"/>
                  </a:lnTo>
                  <a:lnTo>
                    <a:pt x="4726190" y="9525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8527793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444500" y="-12699"/>
            <a:ext cx="11734800" cy="6870700"/>
          </a:xfrm>
          <a:custGeom>
            <a:avLst/>
            <a:gdLst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67125 w 8801100"/>
              <a:gd name="connsiteY3" fmla="*/ 19050 h 5153025"/>
              <a:gd name="connsiteX4" fmla="*/ 0 w 8801100"/>
              <a:gd name="connsiteY4" fmla="*/ 0 h 5153025"/>
              <a:gd name="connsiteX0" fmla="*/ 0 w 8801100"/>
              <a:gd name="connsiteY0" fmla="*/ 0 h 5153025"/>
              <a:gd name="connsiteX1" fmla="*/ 5153025 w 8801100"/>
              <a:gd name="connsiteY1" fmla="*/ 5153025 h 5153025"/>
              <a:gd name="connsiteX2" fmla="*/ 8801100 w 8801100"/>
              <a:gd name="connsiteY2" fmla="*/ 5153025 h 5153025"/>
              <a:gd name="connsiteX3" fmla="*/ 3629025 w 8801100"/>
              <a:gd name="connsiteY3" fmla="*/ 0 h 5153025"/>
              <a:gd name="connsiteX4" fmla="*/ 0 w 8801100"/>
              <a:gd name="connsiteY4" fmla="*/ 0 h 5153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1100" h="5153025">
                <a:moveTo>
                  <a:pt x="0" y="0"/>
                </a:moveTo>
                <a:lnTo>
                  <a:pt x="5153025" y="5153025"/>
                </a:lnTo>
                <a:lnTo>
                  <a:pt x="8801100" y="5153025"/>
                </a:lnTo>
                <a:lnTo>
                  <a:pt x="3629025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38" name="组合 7"/>
          <p:cNvGrpSpPr>
            <a:grpSpLocks/>
          </p:cNvGrpSpPr>
          <p:nvPr/>
        </p:nvGrpSpPr>
        <p:grpSpPr bwMode="auto">
          <a:xfrm>
            <a:off x="908051" y="4309534"/>
            <a:ext cx="3918847" cy="1848885"/>
            <a:chOff x="2989865" y="287892"/>
            <a:chExt cx="2937237" cy="1386862"/>
          </a:xfrm>
        </p:grpSpPr>
        <p:sp>
          <p:nvSpPr>
            <p:cNvPr id="23566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A6A6A6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A6A6A6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567" name="文本框 13"/>
            <p:cNvSpPr txBox="1">
              <a:spLocks noChangeArrowheads="1"/>
            </p:cNvSpPr>
            <p:nvPr/>
          </p:nvSpPr>
          <p:spPr bwMode="auto">
            <a:xfrm>
              <a:off x="4763833" y="287892"/>
              <a:ext cx="1163269" cy="684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3">
                  <a:solidFill>
                    <a:prstClr val="black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65%</a:t>
              </a:r>
              <a:endParaRPr lang="zh-CN" altLang="en-US" sz="5333">
                <a:solidFill>
                  <a:prstClr val="black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3437251" y="880115"/>
              <a:ext cx="2312216" cy="238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4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4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5355299" y="1286573"/>
              <a:ext cx="287152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3" name="组合 7"/>
          <p:cNvGrpSpPr>
            <a:grpSpLocks/>
          </p:cNvGrpSpPr>
          <p:nvPr/>
        </p:nvGrpSpPr>
        <p:grpSpPr bwMode="auto">
          <a:xfrm>
            <a:off x="908052" y="2070101"/>
            <a:ext cx="3935780" cy="1916618"/>
            <a:chOff x="2989865" y="237085"/>
            <a:chExt cx="2949932" cy="1437669"/>
          </a:xfrm>
        </p:grpSpPr>
        <p:sp>
          <p:nvSpPr>
            <p:cNvPr id="23562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A6A6A6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A6A6A6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563" name="文本框 13"/>
            <p:cNvSpPr txBox="1">
              <a:spLocks noChangeArrowheads="1"/>
            </p:cNvSpPr>
            <p:nvPr/>
          </p:nvSpPr>
          <p:spPr bwMode="auto">
            <a:xfrm>
              <a:off x="4776527" y="237085"/>
              <a:ext cx="1163270" cy="684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3">
                  <a:solidFill>
                    <a:prstClr val="black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85%</a:t>
              </a:r>
              <a:endParaRPr lang="zh-CN" altLang="en-US" sz="5333">
                <a:solidFill>
                  <a:prstClr val="black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3437251" y="880115"/>
              <a:ext cx="2312218" cy="238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4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4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5355300" y="1286573"/>
              <a:ext cx="28715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53" name="文本框 13"/>
          <p:cNvSpPr txBox="1">
            <a:spLocks noChangeArrowheads="1"/>
          </p:cNvSpPr>
          <p:nvPr/>
        </p:nvSpPr>
        <p:spPr bwMode="auto">
          <a:xfrm>
            <a:off x="4525433" y="1227667"/>
            <a:ext cx="6258188" cy="24518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8000">
                <a:solidFill>
                  <a:schemeClr val="bg1"/>
                </a:solidFill>
                <a:latin typeface="BrushScript BT" panose="03060802040406070304" pitchFamily="66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5333" dirty="0">
                <a:solidFill>
                  <a:prstClr val="black">
                    <a:lumMod val="85000"/>
                    <a:lumOff val="15000"/>
                  </a:prstClr>
                </a:solidFill>
                <a:latin typeface="LeviBrush" panose="00000400000000000000" pitchFamily="2" charset="0"/>
                <a:ea typeface="宋体" panose="02010600030101010101" pitchFamily="2" charset="-122"/>
              </a:rPr>
              <a:t>POWER</a:t>
            </a:r>
            <a:endParaRPr lang="zh-CN" altLang="en-US" sz="15333" dirty="0">
              <a:solidFill>
                <a:prstClr val="black">
                  <a:lumMod val="85000"/>
                  <a:lumOff val="15000"/>
                </a:prstClr>
              </a:solidFill>
              <a:latin typeface="LeviBrush" panose="000004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54" name="文本框 13"/>
          <p:cNvSpPr txBox="1">
            <a:spLocks noChangeArrowheads="1"/>
          </p:cNvSpPr>
          <p:nvPr/>
        </p:nvSpPr>
        <p:spPr bwMode="auto">
          <a:xfrm>
            <a:off x="7679267" y="2747433"/>
            <a:ext cx="39024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8000">
                <a:solidFill>
                  <a:schemeClr val="bg1"/>
                </a:solidFill>
                <a:latin typeface="BrushScript BT" panose="03060802040406070304" pitchFamily="66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9600" dirty="0">
                <a:solidFill>
                  <a:prstClr val="black">
                    <a:lumMod val="85000"/>
                    <a:lumOff val="15000"/>
                  </a:prstClr>
                </a:solidFill>
                <a:latin typeface="LeviBrush" panose="00000400000000000000" pitchFamily="2" charset="0"/>
                <a:ea typeface="宋体" panose="02010600030101010101" pitchFamily="2" charset="-122"/>
              </a:rPr>
              <a:t>POINTS</a:t>
            </a:r>
            <a:endParaRPr lang="zh-CN" altLang="en-US" sz="9600" dirty="0">
              <a:solidFill>
                <a:prstClr val="black">
                  <a:lumMod val="85000"/>
                  <a:lumOff val="15000"/>
                </a:prstClr>
              </a:solidFill>
              <a:latin typeface="LeviBrush" panose="00000400000000000000" pitchFamily="2" charset="0"/>
              <a:ea typeface="宋体" panose="02010600030101010101" pitchFamily="2" charset="-122"/>
            </a:endParaRPr>
          </a:p>
        </p:txBody>
      </p: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56" name="等腰三角形 55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561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0181165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6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0404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7984067" y="1883833"/>
            <a:ext cx="3881258" cy="1746310"/>
            <a:chOff x="2872440" y="364103"/>
            <a:chExt cx="2909480" cy="1309920"/>
          </a:xfrm>
        </p:grpSpPr>
        <p:sp>
          <p:nvSpPr>
            <p:cNvPr id="21" name="文本框 66"/>
            <p:cNvSpPr txBox="1">
              <a:spLocks noChangeArrowheads="1"/>
            </p:cNvSpPr>
            <p:nvPr/>
          </p:nvSpPr>
          <p:spPr bwMode="auto">
            <a:xfrm>
              <a:off x="2904174" y="1373898"/>
              <a:ext cx="2814809" cy="3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 dirty="0">
                <a:solidFill>
                  <a:prstClr val="white">
                    <a:lumMod val="65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601" name="文本框 13"/>
            <p:cNvSpPr txBox="1">
              <a:spLocks noChangeArrowheads="1"/>
            </p:cNvSpPr>
            <p:nvPr/>
          </p:nvSpPr>
          <p:spPr bwMode="auto">
            <a:xfrm>
              <a:off x="2872440" y="364103"/>
              <a:ext cx="1653131" cy="561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7">
                  <a:solidFill>
                    <a:prstClr val="white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PART01</a:t>
              </a:r>
              <a:endParaRPr lang="zh-CN" altLang="en-US" sz="4267">
                <a:solidFill>
                  <a:prstClr val="white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602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906305" cy="28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7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lang="zh-CN" altLang="en-US" sz="1867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989856" y="1286573"/>
              <a:ext cx="28719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581901" y="1"/>
            <a:ext cx="4610100" cy="1437217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581901" y="5410201"/>
            <a:ext cx="4610100" cy="143721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7581901" y="1555752"/>
            <a:ext cx="4610100" cy="3727449"/>
          </a:xfrm>
          <a:custGeom>
            <a:avLst/>
            <a:gdLst>
              <a:gd name="connsiteX0" fmla="*/ 0 w 3457575"/>
              <a:gd name="connsiteY0" fmla="*/ 0 h 2796096"/>
              <a:gd name="connsiteX1" fmla="*/ 3457575 w 3457575"/>
              <a:gd name="connsiteY1" fmla="*/ 0 h 2796096"/>
              <a:gd name="connsiteX2" fmla="*/ 3457575 w 3457575"/>
              <a:gd name="connsiteY2" fmla="*/ 2796096 h 2796096"/>
              <a:gd name="connsiteX3" fmla="*/ 0 w 3457575"/>
              <a:gd name="connsiteY3" fmla="*/ 2796096 h 2796096"/>
              <a:gd name="connsiteX4" fmla="*/ 0 w 3457575"/>
              <a:gd name="connsiteY4" fmla="*/ 0 h 2796096"/>
              <a:gd name="connsiteX5" fmla="*/ 85726 w 3457575"/>
              <a:gd name="connsiteY5" fmla="*/ 86496 h 2796096"/>
              <a:gd name="connsiteX6" fmla="*/ 85726 w 3457575"/>
              <a:gd name="connsiteY6" fmla="*/ 2698618 h 2796096"/>
              <a:gd name="connsiteX7" fmla="*/ 3371852 w 3457575"/>
              <a:gd name="connsiteY7" fmla="*/ 2698618 h 2796096"/>
              <a:gd name="connsiteX8" fmla="*/ 3371852 w 3457575"/>
              <a:gd name="connsiteY8" fmla="*/ 86496 h 2796096"/>
              <a:gd name="connsiteX9" fmla="*/ 85726 w 3457575"/>
              <a:gd name="connsiteY9" fmla="*/ 86496 h 279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57575" h="2796096">
                <a:moveTo>
                  <a:pt x="0" y="0"/>
                </a:moveTo>
                <a:lnTo>
                  <a:pt x="3457575" y="0"/>
                </a:lnTo>
                <a:lnTo>
                  <a:pt x="3457575" y="2796096"/>
                </a:lnTo>
                <a:lnTo>
                  <a:pt x="0" y="2796096"/>
                </a:lnTo>
                <a:lnTo>
                  <a:pt x="0" y="0"/>
                </a:lnTo>
                <a:close/>
                <a:moveTo>
                  <a:pt x="85726" y="86496"/>
                </a:moveTo>
                <a:lnTo>
                  <a:pt x="85726" y="2698618"/>
                </a:lnTo>
                <a:lnTo>
                  <a:pt x="3371852" y="2698618"/>
                </a:lnTo>
                <a:lnTo>
                  <a:pt x="3371852" y="86496"/>
                </a:lnTo>
                <a:lnTo>
                  <a:pt x="85726" y="86496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531285" y="1119716"/>
            <a:ext cx="6597649" cy="1874169"/>
            <a:chOff x="5125834" y="3342034"/>
            <a:chExt cx="4948441" cy="1405374"/>
          </a:xfrm>
        </p:grpSpPr>
        <p:sp>
          <p:nvSpPr>
            <p:cNvPr id="57" name="文本框 66"/>
            <p:cNvSpPr txBox="1">
              <a:spLocks noChangeArrowheads="1"/>
            </p:cNvSpPr>
            <p:nvPr/>
          </p:nvSpPr>
          <p:spPr bwMode="auto">
            <a:xfrm>
              <a:off x="5175048" y="4216589"/>
              <a:ext cx="4899227" cy="5308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</a:r>
              <a:endParaRPr lang="zh-CN" altLang="en-US" sz="800" dirty="0">
                <a:solidFill>
                  <a:prstClr val="white">
                    <a:lumMod val="65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599" name="文本框 66"/>
            <p:cNvSpPr txBox="1">
              <a:spLocks noChangeArrowheads="1"/>
            </p:cNvSpPr>
            <p:nvPr/>
          </p:nvSpPr>
          <p:spPr bwMode="auto">
            <a:xfrm>
              <a:off x="5125834" y="3342034"/>
              <a:ext cx="3497075" cy="807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lang="zh-CN" altLang="en-US" sz="3200" b="1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7" name="十字形 6"/>
          <p:cNvSpPr/>
          <p:nvPr/>
        </p:nvSpPr>
        <p:spPr>
          <a:xfrm>
            <a:off x="8149167" y="4561418"/>
            <a:ext cx="368300" cy="368300"/>
          </a:xfrm>
          <a:prstGeom prst="plus">
            <a:avLst>
              <a:gd name="adj" fmla="val 413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728134" y="3860804"/>
            <a:ext cx="5549900" cy="922867"/>
            <a:chOff x="546100" y="2895600"/>
            <a:chExt cx="4162425" cy="692704"/>
          </a:xfrm>
        </p:grpSpPr>
        <p:grpSp>
          <p:nvGrpSpPr>
            <p:cNvPr id="24592" name="组合 8"/>
            <p:cNvGrpSpPr>
              <a:grpSpLocks/>
            </p:cNvGrpSpPr>
            <p:nvPr/>
          </p:nvGrpSpPr>
          <p:grpSpPr bwMode="auto">
            <a:xfrm>
              <a:off x="546100" y="2895600"/>
              <a:ext cx="692704" cy="692704"/>
              <a:chOff x="584200" y="2946400"/>
              <a:chExt cx="692704" cy="692704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584200" y="2946400"/>
                <a:ext cx="692150" cy="69270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733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grpSp>
            <p:nvGrpSpPr>
              <p:cNvPr id="68" name="组合 67"/>
              <p:cNvGrpSpPr/>
              <p:nvPr/>
            </p:nvGrpSpPr>
            <p:grpSpPr bwMode="auto">
              <a:xfrm>
                <a:off x="724526" y="3119526"/>
                <a:ext cx="412052" cy="346452"/>
                <a:chOff x="7321551" y="763588"/>
                <a:chExt cx="1050925" cy="882650"/>
              </a:xfrm>
              <a:solidFill>
                <a:schemeClr val="bg1"/>
              </a:solidFill>
            </p:grpSpPr>
            <p:sp>
              <p:nvSpPr>
                <p:cNvPr id="69" name="Freeform 11"/>
                <p:cNvSpPr>
                  <a:spLocks noEditPoints="1"/>
                </p:cNvSpPr>
                <p:nvPr/>
              </p:nvSpPr>
              <p:spPr bwMode="auto">
                <a:xfrm>
                  <a:off x="7321551" y="763588"/>
                  <a:ext cx="744538" cy="704850"/>
                </a:xfrm>
                <a:custGeom>
                  <a:avLst/>
                  <a:gdLst>
                    <a:gd name="T0" fmla="*/ 86 w 90"/>
                    <a:gd name="T1" fmla="*/ 32 h 83"/>
                    <a:gd name="T2" fmla="*/ 90 w 90"/>
                    <a:gd name="T3" fmla="*/ 32 h 83"/>
                    <a:gd name="T4" fmla="*/ 45 w 90"/>
                    <a:gd name="T5" fmla="*/ 0 h 83"/>
                    <a:gd name="T6" fmla="*/ 0 w 90"/>
                    <a:gd name="T7" fmla="*/ 39 h 83"/>
                    <a:gd name="T8" fmla="*/ 18 w 90"/>
                    <a:gd name="T9" fmla="*/ 69 h 83"/>
                    <a:gd name="T10" fmla="*/ 13 w 90"/>
                    <a:gd name="T11" fmla="*/ 83 h 83"/>
                    <a:gd name="T12" fmla="*/ 29 w 90"/>
                    <a:gd name="T13" fmla="*/ 75 h 83"/>
                    <a:gd name="T14" fmla="*/ 45 w 90"/>
                    <a:gd name="T15" fmla="*/ 77 h 83"/>
                    <a:gd name="T16" fmla="*/ 49 w 90"/>
                    <a:gd name="T17" fmla="*/ 77 h 83"/>
                    <a:gd name="T18" fmla="*/ 48 w 90"/>
                    <a:gd name="T19" fmla="*/ 67 h 83"/>
                    <a:gd name="T20" fmla="*/ 86 w 90"/>
                    <a:gd name="T21" fmla="*/ 32 h 83"/>
                    <a:gd name="T22" fmla="*/ 62 w 90"/>
                    <a:gd name="T23" fmla="*/ 19 h 83"/>
                    <a:gd name="T24" fmla="*/ 67 w 90"/>
                    <a:gd name="T25" fmla="*/ 25 h 83"/>
                    <a:gd name="T26" fmla="*/ 62 w 90"/>
                    <a:gd name="T27" fmla="*/ 31 h 83"/>
                    <a:gd name="T28" fmla="*/ 55 w 90"/>
                    <a:gd name="T29" fmla="*/ 25 h 83"/>
                    <a:gd name="T30" fmla="*/ 62 w 90"/>
                    <a:gd name="T31" fmla="*/ 19 h 83"/>
                    <a:gd name="T32" fmla="*/ 30 w 90"/>
                    <a:gd name="T33" fmla="*/ 31 h 83"/>
                    <a:gd name="T34" fmla="*/ 23 w 90"/>
                    <a:gd name="T35" fmla="*/ 25 h 83"/>
                    <a:gd name="T36" fmla="*/ 30 w 90"/>
                    <a:gd name="T37" fmla="*/ 19 h 83"/>
                    <a:gd name="T38" fmla="*/ 36 w 90"/>
                    <a:gd name="T39" fmla="*/ 25 h 83"/>
                    <a:gd name="T40" fmla="*/ 30 w 90"/>
                    <a:gd name="T41" fmla="*/ 31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0" h="83">
                      <a:moveTo>
                        <a:pt x="86" y="32"/>
                      </a:moveTo>
                      <a:cubicBezTo>
                        <a:pt x="87" y="32"/>
                        <a:pt x="89" y="32"/>
                        <a:pt x="90" y="32"/>
                      </a:cubicBezTo>
                      <a:cubicBezTo>
                        <a:pt x="86" y="14"/>
                        <a:pt x="67" y="0"/>
                        <a:pt x="45" y="0"/>
                      </a:cubicBezTo>
                      <a:cubicBezTo>
                        <a:pt x="20" y="0"/>
                        <a:pt x="0" y="17"/>
                        <a:pt x="0" y="39"/>
                      </a:cubicBezTo>
                      <a:cubicBezTo>
                        <a:pt x="0" y="51"/>
                        <a:pt x="6" y="61"/>
                        <a:pt x="18" y="69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29" y="75"/>
                        <a:pt x="29" y="75"/>
                        <a:pt x="29" y="75"/>
                      </a:cubicBezTo>
                      <a:cubicBezTo>
                        <a:pt x="35" y="76"/>
                        <a:pt x="39" y="77"/>
                        <a:pt x="45" y="77"/>
                      </a:cubicBezTo>
                      <a:cubicBezTo>
                        <a:pt x="46" y="77"/>
                        <a:pt x="48" y="77"/>
                        <a:pt x="49" y="77"/>
                      </a:cubicBezTo>
                      <a:cubicBezTo>
                        <a:pt x="48" y="74"/>
                        <a:pt x="48" y="71"/>
                        <a:pt x="48" y="67"/>
                      </a:cubicBezTo>
                      <a:cubicBezTo>
                        <a:pt x="48" y="48"/>
                        <a:pt x="65" y="32"/>
                        <a:pt x="86" y="32"/>
                      </a:cubicBezTo>
                      <a:close/>
                      <a:moveTo>
                        <a:pt x="62" y="19"/>
                      </a:moveTo>
                      <a:cubicBezTo>
                        <a:pt x="65" y="19"/>
                        <a:pt x="67" y="22"/>
                        <a:pt x="67" y="25"/>
                      </a:cubicBezTo>
                      <a:cubicBezTo>
                        <a:pt x="67" y="29"/>
                        <a:pt x="65" y="31"/>
                        <a:pt x="62" y="31"/>
                      </a:cubicBezTo>
                      <a:cubicBezTo>
                        <a:pt x="58" y="31"/>
                        <a:pt x="55" y="29"/>
                        <a:pt x="55" y="25"/>
                      </a:cubicBezTo>
                      <a:cubicBezTo>
                        <a:pt x="55" y="22"/>
                        <a:pt x="58" y="19"/>
                        <a:pt x="62" y="19"/>
                      </a:cubicBezTo>
                      <a:close/>
                      <a:moveTo>
                        <a:pt x="30" y="31"/>
                      </a:moveTo>
                      <a:cubicBezTo>
                        <a:pt x="27" y="31"/>
                        <a:pt x="23" y="29"/>
                        <a:pt x="23" y="25"/>
                      </a:cubicBezTo>
                      <a:cubicBezTo>
                        <a:pt x="23" y="22"/>
                        <a:pt x="27" y="19"/>
                        <a:pt x="30" y="19"/>
                      </a:cubicBezTo>
                      <a:cubicBezTo>
                        <a:pt x="33" y="19"/>
                        <a:pt x="36" y="22"/>
                        <a:pt x="36" y="25"/>
                      </a:cubicBezTo>
                      <a:cubicBezTo>
                        <a:pt x="36" y="29"/>
                        <a:pt x="33" y="31"/>
                        <a:pt x="30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>
                    <a:defRPr/>
                  </a:pPr>
                  <a:endParaRPr lang="zh-CN" altLang="en-US">
                    <a:solidFill>
                      <a:prstClr val="black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0" name="Freeform 12"/>
                <p:cNvSpPr>
                  <a:spLocks noEditPoints="1"/>
                </p:cNvSpPr>
                <p:nvPr/>
              </p:nvSpPr>
              <p:spPr bwMode="auto">
                <a:xfrm>
                  <a:off x="7735888" y="1052513"/>
                  <a:ext cx="636588" cy="593725"/>
                </a:xfrm>
                <a:custGeom>
                  <a:avLst/>
                  <a:gdLst>
                    <a:gd name="T0" fmla="*/ 77 w 77"/>
                    <a:gd name="T1" fmla="*/ 33 h 70"/>
                    <a:gd name="T2" fmla="*/ 39 w 77"/>
                    <a:gd name="T3" fmla="*/ 0 h 70"/>
                    <a:gd name="T4" fmla="*/ 0 w 77"/>
                    <a:gd name="T5" fmla="*/ 33 h 70"/>
                    <a:gd name="T6" fmla="*/ 39 w 77"/>
                    <a:gd name="T7" fmla="*/ 66 h 70"/>
                    <a:gd name="T8" fmla="*/ 52 w 77"/>
                    <a:gd name="T9" fmla="*/ 63 h 70"/>
                    <a:gd name="T10" fmla="*/ 65 w 77"/>
                    <a:gd name="T11" fmla="*/ 70 h 70"/>
                    <a:gd name="T12" fmla="*/ 61 w 77"/>
                    <a:gd name="T13" fmla="*/ 59 h 70"/>
                    <a:gd name="T14" fmla="*/ 77 w 77"/>
                    <a:gd name="T15" fmla="*/ 33 h 70"/>
                    <a:gd name="T16" fmla="*/ 26 w 77"/>
                    <a:gd name="T17" fmla="*/ 27 h 70"/>
                    <a:gd name="T18" fmla="*/ 22 w 77"/>
                    <a:gd name="T19" fmla="*/ 23 h 70"/>
                    <a:gd name="T20" fmla="*/ 26 w 77"/>
                    <a:gd name="T21" fmla="*/ 18 h 70"/>
                    <a:gd name="T22" fmla="*/ 32 w 77"/>
                    <a:gd name="T23" fmla="*/ 23 h 70"/>
                    <a:gd name="T24" fmla="*/ 26 w 77"/>
                    <a:gd name="T25" fmla="*/ 27 h 70"/>
                    <a:gd name="T26" fmla="*/ 51 w 77"/>
                    <a:gd name="T27" fmla="*/ 27 h 70"/>
                    <a:gd name="T28" fmla="*/ 47 w 77"/>
                    <a:gd name="T29" fmla="*/ 23 h 70"/>
                    <a:gd name="T30" fmla="*/ 51 w 77"/>
                    <a:gd name="T31" fmla="*/ 18 h 70"/>
                    <a:gd name="T32" fmla="*/ 57 w 77"/>
                    <a:gd name="T33" fmla="*/ 23 h 70"/>
                    <a:gd name="T34" fmla="*/ 51 w 77"/>
                    <a:gd name="T35" fmla="*/ 27 h 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7" h="70">
                      <a:moveTo>
                        <a:pt x="77" y="33"/>
                      </a:moveTo>
                      <a:cubicBezTo>
                        <a:pt x="77" y="15"/>
                        <a:pt x="59" y="0"/>
                        <a:pt x="39" y="0"/>
                      </a:cubicBezTo>
                      <a:cubicBezTo>
                        <a:pt x="17" y="0"/>
                        <a:pt x="0" y="15"/>
                        <a:pt x="0" y="33"/>
                      </a:cubicBezTo>
                      <a:cubicBezTo>
                        <a:pt x="0" y="51"/>
                        <a:pt x="17" y="66"/>
                        <a:pt x="39" y="66"/>
                      </a:cubicBezTo>
                      <a:cubicBezTo>
                        <a:pt x="43" y="66"/>
                        <a:pt x="48" y="65"/>
                        <a:pt x="52" y="63"/>
                      </a:cubicBezTo>
                      <a:cubicBezTo>
                        <a:pt x="65" y="70"/>
                        <a:pt x="65" y="70"/>
                        <a:pt x="65" y="70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70" y="52"/>
                        <a:pt x="77" y="43"/>
                        <a:pt x="77" y="33"/>
                      </a:cubicBezTo>
                      <a:close/>
                      <a:moveTo>
                        <a:pt x="26" y="27"/>
                      </a:moveTo>
                      <a:cubicBezTo>
                        <a:pt x="24" y="27"/>
                        <a:pt x="22" y="25"/>
                        <a:pt x="22" y="23"/>
                      </a:cubicBezTo>
                      <a:cubicBezTo>
                        <a:pt x="22" y="21"/>
                        <a:pt x="24" y="18"/>
                        <a:pt x="26" y="18"/>
                      </a:cubicBezTo>
                      <a:cubicBezTo>
                        <a:pt x="30" y="18"/>
                        <a:pt x="32" y="21"/>
                        <a:pt x="32" y="23"/>
                      </a:cubicBezTo>
                      <a:cubicBezTo>
                        <a:pt x="32" y="25"/>
                        <a:pt x="30" y="27"/>
                        <a:pt x="26" y="27"/>
                      </a:cubicBezTo>
                      <a:close/>
                      <a:moveTo>
                        <a:pt x="51" y="27"/>
                      </a:moveTo>
                      <a:cubicBezTo>
                        <a:pt x="49" y="27"/>
                        <a:pt x="47" y="25"/>
                        <a:pt x="47" y="23"/>
                      </a:cubicBezTo>
                      <a:cubicBezTo>
                        <a:pt x="47" y="21"/>
                        <a:pt x="49" y="18"/>
                        <a:pt x="51" y="18"/>
                      </a:cubicBezTo>
                      <a:cubicBezTo>
                        <a:pt x="55" y="18"/>
                        <a:pt x="57" y="21"/>
                        <a:pt x="57" y="23"/>
                      </a:cubicBezTo>
                      <a:cubicBezTo>
                        <a:pt x="57" y="25"/>
                        <a:pt x="55" y="27"/>
                        <a:pt x="5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>
                    <a:defRPr/>
                  </a:pPr>
                  <a:endParaRPr lang="zh-CN" altLang="en-US">
                    <a:solidFill>
                      <a:prstClr val="black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4593" name="组合 71"/>
            <p:cNvGrpSpPr>
              <a:grpSpLocks/>
            </p:cNvGrpSpPr>
            <p:nvPr/>
          </p:nvGrpSpPr>
          <p:grpSpPr bwMode="auto">
            <a:xfrm>
              <a:off x="1417435" y="2945159"/>
              <a:ext cx="3291090" cy="578051"/>
              <a:chOff x="5125835" y="3227734"/>
              <a:chExt cx="3291090" cy="578051"/>
            </a:xfrm>
          </p:grpSpPr>
          <p:sp>
            <p:nvSpPr>
              <p:cNvPr id="73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00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800" dirty="0">
                    <a:solidFill>
                      <a:prstClr val="white">
                        <a:lumMod val="65000"/>
                      </a:prst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Again. this is a dummy text. enter your own text here. this is a sample text. this is a sample text</a:t>
                </a:r>
                <a:endParaRPr lang="zh-CN" altLang="en-US" sz="800" dirty="0">
                  <a:solidFill>
                    <a:prstClr val="white">
                      <a:lumMod val="65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595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741487" cy="2849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7">
                    <a:solidFill>
                      <a:prstClr val="white"/>
                    </a:solidFill>
                    <a:latin typeface="Helvetica" panose="020B0604020202020204" pitchFamily="34" charset="0"/>
                    <a:ea typeface="SimSun-ExtB" panose="02010609060101010101" pitchFamily="49" charset="-122"/>
                    <a:cs typeface="Arial" panose="020B0604020202020204" pitchFamily="34" charset="0"/>
                  </a:rPr>
                  <a:t>YOUR TITLE HERE</a:t>
                </a:r>
                <a:endParaRPr lang="zh-CN" altLang="en-US" sz="1867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728134" y="5063071"/>
            <a:ext cx="5549900" cy="922867"/>
            <a:chOff x="546100" y="3797300"/>
            <a:chExt cx="4162425" cy="692704"/>
          </a:xfrm>
        </p:grpSpPr>
        <p:grpSp>
          <p:nvGrpSpPr>
            <p:cNvPr id="24586" name="组合 9"/>
            <p:cNvGrpSpPr>
              <a:grpSpLocks/>
            </p:cNvGrpSpPr>
            <p:nvPr/>
          </p:nvGrpSpPr>
          <p:grpSpPr bwMode="auto">
            <a:xfrm>
              <a:off x="546100" y="3797300"/>
              <a:ext cx="692704" cy="692704"/>
              <a:chOff x="584200" y="3848100"/>
              <a:chExt cx="692704" cy="692704"/>
            </a:xfrm>
          </p:grpSpPr>
          <p:sp>
            <p:nvSpPr>
              <p:cNvPr id="71" name="矩形 70"/>
              <p:cNvSpPr/>
              <p:nvPr/>
            </p:nvSpPr>
            <p:spPr>
              <a:xfrm>
                <a:off x="584200" y="3848100"/>
                <a:ext cx="692150" cy="69270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733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 bwMode="auto">
              <a:xfrm>
                <a:off x="715724" y="4011754"/>
                <a:ext cx="448152" cy="357046"/>
                <a:chOff x="155576" y="754063"/>
                <a:chExt cx="1143000" cy="909638"/>
              </a:xfrm>
              <a:solidFill>
                <a:schemeClr val="bg1"/>
              </a:solidFill>
            </p:grpSpPr>
            <p:sp>
              <p:nvSpPr>
                <p:cNvPr id="62" name="Freeform 13"/>
                <p:cNvSpPr>
                  <a:spLocks noEditPoints="1"/>
                </p:cNvSpPr>
                <p:nvPr/>
              </p:nvSpPr>
              <p:spPr bwMode="auto">
                <a:xfrm>
                  <a:off x="155576" y="855663"/>
                  <a:ext cx="985838" cy="808038"/>
                </a:xfrm>
                <a:custGeom>
                  <a:avLst/>
                  <a:gdLst>
                    <a:gd name="T0" fmla="*/ 98 w 119"/>
                    <a:gd name="T1" fmla="*/ 40 h 95"/>
                    <a:gd name="T2" fmla="*/ 95 w 119"/>
                    <a:gd name="T3" fmla="*/ 36 h 95"/>
                    <a:gd name="T4" fmla="*/ 94 w 119"/>
                    <a:gd name="T5" fmla="*/ 22 h 95"/>
                    <a:gd name="T6" fmla="*/ 69 w 119"/>
                    <a:gd name="T7" fmla="*/ 23 h 95"/>
                    <a:gd name="T8" fmla="*/ 65 w 119"/>
                    <a:gd name="T9" fmla="*/ 16 h 95"/>
                    <a:gd name="T10" fmla="*/ 45 w 119"/>
                    <a:gd name="T11" fmla="*/ 6 h 95"/>
                    <a:gd name="T12" fmla="*/ 11 w 119"/>
                    <a:gd name="T13" fmla="*/ 34 h 95"/>
                    <a:gd name="T14" fmla="*/ 1 w 119"/>
                    <a:gd name="T15" fmla="*/ 60 h 95"/>
                    <a:gd name="T16" fmla="*/ 51 w 119"/>
                    <a:gd name="T17" fmla="*/ 93 h 95"/>
                    <a:gd name="T18" fmla="*/ 110 w 119"/>
                    <a:gd name="T19" fmla="*/ 67 h 95"/>
                    <a:gd name="T20" fmla="*/ 98 w 119"/>
                    <a:gd name="T21" fmla="*/ 40 h 95"/>
                    <a:gd name="T22" fmla="*/ 52 w 119"/>
                    <a:gd name="T23" fmla="*/ 86 h 95"/>
                    <a:gd name="T24" fmla="*/ 14 w 119"/>
                    <a:gd name="T25" fmla="*/ 62 h 95"/>
                    <a:gd name="T26" fmla="*/ 52 w 119"/>
                    <a:gd name="T27" fmla="*/ 35 h 95"/>
                    <a:gd name="T28" fmla="*/ 91 w 119"/>
                    <a:gd name="T29" fmla="*/ 57 h 95"/>
                    <a:gd name="T30" fmla="*/ 52 w 119"/>
                    <a:gd name="T31" fmla="*/ 86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19" h="95">
                      <a:moveTo>
                        <a:pt x="98" y="40"/>
                      </a:moveTo>
                      <a:cubicBezTo>
                        <a:pt x="93" y="39"/>
                        <a:pt x="95" y="36"/>
                        <a:pt x="95" y="36"/>
                      </a:cubicBezTo>
                      <a:cubicBezTo>
                        <a:pt x="95" y="36"/>
                        <a:pt x="100" y="28"/>
                        <a:pt x="94" y="22"/>
                      </a:cubicBezTo>
                      <a:cubicBezTo>
                        <a:pt x="87" y="14"/>
                        <a:pt x="69" y="23"/>
                        <a:pt x="69" y="23"/>
                      </a:cubicBezTo>
                      <a:cubicBezTo>
                        <a:pt x="62" y="25"/>
                        <a:pt x="64" y="22"/>
                        <a:pt x="65" y="16"/>
                      </a:cubicBezTo>
                      <a:cubicBezTo>
                        <a:pt x="65" y="10"/>
                        <a:pt x="63" y="0"/>
                        <a:pt x="45" y="6"/>
                      </a:cubicBezTo>
                      <a:cubicBezTo>
                        <a:pt x="26" y="12"/>
                        <a:pt x="11" y="34"/>
                        <a:pt x="11" y="34"/>
                      </a:cubicBezTo>
                      <a:cubicBezTo>
                        <a:pt x="0" y="49"/>
                        <a:pt x="1" y="60"/>
                        <a:pt x="1" y="60"/>
                      </a:cubicBezTo>
                      <a:cubicBezTo>
                        <a:pt x="4" y="85"/>
                        <a:pt x="30" y="91"/>
                        <a:pt x="51" y="93"/>
                      </a:cubicBezTo>
                      <a:cubicBezTo>
                        <a:pt x="72" y="95"/>
                        <a:pt x="102" y="86"/>
                        <a:pt x="110" y="67"/>
                      </a:cubicBezTo>
                      <a:cubicBezTo>
                        <a:pt x="119" y="48"/>
                        <a:pt x="103" y="41"/>
                        <a:pt x="98" y="40"/>
                      </a:cubicBezTo>
                      <a:close/>
                      <a:moveTo>
                        <a:pt x="52" y="86"/>
                      </a:moveTo>
                      <a:cubicBezTo>
                        <a:pt x="31" y="87"/>
                        <a:pt x="14" y="76"/>
                        <a:pt x="14" y="62"/>
                      </a:cubicBezTo>
                      <a:cubicBezTo>
                        <a:pt x="14" y="48"/>
                        <a:pt x="31" y="36"/>
                        <a:pt x="52" y="35"/>
                      </a:cubicBezTo>
                      <a:cubicBezTo>
                        <a:pt x="74" y="34"/>
                        <a:pt x="91" y="43"/>
                        <a:pt x="91" y="57"/>
                      </a:cubicBezTo>
                      <a:cubicBezTo>
                        <a:pt x="91" y="72"/>
                        <a:pt x="74" y="85"/>
                        <a:pt x="52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>
                    <a:defRPr/>
                  </a:pPr>
                  <a:endParaRPr lang="zh-CN" altLang="en-US">
                    <a:solidFill>
                      <a:prstClr val="black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3" name="Freeform 14"/>
                <p:cNvSpPr>
                  <a:spLocks noEditPoints="1"/>
                </p:cNvSpPr>
                <p:nvPr/>
              </p:nvSpPr>
              <p:spPr bwMode="auto">
                <a:xfrm>
                  <a:off x="379413" y="1212850"/>
                  <a:ext cx="388938" cy="357188"/>
                </a:xfrm>
                <a:custGeom>
                  <a:avLst/>
                  <a:gdLst>
                    <a:gd name="T0" fmla="*/ 21 w 47"/>
                    <a:gd name="T1" fmla="*/ 3 h 42"/>
                    <a:gd name="T2" fmla="*/ 2 w 47"/>
                    <a:gd name="T3" fmla="*/ 25 h 42"/>
                    <a:gd name="T4" fmla="*/ 8 w 47"/>
                    <a:gd name="T5" fmla="*/ 35 h 42"/>
                    <a:gd name="T6" fmla="*/ 40 w 47"/>
                    <a:gd name="T7" fmla="*/ 29 h 42"/>
                    <a:gd name="T8" fmla="*/ 21 w 47"/>
                    <a:gd name="T9" fmla="*/ 3 h 42"/>
                    <a:gd name="T10" fmla="*/ 16 w 47"/>
                    <a:gd name="T11" fmla="*/ 31 h 42"/>
                    <a:gd name="T12" fmla="*/ 8 w 47"/>
                    <a:gd name="T13" fmla="*/ 26 h 42"/>
                    <a:gd name="T14" fmla="*/ 15 w 47"/>
                    <a:gd name="T15" fmla="*/ 19 h 42"/>
                    <a:gd name="T16" fmla="*/ 23 w 47"/>
                    <a:gd name="T17" fmla="*/ 24 h 42"/>
                    <a:gd name="T18" fmla="*/ 16 w 47"/>
                    <a:gd name="T19" fmla="*/ 31 h 42"/>
                    <a:gd name="T20" fmla="*/ 28 w 47"/>
                    <a:gd name="T21" fmla="*/ 20 h 42"/>
                    <a:gd name="T22" fmla="*/ 25 w 47"/>
                    <a:gd name="T23" fmla="*/ 20 h 42"/>
                    <a:gd name="T24" fmla="*/ 26 w 47"/>
                    <a:gd name="T25" fmla="*/ 16 h 42"/>
                    <a:gd name="T26" fmla="*/ 30 w 47"/>
                    <a:gd name="T27" fmla="*/ 16 h 42"/>
                    <a:gd name="T28" fmla="*/ 28 w 47"/>
                    <a:gd name="T29" fmla="*/ 20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7" h="42">
                      <a:moveTo>
                        <a:pt x="21" y="3"/>
                      </a:moveTo>
                      <a:cubicBezTo>
                        <a:pt x="0" y="5"/>
                        <a:pt x="2" y="25"/>
                        <a:pt x="2" y="25"/>
                      </a:cubicBezTo>
                      <a:cubicBezTo>
                        <a:pt x="2" y="25"/>
                        <a:pt x="2" y="32"/>
                        <a:pt x="8" y="35"/>
                      </a:cubicBezTo>
                      <a:cubicBezTo>
                        <a:pt x="21" y="42"/>
                        <a:pt x="33" y="38"/>
                        <a:pt x="40" y="29"/>
                      </a:cubicBezTo>
                      <a:cubicBezTo>
                        <a:pt x="47" y="21"/>
                        <a:pt x="43" y="0"/>
                        <a:pt x="21" y="3"/>
                      </a:cubicBezTo>
                      <a:close/>
                      <a:moveTo>
                        <a:pt x="16" y="31"/>
                      </a:moveTo>
                      <a:cubicBezTo>
                        <a:pt x="12" y="31"/>
                        <a:pt x="8" y="29"/>
                        <a:pt x="8" y="26"/>
                      </a:cubicBezTo>
                      <a:cubicBezTo>
                        <a:pt x="8" y="22"/>
                        <a:pt x="11" y="19"/>
                        <a:pt x="15" y="19"/>
                      </a:cubicBezTo>
                      <a:cubicBezTo>
                        <a:pt x="20" y="18"/>
                        <a:pt x="23" y="21"/>
                        <a:pt x="23" y="24"/>
                      </a:cubicBezTo>
                      <a:cubicBezTo>
                        <a:pt x="23" y="27"/>
                        <a:pt x="20" y="31"/>
                        <a:pt x="16" y="31"/>
                      </a:cubicBezTo>
                      <a:close/>
                      <a:moveTo>
                        <a:pt x="28" y="20"/>
                      </a:moveTo>
                      <a:cubicBezTo>
                        <a:pt x="27" y="21"/>
                        <a:pt x="25" y="21"/>
                        <a:pt x="25" y="20"/>
                      </a:cubicBezTo>
                      <a:cubicBezTo>
                        <a:pt x="24" y="19"/>
                        <a:pt x="24" y="17"/>
                        <a:pt x="26" y="16"/>
                      </a:cubicBezTo>
                      <a:cubicBezTo>
                        <a:pt x="27" y="15"/>
                        <a:pt x="29" y="15"/>
                        <a:pt x="30" y="16"/>
                      </a:cubicBezTo>
                      <a:cubicBezTo>
                        <a:pt x="30" y="17"/>
                        <a:pt x="30" y="19"/>
                        <a:pt x="28" y="2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>
                    <a:defRPr/>
                  </a:pPr>
                  <a:endParaRPr lang="zh-CN" altLang="en-US">
                    <a:solidFill>
                      <a:prstClr val="black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4" name="Freeform 15"/>
                <p:cNvSpPr>
                  <a:spLocks/>
                </p:cNvSpPr>
                <p:nvPr/>
              </p:nvSpPr>
              <p:spPr bwMode="auto">
                <a:xfrm>
                  <a:off x="892176" y="890588"/>
                  <a:ext cx="215900" cy="228600"/>
                </a:xfrm>
                <a:custGeom>
                  <a:avLst/>
                  <a:gdLst>
                    <a:gd name="T0" fmla="*/ 20 w 26"/>
                    <a:gd name="T1" fmla="*/ 27 h 27"/>
                    <a:gd name="T2" fmla="*/ 23 w 26"/>
                    <a:gd name="T3" fmla="*/ 24 h 27"/>
                    <a:gd name="T4" fmla="*/ 23 w 26"/>
                    <a:gd name="T5" fmla="*/ 24 h 27"/>
                    <a:gd name="T6" fmla="*/ 4 w 26"/>
                    <a:gd name="T7" fmla="*/ 4 h 27"/>
                    <a:gd name="T8" fmla="*/ 0 w 26"/>
                    <a:gd name="T9" fmla="*/ 8 h 27"/>
                    <a:gd name="T10" fmla="*/ 4 w 26"/>
                    <a:gd name="T11" fmla="*/ 11 h 27"/>
                    <a:gd name="T12" fmla="*/ 16 w 26"/>
                    <a:gd name="T13" fmla="*/ 23 h 27"/>
                    <a:gd name="T14" fmla="*/ 20 w 26"/>
                    <a:gd name="T15" fmla="*/ 27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6" h="27">
                      <a:moveTo>
                        <a:pt x="20" y="27"/>
                      </a:moveTo>
                      <a:cubicBezTo>
                        <a:pt x="21" y="27"/>
                        <a:pt x="23" y="26"/>
                        <a:pt x="23" y="24"/>
                      </a:cubicBezTo>
                      <a:cubicBezTo>
                        <a:pt x="23" y="24"/>
                        <a:pt x="23" y="24"/>
                        <a:pt x="23" y="24"/>
                      </a:cubicBezTo>
                      <a:cubicBezTo>
                        <a:pt x="26" y="0"/>
                        <a:pt x="4" y="4"/>
                        <a:pt x="4" y="4"/>
                      </a:cubicBezTo>
                      <a:cubicBezTo>
                        <a:pt x="2" y="4"/>
                        <a:pt x="0" y="6"/>
                        <a:pt x="0" y="8"/>
                      </a:cubicBezTo>
                      <a:cubicBezTo>
                        <a:pt x="0" y="10"/>
                        <a:pt x="2" y="11"/>
                        <a:pt x="4" y="11"/>
                      </a:cubicBezTo>
                      <a:cubicBezTo>
                        <a:pt x="19" y="8"/>
                        <a:pt x="16" y="23"/>
                        <a:pt x="16" y="23"/>
                      </a:cubicBezTo>
                      <a:cubicBezTo>
                        <a:pt x="16" y="25"/>
                        <a:pt x="18" y="27"/>
                        <a:pt x="20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>
                    <a:defRPr/>
                  </a:pPr>
                  <a:endParaRPr lang="zh-CN" altLang="en-US">
                    <a:solidFill>
                      <a:prstClr val="black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65" name="Freeform 16"/>
                <p:cNvSpPr>
                  <a:spLocks/>
                </p:cNvSpPr>
                <p:nvPr/>
              </p:nvSpPr>
              <p:spPr bwMode="auto">
                <a:xfrm>
                  <a:off x="850901" y="754063"/>
                  <a:ext cx="447675" cy="425450"/>
                </a:xfrm>
                <a:custGeom>
                  <a:avLst/>
                  <a:gdLst>
                    <a:gd name="T0" fmla="*/ 22 w 54"/>
                    <a:gd name="T1" fmla="*/ 2 h 50"/>
                    <a:gd name="T2" fmla="*/ 4 w 54"/>
                    <a:gd name="T3" fmla="*/ 2 h 50"/>
                    <a:gd name="T4" fmla="*/ 4 w 54"/>
                    <a:gd name="T5" fmla="*/ 2 h 50"/>
                    <a:gd name="T6" fmla="*/ 4 w 54"/>
                    <a:gd name="T7" fmla="*/ 2 h 50"/>
                    <a:gd name="T8" fmla="*/ 0 w 54"/>
                    <a:gd name="T9" fmla="*/ 7 h 50"/>
                    <a:gd name="T10" fmla="*/ 5 w 54"/>
                    <a:gd name="T11" fmla="*/ 12 h 50"/>
                    <a:gd name="T12" fmla="*/ 10 w 54"/>
                    <a:gd name="T13" fmla="*/ 11 h 50"/>
                    <a:gd name="T14" fmla="*/ 35 w 54"/>
                    <a:gd name="T15" fmla="*/ 24 h 50"/>
                    <a:gd name="T16" fmla="*/ 37 w 54"/>
                    <a:gd name="T17" fmla="*/ 41 h 50"/>
                    <a:gd name="T18" fmla="*/ 36 w 54"/>
                    <a:gd name="T19" fmla="*/ 46 h 50"/>
                    <a:gd name="T20" fmla="*/ 41 w 54"/>
                    <a:gd name="T21" fmla="*/ 50 h 50"/>
                    <a:gd name="T22" fmla="*/ 46 w 54"/>
                    <a:gd name="T23" fmla="*/ 46 h 50"/>
                    <a:gd name="T24" fmla="*/ 46 w 54"/>
                    <a:gd name="T25" fmla="*/ 46 h 50"/>
                    <a:gd name="T26" fmla="*/ 22 w 54"/>
                    <a:gd name="T27" fmla="*/ 2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4" h="50">
                      <a:moveTo>
                        <a:pt x="22" y="2"/>
                      </a:moveTo>
                      <a:cubicBezTo>
                        <a:pt x="14" y="0"/>
                        <a:pt x="7" y="1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2" y="3"/>
                        <a:pt x="0" y="5"/>
                        <a:pt x="0" y="7"/>
                      </a:cubicBezTo>
                      <a:cubicBezTo>
                        <a:pt x="0" y="10"/>
                        <a:pt x="2" y="12"/>
                        <a:pt x="5" y="12"/>
                      </a:cubicBezTo>
                      <a:cubicBezTo>
                        <a:pt x="5" y="12"/>
                        <a:pt x="8" y="12"/>
                        <a:pt x="10" y="11"/>
                      </a:cubicBezTo>
                      <a:cubicBezTo>
                        <a:pt x="12" y="10"/>
                        <a:pt x="27" y="11"/>
                        <a:pt x="35" y="24"/>
                      </a:cubicBezTo>
                      <a:cubicBezTo>
                        <a:pt x="39" y="33"/>
                        <a:pt x="37" y="40"/>
                        <a:pt x="37" y="41"/>
                      </a:cubicBezTo>
                      <a:cubicBezTo>
                        <a:pt x="37" y="41"/>
                        <a:pt x="36" y="43"/>
                        <a:pt x="36" y="46"/>
                      </a:cubicBezTo>
                      <a:cubicBezTo>
                        <a:pt x="36" y="49"/>
                        <a:pt x="38" y="50"/>
                        <a:pt x="41" y="50"/>
                      </a:cubicBezTo>
                      <a:cubicBezTo>
                        <a:pt x="43" y="50"/>
                        <a:pt x="45" y="50"/>
                        <a:pt x="46" y="46"/>
                      </a:cubicBezTo>
                      <a:cubicBezTo>
                        <a:pt x="46" y="46"/>
                        <a:pt x="46" y="46"/>
                        <a:pt x="46" y="46"/>
                      </a:cubicBezTo>
                      <a:cubicBezTo>
                        <a:pt x="54" y="18"/>
                        <a:pt x="36" y="5"/>
                        <a:pt x="22" y="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377">
                    <a:defRPr/>
                  </a:pPr>
                  <a:endParaRPr lang="zh-CN" altLang="en-US">
                    <a:solidFill>
                      <a:prstClr val="black"/>
                    </a:solidFill>
                    <a:latin typeface="Calibri" panose="020F0502020204030204"/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24587" name="组合 74"/>
            <p:cNvGrpSpPr>
              <a:grpSpLocks/>
            </p:cNvGrpSpPr>
            <p:nvPr/>
          </p:nvGrpSpPr>
          <p:grpSpPr bwMode="auto">
            <a:xfrm>
              <a:off x="1417435" y="3846859"/>
              <a:ext cx="3291090" cy="578051"/>
              <a:chOff x="5125835" y="3227734"/>
              <a:chExt cx="3291090" cy="578051"/>
            </a:xfrm>
          </p:grpSpPr>
          <p:sp>
            <p:nvSpPr>
              <p:cNvPr id="76" name="文本框 66"/>
              <p:cNvSpPr txBox="1">
                <a:spLocks noChangeArrowheads="1"/>
              </p:cNvSpPr>
              <p:nvPr/>
            </p:nvSpPr>
            <p:spPr bwMode="auto">
              <a:xfrm>
                <a:off x="5162550" y="3505462"/>
                <a:ext cx="3254375" cy="3003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800" dirty="0">
                    <a:solidFill>
                      <a:prstClr val="white">
                        <a:lumMod val="65000"/>
                      </a:prst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Again. this is a dummy text. enter your own text here. this is a sample text. this is a sample text</a:t>
                </a:r>
                <a:endParaRPr lang="zh-CN" altLang="en-US" sz="800" dirty="0">
                  <a:solidFill>
                    <a:prstClr val="white">
                      <a:lumMod val="65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4589" name="文本框 66"/>
              <p:cNvSpPr txBox="1">
                <a:spLocks noChangeArrowheads="1"/>
              </p:cNvSpPr>
              <p:nvPr/>
            </p:nvSpPr>
            <p:spPr bwMode="auto">
              <a:xfrm>
                <a:off x="5125835" y="3227734"/>
                <a:ext cx="1741487" cy="2849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7">
                    <a:solidFill>
                      <a:prstClr val="white"/>
                    </a:solidFill>
                    <a:latin typeface="Helvetica" panose="020B0604020202020204" pitchFamily="34" charset="0"/>
                    <a:ea typeface="SimSun-ExtB" panose="02010609060101010101" pitchFamily="49" charset="-122"/>
                    <a:cs typeface="Arial" panose="020B0604020202020204" pitchFamily="34" charset="0"/>
                  </a:rPr>
                  <a:t>YOUR TITLE HERE</a:t>
                </a:r>
                <a:endParaRPr lang="zh-CN" altLang="en-US" sz="1867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0937372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9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 rot="5400000">
            <a:off x="5571067" y="2419351"/>
            <a:ext cx="1024467" cy="1706033"/>
            <a:chOff x="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1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5613" name="文本框 66"/>
            <p:cNvSpPr txBox="1">
              <a:spLocks noChangeArrowheads="1"/>
            </p:cNvSpPr>
            <p:nvPr/>
          </p:nvSpPr>
          <p:spPr bwMode="auto">
            <a:xfrm>
              <a:off x="33574" y="2447300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" y="1"/>
            <a:ext cx="3026833" cy="2741084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054351" y="1"/>
            <a:ext cx="3028949" cy="2741084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108701" y="1"/>
            <a:ext cx="3028951" cy="2741084"/>
          </a:xfrm>
          <a:prstGeom prst="rect">
            <a:avLst/>
          </a:prstGeom>
          <a:blipFill dpi="0" rotWithShape="0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165168" y="1"/>
            <a:ext cx="3026833" cy="2741084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45" name="组合 7"/>
          <p:cNvGrpSpPr>
            <a:grpSpLocks/>
          </p:cNvGrpSpPr>
          <p:nvPr/>
        </p:nvGrpSpPr>
        <p:grpSpPr bwMode="auto">
          <a:xfrm>
            <a:off x="1794934" y="4038600"/>
            <a:ext cx="8659284" cy="1900198"/>
            <a:chOff x="1885496" y="376804"/>
            <a:chExt cx="6491541" cy="1426499"/>
          </a:xfrm>
        </p:grpSpPr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1885496" y="1387411"/>
              <a:ext cx="6491541" cy="4158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13"/>
            <p:cNvSpPr txBox="1">
              <a:spLocks noChangeArrowheads="1"/>
            </p:cNvSpPr>
            <p:nvPr/>
          </p:nvSpPr>
          <p:spPr bwMode="auto">
            <a:xfrm>
              <a:off x="4433874" y="376804"/>
              <a:ext cx="1653219" cy="562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267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PART01</a:t>
              </a:r>
              <a:endParaRPr lang="zh-CN" altLang="en-US" sz="4267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3827722" y="880519"/>
              <a:ext cx="2503742" cy="254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974968" y="1287304"/>
              <a:ext cx="287208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3596035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 rot="5400000">
            <a:off x="5583767" y="-340782"/>
            <a:ext cx="1024467" cy="1706033"/>
            <a:chOff x="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1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6656" name="文本框 66"/>
            <p:cNvSpPr txBox="1">
              <a:spLocks noChangeArrowheads="1"/>
            </p:cNvSpPr>
            <p:nvPr/>
          </p:nvSpPr>
          <p:spPr bwMode="auto">
            <a:xfrm>
              <a:off x="33574" y="2447300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31685"/>
            <a:ext cx="12192000" cy="3126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3746499" y="1164171"/>
            <a:ext cx="4754033" cy="905210"/>
            <a:chOff x="4715252" y="3138834"/>
            <a:chExt cx="3565148" cy="679570"/>
          </a:xfrm>
        </p:grpSpPr>
        <p:sp>
          <p:nvSpPr>
            <p:cNvPr id="26653" name="文本框 66"/>
            <p:cNvSpPr txBox="1">
              <a:spLocks noChangeArrowheads="1"/>
            </p:cNvSpPr>
            <p:nvPr/>
          </p:nvSpPr>
          <p:spPr bwMode="auto">
            <a:xfrm>
              <a:off x="4715252" y="3518029"/>
              <a:ext cx="3565148" cy="30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prstClr val="black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</a:t>
              </a:r>
              <a:endParaRPr lang="zh-CN" altLang="en-US" sz="800">
                <a:solidFill>
                  <a:prstClr val="black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654" name="文本框 66"/>
            <p:cNvSpPr txBox="1">
              <a:spLocks noChangeArrowheads="1"/>
            </p:cNvSpPr>
            <p:nvPr/>
          </p:nvSpPr>
          <p:spPr bwMode="auto">
            <a:xfrm>
              <a:off x="5240135" y="3138834"/>
              <a:ext cx="2442959" cy="377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667" b="1">
                  <a:solidFill>
                    <a:prstClr val="black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YOUR TITLE HERE</a:t>
              </a:r>
              <a:endParaRPr lang="zh-CN" altLang="en-US" sz="2667" b="1">
                <a:solidFill>
                  <a:prstClr val="black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117600" y="2834217"/>
            <a:ext cx="2946400" cy="3454400"/>
            <a:chOff x="1054100" y="2125444"/>
            <a:chExt cx="2209800" cy="2590800"/>
          </a:xfrm>
        </p:grpSpPr>
        <p:sp>
          <p:nvSpPr>
            <p:cNvPr id="3" name="矩形 2"/>
            <p:cNvSpPr/>
            <p:nvPr/>
          </p:nvSpPr>
          <p:spPr>
            <a:xfrm>
              <a:off x="1054100" y="2125444"/>
              <a:ext cx="2209800" cy="6667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054100" y="2798544"/>
              <a:ext cx="2209800" cy="1917700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6648" name="组合 7"/>
            <p:cNvGrpSpPr>
              <a:grpSpLocks/>
            </p:cNvGrpSpPr>
            <p:nvPr/>
          </p:nvGrpSpPr>
          <p:grpSpPr bwMode="auto">
            <a:xfrm>
              <a:off x="1304106" y="3224784"/>
              <a:ext cx="1809735" cy="918625"/>
              <a:chOff x="2896077" y="752816"/>
              <a:chExt cx="2915697" cy="767320"/>
            </a:xfrm>
          </p:grpSpPr>
          <p:sp>
            <p:nvSpPr>
              <p:cNvPr id="26651" name="文本框 66"/>
              <p:cNvSpPr txBox="1">
                <a:spLocks noChangeArrowheads="1"/>
              </p:cNvSpPr>
              <p:nvPr/>
            </p:nvSpPr>
            <p:spPr bwMode="auto">
              <a:xfrm>
                <a:off x="2904181" y="1173074"/>
                <a:ext cx="2814868" cy="347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800">
                    <a:solidFill>
                      <a:prstClr val="black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Again. this is a dummy text. enter your own text here. this is a sample text. </a:t>
                </a:r>
                <a:endParaRPr lang="zh-CN" altLang="en-US" sz="800">
                  <a:solidFill>
                    <a:prstClr val="black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652" name="文本框 66"/>
              <p:cNvSpPr txBox="1">
                <a:spLocks noChangeArrowheads="1"/>
              </p:cNvSpPr>
              <p:nvPr/>
            </p:nvSpPr>
            <p:spPr bwMode="auto">
              <a:xfrm>
                <a:off x="2896077" y="752816"/>
                <a:ext cx="2915697" cy="3663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600">
                    <a:solidFill>
                      <a:prstClr val="black"/>
                    </a:solidFill>
                    <a:latin typeface="Helvetica" panose="020B0604020202020204" pitchFamily="34" charset="0"/>
                    <a:ea typeface="SimSun-ExtB" panose="02010609060101010101" pitchFamily="49" charset="-122"/>
                    <a:cs typeface="Arial" panose="020B0604020202020204" pitchFamily="34" charset="0"/>
                  </a:rPr>
                  <a:t>PLEASE ADD YOUR TITLE HERE</a:t>
                </a:r>
                <a:endParaRPr lang="zh-CN" altLang="en-US" sz="1600">
                  <a:solidFill>
                    <a:prstClr val="black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6649" name="文本框 13"/>
            <p:cNvSpPr txBox="1">
              <a:spLocks noChangeArrowheads="1"/>
            </p:cNvSpPr>
            <p:nvPr/>
          </p:nvSpPr>
          <p:spPr bwMode="auto">
            <a:xfrm>
              <a:off x="1757160" y="2152997"/>
              <a:ext cx="1063032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800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65%</a:t>
              </a:r>
              <a:endParaRPr lang="zh-CN" altLang="en-US" sz="4800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3" name="十字形 62"/>
            <p:cNvSpPr/>
            <p:nvPr/>
          </p:nvSpPr>
          <p:spPr>
            <a:xfrm>
              <a:off x="15287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4724401" y="2611967"/>
            <a:ext cx="2946400" cy="3676651"/>
            <a:chOff x="3498850" y="1958756"/>
            <a:chExt cx="2209800" cy="2757488"/>
          </a:xfrm>
        </p:grpSpPr>
        <p:sp>
          <p:nvSpPr>
            <p:cNvPr id="42" name="矩形 41"/>
            <p:cNvSpPr/>
            <p:nvPr/>
          </p:nvSpPr>
          <p:spPr>
            <a:xfrm>
              <a:off x="3498850" y="1958756"/>
              <a:ext cx="2209800" cy="83343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498850" y="2798544"/>
              <a:ext cx="2209800" cy="1917700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6641" name="组合 7"/>
            <p:cNvGrpSpPr>
              <a:grpSpLocks/>
            </p:cNvGrpSpPr>
            <p:nvPr/>
          </p:nvGrpSpPr>
          <p:grpSpPr bwMode="auto">
            <a:xfrm>
              <a:off x="3767906" y="3224784"/>
              <a:ext cx="1809735" cy="918625"/>
              <a:chOff x="2896077" y="752816"/>
              <a:chExt cx="2915697" cy="767320"/>
            </a:xfrm>
          </p:grpSpPr>
          <p:sp>
            <p:nvSpPr>
              <p:cNvPr id="26644" name="文本框 66"/>
              <p:cNvSpPr txBox="1">
                <a:spLocks noChangeArrowheads="1"/>
              </p:cNvSpPr>
              <p:nvPr/>
            </p:nvSpPr>
            <p:spPr bwMode="auto">
              <a:xfrm>
                <a:off x="2904181" y="1173074"/>
                <a:ext cx="2814868" cy="347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800">
                    <a:solidFill>
                      <a:prstClr val="black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Again. this is a dummy text. enter your own text here. this is a sample text. </a:t>
                </a:r>
                <a:endParaRPr lang="zh-CN" altLang="en-US" sz="800">
                  <a:solidFill>
                    <a:prstClr val="black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645" name="文本框 66"/>
              <p:cNvSpPr txBox="1">
                <a:spLocks noChangeArrowheads="1"/>
              </p:cNvSpPr>
              <p:nvPr/>
            </p:nvSpPr>
            <p:spPr bwMode="auto">
              <a:xfrm>
                <a:off x="2896077" y="752816"/>
                <a:ext cx="2915697" cy="3663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600">
                    <a:solidFill>
                      <a:prstClr val="black"/>
                    </a:solidFill>
                    <a:latin typeface="Helvetica" panose="020B0604020202020204" pitchFamily="34" charset="0"/>
                    <a:ea typeface="SimSun-ExtB" panose="02010609060101010101" pitchFamily="49" charset="-122"/>
                    <a:cs typeface="Arial" panose="020B0604020202020204" pitchFamily="34" charset="0"/>
                  </a:rPr>
                  <a:t>PLEASE ADD YOUR TITLE HERE</a:t>
                </a:r>
                <a:endParaRPr lang="zh-CN" altLang="en-US" sz="1600">
                  <a:solidFill>
                    <a:prstClr val="black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6642" name="文本框 13"/>
            <p:cNvSpPr txBox="1">
              <a:spLocks noChangeArrowheads="1"/>
            </p:cNvSpPr>
            <p:nvPr/>
          </p:nvSpPr>
          <p:spPr bwMode="auto">
            <a:xfrm>
              <a:off x="4309860" y="2064097"/>
              <a:ext cx="1063032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800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85%</a:t>
              </a:r>
              <a:endParaRPr lang="zh-CN" altLang="en-US" sz="4800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4" name="十字形 63"/>
            <p:cNvSpPr/>
            <p:nvPr/>
          </p:nvSpPr>
          <p:spPr>
            <a:xfrm>
              <a:off x="4094163" y="23064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8331200" y="2834217"/>
            <a:ext cx="2946400" cy="3454400"/>
            <a:chOff x="5943600" y="2125444"/>
            <a:chExt cx="2209800" cy="2590800"/>
          </a:xfrm>
        </p:grpSpPr>
        <p:sp>
          <p:nvSpPr>
            <p:cNvPr id="43" name="矩形 42"/>
            <p:cNvSpPr/>
            <p:nvPr/>
          </p:nvSpPr>
          <p:spPr>
            <a:xfrm>
              <a:off x="5943600" y="2125444"/>
              <a:ext cx="2209800" cy="6667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5943600" y="2798544"/>
              <a:ext cx="2209800" cy="1917700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6634" name="组合 7"/>
            <p:cNvGrpSpPr>
              <a:grpSpLocks/>
            </p:cNvGrpSpPr>
            <p:nvPr/>
          </p:nvGrpSpPr>
          <p:grpSpPr bwMode="auto">
            <a:xfrm>
              <a:off x="6231706" y="3224784"/>
              <a:ext cx="1809735" cy="918625"/>
              <a:chOff x="2896077" y="752816"/>
              <a:chExt cx="2915697" cy="767320"/>
            </a:xfrm>
          </p:grpSpPr>
          <p:sp>
            <p:nvSpPr>
              <p:cNvPr id="26637" name="文本框 66"/>
              <p:cNvSpPr txBox="1">
                <a:spLocks noChangeArrowheads="1"/>
              </p:cNvSpPr>
              <p:nvPr/>
            </p:nvSpPr>
            <p:spPr bwMode="auto">
              <a:xfrm>
                <a:off x="2904181" y="1173074"/>
                <a:ext cx="2814868" cy="3470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800">
                    <a:solidFill>
                      <a:prstClr val="black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Again. this is a dummy text. enter your own text here. this is a sample text. </a:t>
                </a:r>
                <a:endParaRPr lang="zh-CN" altLang="en-US" sz="800">
                  <a:solidFill>
                    <a:prstClr val="black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6638" name="文本框 66"/>
              <p:cNvSpPr txBox="1">
                <a:spLocks noChangeArrowheads="1"/>
              </p:cNvSpPr>
              <p:nvPr/>
            </p:nvSpPr>
            <p:spPr bwMode="auto">
              <a:xfrm>
                <a:off x="2896077" y="752816"/>
                <a:ext cx="2915697" cy="3663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600">
                    <a:solidFill>
                      <a:prstClr val="black"/>
                    </a:solidFill>
                    <a:latin typeface="Helvetica" panose="020B0604020202020204" pitchFamily="34" charset="0"/>
                    <a:ea typeface="SimSun-ExtB" panose="02010609060101010101" pitchFamily="49" charset="-122"/>
                    <a:cs typeface="Arial" panose="020B0604020202020204" pitchFamily="34" charset="0"/>
                  </a:rPr>
                  <a:t>PLEASE ADD YOUR TITLE HERE</a:t>
                </a:r>
                <a:endParaRPr lang="zh-CN" altLang="en-US" sz="1600">
                  <a:solidFill>
                    <a:prstClr val="black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6635" name="文本框 13"/>
            <p:cNvSpPr txBox="1">
              <a:spLocks noChangeArrowheads="1"/>
            </p:cNvSpPr>
            <p:nvPr/>
          </p:nvSpPr>
          <p:spPr bwMode="auto">
            <a:xfrm>
              <a:off x="6722860" y="2152997"/>
              <a:ext cx="1063032" cy="623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800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40%</a:t>
              </a:r>
              <a:endParaRPr lang="zh-CN" altLang="en-US" sz="4800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5" name="十字形 64"/>
            <p:cNvSpPr/>
            <p:nvPr/>
          </p:nvSpPr>
          <p:spPr>
            <a:xfrm>
              <a:off x="6507163" y="2395319"/>
              <a:ext cx="169862" cy="169862"/>
            </a:xfrm>
            <a:prstGeom prst="plus">
              <a:avLst>
                <a:gd name="adj" fmla="val 4138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6876896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5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4"/>
          <p:cNvGrpSpPr>
            <a:grpSpLocks/>
          </p:cNvGrpSpPr>
          <p:nvPr/>
        </p:nvGrpSpPr>
        <p:grpSpPr bwMode="auto">
          <a:xfrm>
            <a:off x="1" y="-16933"/>
            <a:ext cx="12204700" cy="6874933"/>
            <a:chOff x="-2" y="-12889"/>
            <a:chExt cx="9153526" cy="5156389"/>
          </a:xfrm>
        </p:grpSpPr>
        <p:pic>
          <p:nvPicPr>
            <p:cNvPr id="27656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0"/>
              <a:ext cx="9153525" cy="514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-2" y="-12889"/>
              <a:ext cx="9144001" cy="5143689"/>
            </a:xfrm>
            <a:prstGeom prst="rect">
              <a:avLst/>
            </a:prstGeom>
            <a:solidFill>
              <a:srgbClr val="1E3C4E">
                <a:alpha val="6078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4250267" y="1862667"/>
            <a:ext cx="3437467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4155018" y="2010834"/>
            <a:ext cx="434772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800">
                <a:solidFill>
                  <a:prstClr val="white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rPr>
              <a:t>PART03</a:t>
            </a:r>
            <a:endParaRPr lang="zh-CN" altLang="en-US" sz="8800">
              <a:solidFill>
                <a:prstClr val="white"/>
              </a:solidFill>
              <a:latin typeface="Helvetica-Roman-SemiB" pitchFamily="2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4267200" y="4555067"/>
            <a:ext cx="3437467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文本框 66"/>
          <p:cNvSpPr txBox="1">
            <a:spLocks noChangeArrowheads="1"/>
          </p:cNvSpPr>
          <p:nvPr/>
        </p:nvSpPr>
        <p:spPr bwMode="auto">
          <a:xfrm>
            <a:off x="4658784" y="3627967"/>
            <a:ext cx="258868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>
                <a:solidFill>
                  <a:prstClr val="white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</a:t>
            </a:r>
            <a:endParaRPr lang="zh-CN" altLang="en-US" sz="800">
              <a:solidFill>
                <a:prstClr val="white"/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4345518" y="3291418"/>
            <a:ext cx="3084947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67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PLEASE ADD YOUR TITLE HERE</a:t>
            </a:r>
            <a:endParaRPr lang="zh-CN" altLang="en-US" sz="1467">
              <a:solidFill>
                <a:prstClr val="white"/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567703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8701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1016000" y="3420533"/>
            <a:ext cx="11159067" cy="0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2419351" y="3043767"/>
            <a:ext cx="734483" cy="736600"/>
            <a:chOff x="2307521" y="2283162"/>
            <a:chExt cx="551398" cy="551398"/>
          </a:xfrm>
        </p:grpSpPr>
        <p:sp>
          <p:nvSpPr>
            <p:cNvPr id="3" name="矩形 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" name="五角星 3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5380567" y="3043767"/>
            <a:ext cx="734484" cy="736600"/>
            <a:chOff x="2307521" y="2283162"/>
            <a:chExt cx="551398" cy="551398"/>
          </a:xfrm>
        </p:grpSpPr>
        <p:sp>
          <p:nvSpPr>
            <p:cNvPr id="44" name="矩形 43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5" name="五角星 44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6" name="组合 7"/>
          <p:cNvGrpSpPr>
            <a:grpSpLocks/>
          </p:cNvGrpSpPr>
          <p:nvPr/>
        </p:nvGrpSpPr>
        <p:grpSpPr bwMode="auto">
          <a:xfrm>
            <a:off x="2343151" y="929218"/>
            <a:ext cx="3826933" cy="1848885"/>
            <a:chOff x="2935911" y="287892"/>
            <a:chExt cx="2868822" cy="1386862"/>
          </a:xfrm>
        </p:grpSpPr>
        <p:sp>
          <p:nvSpPr>
            <p:cNvPr id="28692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A6A6A6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A6A6A6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693" name="文本框 13"/>
            <p:cNvSpPr txBox="1">
              <a:spLocks noChangeArrowheads="1"/>
            </p:cNvSpPr>
            <p:nvPr/>
          </p:nvSpPr>
          <p:spPr bwMode="auto">
            <a:xfrm>
              <a:off x="2935911" y="287892"/>
              <a:ext cx="1163462" cy="684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3">
                  <a:solidFill>
                    <a:prstClr val="black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89%</a:t>
              </a:r>
              <a:endParaRPr lang="zh-CN" altLang="en-US" sz="5333">
                <a:solidFill>
                  <a:prstClr val="black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9" name="文本框 66"/>
            <p:cNvSpPr txBox="1">
              <a:spLocks noChangeArrowheads="1"/>
            </p:cNvSpPr>
            <p:nvPr/>
          </p:nvSpPr>
          <p:spPr bwMode="auto">
            <a:xfrm>
              <a:off x="2943844" y="880114"/>
              <a:ext cx="2312600" cy="238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4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4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3078717" y="1286572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组合 7"/>
          <p:cNvGrpSpPr>
            <a:grpSpLocks/>
          </p:cNvGrpSpPr>
          <p:nvPr/>
        </p:nvGrpSpPr>
        <p:grpSpPr bwMode="auto">
          <a:xfrm>
            <a:off x="5294310" y="3949839"/>
            <a:ext cx="3826934" cy="1848885"/>
            <a:chOff x="2935911" y="287892"/>
            <a:chExt cx="2868822" cy="1386862"/>
          </a:xfrm>
        </p:grpSpPr>
        <p:sp>
          <p:nvSpPr>
            <p:cNvPr id="28688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A6A6A6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A6A6A6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689" name="文本框 13"/>
            <p:cNvSpPr txBox="1">
              <a:spLocks noChangeArrowheads="1"/>
            </p:cNvSpPr>
            <p:nvPr/>
          </p:nvSpPr>
          <p:spPr bwMode="auto">
            <a:xfrm>
              <a:off x="2935911" y="287892"/>
              <a:ext cx="1163462" cy="684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3">
                  <a:solidFill>
                    <a:prstClr val="black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32%</a:t>
              </a:r>
              <a:endParaRPr lang="zh-CN" altLang="en-US" sz="5333">
                <a:solidFill>
                  <a:prstClr val="black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4" name="文本框 66"/>
            <p:cNvSpPr txBox="1">
              <a:spLocks noChangeArrowheads="1"/>
            </p:cNvSpPr>
            <p:nvPr/>
          </p:nvSpPr>
          <p:spPr bwMode="auto">
            <a:xfrm>
              <a:off x="2943845" y="880115"/>
              <a:ext cx="2312599" cy="238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4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4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3078717" y="1286573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8475133" y="3043767"/>
            <a:ext cx="736600" cy="736600"/>
            <a:chOff x="2307521" y="2283162"/>
            <a:chExt cx="551398" cy="551398"/>
          </a:xfrm>
        </p:grpSpPr>
        <p:sp>
          <p:nvSpPr>
            <p:cNvPr id="57" name="矩形 56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8" name="五角星 57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9" name="组合 7"/>
          <p:cNvGrpSpPr>
            <a:grpSpLocks/>
          </p:cNvGrpSpPr>
          <p:nvPr/>
        </p:nvGrpSpPr>
        <p:grpSpPr bwMode="auto">
          <a:xfrm>
            <a:off x="8322734" y="929218"/>
            <a:ext cx="3826934" cy="1848885"/>
            <a:chOff x="2935911" y="287892"/>
            <a:chExt cx="2868822" cy="1386862"/>
          </a:xfrm>
        </p:grpSpPr>
        <p:sp>
          <p:nvSpPr>
            <p:cNvPr id="28682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A6A6A6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A6A6A6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683" name="文本框 13"/>
            <p:cNvSpPr txBox="1">
              <a:spLocks noChangeArrowheads="1"/>
            </p:cNvSpPr>
            <p:nvPr/>
          </p:nvSpPr>
          <p:spPr bwMode="auto">
            <a:xfrm>
              <a:off x="2935911" y="287892"/>
              <a:ext cx="1459795" cy="684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3">
                  <a:solidFill>
                    <a:prstClr val="black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</a:t>
              </a:r>
              <a:endParaRPr lang="zh-CN" altLang="en-US" sz="5333">
                <a:solidFill>
                  <a:prstClr val="black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62" name="文本框 66"/>
            <p:cNvSpPr txBox="1">
              <a:spLocks noChangeArrowheads="1"/>
            </p:cNvSpPr>
            <p:nvPr/>
          </p:nvSpPr>
          <p:spPr bwMode="auto">
            <a:xfrm>
              <a:off x="2943845" y="880114"/>
              <a:ext cx="2312599" cy="238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4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4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0133310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7948084" y="2544233"/>
            <a:ext cx="1752600" cy="1752600"/>
          </a:xfrm>
          <a:prstGeom prst="ellipse">
            <a:avLst/>
          </a:pr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7368118" y="1964267"/>
            <a:ext cx="2912533" cy="2912533"/>
          </a:xfrm>
          <a:prstGeom prst="ellipse">
            <a:avLst/>
          </a:pr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6172200" y="778934"/>
            <a:ext cx="5285317" cy="5285317"/>
          </a:xfrm>
          <a:prstGeom prst="ellipse">
            <a:avLst/>
          </a:pr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任意多边形 28"/>
          <p:cNvSpPr/>
          <p:nvPr/>
        </p:nvSpPr>
        <p:spPr>
          <a:xfrm flipV="1">
            <a:off x="-10583" y="3359151"/>
            <a:ext cx="8904817" cy="61383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1392767" y="3043767"/>
            <a:ext cx="734484" cy="736600"/>
            <a:chOff x="2307521" y="2283162"/>
            <a:chExt cx="551398" cy="551398"/>
          </a:xfrm>
        </p:grpSpPr>
        <p:sp>
          <p:nvSpPr>
            <p:cNvPr id="31" name="矩形 30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4411133" y="3043767"/>
            <a:ext cx="736600" cy="736600"/>
            <a:chOff x="2307521" y="2283162"/>
            <a:chExt cx="551398" cy="551398"/>
          </a:xfrm>
        </p:grpSpPr>
        <p:sp>
          <p:nvSpPr>
            <p:cNvPr id="43" name="矩形 42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4" name="五角星 43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5" name="组合 7"/>
          <p:cNvGrpSpPr>
            <a:grpSpLocks/>
          </p:cNvGrpSpPr>
          <p:nvPr/>
        </p:nvGrpSpPr>
        <p:grpSpPr bwMode="auto">
          <a:xfrm>
            <a:off x="1316567" y="929218"/>
            <a:ext cx="3826934" cy="1848885"/>
            <a:chOff x="2935911" y="287892"/>
            <a:chExt cx="2868822" cy="1386862"/>
          </a:xfrm>
        </p:grpSpPr>
        <p:sp>
          <p:nvSpPr>
            <p:cNvPr id="29717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A6A6A6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A6A6A6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718" name="文本框 13"/>
            <p:cNvSpPr txBox="1">
              <a:spLocks noChangeArrowheads="1"/>
            </p:cNvSpPr>
            <p:nvPr/>
          </p:nvSpPr>
          <p:spPr bwMode="auto">
            <a:xfrm>
              <a:off x="2935911" y="287892"/>
              <a:ext cx="1163462" cy="684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3">
                  <a:solidFill>
                    <a:prstClr val="black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89%</a:t>
              </a:r>
              <a:endParaRPr lang="zh-CN" altLang="en-US" sz="5333">
                <a:solidFill>
                  <a:prstClr val="black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2943845" y="880114"/>
              <a:ext cx="2312599" cy="238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4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4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3078717" y="1286572"/>
              <a:ext cx="287200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0" name="组合 7"/>
          <p:cNvGrpSpPr>
            <a:grpSpLocks/>
          </p:cNvGrpSpPr>
          <p:nvPr/>
        </p:nvGrpSpPr>
        <p:grpSpPr bwMode="auto">
          <a:xfrm>
            <a:off x="4277784" y="3966634"/>
            <a:ext cx="3826933" cy="1848885"/>
            <a:chOff x="2935911" y="287892"/>
            <a:chExt cx="2868822" cy="1386862"/>
          </a:xfrm>
        </p:grpSpPr>
        <p:sp>
          <p:nvSpPr>
            <p:cNvPr id="29713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A6A6A6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A6A6A6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714" name="文本框 13"/>
            <p:cNvSpPr txBox="1">
              <a:spLocks noChangeArrowheads="1"/>
            </p:cNvSpPr>
            <p:nvPr/>
          </p:nvSpPr>
          <p:spPr bwMode="auto">
            <a:xfrm>
              <a:off x="2935911" y="287892"/>
              <a:ext cx="1163462" cy="684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3">
                  <a:solidFill>
                    <a:prstClr val="black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32%</a:t>
              </a:r>
              <a:endParaRPr lang="zh-CN" altLang="en-US" sz="5333">
                <a:solidFill>
                  <a:prstClr val="black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3" name="文本框 66"/>
            <p:cNvSpPr txBox="1">
              <a:spLocks noChangeArrowheads="1"/>
            </p:cNvSpPr>
            <p:nvPr/>
          </p:nvSpPr>
          <p:spPr bwMode="auto">
            <a:xfrm>
              <a:off x="2943844" y="880115"/>
              <a:ext cx="2312600" cy="238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4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4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8456084" y="3043767"/>
            <a:ext cx="736600" cy="736600"/>
            <a:chOff x="2307521" y="2283162"/>
            <a:chExt cx="551398" cy="551398"/>
          </a:xfrm>
        </p:grpSpPr>
        <p:sp>
          <p:nvSpPr>
            <p:cNvPr id="56" name="矩形 55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五角星 56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65" name="十字形 64"/>
          <p:cNvSpPr/>
          <p:nvPr/>
        </p:nvSpPr>
        <p:spPr>
          <a:xfrm>
            <a:off x="8149167" y="4561418"/>
            <a:ext cx="368300" cy="368300"/>
          </a:xfrm>
          <a:prstGeom prst="plus">
            <a:avLst>
              <a:gd name="adj" fmla="val 413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205384" y="1327152"/>
            <a:ext cx="1894416" cy="1208047"/>
            <a:chOff x="6903281" y="994907"/>
            <a:chExt cx="1421298" cy="905786"/>
          </a:xfrm>
        </p:grpSpPr>
        <p:sp>
          <p:nvSpPr>
            <p:cNvPr id="66" name="十字形 65"/>
            <p:cNvSpPr/>
            <p:nvPr/>
          </p:nvSpPr>
          <p:spPr>
            <a:xfrm>
              <a:off x="7284411" y="994907"/>
              <a:ext cx="427183" cy="426919"/>
            </a:xfrm>
            <a:prstGeom prst="plus">
              <a:avLst>
                <a:gd name="adj" fmla="val 4138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7" name="文本框 66"/>
            <p:cNvSpPr txBox="1">
              <a:spLocks noChangeArrowheads="1"/>
            </p:cNvSpPr>
            <p:nvPr/>
          </p:nvSpPr>
          <p:spPr bwMode="auto">
            <a:xfrm>
              <a:off x="6903281" y="1485309"/>
              <a:ext cx="1421298" cy="415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</a:t>
              </a:r>
              <a:endParaRPr lang="zh-CN" altLang="en-US" sz="800" dirty="0">
                <a:solidFill>
                  <a:prstClr val="white">
                    <a:lumMod val="65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9706274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grpId="1" nodeType="withEffect">
                                  <p:stCondLst>
                                    <p:cond delay="1800"/>
                                  </p:stCondLst>
                                  <p:childTnLst>
                                    <p:animScale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4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autoRev="1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Scale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63" grpId="0" animBg="1"/>
      <p:bldP spid="63" grpId="1" animBg="1"/>
      <p:bldP spid="64" grpId="0" animBg="1"/>
      <p:bldP spid="64" grpId="1" animBg="1"/>
      <p:bldP spid="6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5317067" y="-4233"/>
            <a:ext cx="6874933" cy="6874933"/>
          </a:xfrm>
          <a:custGeom>
            <a:avLst/>
            <a:gdLst>
              <a:gd name="connsiteX0" fmla="*/ 5283200 w 5283200"/>
              <a:gd name="connsiteY0" fmla="*/ 101600 h 5283200"/>
              <a:gd name="connsiteX1" fmla="*/ 5283200 w 5283200"/>
              <a:gd name="connsiteY1" fmla="*/ 0 h 5283200"/>
              <a:gd name="connsiteX2" fmla="*/ 0 w 5283200"/>
              <a:gd name="connsiteY2" fmla="*/ 5283200 h 5283200"/>
              <a:gd name="connsiteX3" fmla="*/ 5283200 w 5283200"/>
              <a:gd name="connsiteY3" fmla="*/ 5283200 h 5283200"/>
              <a:gd name="connsiteX4" fmla="*/ 5283200 w 5283200"/>
              <a:gd name="connsiteY4" fmla="*/ 10160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3200" h="5283200">
                <a:moveTo>
                  <a:pt x="5283200" y="101600"/>
                </a:moveTo>
                <a:lnTo>
                  <a:pt x="5283200" y="0"/>
                </a:lnTo>
                <a:lnTo>
                  <a:pt x="0" y="5283200"/>
                </a:lnTo>
                <a:lnTo>
                  <a:pt x="5283200" y="5283200"/>
                </a:lnTo>
                <a:lnTo>
                  <a:pt x="5283200" y="10160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11271" name="组合 7"/>
          <p:cNvGrpSpPr>
            <a:grpSpLocks/>
          </p:cNvGrpSpPr>
          <p:nvPr/>
        </p:nvGrpSpPr>
        <p:grpSpPr bwMode="auto">
          <a:xfrm>
            <a:off x="1665818" y="414868"/>
            <a:ext cx="3881255" cy="1781152"/>
            <a:chOff x="2986687" y="338699"/>
            <a:chExt cx="2909477" cy="1336056"/>
          </a:xfrm>
        </p:grpSpPr>
        <p:sp>
          <p:nvSpPr>
            <p:cNvPr id="11284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7F7F7F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7F7F7F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" name="文本框 13"/>
            <p:cNvSpPr txBox="1">
              <a:spLocks noChangeArrowheads="1"/>
            </p:cNvSpPr>
            <p:nvPr/>
          </p:nvSpPr>
          <p:spPr bwMode="auto">
            <a:xfrm>
              <a:off x="2986687" y="338699"/>
              <a:ext cx="2029342" cy="684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5333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PART01</a:t>
              </a:r>
              <a:endParaRPr lang="zh-CN" altLang="en-US" sz="5333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72" name="文本框 66"/>
            <p:cNvSpPr txBox="1">
              <a:spLocks noChangeArrowheads="1"/>
            </p:cNvSpPr>
            <p:nvPr/>
          </p:nvSpPr>
          <p:spPr bwMode="auto">
            <a:xfrm>
              <a:off x="2989860" y="880115"/>
              <a:ext cx="2906304" cy="28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3083475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30" name="等腰三角形 29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283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7"/>
          <p:cNvGrpSpPr>
            <a:grpSpLocks/>
          </p:cNvGrpSpPr>
          <p:nvPr/>
        </p:nvGrpSpPr>
        <p:grpSpPr bwMode="auto">
          <a:xfrm>
            <a:off x="1665818" y="2459567"/>
            <a:ext cx="3881255" cy="1780178"/>
            <a:chOff x="2986687" y="338699"/>
            <a:chExt cx="2909477" cy="1335325"/>
          </a:xfrm>
        </p:grpSpPr>
        <p:sp>
          <p:nvSpPr>
            <p:cNvPr id="39" name="文本框 66"/>
            <p:cNvSpPr txBox="1">
              <a:spLocks noChangeArrowheads="1"/>
            </p:cNvSpPr>
            <p:nvPr/>
          </p:nvSpPr>
          <p:spPr bwMode="auto">
            <a:xfrm>
              <a:off x="2989860" y="1373898"/>
              <a:ext cx="2814808" cy="30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文本框 13"/>
            <p:cNvSpPr txBox="1">
              <a:spLocks noChangeArrowheads="1"/>
            </p:cNvSpPr>
            <p:nvPr/>
          </p:nvSpPr>
          <p:spPr bwMode="auto">
            <a:xfrm>
              <a:off x="2986687" y="338699"/>
              <a:ext cx="2029342" cy="684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5333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PART02</a:t>
              </a:r>
              <a:endParaRPr lang="zh-CN" altLang="en-US" sz="5333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42" name="文本框 66"/>
            <p:cNvSpPr txBox="1">
              <a:spLocks noChangeArrowheads="1"/>
            </p:cNvSpPr>
            <p:nvPr/>
          </p:nvSpPr>
          <p:spPr bwMode="auto">
            <a:xfrm>
              <a:off x="2989860" y="880115"/>
              <a:ext cx="2906304" cy="28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3083475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4" name="组合 7"/>
          <p:cNvGrpSpPr>
            <a:grpSpLocks/>
          </p:cNvGrpSpPr>
          <p:nvPr/>
        </p:nvGrpSpPr>
        <p:grpSpPr bwMode="auto">
          <a:xfrm>
            <a:off x="1665818" y="4504268"/>
            <a:ext cx="3881255" cy="1781152"/>
            <a:chOff x="2986687" y="338699"/>
            <a:chExt cx="2909477" cy="1336056"/>
          </a:xfrm>
        </p:grpSpPr>
        <p:sp>
          <p:nvSpPr>
            <p:cNvPr id="11274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7F7F7F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7F7F7F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文本框 13"/>
            <p:cNvSpPr txBox="1">
              <a:spLocks noChangeArrowheads="1"/>
            </p:cNvSpPr>
            <p:nvPr/>
          </p:nvSpPr>
          <p:spPr bwMode="auto">
            <a:xfrm>
              <a:off x="2986687" y="338699"/>
              <a:ext cx="2029342" cy="6848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5333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PART03</a:t>
              </a:r>
              <a:endParaRPr lang="zh-CN" altLang="en-US" sz="5333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2989860" y="880115"/>
              <a:ext cx="2906304" cy="28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3083475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542619" y="2129367"/>
            <a:ext cx="2122511" cy="1892300"/>
            <a:chOff x="5009123" y="1712087"/>
            <a:chExt cx="1590959" cy="1418400"/>
          </a:xfrm>
        </p:grpSpPr>
        <p:sp>
          <p:nvSpPr>
            <p:cNvPr id="37" name="文本框 13"/>
            <p:cNvSpPr txBox="1">
              <a:spLocks noChangeArrowheads="1"/>
            </p:cNvSpPr>
            <p:nvPr/>
          </p:nvSpPr>
          <p:spPr bwMode="auto">
            <a:xfrm>
              <a:off x="5023402" y="2084933"/>
              <a:ext cx="1576680" cy="561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267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Contnet</a:t>
              </a:r>
              <a:endParaRPr lang="zh-CN" altLang="en-US" sz="4267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rot="2700000">
              <a:off x="5009124" y="1712086"/>
              <a:ext cx="1418400" cy="1418401"/>
            </a:xfrm>
            <a:custGeom>
              <a:avLst/>
              <a:gdLst>
                <a:gd name="connsiteX0" fmla="*/ 0 w 1418400"/>
                <a:gd name="connsiteY0" fmla="*/ 1 h 1418401"/>
                <a:gd name="connsiteX1" fmla="*/ 1418400 w 1418400"/>
                <a:gd name="connsiteY1" fmla="*/ 0 h 1418401"/>
                <a:gd name="connsiteX2" fmla="*/ 1418400 w 1418400"/>
                <a:gd name="connsiteY2" fmla="*/ 1418401 h 1418401"/>
                <a:gd name="connsiteX3" fmla="*/ 0 w 1418400"/>
                <a:gd name="connsiteY3" fmla="*/ 1418401 h 1418401"/>
                <a:gd name="connsiteX4" fmla="*/ 0 w 1418400"/>
                <a:gd name="connsiteY4" fmla="*/ 1 h 1418401"/>
                <a:gd name="connsiteX5" fmla="*/ 72409 w 1418400"/>
                <a:gd name="connsiteY5" fmla="*/ 72407 h 1418401"/>
                <a:gd name="connsiteX6" fmla="*/ 72409 w 1418400"/>
                <a:gd name="connsiteY6" fmla="*/ 1345993 h 1418401"/>
                <a:gd name="connsiteX7" fmla="*/ 1345995 w 1418400"/>
                <a:gd name="connsiteY7" fmla="*/ 1345993 h 1418401"/>
                <a:gd name="connsiteX8" fmla="*/ 1345995 w 1418400"/>
                <a:gd name="connsiteY8" fmla="*/ 72407 h 1418401"/>
                <a:gd name="connsiteX9" fmla="*/ 72409 w 1418400"/>
                <a:gd name="connsiteY9" fmla="*/ 72407 h 141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18400" h="1418401">
                  <a:moveTo>
                    <a:pt x="0" y="1"/>
                  </a:moveTo>
                  <a:lnTo>
                    <a:pt x="1418400" y="0"/>
                  </a:lnTo>
                  <a:lnTo>
                    <a:pt x="1418400" y="1418401"/>
                  </a:lnTo>
                  <a:lnTo>
                    <a:pt x="0" y="1418401"/>
                  </a:lnTo>
                  <a:lnTo>
                    <a:pt x="0" y="1"/>
                  </a:lnTo>
                  <a:close/>
                  <a:moveTo>
                    <a:pt x="72409" y="72407"/>
                  </a:moveTo>
                  <a:lnTo>
                    <a:pt x="72409" y="1345993"/>
                  </a:lnTo>
                  <a:lnTo>
                    <a:pt x="1345995" y="1345993"/>
                  </a:lnTo>
                  <a:lnTo>
                    <a:pt x="1345995" y="72407"/>
                  </a:lnTo>
                  <a:lnTo>
                    <a:pt x="72409" y="72407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1855190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986367" y="1121834"/>
            <a:ext cx="4334066" cy="1747285"/>
            <a:chOff x="2875615" y="364103"/>
            <a:chExt cx="3249881" cy="1310651"/>
          </a:xfrm>
        </p:grpSpPr>
        <p:sp>
          <p:nvSpPr>
            <p:cNvPr id="3074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A6A6A6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A6A6A6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742" name="文本框 13"/>
            <p:cNvSpPr txBox="1">
              <a:spLocks noChangeArrowheads="1"/>
            </p:cNvSpPr>
            <p:nvPr/>
          </p:nvSpPr>
          <p:spPr bwMode="auto">
            <a:xfrm>
              <a:off x="4471873" y="364103"/>
              <a:ext cx="1653623" cy="561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7">
                  <a:solidFill>
                    <a:prstClr val="black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PART01</a:t>
              </a:r>
              <a:endParaRPr lang="zh-CN" altLang="en-US" sz="4267">
                <a:solidFill>
                  <a:prstClr val="black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3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907170" cy="28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6368" y="1286573"/>
              <a:ext cx="287278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0740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6064251" y="1231901"/>
            <a:ext cx="6129867" cy="4381500"/>
            <a:chOff x="4218252" y="885825"/>
            <a:chExt cx="4927728" cy="3521346"/>
          </a:xfrm>
        </p:grpSpPr>
        <p:pic>
          <p:nvPicPr>
            <p:cNvPr id="30737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8252" y="885825"/>
              <a:ext cx="4925748" cy="35213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8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24799" y="1079500"/>
              <a:ext cx="4221181" cy="2774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5" name="直接连接符 4"/>
          <p:cNvCxnSpPr/>
          <p:nvPr/>
        </p:nvCxnSpPr>
        <p:spPr>
          <a:xfrm>
            <a:off x="5374217" y="0"/>
            <a:ext cx="0" cy="6858000"/>
          </a:xfrm>
          <a:prstGeom prst="line">
            <a:avLst/>
          </a:prstGeom>
          <a:noFill/>
          <a:ln>
            <a:solidFill>
              <a:srgbClr val="D5D5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5020734" y="1553633"/>
            <a:ext cx="734484" cy="736600"/>
            <a:chOff x="2307521" y="2283162"/>
            <a:chExt cx="551398" cy="551398"/>
          </a:xfrm>
        </p:grpSpPr>
        <p:sp>
          <p:nvSpPr>
            <p:cNvPr id="31" name="矩形 30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1" name="五角星 40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2" name="组合 7"/>
          <p:cNvGrpSpPr>
            <a:grpSpLocks/>
          </p:cNvGrpSpPr>
          <p:nvPr/>
        </p:nvGrpSpPr>
        <p:grpSpPr bwMode="auto">
          <a:xfrm>
            <a:off x="986367" y="3983567"/>
            <a:ext cx="4334066" cy="1747285"/>
            <a:chOff x="2875615" y="364103"/>
            <a:chExt cx="3249881" cy="1310651"/>
          </a:xfrm>
        </p:grpSpPr>
        <p:sp>
          <p:nvSpPr>
            <p:cNvPr id="3073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A6A6A6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A6A6A6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732" name="文本框 13"/>
            <p:cNvSpPr txBox="1">
              <a:spLocks noChangeArrowheads="1"/>
            </p:cNvSpPr>
            <p:nvPr/>
          </p:nvSpPr>
          <p:spPr bwMode="auto">
            <a:xfrm>
              <a:off x="4471873" y="364103"/>
              <a:ext cx="1653623" cy="561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7">
                  <a:solidFill>
                    <a:prstClr val="black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PART02</a:t>
              </a:r>
              <a:endParaRPr lang="zh-CN" altLang="en-US" sz="4267">
                <a:solidFill>
                  <a:prstClr val="black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5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907170" cy="28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5356368" y="1286573"/>
              <a:ext cx="287278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5020734" y="4415367"/>
            <a:ext cx="734484" cy="736600"/>
            <a:chOff x="2307521" y="2283162"/>
            <a:chExt cx="551398" cy="551398"/>
          </a:xfrm>
        </p:grpSpPr>
        <p:sp>
          <p:nvSpPr>
            <p:cNvPr id="48" name="矩形 47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9" name="五角星 48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6538463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766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9" name="组合 7"/>
          <p:cNvGrpSpPr>
            <a:grpSpLocks/>
          </p:cNvGrpSpPr>
          <p:nvPr/>
        </p:nvGrpSpPr>
        <p:grpSpPr bwMode="auto">
          <a:xfrm>
            <a:off x="7715251" y="1397001"/>
            <a:ext cx="3826933" cy="1848885"/>
            <a:chOff x="2935911" y="287892"/>
            <a:chExt cx="2868822" cy="1386862"/>
          </a:xfrm>
        </p:grpSpPr>
        <p:sp>
          <p:nvSpPr>
            <p:cNvPr id="3176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A6A6A6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A6A6A6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762" name="文本框 13"/>
            <p:cNvSpPr txBox="1">
              <a:spLocks noChangeArrowheads="1"/>
            </p:cNvSpPr>
            <p:nvPr/>
          </p:nvSpPr>
          <p:spPr bwMode="auto">
            <a:xfrm>
              <a:off x="2935911" y="287892"/>
              <a:ext cx="1163462" cy="684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3">
                  <a:solidFill>
                    <a:prstClr val="black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89%</a:t>
              </a:r>
              <a:endParaRPr lang="zh-CN" altLang="en-US" sz="5333">
                <a:solidFill>
                  <a:prstClr val="black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1" name="文本框 66"/>
            <p:cNvSpPr txBox="1">
              <a:spLocks noChangeArrowheads="1"/>
            </p:cNvSpPr>
            <p:nvPr/>
          </p:nvSpPr>
          <p:spPr bwMode="auto">
            <a:xfrm>
              <a:off x="2943844" y="880115"/>
              <a:ext cx="2312600" cy="238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4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4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078717" y="1286573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3" name="组合 7"/>
          <p:cNvGrpSpPr>
            <a:grpSpLocks/>
          </p:cNvGrpSpPr>
          <p:nvPr/>
        </p:nvGrpSpPr>
        <p:grpSpPr bwMode="auto">
          <a:xfrm>
            <a:off x="7715251" y="3757085"/>
            <a:ext cx="3826933" cy="1848885"/>
            <a:chOff x="2935911" y="287892"/>
            <a:chExt cx="2868822" cy="1386862"/>
          </a:xfrm>
        </p:grpSpPr>
        <p:sp>
          <p:nvSpPr>
            <p:cNvPr id="31757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A6A6A6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A6A6A6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758" name="文本框 13"/>
            <p:cNvSpPr txBox="1">
              <a:spLocks noChangeArrowheads="1"/>
            </p:cNvSpPr>
            <p:nvPr/>
          </p:nvSpPr>
          <p:spPr bwMode="auto">
            <a:xfrm>
              <a:off x="2935911" y="287892"/>
              <a:ext cx="1163462" cy="6848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5333">
                  <a:solidFill>
                    <a:prstClr val="black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32%</a:t>
              </a:r>
              <a:endParaRPr lang="zh-CN" altLang="en-US" sz="5333">
                <a:solidFill>
                  <a:prstClr val="black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6" name="文本框 66"/>
            <p:cNvSpPr txBox="1">
              <a:spLocks noChangeArrowheads="1"/>
            </p:cNvSpPr>
            <p:nvPr/>
          </p:nvSpPr>
          <p:spPr bwMode="auto">
            <a:xfrm>
              <a:off x="2943844" y="880114"/>
              <a:ext cx="2312600" cy="238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4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4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3078717" y="1286572"/>
              <a:ext cx="28719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48" name="十字形 47"/>
          <p:cNvSpPr/>
          <p:nvPr/>
        </p:nvSpPr>
        <p:spPr>
          <a:xfrm>
            <a:off x="9215967" y="1327151"/>
            <a:ext cx="368300" cy="368300"/>
          </a:xfrm>
          <a:prstGeom prst="plus">
            <a:avLst>
              <a:gd name="adj" fmla="val 413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" name="十字形 48"/>
          <p:cNvSpPr/>
          <p:nvPr/>
        </p:nvSpPr>
        <p:spPr>
          <a:xfrm>
            <a:off x="9215967" y="3799418"/>
            <a:ext cx="368300" cy="368300"/>
          </a:xfrm>
          <a:prstGeom prst="plus">
            <a:avLst>
              <a:gd name="adj" fmla="val 4138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636184" y="-16933"/>
            <a:ext cx="5247216" cy="6874933"/>
            <a:chOff x="694895" y="-12700"/>
            <a:chExt cx="4833397" cy="5156200"/>
          </a:xfrm>
        </p:grpSpPr>
        <p:sp>
          <p:nvSpPr>
            <p:cNvPr id="50" name="任意多边形 49"/>
            <p:cNvSpPr/>
            <p:nvPr/>
          </p:nvSpPr>
          <p:spPr>
            <a:xfrm>
              <a:off x="1049747" y="-12700"/>
              <a:ext cx="4478545" cy="5156200"/>
            </a:xfrm>
            <a:custGeom>
              <a:avLst/>
              <a:gdLst>
                <a:gd name="connsiteX0" fmla="*/ 0 w 3810000"/>
                <a:gd name="connsiteY0" fmla="*/ 0 h 5181600"/>
                <a:gd name="connsiteX1" fmla="*/ 1079500 w 3810000"/>
                <a:gd name="connsiteY1" fmla="*/ 5181600 h 5181600"/>
                <a:gd name="connsiteX2" fmla="*/ 3810000 w 3810000"/>
                <a:gd name="connsiteY2" fmla="*/ 5181600 h 5181600"/>
                <a:gd name="connsiteX3" fmla="*/ 2514600 w 3810000"/>
                <a:gd name="connsiteY3" fmla="*/ 12700 h 5181600"/>
                <a:gd name="connsiteX4" fmla="*/ 0 w 3810000"/>
                <a:gd name="connsiteY4" fmla="*/ 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0" h="5181600">
                  <a:moveTo>
                    <a:pt x="0" y="0"/>
                  </a:moveTo>
                  <a:lnTo>
                    <a:pt x="1079500" y="5181600"/>
                  </a:lnTo>
                  <a:lnTo>
                    <a:pt x="3810000" y="5181600"/>
                  </a:lnTo>
                  <a:lnTo>
                    <a:pt x="251460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694895" y="-12700"/>
              <a:ext cx="4478545" cy="5156200"/>
            </a:xfrm>
            <a:custGeom>
              <a:avLst/>
              <a:gdLst>
                <a:gd name="connsiteX0" fmla="*/ 0 w 3810000"/>
                <a:gd name="connsiteY0" fmla="*/ 0 h 5181600"/>
                <a:gd name="connsiteX1" fmla="*/ 1079500 w 3810000"/>
                <a:gd name="connsiteY1" fmla="*/ 5181600 h 5181600"/>
                <a:gd name="connsiteX2" fmla="*/ 3810000 w 3810000"/>
                <a:gd name="connsiteY2" fmla="*/ 5181600 h 5181600"/>
                <a:gd name="connsiteX3" fmla="*/ 2514600 w 3810000"/>
                <a:gd name="connsiteY3" fmla="*/ 12700 h 5181600"/>
                <a:gd name="connsiteX4" fmla="*/ 0 w 3810000"/>
                <a:gd name="connsiteY4" fmla="*/ 0 h 518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00" h="5181600">
                  <a:moveTo>
                    <a:pt x="0" y="0"/>
                  </a:moveTo>
                  <a:lnTo>
                    <a:pt x="1079500" y="5181600"/>
                  </a:lnTo>
                  <a:lnTo>
                    <a:pt x="3810000" y="5181600"/>
                  </a:lnTo>
                  <a:lnTo>
                    <a:pt x="2514600" y="127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1485900" y="1344085"/>
            <a:ext cx="6011333" cy="4955116"/>
            <a:chOff x="5019675" y="1520189"/>
            <a:chExt cx="3567114" cy="2941321"/>
          </a:xfrm>
        </p:grpSpPr>
        <p:pic>
          <p:nvPicPr>
            <p:cNvPr id="3175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19675" y="1520189"/>
              <a:ext cx="3567114" cy="2941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任意多边形 24"/>
            <p:cNvSpPr/>
            <p:nvPr/>
          </p:nvSpPr>
          <p:spPr>
            <a:xfrm>
              <a:off x="5206823" y="1701116"/>
              <a:ext cx="3175234" cy="1791681"/>
            </a:xfrm>
            <a:custGeom>
              <a:avLst/>
              <a:gdLst>
                <a:gd name="connsiteX0" fmla="*/ 0 w 3175000"/>
                <a:gd name="connsiteY0" fmla="*/ 0 h 1790700"/>
                <a:gd name="connsiteX1" fmla="*/ 3175000 w 3175000"/>
                <a:gd name="connsiteY1" fmla="*/ 0 h 1790700"/>
                <a:gd name="connsiteX2" fmla="*/ 3175000 w 3175000"/>
                <a:gd name="connsiteY2" fmla="*/ 1790700 h 1790700"/>
                <a:gd name="connsiteX3" fmla="*/ 12700 w 3175000"/>
                <a:gd name="connsiteY3" fmla="*/ 1790700 h 1790700"/>
                <a:gd name="connsiteX4" fmla="*/ 0 w 3175000"/>
                <a:gd name="connsiteY4" fmla="*/ 0 h 1790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00" h="1790700">
                  <a:moveTo>
                    <a:pt x="0" y="0"/>
                  </a:moveTo>
                  <a:lnTo>
                    <a:pt x="3175000" y="0"/>
                  </a:lnTo>
                  <a:lnTo>
                    <a:pt x="3175000" y="1790700"/>
                  </a:lnTo>
                  <a:lnTo>
                    <a:pt x="12700" y="1790700"/>
                  </a:lnTo>
                  <a:cubicBezTo>
                    <a:pt x="8467" y="1193800"/>
                    <a:pt x="4233" y="596900"/>
                    <a:pt x="0" y="0"/>
                  </a:cubicBezTo>
                  <a:close/>
                </a:path>
              </a:pathLst>
            </a:cu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1172619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0" name="组合 7"/>
          <p:cNvGrpSpPr>
            <a:grpSpLocks/>
          </p:cNvGrpSpPr>
          <p:nvPr/>
        </p:nvGrpSpPr>
        <p:grpSpPr bwMode="auto">
          <a:xfrm>
            <a:off x="1011767" y="982134"/>
            <a:ext cx="4335207" cy="1747285"/>
            <a:chOff x="2875615" y="364103"/>
            <a:chExt cx="3248995" cy="1310651"/>
          </a:xfrm>
        </p:grpSpPr>
        <p:sp>
          <p:nvSpPr>
            <p:cNvPr id="32788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prstClr val="white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prstClr val="white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789" name="文本框 13"/>
            <p:cNvSpPr txBox="1">
              <a:spLocks noChangeArrowheads="1"/>
            </p:cNvSpPr>
            <p:nvPr/>
          </p:nvSpPr>
          <p:spPr bwMode="auto">
            <a:xfrm>
              <a:off x="4471873" y="364103"/>
              <a:ext cx="1652737" cy="561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7">
                  <a:solidFill>
                    <a:prstClr val="white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PART01</a:t>
              </a:r>
              <a:endParaRPr lang="zh-CN" altLang="en-US" sz="4267">
                <a:solidFill>
                  <a:prstClr val="white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2790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905612" cy="28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7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lang="zh-CN" altLang="en-US" sz="1867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5355039" y="1286573"/>
              <a:ext cx="28712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2787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5234517" y="878418"/>
            <a:ext cx="2309283" cy="5071533"/>
            <a:chOff x="3656150" y="2030967"/>
            <a:chExt cx="1289891" cy="2833096"/>
          </a:xfrm>
        </p:grpSpPr>
        <p:sp>
          <p:nvSpPr>
            <p:cNvPr id="30" name="任意多边形 29"/>
            <p:cNvSpPr/>
            <p:nvPr/>
          </p:nvSpPr>
          <p:spPr bwMode="auto">
            <a:xfrm>
              <a:off x="3656150" y="2030967"/>
              <a:ext cx="1289891" cy="2833096"/>
            </a:xfrm>
            <a:custGeom>
              <a:avLst/>
              <a:gdLst>
                <a:gd name="connsiteX0" fmla="*/ 1145560 w 1685607"/>
                <a:gd name="connsiteY0" fmla="*/ 0 h 3702114"/>
                <a:gd name="connsiteX1" fmla="*/ 1424766 w 1685607"/>
                <a:gd name="connsiteY1" fmla="*/ 0 h 3702114"/>
                <a:gd name="connsiteX2" fmla="*/ 1424766 w 1685607"/>
                <a:gd name="connsiteY2" fmla="*/ 22924 h 3702114"/>
                <a:gd name="connsiteX3" fmla="*/ 1461809 w 1685607"/>
                <a:gd name="connsiteY3" fmla="*/ 22924 h 3702114"/>
                <a:gd name="connsiteX4" fmla="*/ 1685607 w 1685607"/>
                <a:gd name="connsiteY4" fmla="*/ 246722 h 3702114"/>
                <a:gd name="connsiteX5" fmla="*/ 1685607 w 1685607"/>
                <a:gd name="connsiteY5" fmla="*/ 3478316 h 3702114"/>
                <a:gd name="connsiteX6" fmla="*/ 1461809 w 1685607"/>
                <a:gd name="connsiteY6" fmla="*/ 3702114 h 3702114"/>
                <a:gd name="connsiteX7" fmla="*/ 223798 w 1685607"/>
                <a:gd name="connsiteY7" fmla="*/ 3702114 h 3702114"/>
                <a:gd name="connsiteX8" fmla="*/ 0 w 1685607"/>
                <a:gd name="connsiteY8" fmla="*/ 3478316 h 3702114"/>
                <a:gd name="connsiteX9" fmla="*/ 0 w 1685607"/>
                <a:gd name="connsiteY9" fmla="*/ 246722 h 3702114"/>
                <a:gd name="connsiteX10" fmla="*/ 223798 w 1685607"/>
                <a:gd name="connsiteY10" fmla="*/ 22924 h 3702114"/>
                <a:gd name="connsiteX11" fmla="*/ 1145560 w 1685607"/>
                <a:gd name="connsiteY11" fmla="*/ 22924 h 370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85607" h="3702114">
                  <a:moveTo>
                    <a:pt x="1145560" y="0"/>
                  </a:moveTo>
                  <a:lnTo>
                    <a:pt x="1424766" y="0"/>
                  </a:lnTo>
                  <a:lnTo>
                    <a:pt x="1424766" y="22924"/>
                  </a:lnTo>
                  <a:lnTo>
                    <a:pt x="1461809" y="22924"/>
                  </a:lnTo>
                  <a:cubicBezTo>
                    <a:pt x="1585409" y="22924"/>
                    <a:pt x="1685607" y="123122"/>
                    <a:pt x="1685607" y="246722"/>
                  </a:cubicBezTo>
                  <a:lnTo>
                    <a:pt x="1685607" y="3478316"/>
                  </a:lnTo>
                  <a:cubicBezTo>
                    <a:pt x="1685607" y="3601916"/>
                    <a:pt x="1585409" y="3702114"/>
                    <a:pt x="1461809" y="3702114"/>
                  </a:cubicBezTo>
                  <a:lnTo>
                    <a:pt x="223798" y="3702114"/>
                  </a:lnTo>
                  <a:cubicBezTo>
                    <a:pt x="100198" y="3702114"/>
                    <a:pt x="0" y="3601916"/>
                    <a:pt x="0" y="3478316"/>
                  </a:cubicBezTo>
                  <a:lnTo>
                    <a:pt x="0" y="246722"/>
                  </a:lnTo>
                  <a:cubicBezTo>
                    <a:pt x="0" y="123122"/>
                    <a:pt x="100198" y="22924"/>
                    <a:pt x="223798" y="22924"/>
                  </a:cubicBezTo>
                  <a:lnTo>
                    <a:pt x="1145560" y="22924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endParaRPr lang="zh-CN" altLang="en-US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 bwMode="auto">
            <a:xfrm>
              <a:off x="3656150" y="2410526"/>
              <a:ext cx="1289891" cy="2021951"/>
            </a:xfrm>
            <a:prstGeom prst="rect">
              <a:avLst/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>
                <a:defRPr/>
              </a:pPr>
              <a:r>
                <a:rPr lang="en-US" altLang="zh-CN" dirty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rPr>
                <a:t> </a:t>
              </a: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9" name="组合 7"/>
          <p:cNvGrpSpPr>
            <a:grpSpLocks/>
          </p:cNvGrpSpPr>
          <p:nvPr/>
        </p:nvGrpSpPr>
        <p:grpSpPr bwMode="auto">
          <a:xfrm>
            <a:off x="1011767" y="4068234"/>
            <a:ext cx="4335207" cy="1747285"/>
            <a:chOff x="2875615" y="364103"/>
            <a:chExt cx="3248995" cy="1310651"/>
          </a:xfrm>
        </p:grpSpPr>
        <p:sp>
          <p:nvSpPr>
            <p:cNvPr id="32780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prstClr val="black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prstClr val="black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2781" name="文本框 13"/>
            <p:cNvSpPr txBox="1">
              <a:spLocks noChangeArrowheads="1"/>
            </p:cNvSpPr>
            <p:nvPr/>
          </p:nvSpPr>
          <p:spPr bwMode="auto">
            <a:xfrm>
              <a:off x="4471873" y="364103"/>
              <a:ext cx="1652737" cy="561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267">
                  <a:solidFill>
                    <a:prstClr val="black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PART02</a:t>
              </a:r>
              <a:endParaRPr lang="zh-CN" altLang="en-US" sz="4267">
                <a:solidFill>
                  <a:prstClr val="black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2782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905612" cy="28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7">
                  <a:solidFill>
                    <a:prstClr val="black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lang="zh-CN" altLang="en-US" sz="1867">
                <a:solidFill>
                  <a:prstClr val="black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5355039" y="1286573"/>
              <a:ext cx="287124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300133" y="1583268"/>
            <a:ext cx="6764866" cy="3683920"/>
            <a:chOff x="3975838" y="1186972"/>
            <a:chExt cx="5072537" cy="2763358"/>
          </a:xfrm>
        </p:grpSpPr>
        <p:grpSp>
          <p:nvGrpSpPr>
            <p:cNvPr id="32776" name="组合 45"/>
            <p:cNvGrpSpPr>
              <a:grpSpLocks/>
            </p:cNvGrpSpPr>
            <p:nvPr/>
          </p:nvGrpSpPr>
          <p:grpSpPr bwMode="auto">
            <a:xfrm>
              <a:off x="3975838" y="1186972"/>
              <a:ext cx="5003752" cy="2441264"/>
              <a:chOff x="1001260" y="557656"/>
              <a:chExt cx="5003752" cy="2441264"/>
            </a:xfrm>
          </p:grpSpPr>
          <p:sp>
            <p:nvSpPr>
              <p:cNvPr id="32778" name="文本框 13"/>
              <p:cNvSpPr txBox="1">
                <a:spLocks noChangeArrowheads="1"/>
              </p:cNvSpPr>
              <p:nvPr/>
            </p:nvSpPr>
            <p:spPr bwMode="auto">
              <a:xfrm>
                <a:off x="1001260" y="557656"/>
                <a:ext cx="4692612" cy="1839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5333">
                    <a:solidFill>
                      <a:prstClr val="white"/>
                    </a:solidFill>
                    <a:latin typeface="LeviBrush" panose="00000400000000000000" pitchFamily="2" charset="0"/>
                  </a:rPr>
                  <a:t>POWER</a:t>
                </a:r>
                <a:endParaRPr lang="zh-CN" altLang="en-US" sz="15333">
                  <a:solidFill>
                    <a:prstClr val="white"/>
                  </a:solidFill>
                  <a:latin typeface="LeviBrush" panose="00000400000000000000" pitchFamily="2" charset="0"/>
                </a:endParaRPr>
              </a:p>
            </p:txBody>
          </p:sp>
          <p:sp>
            <p:nvSpPr>
              <p:cNvPr id="48" name="文本框 13"/>
              <p:cNvSpPr txBox="1">
                <a:spLocks noChangeArrowheads="1"/>
              </p:cNvSpPr>
              <p:nvPr/>
            </p:nvSpPr>
            <p:spPr bwMode="auto">
              <a:xfrm>
                <a:off x="3078842" y="1821497"/>
                <a:ext cx="2926170" cy="11774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8000">
                    <a:solidFill>
                      <a:schemeClr val="bg1"/>
                    </a:solidFill>
                    <a:latin typeface="BrushScript BT" panose="03060802040406070304" pitchFamily="66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9600" dirty="0">
                    <a:solidFill>
                      <a:prstClr val="black">
                        <a:lumMod val="85000"/>
                        <a:lumOff val="15000"/>
                      </a:prstClr>
                    </a:solidFill>
                    <a:latin typeface="LeviBrush" panose="00000400000000000000" pitchFamily="2" charset="0"/>
                    <a:ea typeface="宋体" panose="02010600030101010101" pitchFamily="2" charset="-122"/>
                  </a:rPr>
                  <a:t>POINTS</a:t>
                </a:r>
                <a:endParaRPr lang="zh-CN" altLang="en-US" sz="96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LeviBrush" panose="00000400000000000000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4" name="文本框 66"/>
            <p:cNvSpPr txBox="1">
              <a:spLocks noChangeArrowheads="1"/>
            </p:cNvSpPr>
            <p:nvPr/>
          </p:nvSpPr>
          <p:spPr bwMode="auto">
            <a:xfrm>
              <a:off x="5804237" y="3419335"/>
              <a:ext cx="3244138" cy="530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3574923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956301" y="0"/>
            <a:ext cx="6235700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201585" y="1206500"/>
            <a:ext cx="3534833" cy="4572000"/>
            <a:chOff x="3233461" y="1567163"/>
            <a:chExt cx="2625090" cy="3395362"/>
          </a:xfrm>
        </p:grpSpPr>
        <p:pic>
          <p:nvPicPr>
            <p:cNvPr id="33805" name="图片 20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83121"/>
              <a:ext cx="2128366" cy="2829468"/>
            </a:xfrm>
            <a:prstGeom prst="rect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5300133" y="1583268"/>
            <a:ext cx="6764866" cy="3683920"/>
            <a:chOff x="3975838" y="1186972"/>
            <a:chExt cx="5072537" cy="2763358"/>
          </a:xfrm>
        </p:grpSpPr>
        <p:grpSp>
          <p:nvGrpSpPr>
            <p:cNvPr id="33801" name="组合 41"/>
            <p:cNvGrpSpPr>
              <a:grpSpLocks/>
            </p:cNvGrpSpPr>
            <p:nvPr/>
          </p:nvGrpSpPr>
          <p:grpSpPr bwMode="auto">
            <a:xfrm>
              <a:off x="3975838" y="1186972"/>
              <a:ext cx="5003752" cy="2441264"/>
              <a:chOff x="1001260" y="557656"/>
              <a:chExt cx="5003752" cy="2441264"/>
            </a:xfrm>
          </p:grpSpPr>
          <p:sp>
            <p:nvSpPr>
              <p:cNvPr id="33803" name="文本框 13"/>
              <p:cNvSpPr txBox="1">
                <a:spLocks noChangeArrowheads="1"/>
              </p:cNvSpPr>
              <p:nvPr/>
            </p:nvSpPr>
            <p:spPr bwMode="auto">
              <a:xfrm>
                <a:off x="1001260" y="557656"/>
                <a:ext cx="4692612" cy="1839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5333">
                    <a:solidFill>
                      <a:prstClr val="white"/>
                    </a:solidFill>
                    <a:latin typeface="LeviBrush" panose="00000400000000000000" pitchFamily="2" charset="0"/>
                  </a:rPr>
                  <a:t>POWER</a:t>
                </a:r>
                <a:endParaRPr lang="zh-CN" altLang="en-US" sz="15333">
                  <a:solidFill>
                    <a:prstClr val="white"/>
                  </a:solidFill>
                  <a:latin typeface="LeviBrush" panose="00000400000000000000" pitchFamily="2" charset="0"/>
                </a:endParaRPr>
              </a:p>
            </p:txBody>
          </p:sp>
          <p:sp>
            <p:nvSpPr>
              <p:cNvPr id="45" name="文本框 13"/>
              <p:cNvSpPr txBox="1">
                <a:spLocks noChangeArrowheads="1"/>
              </p:cNvSpPr>
              <p:nvPr/>
            </p:nvSpPr>
            <p:spPr bwMode="auto">
              <a:xfrm>
                <a:off x="3078842" y="1821497"/>
                <a:ext cx="2926170" cy="11774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8000">
                    <a:solidFill>
                      <a:schemeClr val="bg1"/>
                    </a:solidFill>
                    <a:latin typeface="BrushScript BT" panose="03060802040406070304" pitchFamily="66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9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eviBrush" panose="00000400000000000000" pitchFamily="2" charset="0"/>
                    <a:ea typeface="宋体" panose="02010600030101010101" pitchFamily="2" charset="-122"/>
                  </a:rPr>
                  <a:t>POINTS</a:t>
                </a:r>
                <a:endParaRPr lang="zh-CN" altLang="en-US" sz="9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eviBrush" panose="00000400000000000000" pitchFamily="2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5804237" y="3419335"/>
              <a:ext cx="3244138" cy="530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white">
                      <a:lumMod val="75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</a:t>
              </a:r>
              <a:endParaRPr lang="zh-CN" altLang="en-US" sz="800" dirty="0">
                <a:solidFill>
                  <a:prstClr val="white">
                    <a:lumMod val="75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455084" y="1310218"/>
            <a:ext cx="3852333" cy="4171382"/>
            <a:chOff x="5125834" y="2789584"/>
            <a:chExt cx="2889399" cy="3128749"/>
          </a:xfrm>
        </p:grpSpPr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5175049" y="4312100"/>
              <a:ext cx="2589347" cy="992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</a:r>
              <a:endParaRPr lang="zh-CN" altLang="en-US" sz="800" dirty="0">
                <a:solidFill>
                  <a:prstClr val="white">
                    <a:lumMod val="65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文本框 66"/>
            <p:cNvSpPr txBox="1">
              <a:spLocks noChangeArrowheads="1"/>
            </p:cNvSpPr>
            <p:nvPr/>
          </p:nvSpPr>
          <p:spPr bwMode="auto">
            <a:xfrm>
              <a:off x="5125834" y="2789584"/>
              <a:ext cx="2889399" cy="1361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7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3733" b="1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67" name="文本框 66"/>
            <p:cNvSpPr txBox="1">
              <a:spLocks noChangeArrowheads="1"/>
            </p:cNvSpPr>
            <p:nvPr/>
          </p:nvSpPr>
          <p:spPr bwMode="auto">
            <a:xfrm>
              <a:off x="5175049" y="5502806"/>
              <a:ext cx="2589347" cy="415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text. insert your desired text here. </a:t>
              </a:r>
              <a:endParaRPr lang="zh-CN" altLang="en-US" sz="800" dirty="0">
                <a:solidFill>
                  <a:prstClr val="white">
                    <a:lumMod val="65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4449321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0" y="-16933"/>
            <a:ext cx="12192000" cy="6858000"/>
          </a:xfrm>
          <a:prstGeom prst="rect">
            <a:avLst/>
          </a:prstGeom>
          <a:solidFill>
            <a:srgbClr val="1E3C4E">
              <a:alpha val="6078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4250267" y="1862667"/>
            <a:ext cx="3437467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8" name="文本框 13"/>
          <p:cNvSpPr txBox="1">
            <a:spLocks noChangeArrowheads="1"/>
          </p:cNvSpPr>
          <p:nvPr/>
        </p:nvSpPr>
        <p:spPr bwMode="auto">
          <a:xfrm>
            <a:off x="4155018" y="2010834"/>
            <a:ext cx="434772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800">
                <a:solidFill>
                  <a:prstClr val="white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rPr>
              <a:t>PART04</a:t>
            </a:r>
            <a:endParaRPr lang="zh-CN" altLang="en-US" sz="8800">
              <a:solidFill>
                <a:prstClr val="white"/>
              </a:solidFill>
              <a:latin typeface="Helvetica-Roman-SemiB" pitchFamily="2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4267200" y="4555067"/>
            <a:ext cx="3437467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4658784" y="3627967"/>
            <a:ext cx="258868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>
                <a:solidFill>
                  <a:prstClr val="white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</a:t>
            </a:r>
            <a:endParaRPr lang="zh-CN" altLang="en-US" sz="800">
              <a:solidFill>
                <a:prstClr val="white"/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文本框 66"/>
          <p:cNvSpPr txBox="1">
            <a:spLocks noChangeArrowheads="1"/>
          </p:cNvSpPr>
          <p:nvPr/>
        </p:nvSpPr>
        <p:spPr bwMode="auto">
          <a:xfrm>
            <a:off x="4345518" y="3291418"/>
            <a:ext cx="3084947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67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PLEASE ADD YOUR TITLE HERE</a:t>
            </a:r>
            <a:endParaRPr lang="zh-CN" altLang="en-US" sz="1467">
              <a:solidFill>
                <a:prstClr val="white"/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487672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组合 32"/>
          <p:cNvGrpSpPr>
            <a:grpSpLocks/>
          </p:cNvGrpSpPr>
          <p:nvPr/>
        </p:nvGrpSpPr>
        <p:grpSpPr bwMode="auto">
          <a:xfrm>
            <a:off x="2791884" y="662518"/>
            <a:ext cx="6542616" cy="944720"/>
            <a:chOff x="2093710" y="497234"/>
            <a:chExt cx="4907166" cy="707701"/>
          </a:xfrm>
        </p:grpSpPr>
        <p:sp>
          <p:nvSpPr>
            <p:cNvPr id="2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499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7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3733" b="1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3" name="文本框 2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184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067" spc="800" dirty="0">
                  <a:solidFill>
                    <a:prstClr val="white">
                      <a:lumMod val="65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insert your desired text here </a:t>
              </a:r>
              <a:endParaRPr lang="zh-CN" altLang="en-US" sz="1067" spc="800" dirty="0">
                <a:solidFill>
                  <a:prstClr val="white">
                    <a:lumMod val="65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1270000" y="2120900"/>
            <a:ext cx="2844800" cy="2844800"/>
          </a:xfrm>
          <a:prstGeom prst="ellipse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775200" y="2120900"/>
            <a:ext cx="2844800" cy="2844800"/>
          </a:xfrm>
          <a:prstGeom prst="ellipse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280400" y="2120900"/>
            <a:ext cx="2844800" cy="2844800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44651" y="5077885"/>
            <a:ext cx="20103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latin typeface="Helvetica" panose="020B0604020202020204" pitchFamily="34" charset="0"/>
                <a:ea typeface="宋体" panose="02010600030101010101" pitchFamily="2" charset="-122"/>
              </a:rPr>
              <a:t>Please Add Your Title Here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Helvetica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26051" y="5077885"/>
            <a:ext cx="20103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latin typeface="Helvetica" panose="020B0604020202020204" pitchFamily="34" charset="0"/>
                <a:ea typeface="宋体" panose="02010600030101010101" pitchFamily="2" charset="-122"/>
              </a:rPr>
              <a:t>Please Add Your Title Here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Helvetica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655051" y="5077885"/>
            <a:ext cx="201035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200" dirty="0">
                <a:solidFill>
                  <a:prstClr val="white">
                    <a:lumMod val="50000"/>
                  </a:prstClr>
                </a:solidFill>
                <a:latin typeface="Helvetica" panose="020B0604020202020204" pitchFamily="34" charset="0"/>
                <a:ea typeface="宋体" panose="02010600030101010101" pitchFamily="2" charset="-122"/>
              </a:rPr>
              <a:t>Please Add Your Title Here</a:t>
            </a:r>
            <a:endParaRPr lang="zh-CN" altLang="en-US" sz="1200" dirty="0">
              <a:solidFill>
                <a:prstClr val="white">
                  <a:lumMod val="50000"/>
                </a:prstClr>
              </a:solidFill>
              <a:latin typeface="Helvetica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2520951" y="5636685"/>
            <a:ext cx="342900" cy="88900"/>
            <a:chOff x="1695000" y="4256700"/>
            <a:chExt cx="408900" cy="106500"/>
          </a:xfrm>
        </p:grpSpPr>
        <p:sp>
          <p:nvSpPr>
            <p:cNvPr id="12" name="椭圆 11"/>
            <p:cNvSpPr/>
            <p:nvPr/>
          </p:nvSpPr>
          <p:spPr>
            <a:xfrm>
              <a:off x="1695000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838871" y="4256700"/>
              <a:ext cx="106011" cy="106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1997889" y="4256700"/>
              <a:ext cx="106011" cy="106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6026151" y="5636685"/>
            <a:ext cx="342900" cy="88900"/>
            <a:chOff x="1695000" y="4256700"/>
            <a:chExt cx="408900" cy="106500"/>
          </a:xfrm>
        </p:grpSpPr>
        <p:sp>
          <p:nvSpPr>
            <p:cNvPr id="17" name="椭圆 16"/>
            <p:cNvSpPr/>
            <p:nvPr/>
          </p:nvSpPr>
          <p:spPr>
            <a:xfrm>
              <a:off x="1695000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1838871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997889" y="4256700"/>
              <a:ext cx="106011" cy="10650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9531351" y="5636685"/>
            <a:ext cx="342900" cy="88900"/>
            <a:chOff x="1695000" y="4256700"/>
            <a:chExt cx="408900" cy="106500"/>
          </a:xfrm>
        </p:grpSpPr>
        <p:sp>
          <p:nvSpPr>
            <p:cNvPr id="21" name="椭圆 20"/>
            <p:cNvSpPr/>
            <p:nvPr/>
          </p:nvSpPr>
          <p:spPr>
            <a:xfrm>
              <a:off x="1695000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838871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997889" y="4256700"/>
              <a:ext cx="106011" cy="106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3312584" y="2214034"/>
            <a:ext cx="628649" cy="630767"/>
            <a:chOff x="2484120" y="1661160"/>
            <a:chExt cx="472440" cy="472440"/>
          </a:xfrm>
        </p:grpSpPr>
        <p:sp>
          <p:nvSpPr>
            <p:cNvPr id="24" name="椭圆 23"/>
            <p:cNvSpPr/>
            <p:nvPr/>
          </p:nvSpPr>
          <p:spPr>
            <a:xfrm>
              <a:off x="2484120" y="1661160"/>
              <a:ext cx="472440" cy="4724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860" name="矩形 26"/>
            <p:cNvSpPr>
              <a:spLocks noChangeArrowheads="1"/>
            </p:cNvSpPr>
            <p:nvPr/>
          </p:nvSpPr>
          <p:spPr bwMode="auto">
            <a:xfrm>
              <a:off x="2547824" y="1745731"/>
              <a:ext cx="338757" cy="284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7" b="1">
                  <a:solidFill>
                    <a:prstClr val="white"/>
                  </a:solidFill>
                  <a:latin typeface="Helvetica" panose="020B0604020202020204" pitchFamily="34" charset="0"/>
                  <a:ea typeface="宋体" panose="02010600030101010101" pitchFamily="2" charset="-122"/>
                </a:rPr>
                <a:t>01</a:t>
              </a:r>
              <a:endParaRPr lang="zh-CN" altLang="en-US" sz="1733">
                <a:solidFill>
                  <a:prstClr val="white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6868578" y="2214034"/>
            <a:ext cx="628649" cy="630767"/>
            <a:chOff x="5151120" y="1661160"/>
            <a:chExt cx="472440" cy="472440"/>
          </a:xfrm>
        </p:grpSpPr>
        <p:sp>
          <p:nvSpPr>
            <p:cNvPr id="25" name="椭圆 24"/>
            <p:cNvSpPr/>
            <p:nvPr/>
          </p:nvSpPr>
          <p:spPr>
            <a:xfrm>
              <a:off x="5151120" y="1661160"/>
              <a:ext cx="472440" cy="4724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858" name="矩形 27"/>
            <p:cNvSpPr>
              <a:spLocks noChangeArrowheads="1"/>
            </p:cNvSpPr>
            <p:nvPr/>
          </p:nvSpPr>
          <p:spPr bwMode="auto">
            <a:xfrm>
              <a:off x="5199584" y="1745731"/>
              <a:ext cx="338756" cy="284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7" b="1">
                  <a:solidFill>
                    <a:prstClr val="white"/>
                  </a:solidFill>
                  <a:latin typeface="Helvetica" panose="020B0604020202020204" pitchFamily="34" charset="0"/>
                  <a:ea typeface="宋体" panose="02010600030101010101" pitchFamily="2" charset="-122"/>
                </a:rPr>
                <a:t>02</a:t>
              </a:r>
              <a:endParaRPr lang="zh-CN" altLang="en-US" sz="1733">
                <a:solidFill>
                  <a:prstClr val="white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10475391" y="2214034"/>
            <a:ext cx="628650" cy="630767"/>
            <a:chOff x="7856220" y="1661160"/>
            <a:chExt cx="472440" cy="472440"/>
          </a:xfrm>
        </p:grpSpPr>
        <p:sp>
          <p:nvSpPr>
            <p:cNvPr id="26" name="椭圆 25"/>
            <p:cNvSpPr/>
            <p:nvPr/>
          </p:nvSpPr>
          <p:spPr>
            <a:xfrm>
              <a:off x="7856220" y="1661160"/>
              <a:ext cx="472440" cy="472440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5856" name="矩形 28"/>
            <p:cNvSpPr>
              <a:spLocks noChangeArrowheads="1"/>
            </p:cNvSpPr>
            <p:nvPr/>
          </p:nvSpPr>
          <p:spPr bwMode="auto">
            <a:xfrm>
              <a:off x="7912304" y="1745731"/>
              <a:ext cx="338756" cy="284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7" b="1">
                  <a:solidFill>
                    <a:prstClr val="white"/>
                  </a:solidFill>
                  <a:latin typeface="Helvetica" panose="020B0604020202020204" pitchFamily="34" charset="0"/>
                  <a:ea typeface="宋体" panose="02010600030101010101" pitchFamily="2" charset="-122"/>
                </a:rPr>
                <a:t>03</a:t>
              </a:r>
              <a:endParaRPr lang="zh-CN" altLang="en-US" sz="1733">
                <a:solidFill>
                  <a:prstClr val="white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4764297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/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blipFill dpi="0" rotWithShape="1">
            <a:blip r:embed="rId2" cstate="email">
              <a:alphaModFix amt="2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612900" y="2184400"/>
            <a:ext cx="2184400" cy="2184400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118100" y="2184400"/>
            <a:ext cx="2184400" cy="2184400"/>
          </a:xfrm>
          <a:prstGeom prst="ellipse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623300" y="2184400"/>
            <a:ext cx="2184400" cy="2184400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36871" name="组合 35"/>
          <p:cNvGrpSpPr>
            <a:grpSpLocks/>
          </p:cNvGrpSpPr>
          <p:nvPr/>
        </p:nvGrpSpPr>
        <p:grpSpPr bwMode="auto">
          <a:xfrm>
            <a:off x="2791884" y="662518"/>
            <a:ext cx="6542616" cy="944720"/>
            <a:chOff x="2093710" y="497234"/>
            <a:chExt cx="4907166" cy="707701"/>
          </a:xfrm>
        </p:grpSpPr>
        <p:sp>
          <p:nvSpPr>
            <p:cNvPr id="36884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499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733" b="1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lang="zh-CN" altLang="en-US" sz="3733" b="1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41" name="文本框 40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184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067" spc="800" dirty="0">
                  <a:solidFill>
                    <a:prstClr val="white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insert your desired text here </a:t>
              </a:r>
              <a:endParaRPr lang="zh-CN" altLang="en-US" sz="1067" spc="800" dirty="0">
                <a:solidFill>
                  <a:prstClr val="white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344085" y="4811185"/>
            <a:ext cx="2745316" cy="974419"/>
            <a:chOff x="1008574" y="3608487"/>
            <a:chExt cx="2058476" cy="730541"/>
          </a:xfrm>
        </p:grpSpPr>
        <p:sp>
          <p:nvSpPr>
            <p:cNvPr id="12" name="矩形 11"/>
            <p:cNvSpPr/>
            <p:nvPr/>
          </p:nvSpPr>
          <p:spPr>
            <a:xfrm>
              <a:off x="1241878" y="3608487"/>
              <a:ext cx="1507395" cy="207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Helvetica" panose="020B0604020202020204" pitchFamily="34" charset="0"/>
                  <a:ea typeface="宋体" panose="02010600030101010101" pitchFamily="2" charset="-122"/>
                </a:rPr>
                <a:t>Please Add Your Title Here</a:t>
              </a:r>
              <a:endPara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Helvetica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83" name="文本框 66"/>
            <p:cNvSpPr txBox="1">
              <a:spLocks noChangeArrowheads="1"/>
            </p:cNvSpPr>
            <p:nvPr/>
          </p:nvSpPr>
          <p:spPr bwMode="auto">
            <a:xfrm>
              <a:off x="1008574" y="3923685"/>
              <a:ext cx="2058476" cy="415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A6A6A6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A6A6A6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874686" y="4811185"/>
            <a:ext cx="2745316" cy="974419"/>
            <a:chOff x="3656524" y="3608487"/>
            <a:chExt cx="2058476" cy="730541"/>
          </a:xfrm>
        </p:grpSpPr>
        <p:sp>
          <p:nvSpPr>
            <p:cNvPr id="13" name="矩形 12"/>
            <p:cNvSpPr/>
            <p:nvPr/>
          </p:nvSpPr>
          <p:spPr>
            <a:xfrm>
              <a:off x="3927919" y="3608487"/>
              <a:ext cx="1507395" cy="207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Helvetica" panose="020B0604020202020204" pitchFamily="34" charset="0"/>
                  <a:ea typeface="宋体" panose="02010600030101010101" pitchFamily="2" charset="-122"/>
                </a:rPr>
                <a:t>Please Add Your Title Here</a:t>
              </a:r>
              <a:endPara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Helvetica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81" name="文本框 66"/>
            <p:cNvSpPr txBox="1">
              <a:spLocks noChangeArrowheads="1"/>
            </p:cNvSpPr>
            <p:nvPr/>
          </p:nvSpPr>
          <p:spPr bwMode="auto">
            <a:xfrm>
              <a:off x="3656524" y="3923685"/>
              <a:ext cx="2058476" cy="415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A6A6A6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A6A6A6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8265584" y="4811185"/>
            <a:ext cx="2745316" cy="974419"/>
            <a:chOff x="6199699" y="3608487"/>
            <a:chExt cx="2058476" cy="730541"/>
          </a:xfrm>
        </p:grpSpPr>
        <p:sp>
          <p:nvSpPr>
            <p:cNvPr id="14" name="矩形 13"/>
            <p:cNvSpPr/>
            <p:nvPr/>
          </p:nvSpPr>
          <p:spPr>
            <a:xfrm>
              <a:off x="6499662" y="3608487"/>
              <a:ext cx="1507395" cy="20767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Helvetica" panose="020B0604020202020204" pitchFamily="34" charset="0"/>
                  <a:ea typeface="宋体" panose="02010600030101010101" pitchFamily="2" charset="-122"/>
                </a:rPr>
                <a:t>Please Add Your Title Here</a:t>
              </a:r>
              <a:endPara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Helvetica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879" name="文本框 66"/>
            <p:cNvSpPr txBox="1">
              <a:spLocks noChangeArrowheads="1"/>
            </p:cNvSpPr>
            <p:nvPr/>
          </p:nvSpPr>
          <p:spPr bwMode="auto">
            <a:xfrm>
              <a:off x="6199699" y="3923685"/>
              <a:ext cx="2058476" cy="415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A6A6A6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A6A6A6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6877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4588367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7897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29" name="图表 28"/>
          <p:cNvGraphicFramePr>
            <a:graphicFrameLocks/>
          </p:cNvGraphicFramePr>
          <p:nvPr/>
        </p:nvGraphicFramePr>
        <p:xfrm>
          <a:off x="1341967" y="2252133"/>
          <a:ext cx="7272867" cy="3642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矩形 1"/>
          <p:cNvSpPr/>
          <p:nvPr/>
        </p:nvSpPr>
        <p:spPr>
          <a:xfrm>
            <a:off x="8665634" y="0"/>
            <a:ext cx="3526367" cy="6858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37893" name="组合 56"/>
          <p:cNvGrpSpPr>
            <a:grpSpLocks/>
          </p:cNvGrpSpPr>
          <p:nvPr/>
        </p:nvGrpSpPr>
        <p:grpSpPr bwMode="auto">
          <a:xfrm>
            <a:off x="1653117" y="702734"/>
            <a:ext cx="6542616" cy="944722"/>
            <a:chOff x="2093710" y="497234"/>
            <a:chExt cx="4907166" cy="707701"/>
          </a:xfrm>
        </p:grpSpPr>
        <p:sp>
          <p:nvSpPr>
            <p:cNvPr id="58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499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7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3733" b="1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59" name="文本框 58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184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067" spc="800" dirty="0">
                  <a:solidFill>
                    <a:prstClr val="white">
                      <a:lumMod val="65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insert your desired text here </a:t>
              </a:r>
              <a:endParaRPr lang="zh-CN" altLang="en-US" sz="1067" spc="800" dirty="0">
                <a:solidFill>
                  <a:prstClr val="white">
                    <a:lumMod val="65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294219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8935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354021" y="-67734"/>
            <a:ext cx="8678811" cy="7172899"/>
            <a:chOff x="-1060618" y="-612798"/>
            <a:chExt cx="7715418" cy="6376670"/>
          </a:xfrm>
          <a:noFill/>
        </p:grpSpPr>
        <p:sp>
          <p:nvSpPr>
            <p:cNvPr id="30" name="Freeform 5"/>
            <p:cNvSpPr>
              <a:spLocks/>
            </p:cNvSpPr>
            <p:nvPr/>
          </p:nvSpPr>
          <p:spPr bwMode="auto">
            <a:xfrm>
              <a:off x="2178046" y="-532272"/>
              <a:ext cx="3379585" cy="2881329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1528803" y="1417973"/>
              <a:ext cx="2159109" cy="1824422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" name="Freeform 7"/>
            <p:cNvSpPr>
              <a:spLocks/>
            </p:cNvSpPr>
            <p:nvPr/>
          </p:nvSpPr>
          <p:spPr bwMode="auto">
            <a:xfrm>
              <a:off x="3061317" y="2052117"/>
              <a:ext cx="435346" cy="717187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" name="Freeform 8"/>
            <p:cNvSpPr>
              <a:spLocks/>
            </p:cNvSpPr>
            <p:nvPr/>
          </p:nvSpPr>
          <p:spPr bwMode="auto">
            <a:xfrm>
              <a:off x="-1060618" y="159750"/>
              <a:ext cx="3085161" cy="2330227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Freeform 9"/>
            <p:cNvSpPr>
              <a:spLocks/>
            </p:cNvSpPr>
            <p:nvPr/>
          </p:nvSpPr>
          <p:spPr bwMode="auto">
            <a:xfrm>
              <a:off x="942471" y="1989205"/>
              <a:ext cx="1920047" cy="1376497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" name="Freeform 11"/>
            <p:cNvSpPr>
              <a:spLocks/>
            </p:cNvSpPr>
            <p:nvPr/>
          </p:nvSpPr>
          <p:spPr bwMode="auto">
            <a:xfrm>
              <a:off x="-720897" y="2364156"/>
              <a:ext cx="2979469" cy="1806807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" name="Freeform 12"/>
            <p:cNvSpPr>
              <a:spLocks/>
            </p:cNvSpPr>
            <p:nvPr/>
          </p:nvSpPr>
          <p:spPr bwMode="auto">
            <a:xfrm>
              <a:off x="1991829" y="3866472"/>
              <a:ext cx="1343781" cy="1401660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2958143" y="3848858"/>
              <a:ext cx="908437" cy="785130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Freeform 14"/>
            <p:cNvSpPr>
              <a:spLocks/>
            </p:cNvSpPr>
            <p:nvPr/>
          </p:nvSpPr>
          <p:spPr bwMode="auto">
            <a:xfrm>
              <a:off x="3104097" y="4332015"/>
              <a:ext cx="1187761" cy="903404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" name="Freeform 15"/>
            <p:cNvSpPr>
              <a:spLocks/>
            </p:cNvSpPr>
            <p:nvPr/>
          </p:nvSpPr>
          <p:spPr bwMode="auto">
            <a:xfrm>
              <a:off x="3270182" y="3338019"/>
              <a:ext cx="671891" cy="681957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Freeform 16"/>
            <p:cNvSpPr>
              <a:spLocks/>
            </p:cNvSpPr>
            <p:nvPr/>
          </p:nvSpPr>
          <p:spPr bwMode="auto">
            <a:xfrm>
              <a:off x="3270182" y="2014369"/>
              <a:ext cx="767516" cy="1366430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" name="Freeform 17"/>
            <p:cNvSpPr>
              <a:spLocks/>
            </p:cNvSpPr>
            <p:nvPr/>
          </p:nvSpPr>
          <p:spPr bwMode="auto">
            <a:xfrm>
              <a:off x="3932006" y="1757692"/>
              <a:ext cx="513355" cy="1122334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" name="Freeform 18"/>
            <p:cNvSpPr>
              <a:spLocks/>
            </p:cNvSpPr>
            <p:nvPr/>
          </p:nvSpPr>
          <p:spPr bwMode="auto">
            <a:xfrm>
              <a:off x="3801151" y="3670189"/>
              <a:ext cx="817845" cy="943667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" name="Freeform 19"/>
            <p:cNvSpPr>
              <a:spLocks/>
            </p:cNvSpPr>
            <p:nvPr/>
          </p:nvSpPr>
          <p:spPr bwMode="auto">
            <a:xfrm>
              <a:off x="3705526" y="3124122"/>
              <a:ext cx="1155048" cy="724736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" name="Freeform 20"/>
            <p:cNvSpPr>
              <a:spLocks/>
            </p:cNvSpPr>
            <p:nvPr/>
          </p:nvSpPr>
          <p:spPr bwMode="auto">
            <a:xfrm>
              <a:off x="3962204" y="4455320"/>
              <a:ext cx="1202860" cy="948700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" name="Freeform 22"/>
            <p:cNvSpPr>
              <a:spLocks/>
            </p:cNvSpPr>
            <p:nvPr/>
          </p:nvSpPr>
          <p:spPr bwMode="auto">
            <a:xfrm>
              <a:off x="4903354" y="3886603"/>
              <a:ext cx="666858" cy="817845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" name="Freeform 23"/>
            <p:cNvSpPr>
              <a:spLocks/>
            </p:cNvSpPr>
            <p:nvPr/>
          </p:nvSpPr>
          <p:spPr bwMode="auto">
            <a:xfrm>
              <a:off x="5197778" y="3375766"/>
              <a:ext cx="576266" cy="661825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4644161" y="2804533"/>
              <a:ext cx="722220" cy="883273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7" name="Freeform 25"/>
            <p:cNvSpPr>
              <a:spLocks/>
            </p:cNvSpPr>
            <p:nvPr/>
          </p:nvSpPr>
          <p:spPr bwMode="auto">
            <a:xfrm>
              <a:off x="4780049" y="1782856"/>
              <a:ext cx="193767" cy="274293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4596347" y="1659551"/>
              <a:ext cx="251644" cy="269260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5021627" y="1123548"/>
              <a:ext cx="890821" cy="848042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" name="Freeform 28"/>
            <p:cNvSpPr>
              <a:spLocks/>
            </p:cNvSpPr>
            <p:nvPr/>
          </p:nvSpPr>
          <p:spPr bwMode="auto">
            <a:xfrm>
              <a:off x="5220426" y="612711"/>
              <a:ext cx="1268288" cy="860624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>
              <a:off x="4951167" y="-612798"/>
              <a:ext cx="1703633" cy="1552647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" name="Freeform 31"/>
            <p:cNvSpPr>
              <a:spLocks/>
            </p:cNvSpPr>
            <p:nvPr/>
          </p:nvSpPr>
          <p:spPr bwMode="auto">
            <a:xfrm>
              <a:off x="5575245" y="3229812"/>
              <a:ext cx="161052" cy="145954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" name="Freeform 32"/>
            <p:cNvSpPr>
              <a:spLocks/>
            </p:cNvSpPr>
            <p:nvPr/>
          </p:nvSpPr>
          <p:spPr bwMode="auto">
            <a:xfrm>
              <a:off x="4822827" y="2688776"/>
              <a:ext cx="895854" cy="692023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4" name="Freeform 33"/>
            <p:cNvSpPr>
              <a:spLocks/>
            </p:cNvSpPr>
            <p:nvPr/>
          </p:nvSpPr>
          <p:spPr bwMode="auto">
            <a:xfrm>
              <a:off x="4354769" y="1370160"/>
              <a:ext cx="832944" cy="1187761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5" name="Freeform 34"/>
            <p:cNvSpPr>
              <a:spLocks/>
            </p:cNvSpPr>
            <p:nvPr/>
          </p:nvSpPr>
          <p:spPr bwMode="auto">
            <a:xfrm>
              <a:off x="3972269" y="2510109"/>
              <a:ext cx="878240" cy="865657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6" name="Freeform 35"/>
            <p:cNvSpPr>
              <a:spLocks/>
            </p:cNvSpPr>
            <p:nvPr/>
          </p:nvSpPr>
          <p:spPr bwMode="auto">
            <a:xfrm>
              <a:off x="5623056" y="4359695"/>
              <a:ext cx="251644" cy="606464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7" name="Freeform 36"/>
            <p:cNvSpPr>
              <a:spLocks/>
            </p:cNvSpPr>
            <p:nvPr/>
          </p:nvSpPr>
          <p:spPr bwMode="auto">
            <a:xfrm>
              <a:off x="3773471" y="5434217"/>
              <a:ext cx="387532" cy="329655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grpFill/>
            <a:ln w="9525" cap="flat">
              <a:solidFill>
                <a:schemeClr val="bg1">
                  <a:lumMod val="85000"/>
                </a:schemeClr>
              </a:solidFill>
              <a:prstDash val="solid"/>
              <a:miter lim="800000"/>
              <a:headEnd type="oval"/>
              <a:tailEnd/>
            </a:ln>
          </p:spPr>
          <p:txBody>
            <a:bodyPr/>
            <a:lstStyle/>
            <a:p>
              <a:pPr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8" name="组合 67"/>
          <p:cNvGrpSpPr>
            <a:grpSpLocks/>
          </p:cNvGrpSpPr>
          <p:nvPr/>
        </p:nvGrpSpPr>
        <p:grpSpPr bwMode="auto">
          <a:xfrm>
            <a:off x="2770717" y="651934"/>
            <a:ext cx="6542616" cy="944722"/>
            <a:chOff x="2093710" y="497234"/>
            <a:chExt cx="4907166" cy="707701"/>
          </a:xfrm>
        </p:grpSpPr>
        <p:sp>
          <p:nvSpPr>
            <p:cNvPr id="69" name="文本框 66"/>
            <p:cNvSpPr txBox="1">
              <a:spLocks noChangeArrowheads="1"/>
            </p:cNvSpPr>
            <p:nvPr/>
          </p:nvSpPr>
          <p:spPr bwMode="auto">
            <a:xfrm>
              <a:off x="2093710" y="497234"/>
              <a:ext cx="4907166" cy="499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7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3733" b="1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70" name="文本框 69"/>
            <p:cNvSpPr txBox="1">
              <a:spLocks noChangeArrowheads="1"/>
            </p:cNvSpPr>
            <p:nvPr/>
          </p:nvSpPr>
          <p:spPr bwMode="auto">
            <a:xfrm>
              <a:off x="2603318" y="1020488"/>
              <a:ext cx="3673628" cy="184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067" spc="800" dirty="0">
                  <a:solidFill>
                    <a:prstClr val="white">
                      <a:lumMod val="65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insert your desired text here </a:t>
              </a:r>
              <a:endParaRPr lang="zh-CN" altLang="en-US" sz="1067" spc="800" dirty="0">
                <a:solidFill>
                  <a:prstClr val="white">
                    <a:lumMod val="65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5" name="组合 7"/>
          <p:cNvGrpSpPr>
            <a:grpSpLocks/>
          </p:cNvGrpSpPr>
          <p:nvPr/>
        </p:nvGrpSpPr>
        <p:grpSpPr bwMode="auto">
          <a:xfrm>
            <a:off x="1638301" y="3585634"/>
            <a:ext cx="3416017" cy="1902315"/>
            <a:chOff x="3564043" y="364103"/>
            <a:chExt cx="2560154" cy="1426522"/>
          </a:xfrm>
        </p:grpSpPr>
        <p:sp>
          <p:nvSpPr>
            <p:cNvPr id="76" name="文本框 66"/>
            <p:cNvSpPr txBox="1">
              <a:spLocks noChangeArrowheads="1"/>
            </p:cNvSpPr>
            <p:nvPr/>
          </p:nvSpPr>
          <p:spPr bwMode="auto">
            <a:xfrm>
              <a:off x="3564043" y="1375189"/>
              <a:ext cx="2201852" cy="415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7" name="文本框 13"/>
            <p:cNvSpPr txBox="1">
              <a:spLocks noChangeArrowheads="1"/>
            </p:cNvSpPr>
            <p:nvPr/>
          </p:nvSpPr>
          <p:spPr bwMode="auto">
            <a:xfrm>
              <a:off x="4471434" y="364103"/>
              <a:ext cx="1652763" cy="561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267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PART01</a:t>
              </a:r>
              <a:endParaRPr lang="zh-CN" altLang="en-US" sz="4267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78" name="文本框 66"/>
            <p:cNvSpPr txBox="1">
              <a:spLocks noChangeArrowheads="1"/>
            </p:cNvSpPr>
            <p:nvPr/>
          </p:nvSpPr>
          <p:spPr bwMode="auto">
            <a:xfrm>
              <a:off x="3646533" y="879963"/>
              <a:ext cx="2112603" cy="223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333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333" dirty="0">
                <a:solidFill>
                  <a:prstClr val="black">
                    <a:lumMod val="85000"/>
                    <a:lumOff val="1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5355031" y="1286302"/>
              <a:ext cx="28712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0" name="组合 7"/>
          <p:cNvGrpSpPr>
            <a:grpSpLocks/>
          </p:cNvGrpSpPr>
          <p:nvPr/>
        </p:nvGrpSpPr>
        <p:grpSpPr bwMode="auto">
          <a:xfrm>
            <a:off x="5486401" y="4398434"/>
            <a:ext cx="3631917" cy="1746310"/>
            <a:chOff x="3402196" y="364103"/>
            <a:chExt cx="2722006" cy="1309965"/>
          </a:xfrm>
        </p:grpSpPr>
        <p:sp>
          <p:nvSpPr>
            <p:cNvPr id="81" name="文本框 66"/>
            <p:cNvSpPr txBox="1">
              <a:spLocks noChangeArrowheads="1"/>
            </p:cNvSpPr>
            <p:nvPr/>
          </p:nvSpPr>
          <p:spPr bwMode="auto">
            <a:xfrm>
              <a:off x="3402196" y="1373932"/>
              <a:ext cx="2401771" cy="3001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2" name="文本框 13"/>
            <p:cNvSpPr txBox="1">
              <a:spLocks noChangeArrowheads="1"/>
            </p:cNvSpPr>
            <p:nvPr/>
          </p:nvSpPr>
          <p:spPr bwMode="auto">
            <a:xfrm>
              <a:off x="4471412" y="364103"/>
              <a:ext cx="1652790" cy="5618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267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PART02</a:t>
              </a:r>
              <a:endParaRPr lang="zh-CN" altLang="en-US" sz="4267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83" name="文本框 66"/>
            <p:cNvSpPr txBox="1">
              <a:spLocks noChangeArrowheads="1"/>
            </p:cNvSpPr>
            <p:nvPr/>
          </p:nvSpPr>
          <p:spPr bwMode="auto">
            <a:xfrm>
              <a:off x="3665534" y="880133"/>
              <a:ext cx="2112637" cy="2231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333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333" dirty="0">
                <a:solidFill>
                  <a:prstClr val="black">
                    <a:lumMod val="85000"/>
                    <a:lumOff val="1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5355023" y="1286605"/>
              <a:ext cx="28713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90" name="组合 7"/>
          <p:cNvGrpSpPr>
            <a:grpSpLocks/>
          </p:cNvGrpSpPr>
          <p:nvPr/>
        </p:nvGrpSpPr>
        <p:grpSpPr bwMode="auto">
          <a:xfrm>
            <a:off x="6485467" y="2010834"/>
            <a:ext cx="3280550" cy="1902316"/>
            <a:chOff x="3665811" y="364103"/>
            <a:chExt cx="2458354" cy="1426522"/>
          </a:xfrm>
        </p:grpSpPr>
        <p:sp>
          <p:nvSpPr>
            <p:cNvPr id="91" name="文本框 66"/>
            <p:cNvSpPr txBox="1">
              <a:spLocks noChangeArrowheads="1"/>
            </p:cNvSpPr>
            <p:nvPr/>
          </p:nvSpPr>
          <p:spPr bwMode="auto">
            <a:xfrm>
              <a:off x="3849807" y="1375189"/>
              <a:ext cx="1954164" cy="4154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2" name="文本框 13"/>
            <p:cNvSpPr txBox="1">
              <a:spLocks noChangeArrowheads="1"/>
            </p:cNvSpPr>
            <p:nvPr/>
          </p:nvSpPr>
          <p:spPr bwMode="auto">
            <a:xfrm>
              <a:off x="4471586" y="364103"/>
              <a:ext cx="1652579" cy="561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267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PART03</a:t>
              </a:r>
              <a:endParaRPr lang="zh-CN" altLang="en-US" sz="4267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sp>
          <p:nvSpPr>
            <p:cNvPr id="93" name="文本框 66"/>
            <p:cNvSpPr txBox="1">
              <a:spLocks noChangeArrowheads="1"/>
            </p:cNvSpPr>
            <p:nvPr/>
          </p:nvSpPr>
          <p:spPr bwMode="auto">
            <a:xfrm>
              <a:off x="3665811" y="879963"/>
              <a:ext cx="2112368" cy="223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333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333" dirty="0">
                <a:solidFill>
                  <a:prstClr val="black">
                    <a:lumMod val="85000"/>
                    <a:lumOff val="1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94" name="任意多边形 93"/>
            <p:cNvSpPr/>
            <p:nvPr/>
          </p:nvSpPr>
          <p:spPr>
            <a:xfrm>
              <a:off x="5355084" y="1286302"/>
              <a:ext cx="287097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>
                    <a:lumMod val="85000"/>
                    <a:lumOff val="1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5403293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39" name="等腰三角形 38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945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4" name="图表 3"/>
          <p:cNvGraphicFramePr>
            <a:graphicFrameLocks/>
          </p:cNvGraphicFramePr>
          <p:nvPr/>
        </p:nvGraphicFramePr>
        <p:xfrm>
          <a:off x="5029200" y="1202267"/>
          <a:ext cx="7425267" cy="4995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1403351" y="1479551"/>
            <a:ext cx="3852333" cy="4171382"/>
            <a:chOff x="5125834" y="2789584"/>
            <a:chExt cx="2889399" cy="3128749"/>
          </a:xfrm>
        </p:grpSpPr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5175049" y="4312100"/>
              <a:ext cx="2589347" cy="9926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</a:r>
              <a:endParaRPr lang="zh-CN" altLang="en-US" sz="800" dirty="0">
                <a:solidFill>
                  <a:prstClr val="white">
                    <a:lumMod val="65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文本框 66"/>
            <p:cNvSpPr txBox="1">
              <a:spLocks noChangeArrowheads="1"/>
            </p:cNvSpPr>
            <p:nvPr/>
          </p:nvSpPr>
          <p:spPr bwMode="auto">
            <a:xfrm>
              <a:off x="5125834" y="2789584"/>
              <a:ext cx="2889399" cy="1361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3733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3733" b="1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45" name="文本框 44"/>
            <p:cNvSpPr txBox="1">
              <a:spLocks noChangeArrowheads="1"/>
            </p:cNvSpPr>
            <p:nvPr/>
          </p:nvSpPr>
          <p:spPr bwMode="auto">
            <a:xfrm>
              <a:off x="5175049" y="5502806"/>
              <a:ext cx="2589347" cy="4155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white">
                      <a:lumMod val="65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this is a sample text. insert your desired text here. </a:t>
              </a:r>
              <a:endParaRPr lang="zh-CN" altLang="en-US" sz="800" dirty="0">
                <a:solidFill>
                  <a:prstClr val="white">
                    <a:lumMod val="65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0986335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组合 4"/>
          <p:cNvGrpSpPr>
            <a:grpSpLocks/>
          </p:cNvGrpSpPr>
          <p:nvPr/>
        </p:nvGrpSpPr>
        <p:grpSpPr bwMode="auto">
          <a:xfrm>
            <a:off x="0" y="0"/>
            <a:ext cx="12192000" cy="6858000"/>
            <a:chOff x="0" y="0"/>
            <a:chExt cx="9144001" cy="5143500"/>
          </a:xfrm>
        </p:grpSpPr>
        <p:sp>
          <p:nvSpPr>
            <p:cNvPr id="43" name="矩形 42"/>
            <p:cNvSpPr/>
            <p:nvPr/>
          </p:nvSpPr>
          <p:spPr>
            <a:xfrm>
              <a:off x="0" y="0"/>
              <a:ext cx="9144001" cy="5143500"/>
            </a:xfrm>
            <a:prstGeom prst="rect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0" y="0"/>
              <a:ext cx="9144001" cy="5143500"/>
            </a:xfrm>
            <a:prstGeom prst="rect">
              <a:avLst/>
            </a:prstGeom>
            <a:solidFill>
              <a:srgbClr val="1E3C4E">
                <a:alpha val="6078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4250267" y="1862667"/>
            <a:ext cx="3437467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8" name="文本框 13"/>
          <p:cNvSpPr txBox="1">
            <a:spLocks noChangeArrowheads="1"/>
          </p:cNvSpPr>
          <p:nvPr/>
        </p:nvSpPr>
        <p:spPr bwMode="auto">
          <a:xfrm>
            <a:off x="4256618" y="2010834"/>
            <a:ext cx="434772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800">
                <a:solidFill>
                  <a:prstClr val="white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rPr>
              <a:t>PART01</a:t>
            </a:r>
            <a:endParaRPr lang="zh-CN" altLang="en-US" sz="8800">
              <a:solidFill>
                <a:prstClr val="white"/>
              </a:solidFill>
              <a:latin typeface="Helvetica-Roman-SemiB" pitchFamily="2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9" name="任意多边形 38"/>
          <p:cNvSpPr/>
          <p:nvPr/>
        </p:nvSpPr>
        <p:spPr>
          <a:xfrm>
            <a:off x="4267200" y="4555067"/>
            <a:ext cx="3437467" cy="0"/>
          </a:xfrm>
          <a:custGeom>
            <a:avLst/>
            <a:gdLst>
              <a:gd name="connsiteX0" fmla="*/ 0 w 2578100"/>
              <a:gd name="connsiteY0" fmla="*/ 0 h 0"/>
              <a:gd name="connsiteX1" fmla="*/ 2578100 w 25781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578100">
                <a:moveTo>
                  <a:pt x="0" y="0"/>
                </a:moveTo>
                <a:lnTo>
                  <a:pt x="2578100" y="0"/>
                </a:lnTo>
              </a:path>
            </a:pathLst>
          </a:cu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0" name="文本框 66"/>
          <p:cNvSpPr txBox="1">
            <a:spLocks noChangeArrowheads="1"/>
          </p:cNvSpPr>
          <p:nvPr/>
        </p:nvSpPr>
        <p:spPr bwMode="auto">
          <a:xfrm>
            <a:off x="4658784" y="3627967"/>
            <a:ext cx="258868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>
                <a:solidFill>
                  <a:prstClr val="white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</a:t>
            </a:r>
            <a:endParaRPr lang="zh-CN" altLang="en-US" sz="800">
              <a:solidFill>
                <a:prstClr val="white"/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1" name="文本框 66"/>
          <p:cNvSpPr txBox="1">
            <a:spLocks noChangeArrowheads="1"/>
          </p:cNvSpPr>
          <p:nvPr/>
        </p:nvSpPr>
        <p:spPr bwMode="auto">
          <a:xfrm>
            <a:off x="4345518" y="3291418"/>
            <a:ext cx="3084947" cy="31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67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PLEASE ADD YOUR TITLE HERE</a:t>
            </a:r>
            <a:endParaRPr lang="zh-CN" altLang="en-US" sz="1467">
              <a:solidFill>
                <a:prstClr val="white"/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915326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组合 2"/>
          <p:cNvGrpSpPr>
            <a:grpSpLocks/>
          </p:cNvGrpSpPr>
          <p:nvPr/>
        </p:nvGrpSpPr>
        <p:grpSpPr bwMode="auto">
          <a:xfrm>
            <a:off x="-16934" y="-16933"/>
            <a:ext cx="12225867" cy="6874933"/>
            <a:chOff x="-12700" y="-12889"/>
            <a:chExt cx="9169400" cy="5156389"/>
          </a:xfrm>
        </p:grpSpPr>
        <p:pic>
          <p:nvPicPr>
            <p:cNvPr id="40981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700" y="0"/>
              <a:ext cx="9169400" cy="5143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0" y="-12889"/>
              <a:ext cx="9156700" cy="5143689"/>
            </a:xfrm>
            <a:prstGeom prst="rect">
              <a:avLst/>
            </a:prstGeom>
            <a:solidFill>
              <a:srgbClr val="1E3C4E">
                <a:alpha val="6078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14122400" y="-2218267"/>
            <a:ext cx="220133" cy="203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>
              <a:defRPr/>
            </a:pPr>
            <a:endParaRPr lang="zh-CN" altLang="en-US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2781300" y="1259418"/>
            <a:ext cx="7923964" cy="2923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400">
                <a:solidFill>
                  <a:prstClr val="white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rPr>
              <a:t>Thanks</a:t>
            </a:r>
            <a:endParaRPr lang="zh-CN" altLang="en-US" sz="18400">
              <a:solidFill>
                <a:prstClr val="white"/>
              </a:solidFill>
              <a:latin typeface="Helvetica-Roman-SemiB" pitchFamily="2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4703234" y="3934884"/>
            <a:ext cx="273504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BUSINESS  POWERPOINT</a:t>
            </a:r>
            <a:endParaRPr lang="zh-CN" altLang="en-US" sz="1600">
              <a:solidFill>
                <a:prstClr val="white"/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0" name="文本框 66"/>
          <p:cNvSpPr txBox="1">
            <a:spLocks noChangeArrowheads="1"/>
          </p:cNvSpPr>
          <p:nvPr/>
        </p:nvSpPr>
        <p:spPr bwMode="auto">
          <a:xfrm>
            <a:off x="3911601" y="4286251"/>
            <a:ext cx="4559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>
                <a:solidFill>
                  <a:prstClr val="white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</a:t>
            </a:r>
            <a:endParaRPr lang="zh-CN" altLang="en-US" sz="800">
              <a:solidFill>
                <a:prstClr val="white"/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206751" y="3803651"/>
            <a:ext cx="5848349" cy="59267"/>
            <a:chOff x="2404630" y="2852103"/>
            <a:chExt cx="4386695" cy="45720"/>
          </a:xfrm>
        </p:grpSpPr>
        <p:sp>
          <p:nvSpPr>
            <p:cNvPr id="4" name="任意多边形 3"/>
            <p:cNvSpPr/>
            <p:nvPr/>
          </p:nvSpPr>
          <p:spPr>
            <a:xfrm>
              <a:off x="2404630" y="2880360"/>
              <a:ext cx="1991591" cy="0"/>
            </a:xfrm>
            <a:custGeom>
              <a:avLst/>
              <a:gdLst>
                <a:gd name="connsiteX0" fmla="*/ 2190750 w 2190750"/>
                <a:gd name="connsiteY0" fmla="*/ 0 h 0"/>
                <a:gd name="connsiteX1" fmla="*/ 0 w 21907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0750">
                  <a:moveTo>
                    <a:pt x="2190750" y="0"/>
                  </a:moveTo>
                  <a:lnTo>
                    <a:pt x="0" y="0"/>
                  </a:lnTo>
                </a:path>
              </a:pathLst>
            </a:custGeom>
            <a:noFill/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flipH="1">
              <a:off x="4600575" y="2880360"/>
              <a:ext cx="2190750" cy="0"/>
            </a:xfrm>
            <a:custGeom>
              <a:avLst/>
              <a:gdLst>
                <a:gd name="connsiteX0" fmla="*/ 2190750 w 2190750"/>
                <a:gd name="connsiteY0" fmla="*/ 0 h 0"/>
                <a:gd name="connsiteX1" fmla="*/ 0 w 219075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90750">
                  <a:moveTo>
                    <a:pt x="2190750" y="0"/>
                  </a:moveTo>
                  <a:lnTo>
                    <a:pt x="0" y="0"/>
                  </a:lnTo>
                </a:path>
              </a:pathLst>
            </a:custGeom>
            <a:noFill/>
            <a:ln w="19050"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479697" y="2852103"/>
              <a:ext cx="46043" cy="4572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3050396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5" grpId="0"/>
      <p:bldP spid="26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6197600" y="-16933"/>
            <a:ext cx="59944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818" y="0"/>
            <a:ext cx="12177183" cy="6858000"/>
          </a:xfrm>
          <a:prstGeom prst="rect">
            <a:avLst/>
          </a:prstGeom>
          <a:blipFill dpi="0" rotWithShape="1">
            <a:blip r:embed="rId2">
              <a:alphaModFix amt="10000"/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 rot="2700000">
            <a:off x="5435600" y="1492251"/>
            <a:ext cx="1524000" cy="1524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44" name="组合 7"/>
          <p:cNvGrpSpPr>
            <a:grpSpLocks/>
          </p:cNvGrpSpPr>
          <p:nvPr/>
        </p:nvGrpSpPr>
        <p:grpSpPr bwMode="auto">
          <a:xfrm>
            <a:off x="8574617" y="2622551"/>
            <a:ext cx="3606800" cy="1277706"/>
            <a:chOff x="2989860" y="715752"/>
            <a:chExt cx="2704150" cy="959269"/>
          </a:xfrm>
        </p:grpSpPr>
        <p:sp>
          <p:nvSpPr>
            <p:cNvPr id="13333" name="文本框 66"/>
            <p:cNvSpPr txBox="1">
              <a:spLocks noChangeArrowheads="1"/>
            </p:cNvSpPr>
            <p:nvPr/>
          </p:nvSpPr>
          <p:spPr bwMode="auto">
            <a:xfrm>
              <a:off x="2989864" y="1374629"/>
              <a:ext cx="2704146" cy="300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prstClr val="white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prstClr val="white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334" name="文本框 66"/>
            <p:cNvSpPr txBox="1">
              <a:spLocks noChangeArrowheads="1"/>
            </p:cNvSpPr>
            <p:nvPr/>
          </p:nvSpPr>
          <p:spPr bwMode="auto">
            <a:xfrm>
              <a:off x="2989860" y="715752"/>
              <a:ext cx="1877642" cy="901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>
                  <a:solidFill>
                    <a:prstClr val="white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rPr>
                <a:t>PLEASE ADD YOUR TITLE HERE</a:t>
              </a:r>
              <a:endParaRPr lang="zh-CN" altLang="en-US" sz="2400">
                <a:solidFill>
                  <a:prstClr val="white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 rot="2700000">
            <a:off x="5435600" y="3710517"/>
            <a:ext cx="1524000" cy="1524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 rot="2700000">
            <a:off x="4267200" y="2609851"/>
            <a:ext cx="1524000" cy="1524000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 rot="2700000">
            <a:off x="6620933" y="2609851"/>
            <a:ext cx="1524000" cy="1524000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119717" y="2628902"/>
            <a:ext cx="2986616" cy="1370055"/>
            <a:chOff x="839258" y="1972066"/>
            <a:chExt cx="2240047" cy="1026838"/>
          </a:xfrm>
        </p:grpSpPr>
        <p:sp>
          <p:nvSpPr>
            <p:cNvPr id="13331" name="文本框 66"/>
            <p:cNvSpPr txBox="1">
              <a:spLocks noChangeArrowheads="1"/>
            </p:cNvSpPr>
            <p:nvPr/>
          </p:nvSpPr>
          <p:spPr bwMode="auto">
            <a:xfrm>
              <a:off x="839258" y="2583690"/>
              <a:ext cx="2240047" cy="415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prstClr val="black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prstClr val="black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文本框 13"/>
            <p:cNvSpPr txBox="1">
              <a:spLocks noChangeArrowheads="1"/>
            </p:cNvSpPr>
            <p:nvPr/>
          </p:nvSpPr>
          <p:spPr bwMode="auto">
            <a:xfrm>
              <a:off x="840845" y="1972066"/>
              <a:ext cx="2030440" cy="684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5333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PART01</a:t>
              </a:r>
              <a:endParaRPr lang="zh-CN" altLang="en-US" sz="5333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873501" y="150284"/>
            <a:ext cx="2199217" cy="3062816"/>
            <a:chOff x="2905125" y="111919"/>
            <a:chExt cx="1650206" cy="2297906"/>
          </a:xfrm>
        </p:grpSpPr>
        <p:sp>
          <p:nvSpPr>
            <p:cNvPr id="11" name="任意多边形 10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 flipV="1">
            <a:off x="3873501" y="3591984"/>
            <a:ext cx="2199217" cy="3062816"/>
            <a:chOff x="2905125" y="111919"/>
            <a:chExt cx="1650206" cy="2297906"/>
          </a:xfrm>
        </p:grpSpPr>
        <p:sp>
          <p:nvSpPr>
            <p:cNvPr id="50" name="任意多边形 49"/>
            <p:cNvSpPr/>
            <p:nvPr/>
          </p:nvSpPr>
          <p:spPr>
            <a:xfrm>
              <a:off x="2905125" y="142091"/>
              <a:ext cx="1620028" cy="2267734"/>
            </a:xfrm>
            <a:custGeom>
              <a:avLst/>
              <a:gdLst>
                <a:gd name="connsiteX0" fmla="*/ 0 w 1619250"/>
                <a:gd name="connsiteY0" fmla="*/ 2266950 h 2266950"/>
                <a:gd name="connsiteX1" fmla="*/ 1619250 w 1619250"/>
                <a:gd name="connsiteY1" fmla="*/ 647700 h 2266950"/>
                <a:gd name="connsiteX2" fmla="*/ 1619250 w 1619250"/>
                <a:gd name="connsiteY2" fmla="*/ 0 h 22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0" h="2266950">
                  <a:moveTo>
                    <a:pt x="0" y="2266950"/>
                  </a:moveTo>
                  <a:lnTo>
                    <a:pt x="1619250" y="647700"/>
                  </a:lnTo>
                  <a:lnTo>
                    <a:pt x="161925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4493388" y="111919"/>
              <a:ext cx="61943" cy="6193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23" name="等腰三角形 22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326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4016096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71" name="组合 7"/>
          <p:cNvGrpSpPr>
            <a:grpSpLocks/>
          </p:cNvGrpSpPr>
          <p:nvPr/>
        </p:nvGrpSpPr>
        <p:grpSpPr bwMode="auto">
          <a:xfrm>
            <a:off x="1314451" y="448733"/>
            <a:ext cx="4334650" cy="1746310"/>
            <a:chOff x="2875615" y="364103"/>
            <a:chExt cx="3250320" cy="1309920"/>
          </a:xfrm>
        </p:grpSpPr>
        <p:sp>
          <p:nvSpPr>
            <p:cNvPr id="11282" name="文本框 66"/>
            <p:cNvSpPr txBox="1">
              <a:spLocks noChangeArrowheads="1"/>
            </p:cNvSpPr>
            <p:nvPr/>
          </p:nvSpPr>
          <p:spPr bwMode="auto">
            <a:xfrm>
              <a:off x="2989892" y="1373898"/>
              <a:ext cx="2814059" cy="3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283" name="文本框 13"/>
            <p:cNvSpPr txBox="1">
              <a:spLocks noChangeArrowheads="1"/>
            </p:cNvSpPr>
            <p:nvPr/>
          </p:nvSpPr>
          <p:spPr bwMode="auto">
            <a:xfrm>
              <a:off x="4472312" y="364103"/>
              <a:ext cx="1653623" cy="561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267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PART01</a:t>
              </a:r>
              <a:endParaRPr lang="zh-CN" altLang="en-US" sz="4267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72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907170" cy="28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5356367" y="1286573"/>
              <a:ext cx="287279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286500" y="1813984"/>
            <a:ext cx="3691467" cy="4089400"/>
          </a:xfrm>
          <a:custGeom>
            <a:avLst/>
            <a:gdLst>
              <a:gd name="connsiteX0" fmla="*/ 0 w 1917700"/>
              <a:gd name="connsiteY0" fmla="*/ 0 h 3067050"/>
              <a:gd name="connsiteX1" fmla="*/ 1917700 w 1917700"/>
              <a:gd name="connsiteY1" fmla="*/ 0 h 3067050"/>
              <a:gd name="connsiteX2" fmla="*/ 1917700 w 1917700"/>
              <a:gd name="connsiteY2" fmla="*/ 3067050 h 3067050"/>
              <a:gd name="connsiteX3" fmla="*/ 0 w 1917700"/>
              <a:gd name="connsiteY3" fmla="*/ 3067050 h 3067050"/>
              <a:gd name="connsiteX4" fmla="*/ 0 w 1917700"/>
              <a:gd name="connsiteY4" fmla="*/ 0 h 3067050"/>
              <a:gd name="connsiteX0" fmla="*/ 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0 w 2768600"/>
              <a:gd name="connsiteY4" fmla="*/ 0 h 3067050"/>
              <a:gd name="connsiteX0" fmla="*/ 77470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774700 w 276860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8600" h="3067050">
                <a:moveTo>
                  <a:pt x="774700" y="0"/>
                </a:moveTo>
                <a:lnTo>
                  <a:pt x="2768600" y="0"/>
                </a:lnTo>
                <a:lnTo>
                  <a:pt x="1917700" y="3067050"/>
                </a:lnTo>
                <a:lnTo>
                  <a:pt x="0" y="3067050"/>
                </a:lnTo>
                <a:lnTo>
                  <a:pt x="774700" y="0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1" name="矩形 1"/>
          <p:cNvSpPr/>
          <p:nvPr/>
        </p:nvSpPr>
        <p:spPr>
          <a:xfrm>
            <a:off x="7183967" y="1424517"/>
            <a:ext cx="3691467" cy="4089400"/>
          </a:xfrm>
          <a:custGeom>
            <a:avLst/>
            <a:gdLst>
              <a:gd name="connsiteX0" fmla="*/ 0 w 1917700"/>
              <a:gd name="connsiteY0" fmla="*/ 0 h 3067050"/>
              <a:gd name="connsiteX1" fmla="*/ 1917700 w 1917700"/>
              <a:gd name="connsiteY1" fmla="*/ 0 h 3067050"/>
              <a:gd name="connsiteX2" fmla="*/ 1917700 w 1917700"/>
              <a:gd name="connsiteY2" fmla="*/ 3067050 h 3067050"/>
              <a:gd name="connsiteX3" fmla="*/ 0 w 1917700"/>
              <a:gd name="connsiteY3" fmla="*/ 3067050 h 3067050"/>
              <a:gd name="connsiteX4" fmla="*/ 0 w 1917700"/>
              <a:gd name="connsiteY4" fmla="*/ 0 h 3067050"/>
              <a:gd name="connsiteX0" fmla="*/ 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0 w 2768600"/>
              <a:gd name="connsiteY4" fmla="*/ 0 h 3067050"/>
              <a:gd name="connsiteX0" fmla="*/ 77470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774700 w 276860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8600" h="3067050">
                <a:moveTo>
                  <a:pt x="774700" y="0"/>
                </a:moveTo>
                <a:lnTo>
                  <a:pt x="2768600" y="0"/>
                </a:lnTo>
                <a:lnTo>
                  <a:pt x="1917700" y="3067050"/>
                </a:lnTo>
                <a:lnTo>
                  <a:pt x="0" y="3067050"/>
                </a:lnTo>
                <a:lnTo>
                  <a:pt x="774700" y="0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" name="矩形 1"/>
          <p:cNvSpPr/>
          <p:nvPr/>
        </p:nvSpPr>
        <p:spPr>
          <a:xfrm>
            <a:off x="8149167" y="848784"/>
            <a:ext cx="3691467" cy="4089400"/>
          </a:xfrm>
          <a:custGeom>
            <a:avLst/>
            <a:gdLst>
              <a:gd name="connsiteX0" fmla="*/ 0 w 1917700"/>
              <a:gd name="connsiteY0" fmla="*/ 0 h 3067050"/>
              <a:gd name="connsiteX1" fmla="*/ 1917700 w 1917700"/>
              <a:gd name="connsiteY1" fmla="*/ 0 h 3067050"/>
              <a:gd name="connsiteX2" fmla="*/ 1917700 w 1917700"/>
              <a:gd name="connsiteY2" fmla="*/ 3067050 h 3067050"/>
              <a:gd name="connsiteX3" fmla="*/ 0 w 1917700"/>
              <a:gd name="connsiteY3" fmla="*/ 3067050 h 3067050"/>
              <a:gd name="connsiteX4" fmla="*/ 0 w 1917700"/>
              <a:gd name="connsiteY4" fmla="*/ 0 h 3067050"/>
              <a:gd name="connsiteX0" fmla="*/ 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0 w 2768600"/>
              <a:gd name="connsiteY4" fmla="*/ 0 h 3067050"/>
              <a:gd name="connsiteX0" fmla="*/ 77470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774700 w 276860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8600" h="3067050">
                <a:moveTo>
                  <a:pt x="774700" y="0"/>
                </a:moveTo>
                <a:lnTo>
                  <a:pt x="2768600" y="0"/>
                </a:lnTo>
                <a:lnTo>
                  <a:pt x="1917700" y="3067050"/>
                </a:lnTo>
                <a:lnTo>
                  <a:pt x="0" y="3067050"/>
                </a:lnTo>
                <a:lnTo>
                  <a:pt x="774700" y="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32" name="组合 7"/>
          <p:cNvGrpSpPr>
            <a:grpSpLocks/>
          </p:cNvGrpSpPr>
          <p:nvPr/>
        </p:nvGrpSpPr>
        <p:grpSpPr bwMode="auto">
          <a:xfrm>
            <a:off x="1314451" y="2455334"/>
            <a:ext cx="4266917" cy="1713419"/>
            <a:chOff x="2875615" y="389506"/>
            <a:chExt cx="3198578" cy="1285249"/>
          </a:xfrm>
        </p:grpSpPr>
        <p:sp>
          <p:nvSpPr>
            <p:cNvPr id="14355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7F7F7F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7F7F7F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4" name="文本框 13"/>
            <p:cNvSpPr txBox="1">
              <a:spLocks noChangeArrowheads="1"/>
            </p:cNvSpPr>
            <p:nvPr/>
          </p:nvSpPr>
          <p:spPr bwMode="auto">
            <a:xfrm>
              <a:off x="4421062" y="389506"/>
              <a:ext cx="1653131" cy="561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267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PART02</a:t>
              </a:r>
              <a:endParaRPr lang="zh-CN" altLang="en-US" sz="4267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2875615" y="880115"/>
              <a:ext cx="2906305" cy="28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5355629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37" name="组合 7"/>
          <p:cNvGrpSpPr>
            <a:grpSpLocks/>
          </p:cNvGrpSpPr>
          <p:nvPr/>
        </p:nvGrpSpPr>
        <p:grpSpPr bwMode="auto">
          <a:xfrm>
            <a:off x="1314451" y="4428067"/>
            <a:ext cx="4283851" cy="1730353"/>
            <a:chOff x="2875615" y="376804"/>
            <a:chExt cx="3211272" cy="1297951"/>
          </a:xfrm>
        </p:grpSpPr>
        <p:sp>
          <p:nvSpPr>
            <p:cNvPr id="14351" name="文本框 66"/>
            <p:cNvSpPr txBox="1">
              <a:spLocks noChangeArrowheads="1"/>
            </p:cNvSpPr>
            <p:nvPr/>
          </p:nvSpPr>
          <p:spPr bwMode="auto">
            <a:xfrm>
              <a:off x="2989865" y="1374629"/>
              <a:ext cx="2814868" cy="30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800">
                  <a:solidFill>
                    <a:srgbClr val="7F7F7F"/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>
                <a:solidFill>
                  <a:srgbClr val="7F7F7F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文本框 13"/>
            <p:cNvSpPr txBox="1">
              <a:spLocks noChangeArrowheads="1"/>
            </p:cNvSpPr>
            <p:nvPr/>
          </p:nvSpPr>
          <p:spPr bwMode="auto">
            <a:xfrm>
              <a:off x="4433756" y="376804"/>
              <a:ext cx="1653131" cy="561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267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PART03</a:t>
              </a:r>
              <a:endParaRPr lang="zh-CN" altLang="en-US" sz="4267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50" name="文本框 66"/>
            <p:cNvSpPr txBox="1">
              <a:spLocks noChangeArrowheads="1"/>
            </p:cNvSpPr>
            <p:nvPr/>
          </p:nvSpPr>
          <p:spPr bwMode="auto">
            <a:xfrm>
              <a:off x="2875615" y="880114"/>
              <a:ext cx="2906305" cy="2847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867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867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355629" y="1286573"/>
              <a:ext cx="287193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401733" y="1320800"/>
            <a:ext cx="4165600" cy="4030133"/>
            <a:chOff x="4051300" y="990600"/>
            <a:chExt cx="3124200" cy="3022600"/>
          </a:xfrm>
        </p:grpSpPr>
        <p:sp>
          <p:nvSpPr>
            <p:cNvPr id="3" name="任意多边形 2"/>
            <p:cNvSpPr/>
            <p:nvPr/>
          </p:nvSpPr>
          <p:spPr>
            <a:xfrm>
              <a:off x="4051300" y="990600"/>
              <a:ext cx="3124200" cy="0"/>
            </a:xfrm>
            <a:custGeom>
              <a:avLst/>
              <a:gdLst>
                <a:gd name="connsiteX0" fmla="*/ 0 w 3124200"/>
                <a:gd name="connsiteY0" fmla="*/ 0 h 0"/>
                <a:gd name="connsiteX1" fmla="*/ 3124200 w 3124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0">
                  <a:moveTo>
                    <a:pt x="0" y="0"/>
                  </a:moveTo>
                  <a:lnTo>
                    <a:pt x="312420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051300" y="2425700"/>
              <a:ext cx="2019300" cy="46038"/>
            </a:xfrm>
            <a:custGeom>
              <a:avLst/>
              <a:gdLst>
                <a:gd name="connsiteX0" fmla="*/ 0 w 3124200"/>
                <a:gd name="connsiteY0" fmla="*/ 0 h 0"/>
                <a:gd name="connsiteX1" fmla="*/ 3124200 w 3124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0">
                  <a:moveTo>
                    <a:pt x="0" y="0"/>
                  </a:moveTo>
                  <a:lnTo>
                    <a:pt x="312420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4051300" y="3924300"/>
              <a:ext cx="1003300" cy="88900"/>
            </a:xfrm>
            <a:custGeom>
              <a:avLst/>
              <a:gdLst>
                <a:gd name="connsiteX0" fmla="*/ 0 w 3124200"/>
                <a:gd name="connsiteY0" fmla="*/ 0 h 0"/>
                <a:gd name="connsiteX1" fmla="*/ 3124200 w 3124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0">
                  <a:moveTo>
                    <a:pt x="0" y="0"/>
                  </a:moveTo>
                  <a:lnTo>
                    <a:pt x="312420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27" name="等腰三角形 26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4347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4831854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7"/>
          <p:cNvGrpSpPr>
            <a:grpSpLocks/>
          </p:cNvGrpSpPr>
          <p:nvPr/>
        </p:nvGrpSpPr>
        <p:grpSpPr bwMode="auto">
          <a:xfrm>
            <a:off x="7954434" y="3829052"/>
            <a:ext cx="3769784" cy="1720910"/>
            <a:chOff x="2872442" y="376804"/>
            <a:chExt cx="2825662" cy="1291181"/>
          </a:xfrm>
        </p:grpSpPr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2883548" y="1367787"/>
              <a:ext cx="2814556" cy="300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lnSpc>
                  <a:spcPts val="12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800" dirty="0">
                  <a:solidFill>
                    <a:prstClr val="white">
                      <a:lumMod val="50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 </a:t>
              </a:r>
              <a:endParaRPr lang="zh-CN" altLang="en-US" sz="800" dirty="0">
                <a:solidFill>
                  <a:prstClr val="white">
                    <a:lumMod val="50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5" name="文本框 13"/>
            <p:cNvSpPr txBox="1">
              <a:spLocks noChangeArrowheads="1"/>
            </p:cNvSpPr>
            <p:nvPr/>
          </p:nvSpPr>
          <p:spPr bwMode="auto">
            <a:xfrm>
              <a:off x="2872442" y="376804"/>
              <a:ext cx="1652983" cy="561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4267" dirty="0">
                  <a:solidFill>
                    <a:prstClr val="black">
                      <a:lumMod val="75000"/>
                      <a:lumOff val="25000"/>
                    </a:prstClr>
                  </a:solidFill>
                </a:rPr>
                <a:t>PART01</a:t>
              </a:r>
              <a:endParaRPr lang="zh-CN" altLang="en-US" sz="4267" dirty="0">
                <a:solidFill>
                  <a:prstClr val="black">
                    <a:lumMod val="75000"/>
                    <a:lumOff val="25000"/>
                  </a:prstClr>
                </a:solidFill>
              </a:endParaRPr>
            </a:p>
          </p:txBody>
        </p:sp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2875615" y="880235"/>
              <a:ext cx="2503384" cy="254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4400">
                  <a:latin typeface="Simply City Light" panose="020B0303020202080204" pitchFamily="34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6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Helvetica" panose="020B0604020202020204" pitchFamily="34" charset="0"/>
                </a:rPr>
                <a:t>PLEASE ADD YOUR TITLE HERE</a:t>
              </a:r>
              <a:endParaRPr lang="zh-CN" alt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2973982" y="1262971"/>
              <a:ext cx="287168" cy="0"/>
            </a:xfrm>
            <a:custGeom>
              <a:avLst/>
              <a:gdLst>
                <a:gd name="connsiteX0" fmla="*/ 0 w 504825"/>
                <a:gd name="connsiteY0" fmla="*/ 0 h 0"/>
                <a:gd name="connsiteX1" fmla="*/ 504825 w 5048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04825">
                  <a:moveTo>
                    <a:pt x="0" y="0"/>
                  </a:moveTo>
                  <a:lnTo>
                    <a:pt x="504825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860801" y="1007534"/>
            <a:ext cx="7744884" cy="2491317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401234" y="1007534"/>
            <a:ext cx="2150533" cy="2491317"/>
          </a:xfrm>
          <a:prstGeom prst="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401233" y="3776134"/>
            <a:ext cx="3031067" cy="1970617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737100" y="3776134"/>
            <a:ext cx="3031067" cy="1970617"/>
          </a:xfrm>
          <a:prstGeom prst="rect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1" name="文本框 13"/>
          <p:cNvSpPr txBox="1">
            <a:spLocks noChangeArrowheads="1"/>
          </p:cNvSpPr>
          <p:nvPr/>
        </p:nvSpPr>
        <p:spPr bwMode="auto">
          <a:xfrm>
            <a:off x="1896533" y="1348317"/>
            <a:ext cx="4831644" cy="189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1733">
                <a:solidFill>
                  <a:prstClr val="white"/>
                </a:solidFill>
                <a:latin typeface="LeviBrush" panose="00000400000000000000" pitchFamily="2" charset="0"/>
              </a:rPr>
              <a:t>POWER</a:t>
            </a:r>
            <a:endParaRPr lang="zh-CN" altLang="en-US" sz="11733">
              <a:solidFill>
                <a:prstClr val="white"/>
              </a:solidFill>
              <a:latin typeface="LeviBrush" panose="00000400000000000000" pitchFamily="2" charset="0"/>
            </a:endParaRPr>
          </a:p>
        </p:txBody>
      </p:sp>
      <p:sp>
        <p:nvSpPr>
          <p:cNvPr id="52" name="文本框 13"/>
          <p:cNvSpPr txBox="1">
            <a:spLocks noChangeArrowheads="1"/>
          </p:cNvSpPr>
          <p:nvPr/>
        </p:nvSpPr>
        <p:spPr bwMode="auto">
          <a:xfrm>
            <a:off x="3962401" y="2453218"/>
            <a:ext cx="4313745" cy="173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666">
                <a:solidFill>
                  <a:prstClr val="white"/>
                </a:solidFill>
                <a:latin typeface="LeviBrush" panose="00000400000000000000" pitchFamily="2" charset="0"/>
              </a:rPr>
              <a:t>POINTS</a:t>
            </a:r>
            <a:endParaRPr lang="zh-CN" altLang="en-US" sz="10666">
              <a:solidFill>
                <a:prstClr val="white"/>
              </a:solidFill>
              <a:latin typeface="LeviBrush" panose="00000400000000000000" pitchFamily="2" charset="0"/>
            </a:endParaRPr>
          </a:p>
        </p:txBody>
      </p: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15" name="等腰三角形 14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5371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759721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8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9" grpId="0" animBg="1"/>
      <p:bldP spid="50" grpId="0" animBg="1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2751667" y="2184400"/>
            <a:ext cx="69850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914377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00" dirty="0">
                <a:solidFill>
                  <a:prstClr val="white">
                    <a:lumMod val="50000"/>
                  </a:prstClr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</a:r>
            <a:endParaRPr lang="zh-CN" altLang="en-US" sz="800" dirty="0">
              <a:solidFill>
                <a:prstClr val="white">
                  <a:lumMod val="50000"/>
                </a:prstClr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5" name="文本框 13"/>
          <p:cNvSpPr txBox="1">
            <a:spLocks noChangeArrowheads="1"/>
          </p:cNvSpPr>
          <p:nvPr/>
        </p:nvSpPr>
        <p:spPr bwMode="auto">
          <a:xfrm>
            <a:off x="5312833" y="838200"/>
            <a:ext cx="2205284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267" dirty="0">
                <a:solidFill>
                  <a:prstClr val="black">
                    <a:lumMod val="75000"/>
                    <a:lumOff val="25000"/>
                  </a:prstClr>
                </a:solidFill>
              </a:rPr>
              <a:t>PART01</a:t>
            </a:r>
            <a:endParaRPr lang="zh-CN" altLang="en-US" sz="4267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36" name="文本框 66"/>
          <p:cNvSpPr txBox="1">
            <a:spLocks noChangeArrowheads="1"/>
          </p:cNvSpPr>
          <p:nvPr/>
        </p:nvSpPr>
        <p:spPr bwMode="auto">
          <a:xfrm>
            <a:off x="4504267" y="1509184"/>
            <a:ext cx="33398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Helvetica" panose="020B0604020202020204" pitchFamily="34" charset="0"/>
              </a:rPr>
              <a:t>PLEASE ADD YOUR TITLE HERE</a:t>
            </a:r>
            <a:endParaRPr lang="zh-CN" altLang="en-US" sz="1600" dirty="0">
              <a:solidFill>
                <a:prstClr val="black">
                  <a:lumMod val="75000"/>
                  <a:lumOff val="25000"/>
                </a:prstClr>
              </a:solidFill>
              <a:latin typeface="Helvetica" panose="020B0604020202020204" pitchFamily="34" charset="0"/>
            </a:endParaRPr>
          </a:p>
        </p:txBody>
      </p:sp>
      <p:sp>
        <p:nvSpPr>
          <p:cNvPr id="37" name="任意多边形 36"/>
          <p:cNvSpPr/>
          <p:nvPr/>
        </p:nvSpPr>
        <p:spPr bwMode="auto">
          <a:xfrm>
            <a:off x="6034618" y="2051051"/>
            <a:ext cx="383116" cy="0"/>
          </a:xfrm>
          <a:custGeom>
            <a:avLst/>
            <a:gdLst>
              <a:gd name="connsiteX0" fmla="*/ 0 w 504825"/>
              <a:gd name="connsiteY0" fmla="*/ 0 h 0"/>
              <a:gd name="connsiteX1" fmla="*/ 504825 w 5048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04825">
                <a:moveTo>
                  <a:pt x="0" y="0"/>
                </a:moveTo>
                <a:lnTo>
                  <a:pt x="504825" y="0"/>
                </a:lnTo>
              </a:path>
            </a:pathLst>
          </a:cu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1219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12" name="等腰三角形 11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7417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8732459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49300" y="630767"/>
            <a:ext cx="10693400" cy="559646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1" name="文本框 66"/>
          <p:cNvSpPr txBox="1">
            <a:spLocks noChangeArrowheads="1"/>
          </p:cNvSpPr>
          <p:nvPr/>
        </p:nvSpPr>
        <p:spPr bwMode="auto">
          <a:xfrm>
            <a:off x="3799417" y="1553633"/>
            <a:ext cx="3606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lnSpc>
                <a:spcPts val="12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800">
                <a:solidFill>
                  <a:prstClr val="white"/>
                </a:solidFill>
                <a:latin typeface="Helvetica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</a:t>
            </a:r>
            <a:endParaRPr lang="zh-CN" altLang="en-US" sz="800">
              <a:solidFill>
                <a:prstClr val="white"/>
              </a:solidFill>
              <a:latin typeface="Helvetica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2" name="文本框 66"/>
          <p:cNvSpPr txBox="1">
            <a:spLocks noChangeArrowheads="1"/>
          </p:cNvSpPr>
          <p:nvPr/>
        </p:nvSpPr>
        <p:spPr bwMode="auto">
          <a:xfrm>
            <a:off x="1411817" y="1166284"/>
            <a:ext cx="250401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>
                <a:solidFill>
                  <a:prstClr val="white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rPr>
              <a:t>PLEASE ADD YOUR TITLE HERE</a:t>
            </a:r>
            <a:endParaRPr lang="zh-CN" altLang="en-US" sz="2400">
              <a:solidFill>
                <a:prstClr val="white"/>
              </a:solidFill>
              <a:latin typeface="Helvetica-Roman-SemiB" pitchFamily="2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3" name="文本框 66"/>
          <p:cNvSpPr txBox="1">
            <a:spLocks noChangeArrowheads="1"/>
          </p:cNvSpPr>
          <p:nvPr/>
        </p:nvSpPr>
        <p:spPr bwMode="auto">
          <a:xfrm>
            <a:off x="8832851" y="5571067"/>
            <a:ext cx="2218108" cy="29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hangingPunct="1">
              <a:defRPr sz="4400">
                <a:latin typeface="Simply City Light" panose="020B0303020202080204" pitchFamily="34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333" dirty="0">
                <a:solidFill>
                  <a:prstClr val="black">
                    <a:lumMod val="65000"/>
                    <a:lumOff val="35000"/>
                  </a:prstClr>
                </a:solidFill>
                <a:latin typeface="Helvetica" panose="020B0604020202020204" pitchFamily="34" charset="0"/>
              </a:rPr>
              <a:t>Please Add Your Title Here</a:t>
            </a:r>
            <a:endParaRPr lang="zh-CN" altLang="en-US" sz="1333" dirty="0">
              <a:solidFill>
                <a:prstClr val="black">
                  <a:lumMod val="65000"/>
                  <a:lumOff val="35000"/>
                </a:prstClr>
              </a:solidFill>
              <a:latin typeface="Helvetica" panose="020B0604020202020204" pitchFamily="34" charset="0"/>
            </a:endParaRPr>
          </a:p>
        </p:txBody>
      </p: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2326218" y="2652185"/>
            <a:ext cx="1722967" cy="1714500"/>
            <a:chOff x="1285877" y="626664"/>
            <a:chExt cx="1343022" cy="1335887"/>
          </a:xfrm>
        </p:grpSpPr>
        <p:sp>
          <p:nvSpPr>
            <p:cNvPr id="55" name="Oval 480"/>
            <p:cNvSpPr>
              <a:spLocks noChangeArrowheads="1"/>
            </p:cNvSpPr>
            <p:nvPr/>
          </p:nvSpPr>
          <p:spPr bwMode="auto">
            <a:xfrm>
              <a:off x="1285877" y="626664"/>
              <a:ext cx="1343022" cy="133588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6" name="Freeform 481"/>
            <p:cNvSpPr>
              <a:spLocks noEditPoints="1"/>
            </p:cNvSpPr>
            <p:nvPr/>
          </p:nvSpPr>
          <p:spPr bwMode="auto">
            <a:xfrm>
              <a:off x="1601008" y="1020833"/>
              <a:ext cx="716058" cy="488176"/>
            </a:xfrm>
            <a:custGeom>
              <a:avLst/>
              <a:gdLst>
                <a:gd name="T0" fmla="*/ 160662 w 181"/>
                <a:gd name="T1" fmla="*/ 37383 h 124"/>
                <a:gd name="T2" fmla="*/ 205498 w 181"/>
                <a:gd name="T3" fmla="*/ 59813 h 124"/>
                <a:gd name="T4" fmla="*/ 218575 w 181"/>
                <a:gd name="T5" fmla="*/ 80374 h 124"/>
                <a:gd name="T6" fmla="*/ 242862 w 181"/>
                <a:gd name="T7" fmla="*/ 76635 h 124"/>
                <a:gd name="T8" fmla="*/ 248466 w 181"/>
                <a:gd name="T9" fmla="*/ 76635 h 124"/>
                <a:gd name="T10" fmla="*/ 302643 w 181"/>
                <a:gd name="T11" fmla="*/ 136448 h 124"/>
                <a:gd name="T12" fmla="*/ 233521 w 181"/>
                <a:gd name="T13" fmla="*/ 194392 h 124"/>
                <a:gd name="T14" fmla="*/ 170003 w 181"/>
                <a:gd name="T15" fmla="*/ 194392 h 124"/>
                <a:gd name="T16" fmla="*/ 80331 w 181"/>
                <a:gd name="T17" fmla="*/ 194392 h 124"/>
                <a:gd name="T18" fmla="*/ 33627 w 181"/>
                <a:gd name="T19" fmla="*/ 147663 h 124"/>
                <a:gd name="T20" fmla="*/ 74727 w 181"/>
                <a:gd name="T21" fmla="*/ 102803 h 124"/>
                <a:gd name="T22" fmla="*/ 100881 w 181"/>
                <a:gd name="T23" fmla="*/ 100934 h 124"/>
                <a:gd name="T24" fmla="*/ 108354 w 181"/>
                <a:gd name="T25" fmla="*/ 74766 h 124"/>
                <a:gd name="T26" fmla="*/ 160662 w 181"/>
                <a:gd name="T27" fmla="*/ 37383 h 124"/>
                <a:gd name="T28" fmla="*/ 160662 w 181"/>
                <a:gd name="T29" fmla="*/ 0 h 124"/>
                <a:gd name="T30" fmla="*/ 72858 w 181"/>
                <a:gd name="T31" fmla="*/ 63551 h 124"/>
                <a:gd name="T32" fmla="*/ 0 w 181"/>
                <a:gd name="T33" fmla="*/ 147663 h 124"/>
                <a:gd name="T34" fmla="*/ 82199 w 181"/>
                <a:gd name="T35" fmla="*/ 229906 h 124"/>
                <a:gd name="T36" fmla="*/ 231653 w 181"/>
                <a:gd name="T37" fmla="*/ 231775 h 124"/>
                <a:gd name="T38" fmla="*/ 338138 w 181"/>
                <a:gd name="T39" fmla="*/ 136448 h 124"/>
                <a:gd name="T40" fmla="*/ 244730 w 181"/>
                <a:gd name="T41" fmla="*/ 39252 h 124"/>
                <a:gd name="T42" fmla="*/ 235389 w 181"/>
                <a:gd name="T43" fmla="*/ 39252 h 124"/>
                <a:gd name="T44" fmla="*/ 160662 w 181"/>
                <a:gd name="T45" fmla="*/ 0 h 12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81" h="124">
                  <a:moveTo>
                    <a:pt x="86" y="20"/>
                  </a:moveTo>
                  <a:cubicBezTo>
                    <a:pt x="96" y="20"/>
                    <a:pt x="104" y="25"/>
                    <a:pt x="110" y="32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0" y="41"/>
                    <a:pt x="130" y="41"/>
                    <a:pt x="130" y="41"/>
                  </a:cubicBezTo>
                  <a:cubicBezTo>
                    <a:pt x="131" y="41"/>
                    <a:pt x="132" y="41"/>
                    <a:pt x="133" y="41"/>
                  </a:cubicBezTo>
                  <a:cubicBezTo>
                    <a:pt x="150" y="41"/>
                    <a:pt x="162" y="60"/>
                    <a:pt x="162" y="73"/>
                  </a:cubicBezTo>
                  <a:cubicBezTo>
                    <a:pt x="162" y="86"/>
                    <a:pt x="150" y="104"/>
                    <a:pt x="125" y="104"/>
                  </a:cubicBezTo>
                  <a:cubicBezTo>
                    <a:pt x="120" y="104"/>
                    <a:pt x="106" y="104"/>
                    <a:pt x="91" y="104"/>
                  </a:cubicBezTo>
                  <a:cubicBezTo>
                    <a:pt x="73" y="104"/>
                    <a:pt x="53" y="104"/>
                    <a:pt x="43" y="104"/>
                  </a:cubicBezTo>
                  <a:cubicBezTo>
                    <a:pt x="29" y="104"/>
                    <a:pt x="18" y="93"/>
                    <a:pt x="18" y="79"/>
                  </a:cubicBezTo>
                  <a:cubicBezTo>
                    <a:pt x="18" y="67"/>
                    <a:pt x="28" y="56"/>
                    <a:pt x="40" y="55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62" y="28"/>
                    <a:pt x="73" y="20"/>
                    <a:pt x="86" y="20"/>
                  </a:cubicBezTo>
                  <a:close/>
                  <a:moveTo>
                    <a:pt x="86" y="0"/>
                  </a:moveTo>
                  <a:cubicBezTo>
                    <a:pt x="64" y="0"/>
                    <a:pt x="46" y="15"/>
                    <a:pt x="39" y="34"/>
                  </a:cubicBezTo>
                  <a:cubicBezTo>
                    <a:pt x="17" y="37"/>
                    <a:pt x="0" y="56"/>
                    <a:pt x="0" y="79"/>
                  </a:cubicBezTo>
                  <a:cubicBezTo>
                    <a:pt x="0" y="103"/>
                    <a:pt x="20" y="123"/>
                    <a:pt x="44" y="123"/>
                  </a:cubicBezTo>
                  <a:cubicBezTo>
                    <a:pt x="62" y="123"/>
                    <a:pt x="112" y="124"/>
                    <a:pt x="124" y="124"/>
                  </a:cubicBezTo>
                  <a:cubicBezTo>
                    <a:pt x="160" y="124"/>
                    <a:pt x="181" y="98"/>
                    <a:pt x="181" y="73"/>
                  </a:cubicBezTo>
                  <a:cubicBezTo>
                    <a:pt x="181" y="50"/>
                    <a:pt x="162" y="21"/>
                    <a:pt x="131" y="21"/>
                  </a:cubicBezTo>
                  <a:cubicBezTo>
                    <a:pt x="130" y="21"/>
                    <a:pt x="128" y="21"/>
                    <a:pt x="126" y="21"/>
                  </a:cubicBezTo>
                  <a:cubicBezTo>
                    <a:pt x="118" y="9"/>
                    <a:pt x="103" y="0"/>
                    <a:pt x="8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8130118" y="2652185"/>
            <a:ext cx="1722967" cy="1714500"/>
            <a:chOff x="3752852" y="626664"/>
            <a:chExt cx="1343022" cy="1335887"/>
          </a:xfrm>
        </p:grpSpPr>
        <p:sp>
          <p:nvSpPr>
            <p:cNvPr id="58" name="Oval 480"/>
            <p:cNvSpPr>
              <a:spLocks noChangeArrowheads="1"/>
            </p:cNvSpPr>
            <p:nvPr/>
          </p:nvSpPr>
          <p:spPr bwMode="auto">
            <a:xfrm>
              <a:off x="3752852" y="626664"/>
              <a:ext cx="1343022" cy="133588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064753" y="991193"/>
              <a:ext cx="788674" cy="627654"/>
              <a:chOff x="155576" y="754063"/>
              <a:chExt cx="1143000" cy="909638"/>
            </a:xfrm>
            <a:solidFill>
              <a:schemeClr val="bg1"/>
            </a:solidFill>
          </p:grpSpPr>
          <p:sp>
            <p:nvSpPr>
              <p:cNvPr id="60" name="Freeform 13"/>
              <p:cNvSpPr>
                <a:spLocks noEditPoints="1"/>
              </p:cNvSpPr>
              <p:nvPr/>
            </p:nvSpPr>
            <p:spPr bwMode="auto">
              <a:xfrm>
                <a:off x="155576" y="855663"/>
                <a:ext cx="985838" cy="808038"/>
              </a:xfrm>
              <a:custGeom>
                <a:avLst/>
                <a:gdLst>
                  <a:gd name="T0" fmla="*/ 98 w 119"/>
                  <a:gd name="T1" fmla="*/ 40 h 95"/>
                  <a:gd name="T2" fmla="*/ 95 w 119"/>
                  <a:gd name="T3" fmla="*/ 36 h 95"/>
                  <a:gd name="T4" fmla="*/ 94 w 119"/>
                  <a:gd name="T5" fmla="*/ 22 h 95"/>
                  <a:gd name="T6" fmla="*/ 69 w 119"/>
                  <a:gd name="T7" fmla="*/ 23 h 95"/>
                  <a:gd name="T8" fmla="*/ 65 w 119"/>
                  <a:gd name="T9" fmla="*/ 16 h 95"/>
                  <a:gd name="T10" fmla="*/ 45 w 119"/>
                  <a:gd name="T11" fmla="*/ 6 h 95"/>
                  <a:gd name="T12" fmla="*/ 11 w 119"/>
                  <a:gd name="T13" fmla="*/ 34 h 95"/>
                  <a:gd name="T14" fmla="*/ 1 w 119"/>
                  <a:gd name="T15" fmla="*/ 60 h 95"/>
                  <a:gd name="T16" fmla="*/ 51 w 119"/>
                  <a:gd name="T17" fmla="*/ 93 h 95"/>
                  <a:gd name="T18" fmla="*/ 110 w 119"/>
                  <a:gd name="T19" fmla="*/ 67 h 95"/>
                  <a:gd name="T20" fmla="*/ 98 w 119"/>
                  <a:gd name="T21" fmla="*/ 40 h 95"/>
                  <a:gd name="T22" fmla="*/ 52 w 119"/>
                  <a:gd name="T23" fmla="*/ 86 h 95"/>
                  <a:gd name="T24" fmla="*/ 14 w 119"/>
                  <a:gd name="T25" fmla="*/ 62 h 95"/>
                  <a:gd name="T26" fmla="*/ 52 w 119"/>
                  <a:gd name="T27" fmla="*/ 35 h 95"/>
                  <a:gd name="T28" fmla="*/ 91 w 119"/>
                  <a:gd name="T29" fmla="*/ 57 h 95"/>
                  <a:gd name="T30" fmla="*/ 52 w 119"/>
                  <a:gd name="T31" fmla="*/ 86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9" h="95">
                    <a:moveTo>
                      <a:pt x="98" y="40"/>
                    </a:moveTo>
                    <a:cubicBezTo>
                      <a:pt x="93" y="39"/>
                      <a:pt x="95" y="36"/>
                      <a:pt x="95" y="36"/>
                    </a:cubicBezTo>
                    <a:cubicBezTo>
                      <a:pt x="95" y="36"/>
                      <a:pt x="100" y="28"/>
                      <a:pt x="94" y="22"/>
                    </a:cubicBezTo>
                    <a:cubicBezTo>
                      <a:pt x="87" y="14"/>
                      <a:pt x="69" y="23"/>
                      <a:pt x="69" y="23"/>
                    </a:cubicBezTo>
                    <a:cubicBezTo>
                      <a:pt x="62" y="25"/>
                      <a:pt x="64" y="22"/>
                      <a:pt x="65" y="16"/>
                    </a:cubicBezTo>
                    <a:cubicBezTo>
                      <a:pt x="65" y="10"/>
                      <a:pt x="63" y="0"/>
                      <a:pt x="45" y="6"/>
                    </a:cubicBezTo>
                    <a:cubicBezTo>
                      <a:pt x="26" y="12"/>
                      <a:pt x="11" y="34"/>
                      <a:pt x="11" y="34"/>
                    </a:cubicBezTo>
                    <a:cubicBezTo>
                      <a:pt x="0" y="49"/>
                      <a:pt x="1" y="60"/>
                      <a:pt x="1" y="60"/>
                    </a:cubicBezTo>
                    <a:cubicBezTo>
                      <a:pt x="4" y="85"/>
                      <a:pt x="30" y="91"/>
                      <a:pt x="51" y="93"/>
                    </a:cubicBezTo>
                    <a:cubicBezTo>
                      <a:pt x="72" y="95"/>
                      <a:pt x="102" y="86"/>
                      <a:pt x="110" y="67"/>
                    </a:cubicBezTo>
                    <a:cubicBezTo>
                      <a:pt x="119" y="48"/>
                      <a:pt x="103" y="41"/>
                      <a:pt x="98" y="40"/>
                    </a:cubicBezTo>
                    <a:close/>
                    <a:moveTo>
                      <a:pt x="52" y="86"/>
                    </a:moveTo>
                    <a:cubicBezTo>
                      <a:pt x="31" y="87"/>
                      <a:pt x="14" y="76"/>
                      <a:pt x="14" y="62"/>
                    </a:cubicBezTo>
                    <a:cubicBezTo>
                      <a:pt x="14" y="48"/>
                      <a:pt x="31" y="36"/>
                      <a:pt x="52" y="35"/>
                    </a:cubicBezTo>
                    <a:cubicBezTo>
                      <a:pt x="74" y="34"/>
                      <a:pt x="91" y="43"/>
                      <a:pt x="91" y="57"/>
                    </a:cubicBezTo>
                    <a:cubicBezTo>
                      <a:pt x="91" y="72"/>
                      <a:pt x="74" y="85"/>
                      <a:pt x="52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1" name="Freeform 14"/>
              <p:cNvSpPr>
                <a:spLocks noEditPoints="1"/>
              </p:cNvSpPr>
              <p:nvPr/>
            </p:nvSpPr>
            <p:spPr bwMode="auto">
              <a:xfrm>
                <a:off x="379413" y="1212850"/>
                <a:ext cx="388938" cy="357188"/>
              </a:xfrm>
              <a:custGeom>
                <a:avLst/>
                <a:gdLst>
                  <a:gd name="T0" fmla="*/ 21 w 47"/>
                  <a:gd name="T1" fmla="*/ 3 h 42"/>
                  <a:gd name="T2" fmla="*/ 2 w 47"/>
                  <a:gd name="T3" fmla="*/ 25 h 42"/>
                  <a:gd name="T4" fmla="*/ 8 w 47"/>
                  <a:gd name="T5" fmla="*/ 35 h 42"/>
                  <a:gd name="T6" fmla="*/ 40 w 47"/>
                  <a:gd name="T7" fmla="*/ 29 h 42"/>
                  <a:gd name="T8" fmla="*/ 21 w 47"/>
                  <a:gd name="T9" fmla="*/ 3 h 42"/>
                  <a:gd name="T10" fmla="*/ 16 w 47"/>
                  <a:gd name="T11" fmla="*/ 31 h 42"/>
                  <a:gd name="T12" fmla="*/ 8 w 47"/>
                  <a:gd name="T13" fmla="*/ 26 h 42"/>
                  <a:gd name="T14" fmla="*/ 15 w 47"/>
                  <a:gd name="T15" fmla="*/ 19 h 42"/>
                  <a:gd name="T16" fmla="*/ 23 w 47"/>
                  <a:gd name="T17" fmla="*/ 24 h 42"/>
                  <a:gd name="T18" fmla="*/ 16 w 47"/>
                  <a:gd name="T19" fmla="*/ 31 h 42"/>
                  <a:gd name="T20" fmla="*/ 28 w 47"/>
                  <a:gd name="T21" fmla="*/ 20 h 42"/>
                  <a:gd name="T22" fmla="*/ 25 w 47"/>
                  <a:gd name="T23" fmla="*/ 20 h 42"/>
                  <a:gd name="T24" fmla="*/ 26 w 47"/>
                  <a:gd name="T25" fmla="*/ 16 h 42"/>
                  <a:gd name="T26" fmla="*/ 30 w 47"/>
                  <a:gd name="T27" fmla="*/ 16 h 42"/>
                  <a:gd name="T28" fmla="*/ 28 w 47"/>
                  <a:gd name="T29" fmla="*/ 2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" h="42">
                    <a:moveTo>
                      <a:pt x="21" y="3"/>
                    </a:moveTo>
                    <a:cubicBezTo>
                      <a:pt x="0" y="5"/>
                      <a:pt x="2" y="25"/>
                      <a:pt x="2" y="25"/>
                    </a:cubicBezTo>
                    <a:cubicBezTo>
                      <a:pt x="2" y="25"/>
                      <a:pt x="2" y="32"/>
                      <a:pt x="8" y="35"/>
                    </a:cubicBezTo>
                    <a:cubicBezTo>
                      <a:pt x="21" y="42"/>
                      <a:pt x="33" y="38"/>
                      <a:pt x="40" y="29"/>
                    </a:cubicBezTo>
                    <a:cubicBezTo>
                      <a:pt x="47" y="21"/>
                      <a:pt x="43" y="0"/>
                      <a:pt x="21" y="3"/>
                    </a:cubicBezTo>
                    <a:close/>
                    <a:moveTo>
                      <a:pt x="16" y="31"/>
                    </a:moveTo>
                    <a:cubicBezTo>
                      <a:pt x="12" y="31"/>
                      <a:pt x="8" y="29"/>
                      <a:pt x="8" y="26"/>
                    </a:cubicBezTo>
                    <a:cubicBezTo>
                      <a:pt x="8" y="22"/>
                      <a:pt x="11" y="19"/>
                      <a:pt x="15" y="19"/>
                    </a:cubicBezTo>
                    <a:cubicBezTo>
                      <a:pt x="20" y="18"/>
                      <a:pt x="23" y="21"/>
                      <a:pt x="23" y="24"/>
                    </a:cubicBezTo>
                    <a:cubicBezTo>
                      <a:pt x="23" y="27"/>
                      <a:pt x="20" y="31"/>
                      <a:pt x="16" y="31"/>
                    </a:cubicBezTo>
                    <a:close/>
                    <a:moveTo>
                      <a:pt x="28" y="20"/>
                    </a:moveTo>
                    <a:cubicBezTo>
                      <a:pt x="27" y="21"/>
                      <a:pt x="25" y="21"/>
                      <a:pt x="25" y="20"/>
                    </a:cubicBezTo>
                    <a:cubicBezTo>
                      <a:pt x="24" y="19"/>
                      <a:pt x="24" y="17"/>
                      <a:pt x="26" y="16"/>
                    </a:cubicBezTo>
                    <a:cubicBezTo>
                      <a:pt x="27" y="15"/>
                      <a:pt x="29" y="15"/>
                      <a:pt x="30" y="16"/>
                    </a:cubicBezTo>
                    <a:cubicBezTo>
                      <a:pt x="30" y="17"/>
                      <a:pt x="30" y="19"/>
                      <a:pt x="28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2" name="Freeform 15"/>
              <p:cNvSpPr>
                <a:spLocks/>
              </p:cNvSpPr>
              <p:nvPr/>
            </p:nvSpPr>
            <p:spPr bwMode="auto">
              <a:xfrm>
                <a:off x="892176" y="890588"/>
                <a:ext cx="215900" cy="228600"/>
              </a:xfrm>
              <a:custGeom>
                <a:avLst/>
                <a:gdLst>
                  <a:gd name="T0" fmla="*/ 20 w 26"/>
                  <a:gd name="T1" fmla="*/ 27 h 27"/>
                  <a:gd name="T2" fmla="*/ 23 w 26"/>
                  <a:gd name="T3" fmla="*/ 24 h 27"/>
                  <a:gd name="T4" fmla="*/ 23 w 26"/>
                  <a:gd name="T5" fmla="*/ 24 h 27"/>
                  <a:gd name="T6" fmla="*/ 4 w 26"/>
                  <a:gd name="T7" fmla="*/ 4 h 27"/>
                  <a:gd name="T8" fmla="*/ 0 w 26"/>
                  <a:gd name="T9" fmla="*/ 8 h 27"/>
                  <a:gd name="T10" fmla="*/ 4 w 26"/>
                  <a:gd name="T11" fmla="*/ 11 h 27"/>
                  <a:gd name="T12" fmla="*/ 16 w 26"/>
                  <a:gd name="T13" fmla="*/ 23 h 27"/>
                  <a:gd name="T14" fmla="*/ 20 w 26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6" h="27">
                    <a:moveTo>
                      <a:pt x="20" y="27"/>
                    </a:moveTo>
                    <a:cubicBezTo>
                      <a:pt x="21" y="27"/>
                      <a:pt x="23" y="26"/>
                      <a:pt x="23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6" y="0"/>
                      <a:pt x="4" y="4"/>
                      <a:pt x="4" y="4"/>
                    </a:cubicBezTo>
                    <a:cubicBezTo>
                      <a:pt x="2" y="4"/>
                      <a:pt x="0" y="6"/>
                      <a:pt x="0" y="8"/>
                    </a:cubicBezTo>
                    <a:cubicBezTo>
                      <a:pt x="0" y="10"/>
                      <a:pt x="2" y="11"/>
                      <a:pt x="4" y="11"/>
                    </a:cubicBezTo>
                    <a:cubicBezTo>
                      <a:pt x="19" y="8"/>
                      <a:pt x="16" y="23"/>
                      <a:pt x="16" y="23"/>
                    </a:cubicBezTo>
                    <a:cubicBezTo>
                      <a:pt x="16" y="25"/>
                      <a:pt x="18" y="27"/>
                      <a:pt x="2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3" name="Freeform 16"/>
              <p:cNvSpPr>
                <a:spLocks/>
              </p:cNvSpPr>
              <p:nvPr/>
            </p:nvSpPr>
            <p:spPr bwMode="auto">
              <a:xfrm>
                <a:off x="850901" y="754063"/>
                <a:ext cx="447675" cy="425450"/>
              </a:xfrm>
              <a:custGeom>
                <a:avLst/>
                <a:gdLst>
                  <a:gd name="T0" fmla="*/ 22 w 54"/>
                  <a:gd name="T1" fmla="*/ 2 h 50"/>
                  <a:gd name="T2" fmla="*/ 4 w 54"/>
                  <a:gd name="T3" fmla="*/ 2 h 50"/>
                  <a:gd name="T4" fmla="*/ 4 w 54"/>
                  <a:gd name="T5" fmla="*/ 2 h 50"/>
                  <a:gd name="T6" fmla="*/ 4 w 54"/>
                  <a:gd name="T7" fmla="*/ 2 h 50"/>
                  <a:gd name="T8" fmla="*/ 0 w 54"/>
                  <a:gd name="T9" fmla="*/ 7 h 50"/>
                  <a:gd name="T10" fmla="*/ 5 w 54"/>
                  <a:gd name="T11" fmla="*/ 12 h 50"/>
                  <a:gd name="T12" fmla="*/ 10 w 54"/>
                  <a:gd name="T13" fmla="*/ 11 h 50"/>
                  <a:gd name="T14" fmla="*/ 35 w 54"/>
                  <a:gd name="T15" fmla="*/ 24 h 50"/>
                  <a:gd name="T16" fmla="*/ 37 w 54"/>
                  <a:gd name="T17" fmla="*/ 41 h 50"/>
                  <a:gd name="T18" fmla="*/ 36 w 54"/>
                  <a:gd name="T19" fmla="*/ 46 h 50"/>
                  <a:gd name="T20" fmla="*/ 41 w 54"/>
                  <a:gd name="T21" fmla="*/ 50 h 50"/>
                  <a:gd name="T22" fmla="*/ 46 w 54"/>
                  <a:gd name="T23" fmla="*/ 46 h 50"/>
                  <a:gd name="T24" fmla="*/ 46 w 54"/>
                  <a:gd name="T25" fmla="*/ 46 h 50"/>
                  <a:gd name="T26" fmla="*/ 22 w 54"/>
                  <a:gd name="T27" fmla="*/ 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50">
                    <a:moveTo>
                      <a:pt x="22" y="2"/>
                    </a:moveTo>
                    <a:cubicBezTo>
                      <a:pt x="14" y="0"/>
                      <a:pt x="7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3"/>
                      <a:pt x="0" y="5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5" y="12"/>
                      <a:pt x="8" y="12"/>
                      <a:pt x="10" y="11"/>
                    </a:cubicBezTo>
                    <a:cubicBezTo>
                      <a:pt x="12" y="10"/>
                      <a:pt x="27" y="11"/>
                      <a:pt x="35" y="24"/>
                    </a:cubicBezTo>
                    <a:cubicBezTo>
                      <a:pt x="39" y="33"/>
                      <a:pt x="37" y="40"/>
                      <a:pt x="37" y="41"/>
                    </a:cubicBezTo>
                    <a:cubicBezTo>
                      <a:pt x="37" y="41"/>
                      <a:pt x="36" y="43"/>
                      <a:pt x="36" y="46"/>
                    </a:cubicBezTo>
                    <a:cubicBezTo>
                      <a:pt x="36" y="49"/>
                      <a:pt x="38" y="50"/>
                      <a:pt x="41" y="50"/>
                    </a:cubicBezTo>
                    <a:cubicBezTo>
                      <a:pt x="43" y="50"/>
                      <a:pt x="45" y="50"/>
                      <a:pt x="46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54" y="18"/>
                      <a:pt x="36" y="5"/>
                      <a:pt x="2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4" name="组合 63"/>
          <p:cNvGrpSpPr>
            <a:grpSpLocks/>
          </p:cNvGrpSpPr>
          <p:nvPr/>
        </p:nvGrpSpPr>
        <p:grpSpPr bwMode="auto">
          <a:xfrm>
            <a:off x="5228167" y="2652185"/>
            <a:ext cx="1722967" cy="1714500"/>
            <a:chOff x="6219827" y="626664"/>
            <a:chExt cx="1343022" cy="1335887"/>
          </a:xfrm>
        </p:grpSpPr>
        <p:sp>
          <p:nvSpPr>
            <p:cNvPr id="65" name="Oval 480"/>
            <p:cNvSpPr>
              <a:spLocks noChangeArrowheads="1"/>
            </p:cNvSpPr>
            <p:nvPr/>
          </p:nvSpPr>
          <p:spPr bwMode="auto">
            <a:xfrm>
              <a:off x="6219827" y="626664"/>
              <a:ext cx="1343022" cy="133588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 defTabSz="914377">
                <a:defRPr/>
              </a:pPr>
              <a:endParaRPr lang="zh-CN" altLang="en-US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6528766" y="991168"/>
              <a:ext cx="725144" cy="609032"/>
              <a:chOff x="7321551" y="763588"/>
              <a:chExt cx="1050925" cy="882650"/>
            </a:xfrm>
            <a:solidFill>
              <a:schemeClr val="bg1"/>
            </a:solidFill>
          </p:grpSpPr>
          <p:sp>
            <p:nvSpPr>
              <p:cNvPr id="67" name="Freeform 11"/>
              <p:cNvSpPr>
                <a:spLocks noEditPoints="1"/>
              </p:cNvSpPr>
              <p:nvPr/>
            </p:nvSpPr>
            <p:spPr bwMode="auto">
              <a:xfrm>
                <a:off x="7321551" y="763588"/>
                <a:ext cx="744538" cy="704850"/>
              </a:xfrm>
              <a:custGeom>
                <a:avLst/>
                <a:gdLst>
                  <a:gd name="T0" fmla="*/ 86 w 90"/>
                  <a:gd name="T1" fmla="*/ 32 h 83"/>
                  <a:gd name="T2" fmla="*/ 90 w 90"/>
                  <a:gd name="T3" fmla="*/ 32 h 83"/>
                  <a:gd name="T4" fmla="*/ 45 w 90"/>
                  <a:gd name="T5" fmla="*/ 0 h 83"/>
                  <a:gd name="T6" fmla="*/ 0 w 90"/>
                  <a:gd name="T7" fmla="*/ 39 h 83"/>
                  <a:gd name="T8" fmla="*/ 18 w 90"/>
                  <a:gd name="T9" fmla="*/ 69 h 83"/>
                  <a:gd name="T10" fmla="*/ 13 w 90"/>
                  <a:gd name="T11" fmla="*/ 83 h 83"/>
                  <a:gd name="T12" fmla="*/ 29 w 90"/>
                  <a:gd name="T13" fmla="*/ 75 h 83"/>
                  <a:gd name="T14" fmla="*/ 45 w 90"/>
                  <a:gd name="T15" fmla="*/ 77 h 83"/>
                  <a:gd name="T16" fmla="*/ 49 w 90"/>
                  <a:gd name="T17" fmla="*/ 77 h 83"/>
                  <a:gd name="T18" fmla="*/ 48 w 90"/>
                  <a:gd name="T19" fmla="*/ 67 h 83"/>
                  <a:gd name="T20" fmla="*/ 86 w 90"/>
                  <a:gd name="T21" fmla="*/ 32 h 83"/>
                  <a:gd name="T22" fmla="*/ 62 w 90"/>
                  <a:gd name="T23" fmla="*/ 19 h 83"/>
                  <a:gd name="T24" fmla="*/ 67 w 90"/>
                  <a:gd name="T25" fmla="*/ 25 h 83"/>
                  <a:gd name="T26" fmla="*/ 62 w 90"/>
                  <a:gd name="T27" fmla="*/ 31 h 83"/>
                  <a:gd name="T28" fmla="*/ 55 w 90"/>
                  <a:gd name="T29" fmla="*/ 25 h 83"/>
                  <a:gd name="T30" fmla="*/ 62 w 90"/>
                  <a:gd name="T31" fmla="*/ 19 h 83"/>
                  <a:gd name="T32" fmla="*/ 30 w 90"/>
                  <a:gd name="T33" fmla="*/ 31 h 83"/>
                  <a:gd name="T34" fmla="*/ 23 w 90"/>
                  <a:gd name="T35" fmla="*/ 25 h 83"/>
                  <a:gd name="T36" fmla="*/ 30 w 90"/>
                  <a:gd name="T37" fmla="*/ 19 h 83"/>
                  <a:gd name="T38" fmla="*/ 36 w 90"/>
                  <a:gd name="T39" fmla="*/ 25 h 83"/>
                  <a:gd name="T40" fmla="*/ 30 w 90"/>
                  <a:gd name="T41" fmla="*/ 31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0" h="83">
                    <a:moveTo>
                      <a:pt x="86" y="32"/>
                    </a:moveTo>
                    <a:cubicBezTo>
                      <a:pt x="87" y="32"/>
                      <a:pt x="89" y="32"/>
                      <a:pt x="90" y="32"/>
                    </a:cubicBezTo>
                    <a:cubicBezTo>
                      <a:pt x="86" y="14"/>
                      <a:pt x="67" y="0"/>
                      <a:pt x="45" y="0"/>
                    </a:cubicBezTo>
                    <a:cubicBezTo>
                      <a:pt x="20" y="0"/>
                      <a:pt x="0" y="17"/>
                      <a:pt x="0" y="39"/>
                    </a:cubicBezTo>
                    <a:cubicBezTo>
                      <a:pt x="0" y="51"/>
                      <a:pt x="6" y="61"/>
                      <a:pt x="18" y="69"/>
                    </a:cubicBezTo>
                    <a:cubicBezTo>
                      <a:pt x="13" y="83"/>
                      <a:pt x="13" y="83"/>
                      <a:pt x="13" y="83"/>
                    </a:cubicBezTo>
                    <a:cubicBezTo>
                      <a:pt x="29" y="75"/>
                      <a:pt x="29" y="75"/>
                      <a:pt x="29" y="75"/>
                    </a:cubicBezTo>
                    <a:cubicBezTo>
                      <a:pt x="35" y="76"/>
                      <a:pt x="39" y="77"/>
                      <a:pt x="45" y="77"/>
                    </a:cubicBezTo>
                    <a:cubicBezTo>
                      <a:pt x="46" y="77"/>
                      <a:pt x="48" y="77"/>
                      <a:pt x="49" y="77"/>
                    </a:cubicBezTo>
                    <a:cubicBezTo>
                      <a:pt x="48" y="74"/>
                      <a:pt x="48" y="71"/>
                      <a:pt x="48" y="67"/>
                    </a:cubicBezTo>
                    <a:cubicBezTo>
                      <a:pt x="48" y="48"/>
                      <a:pt x="65" y="32"/>
                      <a:pt x="86" y="32"/>
                    </a:cubicBezTo>
                    <a:close/>
                    <a:moveTo>
                      <a:pt x="62" y="19"/>
                    </a:moveTo>
                    <a:cubicBezTo>
                      <a:pt x="65" y="19"/>
                      <a:pt x="67" y="22"/>
                      <a:pt x="67" y="25"/>
                    </a:cubicBezTo>
                    <a:cubicBezTo>
                      <a:pt x="67" y="29"/>
                      <a:pt x="65" y="31"/>
                      <a:pt x="62" y="31"/>
                    </a:cubicBezTo>
                    <a:cubicBezTo>
                      <a:pt x="58" y="31"/>
                      <a:pt x="55" y="29"/>
                      <a:pt x="55" y="25"/>
                    </a:cubicBezTo>
                    <a:cubicBezTo>
                      <a:pt x="55" y="22"/>
                      <a:pt x="58" y="19"/>
                      <a:pt x="62" y="19"/>
                    </a:cubicBezTo>
                    <a:close/>
                    <a:moveTo>
                      <a:pt x="30" y="31"/>
                    </a:moveTo>
                    <a:cubicBezTo>
                      <a:pt x="27" y="31"/>
                      <a:pt x="23" y="29"/>
                      <a:pt x="23" y="25"/>
                    </a:cubicBezTo>
                    <a:cubicBezTo>
                      <a:pt x="23" y="22"/>
                      <a:pt x="27" y="19"/>
                      <a:pt x="30" y="19"/>
                    </a:cubicBezTo>
                    <a:cubicBezTo>
                      <a:pt x="33" y="19"/>
                      <a:pt x="36" y="22"/>
                      <a:pt x="36" y="25"/>
                    </a:cubicBezTo>
                    <a:cubicBezTo>
                      <a:pt x="36" y="29"/>
                      <a:pt x="33" y="31"/>
                      <a:pt x="3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8" name="Freeform 12"/>
              <p:cNvSpPr>
                <a:spLocks noEditPoints="1"/>
              </p:cNvSpPr>
              <p:nvPr/>
            </p:nvSpPr>
            <p:spPr bwMode="auto">
              <a:xfrm>
                <a:off x="7735888" y="1052513"/>
                <a:ext cx="636588" cy="593725"/>
              </a:xfrm>
              <a:custGeom>
                <a:avLst/>
                <a:gdLst>
                  <a:gd name="T0" fmla="*/ 77 w 77"/>
                  <a:gd name="T1" fmla="*/ 33 h 70"/>
                  <a:gd name="T2" fmla="*/ 39 w 77"/>
                  <a:gd name="T3" fmla="*/ 0 h 70"/>
                  <a:gd name="T4" fmla="*/ 0 w 77"/>
                  <a:gd name="T5" fmla="*/ 33 h 70"/>
                  <a:gd name="T6" fmla="*/ 39 w 77"/>
                  <a:gd name="T7" fmla="*/ 66 h 70"/>
                  <a:gd name="T8" fmla="*/ 52 w 77"/>
                  <a:gd name="T9" fmla="*/ 63 h 70"/>
                  <a:gd name="T10" fmla="*/ 65 w 77"/>
                  <a:gd name="T11" fmla="*/ 70 h 70"/>
                  <a:gd name="T12" fmla="*/ 61 w 77"/>
                  <a:gd name="T13" fmla="*/ 59 h 70"/>
                  <a:gd name="T14" fmla="*/ 77 w 77"/>
                  <a:gd name="T15" fmla="*/ 33 h 70"/>
                  <a:gd name="T16" fmla="*/ 26 w 77"/>
                  <a:gd name="T17" fmla="*/ 27 h 70"/>
                  <a:gd name="T18" fmla="*/ 22 w 77"/>
                  <a:gd name="T19" fmla="*/ 23 h 70"/>
                  <a:gd name="T20" fmla="*/ 26 w 77"/>
                  <a:gd name="T21" fmla="*/ 18 h 70"/>
                  <a:gd name="T22" fmla="*/ 32 w 77"/>
                  <a:gd name="T23" fmla="*/ 23 h 70"/>
                  <a:gd name="T24" fmla="*/ 26 w 77"/>
                  <a:gd name="T25" fmla="*/ 27 h 70"/>
                  <a:gd name="T26" fmla="*/ 51 w 77"/>
                  <a:gd name="T27" fmla="*/ 27 h 70"/>
                  <a:gd name="T28" fmla="*/ 47 w 77"/>
                  <a:gd name="T29" fmla="*/ 23 h 70"/>
                  <a:gd name="T30" fmla="*/ 51 w 77"/>
                  <a:gd name="T31" fmla="*/ 18 h 70"/>
                  <a:gd name="T32" fmla="*/ 57 w 77"/>
                  <a:gd name="T33" fmla="*/ 23 h 70"/>
                  <a:gd name="T34" fmla="*/ 51 w 77"/>
                  <a:gd name="T35" fmla="*/ 2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7" h="70">
                    <a:moveTo>
                      <a:pt x="77" y="33"/>
                    </a:moveTo>
                    <a:cubicBezTo>
                      <a:pt x="77" y="15"/>
                      <a:pt x="59" y="0"/>
                      <a:pt x="39" y="0"/>
                    </a:cubicBezTo>
                    <a:cubicBezTo>
                      <a:pt x="17" y="0"/>
                      <a:pt x="0" y="15"/>
                      <a:pt x="0" y="33"/>
                    </a:cubicBezTo>
                    <a:cubicBezTo>
                      <a:pt x="0" y="51"/>
                      <a:pt x="17" y="66"/>
                      <a:pt x="39" y="66"/>
                    </a:cubicBezTo>
                    <a:cubicBezTo>
                      <a:pt x="43" y="66"/>
                      <a:pt x="48" y="65"/>
                      <a:pt x="52" y="63"/>
                    </a:cubicBezTo>
                    <a:cubicBezTo>
                      <a:pt x="65" y="70"/>
                      <a:pt x="65" y="70"/>
                      <a:pt x="65" y="70"/>
                    </a:cubicBezTo>
                    <a:cubicBezTo>
                      <a:pt x="61" y="59"/>
                      <a:pt x="61" y="59"/>
                      <a:pt x="61" y="59"/>
                    </a:cubicBezTo>
                    <a:cubicBezTo>
                      <a:pt x="70" y="52"/>
                      <a:pt x="77" y="43"/>
                      <a:pt x="77" y="33"/>
                    </a:cubicBezTo>
                    <a:close/>
                    <a:moveTo>
                      <a:pt x="26" y="27"/>
                    </a:moveTo>
                    <a:cubicBezTo>
                      <a:pt x="24" y="27"/>
                      <a:pt x="22" y="25"/>
                      <a:pt x="22" y="23"/>
                    </a:cubicBezTo>
                    <a:cubicBezTo>
                      <a:pt x="22" y="21"/>
                      <a:pt x="24" y="18"/>
                      <a:pt x="26" y="18"/>
                    </a:cubicBezTo>
                    <a:cubicBezTo>
                      <a:pt x="30" y="18"/>
                      <a:pt x="32" y="21"/>
                      <a:pt x="32" y="23"/>
                    </a:cubicBezTo>
                    <a:cubicBezTo>
                      <a:pt x="32" y="25"/>
                      <a:pt x="30" y="27"/>
                      <a:pt x="26" y="27"/>
                    </a:cubicBezTo>
                    <a:close/>
                    <a:moveTo>
                      <a:pt x="51" y="27"/>
                    </a:moveTo>
                    <a:cubicBezTo>
                      <a:pt x="49" y="27"/>
                      <a:pt x="47" y="25"/>
                      <a:pt x="47" y="23"/>
                    </a:cubicBezTo>
                    <a:cubicBezTo>
                      <a:pt x="47" y="21"/>
                      <a:pt x="49" y="18"/>
                      <a:pt x="51" y="18"/>
                    </a:cubicBezTo>
                    <a:cubicBezTo>
                      <a:pt x="55" y="18"/>
                      <a:pt x="57" y="21"/>
                      <a:pt x="57" y="23"/>
                    </a:cubicBezTo>
                    <a:cubicBezTo>
                      <a:pt x="57" y="25"/>
                      <a:pt x="55" y="27"/>
                      <a:pt x="5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defTabSz="914377">
                  <a:defRPr/>
                </a:pPr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26" name="文本框 66"/>
          <p:cNvSpPr txBox="1">
            <a:spLocks noChangeArrowheads="1"/>
          </p:cNvSpPr>
          <p:nvPr/>
        </p:nvSpPr>
        <p:spPr bwMode="auto">
          <a:xfrm>
            <a:off x="2368551" y="4643967"/>
            <a:ext cx="164820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Please Add Your Title Here</a:t>
            </a:r>
            <a:endParaRPr lang="zh-CN" altLang="en-US" sz="933">
              <a:solidFill>
                <a:prstClr val="white"/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文本框 66"/>
          <p:cNvSpPr txBox="1">
            <a:spLocks noChangeArrowheads="1"/>
          </p:cNvSpPr>
          <p:nvPr/>
        </p:nvSpPr>
        <p:spPr bwMode="auto">
          <a:xfrm>
            <a:off x="5314951" y="4643967"/>
            <a:ext cx="164820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Please Add Your Title Here</a:t>
            </a:r>
            <a:endParaRPr lang="zh-CN" altLang="en-US" sz="933">
              <a:solidFill>
                <a:prstClr val="white"/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文本框 66"/>
          <p:cNvSpPr txBox="1">
            <a:spLocks noChangeArrowheads="1"/>
          </p:cNvSpPr>
          <p:nvPr/>
        </p:nvSpPr>
        <p:spPr bwMode="auto">
          <a:xfrm>
            <a:off x="8185151" y="4643967"/>
            <a:ext cx="1648208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rPr>
              <a:t>Please Add Your Title Here</a:t>
            </a:r>
            <a:endParaRPr lang="zh-CN" altLang="en-US" sz="933">
              <a:solidFill>
                <a:prstClr val="white"/>
              </a:solidFill>
              <a:latin typeface="Helvetica" panose="020B0604020202020204" pitchFamily="34" charset="0"/>
              <a:ea typeface="SimSun-ExtB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33" name="等腰三角形 32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8447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4080932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8095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238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8" presetClass="emph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Rot by="21600000">
                                      <p:cBhvr>
                                        <p:cTn id="3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1" grpId="0"/>
      <p:bldP spid="52" grpId="0"/>
      <p:bldP spid="53" grpId="0"/>
      <p:bldP spid="26" grpId="0"/>
      <p:bldP spid="27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50267" y="0"/>
            <a:ext cx="7941733" cy="6858000"/>
          </a:xfrm>
          <a:prstGeom prst="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77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33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8" name="组合 7"/>
          <p:cNvGrpSpPr>
            <a:grpSpLocks/>
          </p:cNvGrpSpPr>
          <p:nvPr/>
        </p:nvGrpSpPr>
        <p:grpSpPr bwMode="auto">
          <a:xfrm>
            <a:off x="1424519" y="817032"/>
            <a:ext cx="3820583" cy="4809067"/>
            <a:chOff x="1054101" y="584198"/>
            <a:chExt cx="2864758" cy="3606801"/>
          </a:xfrm>
        </p:grpSpPr>
        <p:sp>
          <p:nvSpPr>
            <p:cNvPr id="44" name="任意多边形 43"/>
            <p:cNvSpPr/>
            <p:nvPr/>
          </p:nvSpPr>
          <p:spPr>
            <a:xfrm rot="16200000">
              <a:off x="683079" y="955220"/>
              <a:ext cx="3606801" cy="2864758"/>
            </a:xfrm>
            <a:custGeom>
              <a:avLst/>
              <a:gdLst>
                <a:gd name="connsiteX0" fmla="*/ 3606801 w 3606801"/>
                <a:gd name="connsiteY0" fmla="*/ 0 h 2864758"/>
                <a:gd name="connsiteX1" fmla="*/ 3606801 w 3606801"/>
                <a:gd name="connsiteY1" fmla="*/ 2864758 h 2864758"/>
                <a:gd name="connsiteX2" fmla="*/ 3298624 w 3606801"/>
                <a:gd name="connsiteY2" fmla="*/ 2864758 h 2864758"/>
                <a:gd name="connsiteX3" fmla="*/ 3183189 w 3606801"/>
                <a:gd name="connsiteY3" fmla="*/ 2665731 h 2864758"/>
                <a:gd name="connsiteX4" fmla="*/ 3067753 w 3606801"/>
                <a:gd name="connsiteY4" fmla="*/ 2864758 h 2864758"/>
                <a:gd name="connsiteX5" fmla="*/ 0 w 3606801"/>
                <a:gd name="connsiteY5" fmla="*/ 2864757 h 2864758"/>
                <a:gd name="connsiteX6" fmla="*/ 1 w 3606801"/>
                <a:gd name="connsiteY6" fmla="*/ 0 h 2864758"/>
                <a:gd name="connsiteX7" fmla="*/ 3606801 w 3606801"/>
                <a:gd name="connsiteY7" fmla="*/ 0 h 2864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606801" h="2864758">
                  <a:moveTo>
                    <a:pt x="3606801" y="0"/>
                  </a:moveTo>
                  <a:lnTo>
                    <a:pt x="3606801" y="2864758"/>
                  </a:lnTo>
                  <a:lnTo>
                    <a:pt x="3298624" y="2864758"/>
                  </a:lnTo>
                  <a:lnTo>
                    <a:pt x="3183189" y="2665731"/>
                  </a:lnTo>
                  <a:lnTo>
                    <a:pt x="3067753" y="2864758"/>
                  </a:lnTo>
                  <a:lnTo>
                    <a:pt x="0" y="2864757"/>
                  </a:lnTo>
                  <a:lnTo>
                    <a:pt x="1" y="0"/>
                  </a:lnTo>
                  <a:lnTo>
                    <a:pt x="3606801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9466" name="组合 7"/>
            <p:cNvGrpSpPr>
              <a:grpSpLocks/>
            </p:cNvGrpSpPr>
            <p:nvPr/>
          </p:nvGrpSpPr>
          <p:grpSpPr bwMode="auto">
            <a:xfrm>
              <a:off x="1306452" y="1158397"/>
              <a:ext cx="2264827" cy="2454674"/>
              <a:chOff x="1708552" y="376804"/>
              <a:chExt cx="2263738" cy="2455025"/>
            </a:xfrm>
          </p:grpSpPr>
          <p:sp>
            <p:nvSpPr>
              <p:cNvPr id="39" name="文本框 66"/>
              <p:cNvSpPr txBox="1">
                <a:spLocks noChangeArrowheads="1"/>
              </p:cNvSpPr>
              <p:nvPr/>
            </p:nvSpPr>
            <p:spPr bwMode="auto">
              <a:xfrm>
                <a:off x="1708552" y="1723674"/>
                <a:ext cx="2263738" cy="1108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 fontAlgn="base">
                  <a:lnSpc>
                    <a:spcPts val="12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8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this is a sample text. insert your desired text here. Again. this is a dummy text. enter your own text here. this is a sample text. </a:t>
                </a:r>
                <a:endParaRPr lang="zh-CN" altLang="en-US" sz="8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9468" name="文本框 13"/>
              <p:cNvSpPr txBox="1">
                <a:spLocks noChangeArrowheads="1"/>
              </p:cNvSpPr>
              <p:nvPr/>
            </p:nvSpPr>
            <p:spPr bwMode="auto">
              <a:xfrm>
                <a:off x="1719860" y="376804"/>
                <a:ext cx="1652776" cy="5618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4267">
                    <a:solidFill>
                      <a:prstClr val="white"/>
                    </a:solidFill>
                    <a:latin typeface="Helvetica-Roman-SemiB" pitchFamily="2" charset="0"/>
                    <a:ea typeface="SimSun-ExtB" panose="02010609060101010101" pitchFamily="49" charset="-122"/>
                    <a:cs typeface="Arial" panose="020B0604020202020204" pitchFamily="34" charset="0"/>
                  </a:rPr>
                  <a:t>PART01</a:t>
                </a:r>
                <a:endParaRPr lang="zh-CN" altLang="en-US" sz="4267">
                  <a:solidFill>
                    <a:prstClr val="white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1" name="文本框 66"/>
              <p:cNvSpPr txBox="1">
                <a:spLocks noChangeArrowheads="1"/>
              </p:cNvSpPr>
              <p:nvPr/>
            </p:nvSpPr>
            <p:spPr bwMode="auto">
              <a:xfrm>
                <a:off x="1711725" y="880591"/>
                <a:ext cx="1923377" cy="2539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defTabSz="914377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1600" dirty="0">
                    <a:solidFill>
                      <a:prstClr val="white"/>
                    </a:solidFill>
                    <a:latin typeface="Helvetica" panose="020B0604020202020204" pitchFamily="34" charset="0"/>
                  </a:rPr>
                  <a:t>Please Add Your Title </a:t>
                </a:r>
                <a:r>
                  <a:rPr lang="en-US" altLang="zh-CN" sz="1400" dirty="0">
                    <a:solidFill>
                      <a:prstClr val="white"/>
                    </a:solidFill>
                    <a:latin typeface="Helvetica" panose="020B0604020202020204" pitchFamily="34" charset="0"/>
                  </a:rPr>
                  <a:t>Here</a:t>
                </a:r>
                <a:endParaRPr lang="zh-CN" altLang="en-US" sz="1600" dirty="0">
                  <a:solidFill>
                    <a:prstClr val="white"/>
                  </a:solidFill>
                  <a:latin typeface="Helvetica" panose="020B0604020202020204" pitchFamily="34" charset="0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1814839" y="1379138"/>
                <a:ext cx="287131" cy="0"/>
              </a:xfrm>
              <a:custGeom>
                <a:avLst/>
                <a:gdLst>
                  <a:gd name="connsiteX0" fmla="*/ 0 w 504825"/>
                  <a:gd name="connsiteY0" fmla="*/ 0 h 0"/>
                  <a:gd name="connsiteX1" fmla="*/ 504825 w 50482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25">
                    <a:moveTo>
                      <a:pt x="0" y="0"/>
                    </a:moveTo>
                    <a:lnTo>
                      <a:pt x="504825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377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733" dirty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7" name="文本框 13"/>
          <p:cNvSpPr txBox="1">
            <a:spLocks noChangeArrowheads="1"/>
          </p:cNvSpPr>
          <p:nvPr/>
        </p:nvSpPr>
        <p:spPr bwMode="auto">
          <a:xfrm>
            <a:off x="4195234" y="1545167"/>
            <a:ext cx="525496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800">
                <a:solidFill>
                  <a:prstClr val="white"/>
                </a:solidFill>
                <a:latin typeface="LeviBrush" panose="00000400000000000000" pitchFamily="2" charset="0"/>
              </a:rPr>
              <a:t>POWER</a:t>
            </a:r>
            <a:endParaRPr lang="zh-CN" altLang="en-US" sz="12800">
              <a:solidFill>
                <a:prstClr val="white"/>
              </a:solidFill>
              <a:latin typeface="LeviBrush" panose="00000400000000000000" pitchFamily="2" charset="0"/>
            </a:endParaRPr>
          </a:p>
        </p:txBody>
      </p:sp>
      <p:sp>
        <p:nvSpPr>
          <p:cNvPr id="48" name="文本框 13"/>
          <p:cNvSpPr txBox="1">
            <a:spLocks noChangeArrowheads="1"/>
          </p:cNvSpPr>
          <p:nvPr/>
        </p:nvSpPr>
        <p:spPr bwMode="auto">
          <a:xfrm>
            <a:off x="6417734" y="2772833"/>
            <a:ext cx="390241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9600">
                <a:solidFill>
                  <a:prstClr val="white"/>
                </a:solidFill>
                <a:latin typeface="LeviBrush" panose="00000400000000000000" pitchFamily="2" charset="0"/>
              </a:rPr>
              <a:t>POINTS</a:t>
            </a:r>
            <a:endParaRPr lang="zh-CN" altLang="en-US" sz="9600">
              <a:solidFill>
                <a:prstClr val="white"/>
              </a:solidFill>
              <a:latin typeface="LeviBrush" panose="00000400000000000000" pitchFamily="2" charset="0"/>
            </a:endParaRPr>
          </a:p>
        </p:txBody>
      </p: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-2" y="2575986"/>
            <a:ext cx="1024467" cy="1706033"/>
            <a:chOff x="-1" y="1931896"/>
            <a:chExt cx="768567" cy="1279711"/>
          </a:xfrm>
        </p:grpSpPr>
        <p:sp>
          <p:nvSpPr>
            <p:cNvPr id="17" name="等腰三角形 16"/>
            <p:cNvSpPr/>
            <p:nvPr/>
          </p:nvSpPr>
          <p:spPr>
            <a:xfrm rot="5400000">
              <a:off x="-255573" y="2187468"/>
              <a:ext cx="1279711" cy="768567"/>
            </a:xfrm>
            <a:prstGeom prst="triangl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77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733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9464" name="文本框 66"/>
            <p:cNvSpPr txBox="1">
              <a:spLocks noChangeArrowheads="1"/>
            </p:cNvSpPr>
            <p:nvPr/>
          </p:nvSpPr>
          <p:spPr bwMode="auto">
            <a:xfrm>
              <a:off x="11363" y="2435751"/>
              <a:ext cx="508937" cy="223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914377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33">
                  <a:solidFill>
                    <a:prstClr val="white"/>
                  </a:solidFill>
                  <a:latin typeface="Helvetica" panose="020B0604020202020204" pitchFamily="34" charset="0"/>
                  <a:ea typeface="SimSun-ExtB" panose="02010609060101010101" pitchFamily="49" charset="-122"/>
                  <a:cs typeface="Arial" panose="020B0604020202020204" pitchFamily="34" charset="0"/>
                </a:rPr>
                <a:t>LOGO</a:t>
              </a:r>
              <a:endParaRPr lang="zh-CN" altLang="en-US" sz="1333">
                <a:solidFill>
                  <a:prstClr val="white"/>
                </a:solidFill>
                <a:latin typeface="Helvetica" panose="020B0604020202020204" pitchFamily="34" charset="0"/>
                <a:ea typeface="SimSun-ExtB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1496336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/>
      <p:bldP spid="4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08">
      <a:dk1>
        <a:sysClr val="windowText" lastClr="000000"/>
      </a:dk1>
      <a:lt1>
        <a:sysClr val="window" lastClr="FFFFFF"/>
      </a:lt1>
      <a:dk2>
        <a:srgbClr val="43C7CB"/>
      </a:dk2>
      <a:lt2>
        <a:srgbClr val="2A62AE"/>
      </a:lt2>
      <a:accent1>
        <a:srgbClr val="4C86D4"/>
      </a:accent1>
      <a:accent2>
        <a:srgbClr val="FEED45"/>
      </a:accent2>
      <a:accent3>
        <a:srgbClr val="0FB249"/>
      </a:accent3>
      <a:accent4>
        <a:srgbClr val="92D14F"/>
      </a:accent4>
      <a:accent5>
        <a:srgbClr val="89C54B"/>
      </a:accent5>
      <a:accent6>
        <a:srgbClr val="81B7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3024</Words>
  <Application>Microsoft Office PowerPoint</Application>
  <PresentationFormat>宽屏</PresentationFormat>
  <Paragraphs>207</Paragraphs>
  <Slides>30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Helvetica-Roman-SemiB</vt:lpstr>
      <vt:lpstr>LeviBrush</vt:lpstr>
      <vt:lpstr>SimSun-ExtB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Helvetica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created xsi:type="dcterms:W3CDTF">2016-08-30T15:38:31Z</dcterms:created>
  <dcterms:modified xsi:type="dcterms:W3CDTF">2018-04-28T02:17:47Z</dcterms:modified>
</cp:coreProperties>
</file>