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0413"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71" autoAdjust="0"/>
    <p:restoredTop sz="94660"/>
  </p:normalViewPr>
  <p:slideViewPr>
    <p:cSldViewPr>
      <p:cViewPr varScale="1">
        <p:scale>
          <a:sx n="92" d="100"/>
          <a:sy n="92" d="100"/>
        </p:scale>
        <p:origin x="240" y="90"/>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488D79-0B77-4C4E-ACFD-85F2E5A37AE6}"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A6611BF-E1B8-43ED-B5D1-4C600F26B365}" type="slidenum">
              <a:rPr lang="zh-CN" altLang="en-US" smtClean="0"/>
              <a:t>‹#›</a:t>
            </a:fld>
            <a:endParaRPr lang="zh-CN" altLang="en-US"/>
          </a:p>
        </p:txBody>
      </p:sp>
    </p:spTree>
    <p:extLst>
      <p:ext uri="{BB962C8B-B14F-4D97-AF65-F5344CB8AC3E}">
        <p14:creationId xmlns:p14="http://schemas.microsoft.com/office/powerpoint/2010/main" val="959298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E2B25C-AD63-49DE-B629-F2FAF1CEED2A}"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233915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3" y="2130430"/>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4"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43"/>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3" y="274643"/>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7"/>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90FDEBAB-4600-407D-9E2F-BACC76CBF6F0}"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621826FB-3E05-46CA-B41F-85EE2FF79380}" type="slidenum">
              <a:rPr lang="zh-CN" altLang="en-US"/>
              <a:pPr/>
              <a:t>‹#›</a:t>
            </a:fld>
            <a:endParaRPr lang="zh-CN" altLang="en-US"/>
          </a:p>
        </p:txBody>
      </p:sp>
    </p:spTree>
    <p:extLst>
      <p:ext uri="{BB962C8B-B14F-4D97-AF65-F5344CB8AC3E}">
        <p14:creationId xmlns:p14="http://schemas.microsoft.com/office/powerpoint/2010/main" val="40130826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21453084-A7DC-486E-850C-1FB9E22879FB}"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AF3729DA-AE02-4FD2-AACB-48E1ED6180D3}" type="slidenum">
              <a:rPr lang="zh-CN" altLang="en-US"/>
              <a:pPr/>
              <a:t>‹#›</a:t>
            </a:fld>
            <a:endParaRPr lang="zh-CN" altLang="en-US"/>
          </a:p>
        </p:txBody>
      </p:sp>
    </p:spTree>
    <p:extLst>
      <p:ext uri="{BB962C8B-B14F-4D97-AF65-F5344CB8AC3E}">
        <p14:creationId xmlns:p14="http://schemas.microsoft.com/office/powerpoint/2010/main" val="25757743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2"/>
            <a:ext cx="10361851" cy="1362075"/>
          </a:xfrm>
        </p:spPr>
        <p:txBody>
          <a:bodyPr anchor="t"/>
          <a:lstStyle>
            <a:lvl1pPr algn="l">
              <a:defRPr sz="5333"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667">
                <a:solidFill>
                  <a:schemeClr val="tx1">
                    <a:tint val="75000"/>
                  </a:schemeClr>
                </a:solidFill>
              </a:defRPr>
            </a:lvl1pPr>
            <a:lvl2pPr marL="609585" indent="0">
              <a:buNone/>
              <a:defRPr sz="2400">
                <a:solidFill>
                  <a:schemeClr val="tx1">
                    <a:tint val="75000"/>
                  </a:schemeClr>
                </a:solidFill>
              </a:defRPr>
            </a:lvl2pPr>
            <a:lvl3pPr marL="1219170" indent="0">
              <a:buNone/>
              <a:defRPr sz="2133">
                <a:solidFill>
                  <a:schemeClr val="tx1">
                    <a:tint val="75000"/>
                  </a:schemeClr>
                </a:solidFill>
              </a:defRPr>
            </a:lvl3pPr>
            <a:lvl4pPr marL="1828754" indent="0">
              <a:buNone/>
              <a:defRPr sz="1867">
                <a:solidFill>
                  <a:schemeClr val="tx1">
                    <a:tint val="75000"/>
                  </a:schemeClr>
                </a:solidFill>
              </a:defRPr>
            </a:lvl4pPr>
            <a:lvl5pPr marL="2438339" indent="0">
              <a:buNone/>
              <a:defRPr sz="1867">
                <a:solidFill>
                  <a:schemeClr val="tx1">
                    <a:tint val="75000"/>
                  </a:schemeClr>
                </a:solidFill>
              </a:defRPr>
            </a:lvl5pPr>
            <a:lvl6pPr marL="3047924" indent="0">
              <a:buNone/>
              <a:defRPr sz="1867">
                <a:solidFill>
                  <a:schemeClr val="tx1">
                    <a:tint val="75000"/>
                  </a:schemeClr>
                </a:solidFill>
              </a:defRPr>
            </a:lvl6pPr>
            <a:lvl7pPr marL="3657509" indent="0">
              <a:buNone/>
              <a:defRPr sz="1867">
                <a:solidFill>
                  <a:schemeClr val="tx1">
                    <a:tint val="75000"/>
                  </a:schemeClr>
                </a:solidFill>
              </a:defRPr>
            </a:lvl7pPr>
            <a:lvl8pPr marL="4267093" indent="0">
              <a:buNone/>
              <a:defRPr sz="1867">
                <a:solidFill>
                  <a:schemeClr val="tx1">
                    <a:tint val="75000"/>
                  </a:schemeClr>
                </a:solidFill>
              </a:defRPr>
            </a:lvl8pPr>
            <a:lvl9pPr marL="4876678" indent="0">
              <a:buNone/>
              <a:defRPr sz="1867">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7AE2364-0E59-461A-8F80-BD00C62BB6A6}"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3257D2B4-747B-4759-8BD9-A1B51108CAA5}" type="slidenum">
              <a:rPr lang="zh-CN" altLang="en-US"/>
              <a:pPr/>
              <a:t>‹#›</a:t>
            </a:fld>
            <a:endParaRPr lang="zh-CN" altLang="en-US"/>
          </a:p>
        </p:txBody>
      </p:sp>
    </p:spTree>
    <p:extLst>
      <p:ext uri="{BB962C8B-B14F-4D97-AF65-F5344CB8AC3E}">
        <p14:creationId xmlns:p14="http://schemas.microsoft.com/office/powerpoint/2010/main" val="3288910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2"/>
            <a:ext cx="5384099"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2"/>
            <a:ext cx="5384099" cy="4525963"/>
          </a:xfrm>
        </p:spPr>
        <p:txBody>
          <a:bodyPr/>
          <a:lstStyle>
            <a:lvl1pPr>
              <a:defRPr sz="3733"/>
            </a:lvl1pPr>
            <a:lvl2pPr>
              <a:defRPr sz="3200"/>
            </a:lvl2pPr>
            <a:lvl3pPr>
              <a:defRPr sz="2667"/>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D8DD14AA-674A-4D27-B62C-8283EDD0FE08}"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763101B6-F454-462F-B8DC-0E1EF4307793}" type="slidenum">
              <a:rPr lang="zh-CN" altLang="en-US"/>
              <a:pPr/>
              <a:t>‹#›</a:t>
            </a:fld>
            <a:endParaRPr lang="zh-CN" altLang="en-US"/>
          </a:p>
        </p:txBody>
      </p:sp>
    </p:spTree>
    <p:extLst>
      <p:ext uri="{BB962C8B-B14F-4D97-AF65-F5344CB8AC3E}">
        <p14:creationId xmlns:p14="http://schemas.microsoft.com/office/powerpoint/2010/main" val="328550963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4"/>
            <a:ext cx="5386216"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3" y="1535114"/>
            <a:ext cx="5388332" cy="639763"/>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zh-CN" altLang="en-US"/>
              <a:t>单击此处编辑母版文本样式</a:t>
            </a:r>
          </a:p>
        </p:txBody>
      </p:sp>
      <p:sp>
        <p:nvSpPr>
          <p:cNvPr id="6" name="内容占位符 5"/>
          <p:cNvSpPr>
            <a:spLocks noGrp="1"/>
          </p:cNvSpPr>
          <p:nvPr>
            <p:ph sz="quarter" idx="4"/>
          </p:nvPr>
        </p:nvSpPr>
        <p:spPr>
          <a:xfrm>
            <a:off x="6192563" y="2174875"/>
            <a:ext cx="5388332" cy="3951288"/>
          </a:xfrm>
        </p:spPr>
        <p:txBody>
          <a:bodyPr/>
          <a:lstStyle>
            <a:lvl1pPr>
              <a:defRPr sz="3200"/>
            </a:lvl1pPr>
            <a:lvl2pPr>
              <a:defRPr sz="2667"/>
            </a:lvl2pPr>
            <a:lvl3pPr>
              <a:defRPr sz="2400"/>
            </a:lvl3pPr>
            <a:lvl4pPr>
              <a:defRPr sz="2133"/>
            </a:lvl4pPr>
            <a:lvl5pPr>
              <a:defRPr sz="2133"/>
            </a:lvl5pPr>
            <a:lvl6pPr>
              <a:defRPr sz="2133"/>
            </a:lvl6pPr>
            <a:lvl7pPr>
              <a:defRPr sz="2133"/>
            </a:lvl7pPr>
            <a:lvl8pPr>
              <a:defRPr sz="2133"/>
            </a:lvl8pPr>
            <a:lvl9pPr>
              <a:defRPr sz="2133"/>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0F700C1F-86FE-40A7-AD97-A05C68EA79F2}"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0E9D0D8-7D35-4278-B0AA-92096223DEE8}" type="slidenum">
              <a:rPr lang="zh-CN" altLang="en-US"/>
              <a:pPr/>
              <a:t>‹#›</a:t>
            </a:fld>
            <a:endParaRPr lang="zh-CN" altLang="en-US"/>
          </a:p>
        </p:txBody>
      </p:sp>
    </p:spTree>
    <p:extLst>
      <p:ext uri="{BB962C8B-B14F-4D97-AF65-F5344CB8AC3E}">
        <p14:creationId xmlns:p14="http://schemas.microsoft.com/office/powerpoint/2010/main" val="19188739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A6A99599-8063-4312-A4B9-E8C0C299C8FF}"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7E5847EB-E856-4CAE-BD1B-EBF4100FAA90}" type="slidenum">
              <a:rPr lang="zh-CN" altLang="en-US"/>
              <a:pPr/>
              <a:t>‹#›</a:t>
            </a:fld>
            <a:endParaRPr lang="zh-CN" altLang="en-US"/>
          </a:p>
        </p:txBody>
      </p:sp>
    </p:spTree>
    <p:extLst>
      <p:ext uri="{BB962C8B-B14F-4D97-AF65-F5344CB8AC3E}">
        <p14:creationId xmlns:p14="http://schemas.microsoft.com/office/powerpoint/2010/main" val="1425771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矩形 5"/>
          <p:cNvSpPr/>
          <p:nvPr userDrawn="1"/>
        </p:nvSpPr>
        <p:spPr>
          <a:xfrm>
            <a:off x="10438042" y="6353202"/>
            <a:ext cx="1588690" cy="369332"/>
          </a:xfrm>
          <a:prstGeom prst="rect">
            <a:avLst/>
          </a:prstGeom>
        </p:spPr>
        <p:txBody>
          <a:bodyPr wrap="none">
            <a:spAutoFit/>
          </a:bodyPr>
          <a:lstStyle/>
          <a:p>
            <a:r>
              <a:rPr lang="zh-CN" altLang="en-US" dirty="0">
                <a:solidFill>
                  <a:prstClr val="black"/>
                </a:solidFill>
              </a:rPr>
              <a:t>口令：RP2006</a:t>
            </a:r>
          </a:p>
        </p:txBody>
      </p:sp>
      <p:pic>
        <p:nvPicPr>
          <p:cNvPr id="2" name="Picture 5"/>
          <p:cNvPicPr>
            <a:picLocks noChangeAspect="1" noChangeArrowheads="1"/>
          </p:cNvPicPr>
          <p:nvPr userDrawn="1"/>
        </p:nvPicPr>
        <p:blipFill>
          <a:blip r:embed="rId2">
            <a:extLst>
              <a:ext uri="{28A0092B-C50C-407E-A947-70E740481C1C}">
                <a14:useLocalDpi xmlns:a14="http://schemas.microsoft.com/office/drawing/2010/main" val="0"/>
              </a:ext>
            </a:extLst>
          </a:blip>
          <a:srcRect l="3262" r="4797" b="8089"/>
          <a:stretch>
            <a:fillRect/>
          </a:stretch>
        </p:blipFill>
        <p:spPr bwMode="auto">
          <a:xfrm>
            <a:off x="0" y="0"/>
            <a:ext cx="12190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435C63A5-642B-49B2-AF58-54F032F930E8}"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4" name="页脚占位符 2"/>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3"/>
          <p:cNvSpPr>
            <a:spLocks noGrp="1"/>
          </p:cNvSpPr>
          <p:nvPr>
            <p:ph type="sldNum" sz="quarter" idx="12"/>
          </p:nvPr>
        </p:nvSpPr>
        <p:spPr/>
        <p:txBody>
          <a:bodyPr/>
          <a:lstStyle>
            <a:lvl1pPr>
              <a:defRPr/>
            </a:lvl1pPr>
          </a:lstStyle>
          <a:p>
            <a:fld id="{C8EE402A-C8F6-410B-B78A-EA9B2975C819}" type="slidenum">
              <a:rPr lang="zh-CN" altLang="en-US"/>
              <a:pPr/>
              <a:t>‹#›</a:t>
            </a:fld>
            <a:endParaRPr lang="zh-CN" altLang="en-US"/>
          </a:p>
        </p:txBody>
      </p:sp>
    </p:spTree>
    <p:extLst>
      <p:ext uri="{BB962C8B-B14F-4D97-AF65-F5344CB8AC3E}">
        <p14:creationId xmlns:p14="http://schemas.microsoft.com/office/powerpoint/2010/main" val="1260379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3" y="273050"/>
            <a:ext cx="4010562" cy="1162051"/>
          </a:xfrm>
        </p:spPr>
        <p:txBody>
          <a:bodyPr anchor="b"/>
          <a:lstStyle>
            <a:lvl1pPr algn="l">
              <a:defRPr sz="2667" b="1"/>
            </a:lvl1pPr>
          </a:lstStyle>
          <a:p>
            <a:r>
              <a:rPr lang="zh-CN" altLang="en-US"/>
              <a:t>单击此处编辑母版标题样式</a:t>
            </a:r>
          </a:p>
        </p:txBody>
      </p:sp>
      <p:sp>
        <p:nvSpPr>
          <p:cNvPr id="3" name="内容占位符 2"/>
          <p:cNvSpPr>
            <a:spLocks noGrp="1"/>
          </p:cNvSpPr>
          <p:nvPr>
            <p:ph idx="1"/>
          </p:nvPr>
        </p:nvSpPr>
        <p:spPr>
          <a:xfrm>
            <a:off x="4766113" y="273053"/>
            <a:ext cx="6814780" cy="5853113"/>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3" y="1435103"/>
            <a:ext cx="4010562" cy="46910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6B07CACF-DE11-48D8-90D7-31A7D87E24DE}"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6EB60AF8-ECBA-4CF6-8C21-4F16C0354E13}" type="slidenum">
              <a:rPr lang="zh-CN" altLang="en-US"/>
              <a:pPr/>
              <a:t>‹#›</a:t>
            </a:fld>
            <a:endParaRPr lang="zh-CN" altLang="en-US"/>
          </a:p>
        </p:txBody>
      </p:sp>
    </p:spTree>
    <p:extLst>
      <p:ext uri="{BB962C8B-B14F-4D97-AF65-F5344CB8AC3E}">
        <p14:creationId xmlns:p14="http://schemas.microsoft.com/office/powerpoint/2010/main" val="1508024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1"/>
            <a:ext cx="7314248" cy="566739"/>
          </a:xfrm>
        </p:spPr>
        <p:txBody>
          <a:bodyPr anchor="b"/>
          <a:lstStyle>
            <a:lvl1pPr algn="l">
              <a:defRPr sz="2667"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rtlCol="0">
            <a:normAutofit/>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pPr lvl="0"/>
            <a:endParaRPr lang="zh-CN" altLang="en-US" noProof="0"/>
          </a:p>
        </p:txBody>
      </p:sp>
      <p:sp>
        <p:nvSpPr>
          <p:cNvPr id="4" name="文本占位符 3"/>
          <p:cNvSpPr>
            <a:spLocks noGrp="1"/>
          </p:cNvSpPr>
          <p:nvPr>
            <p:ph type="body" sz="half" idx="2"/>
          </p:nvPr>
        </p:nvSpPr>
        <p:spPr>
          <a:xfrm>
            <a:off x="2389406" y="5367339"/>
            <a:ext cx="7314248" cy="804863"/>
          </a:xfrm>
        </p:spPr>
        <p:txBody>
          <a:bodyPr/>
          <a:lstStyle>
            <a:lvl1pPr marL="0" indent="0">
              <a:buNone/>
              <a:defRPr sz="1867"/>
            </a:lvl1pPr>
            <a:lvl2pPr marL="609585" indent="0">
              <a:buNone/>
              <a:defRPr sz="1600"/>
            </a:lvl2pPr>
            <a:lvl3pPr marL="1219170" indent="0">
              <a:buNone/>
              <a:defRPr sz="1333"/>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2E35406-9DE9-4BD4-85DF-04E3D9A63EC3}"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4C0AA0CB-08F9-4777-9951-E62E6F7190C1}" type="slidenum">
              <a:rPr lang="zh-CN" altLang="en-US"/>
              <a:pPr/>
              <a:t>‹#›</a:t>
            </a:fld>
            <a:endParaRPr lang="zh-CN" altLang="en-US"/>
          </a:p>
        </p:txBody>
      </p:sp>
    </p:spTree>
    <p:extLst>
      <p:ext uri="{BB962C8B-B14F-4D97-AF65-F5344CB8AC3E}">
        <p14:creationId xmlns:p14="http://schemas.microsoft.com/office/powerpoint/2010/main" val="1357566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FE13788B-F74C-4138-8FD3-2B06DEDB02BF}"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E5A7A1CC-8ED8-4197-AF76-717C9A794C05}" type="slidenum">
              <a:rPr lang="zh-CN" altLang="en-US"/>
              <a:pPr/>
              <a:t>‹#›</a:t>
            </a:fld>
            <a:endParaRPr lang="zh-CN" altLang="en-US"/>
          </a:p>
        </p:txBody>
      </p:sp>
    </p:spTree>
    <p:extLst>
      <p:ext uri="{BB962C8B-B14F-4D97-AF65-F5344CB8AC3E}">
        <p14:creationId xmlns:p14="http://schemas.microsoft.com/office/powerpoint/2010/main" val="40541124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40"/>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40"/>
            <a:ext cx="8025355" cy="5851525"/>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pPr>
              <a:defRPr/>
            </a:pPr>
            <a:fld id="{084E82F7-7C1F-4F00-8A13-14622E69DFB3}"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E6E874A2-5425-479A-99DB-6B1ACAA16206}" type="slidenum">
              <a:rPr lang="zh-CN" altLang="en-US"/>
              <a:pPr/>
              <a:t>‹#›</a:t>
            </a:fld>
            <a:endParaRPr lang="zh-CN" altLang="en-US"/>
          </a:p>
        </p:txBody>
      </p:sp>
      <p:sp>
        <p:nvSpPr>
          <p:cNvPr id="7" name="矩形 6"/>
          <p:cNvSpPr/>
          <p:nvPr userDrawn="1"/>
        </p:nvSpPr>
        <p:spPr>
          <a:xfrm>
            <a:off x="9523760" y="6353202"/>
            <a:ext cx="1700886" cy="369332"/>
          </a:xfrm>
          <a:prstGeom prst="rect">
            <a:avLst/>
          </a:prstGeom>
        </p:spPr>
        <p:txBody>
          <a:bodyPr wrap="none">
            <a:spAutoFit/>
          </a:bodyPr>
          <a:lstStyle/>
          <a:p>
            <a:r>
              <a:rPr lang="zh-CN" altLang="en-US" dirty="0">
                <a:solidFill>
                  <a:prstClr val="black"/>
                </a:solidFill>
              </a:rPr>
              <a:t>口令：BBS1113</a:t>
            </a:r>
          </a:p>
        </p:txBody>
      </p:sp>
    </p:spTree>
    <p:extLst>
      <p:ext uri="{BB962C8B-B14F-4D97-AF65-F5344CB8AC3E}">
        <p14:creationId xmlns:p14="http://schemas.microsoft.com/office/powerpoint/2010/main" val="31102526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61" y="4406905"/>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61"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3"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5"/>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5"/>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3"/>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5"/>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0" y="6356355"/>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2018/7/23</a:t>
            </a:fld>
            <a:endParaRPr lang="zh-CN" altLang="en-US"/>
          </a:p>
        </p:txBody>
      </p:sp>
      <p:sp>
        <p:nvSpPr>
          <p:cNvPr id="5" name="页脚占位符 4"/>
          <p:cNvSpPr>
            <a:spLocks noGrp="1"/>
          </p:cNvSpPr>
          <p:nvPr>
            <p:ph type="ftr" sz="quarter" idx="3"/>
          </p:nvPr>
        </p:nvSpPr>
        <p:spPr>
          <a:xfrm>
            <a:off x="4165060" y="6356355"/>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5"/>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09521" y="275167"/>
            <a:ext cx="1097137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609521" y="1600202"/>
            <a:ext cx="10971372"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2"/>
            <a:ext cx="2844430" cy="366183"/>
          </a:xfrm>
          <a:prstGeom prst="rect">
            <a:avLst/>
          </a:prstGeom>
        </p:spPr>
        <p:txBody>
          <a:bodyPr vert="horz" lIns="91440" tIns="45720" rIns="91440" bIns="45720" rtlCol="0" anchor="ctr"/>
          <a:lstStyle>
            <a:lvl1pPr algn="l" eaLnBrk="1" fontAlgn="auto" hangingPunct="1">
              <a:spcBef>
                <a:spcPts val="0"/>
              </a:spcBef>
              <a:spcAft>
                <a:spcPts val="0"/>
              </a:spcAft>
              <a:defRPr sz="1600">
                <a:solidFill>
                  <a:schemeClr val="tx1">
                    <a:tint val="75000"/>
                  </a:schemeClr>
                </a:solidFill>
                <a:latin typeface="+mn-lt"/>
                <a:ea typeface="+mn-ea"/>
              </a:defRPr>
            </a:lvl1pPr>
          </a:lstStyle>
          <a:p>
            <a:pPr>
              <a:defRPr/>
            </a:pPr>
            <a:fld id="{659A4A64-84F7-4477-8DE7-F3337738C51E}" type="datetimeFigureOut">
              <a:rPr lang="zh-CN" altLang="en-US">
                <a:solidFill>
                  <a:prstClr val="black">
                    <a:tint val="75000"/>
                  </a:prstClr>
                </a:solidFill>
              </a:rPr>
              <a:pPr>
                <a:defRPr/>
              </a:pPr>
              <a:t>2018/7/23</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058" y="6356352"/>
            <a:ext cx="3860297" cy="366183"/>
          </a:xfrm>
          <a:prstGeom prst="rect">
            <a:avLst/>
          </a:prstGeom>
        </p:spPr>
        <p:txBody>
          <a:bodyPr vert="horz" lIns="91440" tIns="45720" rIns="91440" bIns="45720" rtlCol="0" anchor="ctr"/>
          <a:lstStyle>
            <a:lvl1pPr algn="ctr" eaLnBrk="1" fontAlgn="auto" hangingPunct="1">
              <a:spcBef>
                <a:spcPts val="0"/>
              </a:spcBef>
              <a:spcAft>
                <a:spcPts val="0"/>
              </a:spcAft>
              <a:defRPr sz="1600">
                <a:solidFill>
                  <a:schemeClr val="tx1">
                    <a:tint val="75000"/>
                  </a:schemeClr>
                </a:solidFill>
                <a:latin typeface="+mn-lt"/>
                <a:ea typeface="+mn-ea"/>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6463" y="6356352"/>
            <a:ext cx="2844430" cy="366183"/>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600">
                <a:solidFill>
                  <a:srgbClr val="898989"/>
                </a:solidFill>
              </a:defRPr>
            </a:lvl1pPr>
          </a:lstStyle>
          <a:p>
            <a:pPr fontAlgn="base">
              <a:spcBef>
                <a:spcPct val="0"/>
              </a:spcBef>
              <a:spcAft>
                <a:spcPct val="0"/>
              </a:spcAft>
            </a:pPr>
            <a:fld id="{CBF5D55B-A4BC-4F86-B4C2-C59C80E61FD3}" type="slidenum">
              <a:rPr lang="zh-CN" altLang="en-US" smtClean="0"/>
              <a:pPr fontAlgn="base">
                <a:spcBef>
                  <a:spcPct val="0"/>
                </a:spcBef>
                <a:spcAft>
                  <a:spcPct val="0"/>
                </a:spcAft>
              </a:pPr>
              <a:t>‹#›</a:t>
            </a:fld>
            <a:endParaRPr lang="zh-CN" altLang="en-US"/>
          </a:p>
        </p:txBody>
      </p:sp>
    </p:spTree>
    <p:extLst>
      <p:ext uri="{BB962C8B-B14F-4D97-AF65-F5344CB8AC3E}">
        <p14:creationId xmlns:p14="http://schemas.microsoft.com/office/powerpoint/2010/main" val="134163702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5867" kern="1200">
          <a:solidFill>
            <a:schemeClr val="tx1"/>
          </a:solidFill>
          <a:latin typeface="+mj-lt"/>
          <a:ea typeface="+mj-ea"/>
          <a:cs typeface="+mj-cs"/>
        </a:defRPr>
      </a:lvl1pPr>
      <a:lvl2pPr algn="ctr" rtl="0" eaLnBrk="0" fontAlgn="base" hangingPunct="0">
        <a:spcBef>
          <a:spcPct val="0"/>
        </a:spcBef>
        <a:spcAft>
          <a:spcPct val="0"/>
        </a:spcAft>
        <a:defRPr sz="5867">
          <a:solidFill>
            <a:schemeClr val="tx1"/>
          </a:solidFill>
          <a:latin typeface="Calibri" pitchFamily="34" charset="0"/>
          <a:ea typeface="宋体" pitchFamily="2" charset="-122"/>
        </a:defRPr>
      </a:lvl2pPr>
      <a:lvl3pPr algn="ctr" rtl="0" eaLnBrk="0" fontAlgn="base" hangingPunct="0">
        <a:spcBef>
          <a:spcPct val="0"/>
        </a:spcBef>
        <a:spcAft>
          <a:spcPct val="0"/>
        </a:spcAft>
        <a:defRPr sz="5867">
          <a:solidFill>
            <a:schemeClr val="tx1"/>
          </a:solidFill>
          <a:latin typeface="Calibri" pitchFamily="34" charset="0"/>
          <a:ea typeface="宋体" pitchFamily="2" charset="-122"/>
        </a:defRPr>
      </a:lvl3pPr>
      <a:lvl4pPr algn="ctr" rtl="0" eaLnBrk="0" fontAlgn="base" hangingPunct="0">
        <a:spcBef>
          <a:spcPct val="0"/>
        </a:spcBef>
        <a:spcAft>
          <a:spcPct val="0"/>
        </a:spcAft>
        <a:defRPr sz="5867">
          <a:solidFill>
            <a:schemeClr val="tx1"/>
          </a:solidFill>
          <a:latin typeface="Calibri" pitchFamily="34" charset="0"/>
          <a:ea typeface="宋体" pitchFamily="2" charset="-122"/>
        </a:defRPr>
      </a:lvl4pPr>
      <a:lvl5pPr algn="ctr" rtl="0" eaLnBrk="0" fontAlgn="base" hangingPunct="0">
        <a:spcBef>
          <a:spcPct val="0"/>
        </a:spcBef>
        <a:spcAft>
          <a:spcPct val="0"/>
        </a:spcAft>
        <a:defRPr sz="5867">
          <a:solidFill>
            <a:schemeClr val="tx1"/>
          </a:solidFill>
          <a:latin typeface="Calibri" pitchFamily="34" charset="0"/>
          <a:ea typeface="宋体" pitchFamily="2" charset="-122"/>
        </a:defRPr>
      </a:lvl5pPr>
      <a:lvl6pPr marL="609585" algn="ctr" rtl="0" fontAlgn="base">
        <a:spcBef>
          <a:spcPct val="0"/>
        </a:spcBef>
        <a:spcAft>
          <a:spcPct val="0"/>
        </a:spcAft>
        <a:defRPr sz="5867">
          <a:solidFill>
            <a:schemeClr val="tx1"/>
          </a:solidFill>
          <a:latin typeface="Calibri" pitchFamily="34" charset="0"/>
          <a:ea typeface="宋体" pitchFamily="2" charset="-122"/>
        </a:defRPr>
      </a:lvl6pPr>
      <a:lvl7pPr marL="1219170" algn="ctr" rtl="0" fontAlgn="base">
        <a:spcBef>
          <a:spcPct val="0"/>
        </a:spcBef>
        <a:spcAft>
          <a:spcPct val="0"/>
        </a:spcAft>
        <a:defRPr sz="5867">
          <a:solidFill>
            <a:schemeClr val="tx1"/>
          </a:solidFill>
          <a:latin typeface="Calibri" pitchFamily="34" charset="0"/>
          <a:ea typeface="宋体" pitchFamily="2" charset="-122"/>
        </a:defRPr>
      </a:lvl7pPr>
      <a:lvl8pPr marL="1828754" algn="ctr" rtl="0" fontAlgn="base">
        <a:spcBef>
          <a:spcPct val="0"/>
        </a:spcBef>
        <a:spcAft>
          <a:spcPct val="0"/>
        </a:spcAft>
        <a:defRPr sz="5867">
          <a:solidFill>
            <a:schemeClr val="tx1"/>
          </a:solidFill>
          <a:latin typeface="Calibri" pitchFamily="34" charset="0"/>
          <a:ea typeface="宋体" pitchFamily="2" charset="-122"/>
        </a:defRPr>
      </a:lvl8pPr>
      <a:lvl9pPr marL="2438339" algn="ctr" rtl="0" fontAlgn="base">
        <a:spcBef>
          <a:spcPct val="0"/>
        </a:spcBef>
        <a:spcAft>
          <a:spcPct val="0"/>
        </a:spcAft>
        <a:defRPr sz="5867">
          <a:solidFill>
            <a:schemeClr val="tx1"/>
          </a:solidFill>
          <a:latin typeface="Calibri" pitchFamily="34" charset="0"/>
          <a:ea typeface="宋体" pitchFamily="2" charset="-122"/>
        </a:defRPr>
      </a:lvl9pPr>
    </p:titleStyle>
    <p:bodyStyle>
      <a:lvl1pPr marL="457189" indent="-457189" algn="l" rtl="0" eaLnBrk="0" fontAlgn="base" hangingPunct="0">
        <a:spcBef>
          <a:spcPct val="20000"/>
        </a:spcBef>
        <a:spcAft>
          <a:spcPct val="0"/>
        </a:spcAft>
        <a:buFont typeface="Arial" panose="020B0604020202020204" pitchFamily="34" charset="0"/>
        <a:buChar char="•"/>
        <a:defRPr sz="4267" kern="1200">
          <a:solidFill>
            <a:schemeClr val="tx1"/>
          </a:solidFill>
          <a:latin typeface="+mn-lt"/>
          <a:ea typeface="+mn-ea"/>
          <a:cs typeface="+mn-cs"/>
        </a:defRPr>
      </a:lvl1pPr>
      <a:lvl2pPr marL="990575" indent="-380990" algn="l" rtl="0" eaLnBrk="0" fontAlgn="base" hangingPunct="0">
        <a:spcBef>
          <a:spcPct val="20000"/>
        </a:spcBef>
        <a:spcAft>
          <a:spcPct val="0"/>
        </a:spcAft>
        <a:buFont typeface="Arial" panose="020B0604020202020204" pitchFamily="34" charset="0"/>
        <a:buChar char="–"/>
        <a:defRPr sz="3733" kern="1200">
          <a:solidFill>
            <a:schemeClr val="tx1"/>
          </a:solidFill>
          <a:latin typeface="+mn-lt"/>
          <a:ea typeface="+mn-ea"/>
          <a:cs typeface="+mn-cs"/>
        </a:defRPr>
      </a:lvl2pPr>
      <a:lvl3pPr marL="1523962" indent="-304792"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3547"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4pPr>
      <a:lvl5pPr marL="2743131" indent="-304792" algn="l"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8.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5" Type="http://schemas.openxmlformats.org/officeDocument/2006/relationships/image" Target="../media/image9.jpg"/><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8.xml"/><Relationship Id="rId5" Type="http://schemas.openxmlformats.org/officeDocument/2006/relationships/image" Target="../media/image9.jp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8.xml"/><Relationship Id="rId5" Type="http://schemas.openxmlformats.org/officeDocument/2006/relationships/image" Target="../media/image13.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477424" y="6545248"/>
            <a:ext cx="1805067" cy="369332"/>
          </a:xfrm>
          <a:prstGeom prst="rect">
            <a:avLst/>
          </a:prstGeom>
        </p:spPr>
        <p:txBody>
          <a:bodyPr wrap="none">
            <a:spAutoFit/>
          </a:bodyPr>
          <a:lstStyle/>
          <a:p>
            <a:r>
              <a:rPr lang="zh-CN" altLang="en-US" dirty="0">
                <a:solidFill>
                  <a:prstClr val="black"/>
                </a:solidFill>
              </a:rPr>
              <a:t>口令：RAPID708</a:t>
            </a:r>
          </a:p>
        </p:txBody>
      </p:sp>
      <p:pic>
        <p:nvPicPr>
          <p:cNvPr id="3074" name="Picture 5" descr="E:\2013.3.28\2014\shutterstock_93559594.jpg"/>
          <p:cNvPicPr>
            <a:picLocks noChangeAspect="1" noChangeArrowheads="1"/>
          </p:cNvPicPr>
          <p:nvPr/>
        </p:nvPicPr>
        <p:blipFill>
          <a:blip r:embed="rId3">
            <a:extLst>
              <a:ext uri="{28A0092B-C50C-407E-A947-70E740481C1C}">
                <a14:useLocalDpi xmlns:a14="http://schemas.microsoft.com/office/drawing/2010/main" val="0"/>
              </a:ext>
            </a:extLst>
          </a:blip>
          <a:srcRect l="694" t="3844" r="3870" b="719"/>
          <a:stretch>
            <a:fillRect/>
          </a:stretch>
        </p:blipFill>
        <p:spPr bwMode="auto">
          <a:xfrm>
            <a:off x="1" y="0"/>
            <a:ext cx="12190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95" name="Picture 571"/>
          <p:cNvPicPr>
            <a:picLocks noChangeAspect="1" noChangeArrowheads="1"/>
          </p:cNvPicPr>
          <p:nvPr/>
        </p:nvPicPr>
        <p:blipFill>
          <a:blip r:embed="rId4">
            <a:extLst>
              <a:ext uri="{28A0092B-C50C-407E-A947-70E740481C1C}">
                <a14:useLocalDpi xmlns:a14="http://schemas.microsoft.com/office/drawing/2010/main" val="0"/>
              </a:ext>
            </a:extLst>
          </a:blip>
          <a:srcRect t="2734"/>
          <a:stretch>
            <a:fillRect/>
          </a:stretch>
        </p:blipFill>
        <p:spPr bwMode="auto">
          <a:xfrm>
            <a:off x="1102642" y="4"/>
            <a:ext cx="4918493" cy="438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 name="Picture 3" descr="E:\迅雷下载\shutterstock_288422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45888" y="1700812"/>
            <a:ext cx="2066196" cy="1944212"/>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sp>
        <p:nvSpPr>
          <p:cNvPr id="737" name="TextBox 736"/>
          <p:cNvSpPr txBox="1"/>
          <p:nvPr/>
        </p:nvSpPr>
        <p:spPr>
          <a:xfrm>
            <a:off x="1885706" y="4985573"/>
            <a:ext cx="8591718" cy="923330"/>
          </a:xfrm>
          <a:prstGeom prst="rect">
            <a:avLst/>
          </a:prstGeom>
          <a:noFill/>
        </p:spPr>
        <p:txBody>
          <a:bodyPr wrap="square">
            <a:spAutoFit/>
          </a:bodyPr>
          <a:lstStyle/>
          <a:p>
            <a:pPr algn="ctr">
              <a:defRPr/>
            </a:pPr>
            <a:r>
              <a:rPr lang="zh-CN" altLang="en-US" sz="5400" b="1" dirty="0">
                <a:solidFill>
                  <a:srgbClr val="C00000"/>
                </a:solidFill>
                <a:effectLst>
                  <a:innerShdw blurRad="114300">
                    <a:prstClr val="black"/>
                  </a:innerShdw>
                  <a:reflection blurRad="88900" stA="46000" endPos="57000" dir="5400000" sy="-100000" algn="bl" rotWithShape="0"/>
                </a:effectLst>
                <a:latin typeface="Adobe Gothic Std B" pitchFamily="34" charset="-128"/>
              </a:rPr>
              <a:t>单击此处添加您的标题内容</a:t>
            </a:r>
          </a:p>
        </p:txBody>
      </p:sp>
      <p:grpSp>
        <p:nvGrpSpPr>
          <p:cNvPr id="7" name="组合 6"/>
          <p:cNvGrpSpPr>
            <a:grpSpLocks/>
          </p:cNvGrpSpPr>
          <p:nvPr/>
        </p:nvGrpSpPr>
        <p:grpSpPr bwMode="auto">
          <a:xfrm>
            <a:off x="5814501" y="-239184"/>
            <a:ext cx="2524854" cy="4937600"/>
            <a:chOff x="15306092" y="-42691"/>
            <a:chExt cx="1893345" cy="3702507"/>
          </a:xfrm>
        </p:grpSpPr>
        <p:pic>
          <p:nvPicPr>
            <p:cNvPr id="3093" name="Picture 2" descr="E:\2013.3.28\2014\2014副本.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133842">
              <a:off x="15306092" y="1686366"/>
              <a:ext cx="1893345" cy="19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 name="任意多边形 210"/>
            <p:cNvSpPr/>
            <p:nvPr/>
          </p:nvSpPr>
          <p:spPr>
            <a:xfrm>
              <a:off x="15575059" y="-42691"/>
              <a:ext cx="1197769" cy="1959890"/>
            </a:xfrm>
            <a:custGeom>
              <a:avLst/>
              <a:gdLst>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575651 w 1197769"/>
                <a:gd name="connsiteY5" fmla="*/ 1630914 h 1767872"/>
                <a:gd name="connsiteX6" fmla="*/ 616743 w 1197769"/>
                <a:gd name="connsiteY6" fmla="*/ 1626394 h 1767872"/>
                <a:gd name="connsiteX7" fmla="*/ 1121568 w 1197769"/>
                <a:gd name="connsiteY7" fmla="*/ 2382 h 1767872"/>
                <a:gd name="connsiteX8" fmla="*/ 1197769 w 1197769"/>
                <a:gd name="connsiteY8" fmla="*/ 0 h 1767872"/>
                <a:gd name="connsiteX9" fmla="*/ 57150 w 1197769"/>
                <a:gd name="connsiteY9" fmla="*/ 0 h 1767872"/>
                <a:gd name="connsiteX10" fmla="*/ 554831 w 1197769"/>
                <a:gd name="connsiteY10" fmla="*/ 1635919 h 1767872"/>
                <a:gd name="connsiteX11" fmla="*/ 568473 w 1197769"/>
                <a:gd name="connsiteY11" fmla="*/ 1632640 h 1767872"/>
                <a:gd name="connsiteX12" fmla="*/ 505800 w 1197769"/>
                <a:gd name="connsiteY12" fmla="*/ 1684487 h 1767872"/>
                <a:gd name="connsiteX13" fmla="*/ 0 w 1197769"/>
                <a:gd name="connsiteY13" fmla="*/ 4761 h 1767872"/>
                <a:gd name="connsiteX14" fmla="*/ 57150 w 1197769"/>
                <a:gd name="connsiteY14" fmla="*/ 0 h 1767872"/>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616743 w 1197769"/>
                <a:gd name="connsiteY5" fmla="*/ 1626394 h 1767872"/>
                <a:gd name="connsiteX6" fmla="*/ 1121568 w 1197769"/>
                <a:gd name="connsiteY6" fmla="*/ 2382 h 1767872"/>
                <a:gd name="connsiteX7" fmla="*/ 1197769 w 1197769"/>
                <a:gd name="connsiteY7" fmla="*/ 0 h 1767872"/>
                <a:gd name="connsiteX8" fmla="*/ 57150 w 1197769"/>
                <a:gd name="connsiteY8" fmla="*/ 0 h 1767872"/>
                <a:gd name="connsiteX9" fmla="*/ 554831 w 1197769"/>
                <a:gd name="connsiteY9" fmla="*/ 1635919 h 1767872"/>
                <a:gd name="connsiteX10" fmla="*/ 568473 w 1197769"/>
                <a:gd name="connsiteY10" fmla="*/ 1632640 h 1767872"/>
                <a:gd name="connsiteX11" fmla="*/ 505800 w 1197769"/>
                <a:gd name="connsiteY11" fmla="*/ 1684487 h 1767872"/>
                <a:gd name="connsiteX12" fmla="*/ 0 w 1197769"/>
                <a:gd name="connsiteY12" fmla="*/ 4761 h 1767872"/>
                <a:gd name="connsiteX13" fmla="*/ 57150 w 1197769"/>
                <a:gd name="connsiteY13" fmla="*/ 0 h 1767872"/>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57150 w 1197769"/>
                <a:gd name="connsiteY8" fmla="*/ 1920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57150 w 1197769"/>
                <a:gd name="connsiteY13" fmla="*/ 192018 h 1959890"/>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13950 w 1197769"/>
                <a:gd name="connsiteY8" fmla="*/ 408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13950 w 1197769"/>
                <a:gd name="connsiteY13" fmla="*/ 40818 h 195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769" h="1959890">
                  <a:moveTo>
                    <a:pt x="1197769" y="192018"/>
                  </a:moveTo>
                  <a:lnTo>
                    <a:pt x="681037" y="1873181"/>
                  </a:lnTo>
                  <a:cubicBezTo>
                    <a:pt x="646297" y="1961053"/>
                    <a:pt x="583498" y="1985791"/>
                    <a:pt x="535149" y="1930511"/>
                  </a:cubicBezTo>
                  <a:cubicBezTo>
                    <a:pt x="551584" y="1906903"/>
                    <a:pt x="561485" y="1879175"/>
                    <a:pt x="602455" y="1882706"/>
                  </a:cubicBezTo>
                  <a:cubicBezTo>
                    <a:pt x="609599" y="1858100"/>
                    <a:pt x="611980" y="1847780"/>
                    <a:pt x="619124" y="1823174"/>
                  </a:cubicBezTo>
                  <a:cubicBezTo>
                    <a:pt x="621505" y="1812458"/>
                    <a:pt x="533002" y="2089874"/>
                    <a:pt x="616743" y="1818412"/>
                  </a:cubicBezTo>
                  <a:lnTo>
                    <a:pt x="1186368" y="0"/>
                  </a:lnTo>
                  <a:lnTo>
                    <a:pt x="1197769" y="192018"/>
                  </a:lnTo>
                  <a:close/>
                  <a:moveTo>
                    <a:pt x="13950" y="40818"/>
                  </a:moveTo>
                  <a:lnTo>
                    <a:pt x="554831" y="1827937"/>
                  </a:lnTo>
                  <a:cubicBezTo>
                    <a:pt x="559408" y="1827233"/>
                    <a:pt x="563985" y="1826177"/>
                    <a:pt x="568473" y="1824658"/>
                  </a:cubicBezTo>
                  <a:cubicBezTo>
                    <a:pt x="539262" y="1831509"/>
                    <a:pt x="519703" y="1852011"/>
                    <a:pt x="505800" y="1876505"/>
                  </a:cubicBezTo>
                  <a:lnTo>
                    <a:pt x="0" y="196779"/>
                  </a:lnTo>
                  <a:lnTo>
                    <a:pt x="13950" y="40818"/>
                  </a:lnTo>
                  <a:close/>
                </a:path>
              </a:pathLst>
            </a:custGeom>
            <a:gradFill flip="none" rotWithShape="1">
              <a:gsLst>
                <a:gs pos="0">
                  <a:srgbClr val="6C0000"/>
                </a:gs>
                <a:gs pos="99000">
                  <a:srgbClr val="C00000"/>
                </a:gs>
              </a:gsLst>
              <a:lin ang="10800000" scaled="1"/>
              <a:tileRect/>
            </a:gradFill>
            <a:ln w="3175">
              <a:noFill/>
            </a:ln>
            <a:scene3d>
              <a:camera prst="orthographicFront"/>
              <a:lightRig rig="balanced" dir="t"/>
            </a:scene3d>
            <a:sp3d prstMaterial="softEdge">
              <a:bevelT w="120650" h="25400" prst="riblet"/>
              <a:bevelB w="190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 name="TextBox 5"/>
            <p:cNvSpPr txBox="1"/>
            <p:nvPr/>
          </p:nvSpPr>
          <p:spPr>
            <a:xfrm>
              <a:off x="15603389" y="1798206"/>
              <a:ext cx="1209971" cy="1838573"/>
            </a:xfrm>
            <a:prstGeom prst="rect">
              <a:avLst/>
            </a:prstGeom>
            <a:noFill/>
          </p:spPr>
          <p:txBody>
            <a:bodyPr>
              <a:spAutoFit/>
            </a:bodyPr>
            <a:lstStyle/>
            <a:p>
              <a:pPr>
                <a:defRPr/>
              </a:pPr>
              <a:r>
                <a:rPr lang="en-US" altLang="zh-CN" sz="15333" dirty="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rPr>
                <a:t>9</a:t>
              </a:r>
              <a:endParaRPr lang="zh-CN" altLang="en-US" sz="15333" dirty="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endParaRPr>
            </a:p>
          </p:txBody>
        </p:sp>
      </p:grpSp>
    </p:spTree>
    <p:extLst>
      <p:ext uri="{BB962C8B-B14F-4D97-AF65-F5344CB8AC3E}">
        <p14:creationId xmlns:p14="http://schemas.microsoft.com/office/powerpoint/2010/main" val="33989977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nodeType="withEffect">
                                  <p:stCondLst>
                                    <p:cond delay="0"/>
                                  </p:stCondLst>
                                  <p:childTnLst>
                                    <p:set>
                                      <p:cBhvr>
                                        <p:cTn id="6" dur="1" fill="hold">
                                          <p:stCondLst>
                                            <p:cond delay="0"/>
                                          </p:stCondLst>
                                        </p:cTn>
                                        <p:tgtEl>
                                          <p:spTgt spid="1595"/>
                                        </p:tgtEl>
                                        <p:attrNameLst>
                                          <p:attrName>style.visibility</p:attrName>
                                        </p:attrNameLst>
                                      </p:cBhvr>
                                      <p:to>
                                        <p:strVal val="visible"/>
                                      </p:to>
                                    </p:set>
                                    <p:animEffect transition="in" filter="wipe(up)">
                                      <p:cBhvr>
                                        <p:cTn id="7" dur="500"/>
                                        <p:tgtEl>
                                          <p:spTgt spid="1595"/>
                                        </p:tgtEl>
                                      </p:cBhvr>
                                    </p:animEffect>
                                  </p:childTnLst>
                                </p:cTn>
                              </p:par>
                              <p:par>
                                <p:cTn id="8" presetID="10" presetClass="entr" presetSubtype="0" fill="hold" nodeType="withEffect">
                                  <p:stCondLst>
                                    <p:cond delay="14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
                                        <p:tgtEl>
                                          <p:spTgt spid="7"/>
                                        </p:tgtEl>
                                      </p:cBhvr>
                                    </p:animEffect>
                                  </p:childTnLst>
                                </p:cTn>
                              </p:par>
                              <p:par>
                                <p:cTn id="11" presetID="10" presetClass="entr" presetSubtype="0" fill="hold" nodeType="withEffect">
                                  <p:stCondLst>
                                    <p:cond delay="1250"/>
                                  </p:stCondLst>
                                  <p:childTnLst>
                                    <p:set>
                                      <p:cBhvr>
                                        <p:cTn id="12" dur="1" fill="hold">
                                          <p:stCondLst>
                                            <p:cond delay="0"/>
                                          </p:stCondLst>
                                        </p:cTn>
                                        <p:tgtEl>
                                          <p:spTgt spid="218"/>
                                        </p:tgtEl>
                                        <p:attrNameLst>
                                          <p:attrName>style.visibility</p:attrName>
                                        </p:attrNameLst>
                                      </p:cBhvr>
                                      <p:to>
                                        <p:strVal val="visible"/>
                                      </p:to>
                                    </p:set>
                                    <p:animEffect transition="in" filter="fade">
                                      <p:cBhvr>
                                        <p:cTn id="13" dur="500"/>
                                        <p:tgtEl>
                                          <p:spTgt spid="218"/>
                                        </p:tgtEl>
                                      </p:cBhvr>
                                    </p:animEffect>
                                  </p:childTnLst>
                                </p:cTn>
                              </p:par>
                              <p:par>
                                <p:cTn id="14" presetID="42" presetClass="entr" presetSubtype="0" fill="hold" nodeType="withEffect">
                                  <p:stCondLst>
                                    <p:cond delay="1550"/>
                                  </p:stCondLst>
                                  <p:childTnLst>
                                    <p:set>
                                      <p:cBhvr>
                                        <p:cTn id="15" dur="1" fill="hold">
                                          <p:stCondLst>
                                            <p:cond delay="0"/>
                                          </p:stCondLst>
                                        </p:cTn>
                                        <p:tgtEl>
                                          <p:spTgt spid="737"/>
                                        </p:tgtEl>
                                        <p:attrNameLst>
                                          <p:attrName>style.visibility</p:attrName>
                                        </p:attrNameLst>
                                      </p:cBhvr>
                                      <p:to>
                                        <p:strVal val="visible"/>
                                      </p:to>
                                    </p:set>
                                    <p:animEffect transition="in" filter="fade">
                                      <p:cBhvr>
                                        <p:cTn id="16" dur="500"/>
                                        <p:tgtEl>
                                          <p:spTgt spid="737"/>
                                        </p:tgtEl>
                                      </p:cBhvr>
                                    </p:animEffect>
                                    <p:anim calcmode="lin" valueType="num">
                                      <p:cBhvr>
                                        <p:cTn id="17" dur="500" fill="hold"/>
                                        <p:tgtEl>
                                          <p:spTgt spid="737"/>
                                        </p:tgtEl>
                                        <p:attrNameLst>
                                          <p:attrName>ppt_x</p:attrName>
                                        </p:attrNameLst>
                                      </p:cBhvr>
                                      <p:tavLst>
                                        <p:tav tm="0">
                                          <p:val>
                                            <p:strVal val="#ppt_x"/>
                                          </p:val>
                                        </p:tav>
                                        <p:tav tm="100000">
                                          <p:val>
                                            <p:strVal val="#ppt_x"/>
                                          </p:val>
                                        </p:tav>
                                      </p:tavLst>
                                    </p:anim>
                                    <p:anim calcmode="lin" valueType="num">
                                      <p:cBhvr>
                                        <p:cTn id="18" dur="500" fill="hold"/>
                                        <p:tgtEl>
                                          <p:spTgt spid="7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4421143" y="1532467"/>
            <a:ext cx="6910017" cy="4493684"/>
            <a:chOff x="1214148" y="273029"/>
            <a:chExt cx="7302816" cy="4748349"/>
          </a:xfrm>
        </p:grpSpPr>
        <p:cxnSp>
          <p:nvCxnSpPr>
            <p:cNvPr id="3" name="直接连接符 2"/>
            <p:cNvCxnSpPr/>
            <p:nvPr/>
          </p:nvCxnSpPr>
          <p:spPr>
            <a:xfrm>
              <a:off x="3312170"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1258882"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 name="Freeform 7"/>
            <p:cNvSpPr>
              <a:spLocks/>
            </p:cNvSpPr>
            <p:nvPr/>
          </p:nvSpPr>
          <p:spPr bwMode="auto">
            <a:xfrm>
              <a:off x="1257094" y="2048842"/>
              <a:ext cx="6362700" cy="2971800"/>
            </a:xfrm>
            <a:custGeom>
              <a:avLst/>
              <a:gdLst>
                <a:gd name="T0" fmla="*/ 0 w 2432"/>
                <a:gd name="T1" fmla="*/ 476 h 1136"/>
                <a:gd name="T2" fmla="*/ 2432 w 2432"/>
                <a:gd name="T3" fmla="*/ 0 h 1136"/>
                <a:gd name="T4" fmla="*/ 2432 w 2432"/>
                <a:gd name="T5" fmla="*/ 1136 h 1136"/>
                <a:gd name="T6" fmla="*/ 0 w 2432"/>
                <a:gd name="T7" fmla="*/ 660 h 1136"/>
                <a:gd name="T8" fmla="*/ 0 w 2432"/>
                <a:gd name="T9" fmla="*/ 476 h 1136"/>
              </a:gdLst>
              <a:ahLst/>
              <a:cxnLst>
                <a:cxn ang="0">
                  <a:pos x="T0" y="T1"/>
                </a:cxn>
                <a:cxn ang="0">
                  <a:pos x="T2" y="T3"/>
                </a:cxn>
                <a:cxn ang="0">
                  <a:pos x="T4" y="T5"/>
                </a:cxn>
                <a:cxn ang="0">
                  <a:pos x="T6" y="T7"/>
                </a:cxn>
                <a:cxn ang="0">
                  <a:pos x="T8" y="T9"/>
                </a:cxn>
              </a:cxnLst>
              <a:rect l="0" t="0" r="r" b="b"/>
              <a:pathLst>
                <a:path w="2432" h="1136">
                  <a:moveTo>
                    <a:pt x="0" y="476"/>
                  </a:moveTo>
                  <a:cubicBezTo>
                    <a:pt x="0" y="476"/>
                    <a:pt x="1640" y="264"/>
                    <a:pt x="2432" y="0"/>
                  </a:cubicBezTo>
                  <a:cubicBezTo>
                    <a:pt x="2432" y="1136"/>
                    <a:pt x="2432" y="1136"/>
                    <a:pt x="2432" y="1136"/>
                  </a:cubicBezTo>
                  <a:cubicBezTo>
                    <a:pt x="2432" y="1136"/>
                    <a:pt x="1312" y="820"/>
                    <a:pt x="0" y="660"/>
                  </a:cubicBezTo>
                  <a:lnTo>
                    <a:pt x="0" y="476"/>
                  </a:lnTo>
                  <a:close/>
                </a:path>
              </a:pathLst>
            </a:custGeom>
            <a:gradFill flip="none" rotWithShape="1">
              <a:gsLst>
                <a:gs pos="17000">
                  <a:schemeClr val="tx1">
                    <a:alpha val="35000"/>
                  </a:schemeClr>
                </a:gs>
                <a:gs pos="60000">
                  <a:schemeClr val="tx1">
                    <a:alpha val="5000"/>
                  </a:schemeClr>
                </a:gs>
              </a:gsLst>
              <a:lin ang="54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 name="椭圆 6"/>
            <p:cNvSpPr/>
            <p:nvPr/>
          </p:nvSpPr>
          <p:spPr>
            <a:xfrm flipH="1">
              <a:off x="1214148" y="3303652"/>
              <a:ext cx="91704" cy="46298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cxnSp>
          <p:nvCxnSpPr>
            <p:cNvPr id="8" name="直接连接符 7"/>
            <p:cNvCxnSpPr/>
            <p:nvPr/>
          </p:nvCxnSpPr>
          <p:spPr>
            <a:xfrm>
              <a:off x="5367694"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28" idx="3"/>
            </p:cNvCxnSpPr>
            <p:nvPr/>
          </p:nvCxnSpPr>
          <p:spPr>
            <a:xfrm>
              <a:off x="7615576" y="489982"/>
              <a:ext cx="0" cy="306640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0" name="Freeform 7"/>
            <p:cNvSpPr>
              <a:spLocks/>
            </p:cNvSpPr>
            <p:nvPr/>
          </p:nvSpPr>
          <p:spPr bwMode="auto">
            <a:xfrm>
              <a:off x="3296976" y="2631969"/>
              <a:ext cx="2037714" cy="1848430"/>
            </a:xfrm>
            <a:custGeom>
              <a:avLst/>
              <a:gdLst/>
              <a:ahLst/>
              <a:cxnLst/>
              <a:rect l="l" t="t" r="r" b="b"/>
              <a:pathLst>
                <a:path w="2037714" h="1848430">
                  <a:moveTo>
                    <a:pt x="2037714" y="0"/>
                  </a:moveTo>
                  <a:lnTo>
                    <a:pt x="2037714" y="1848430"/>
                  </a:lnTo>
                  <a:cubicBezTo>
                    <a:pt x="1438385" y="1719715"/>
                    <a:pt x="748050" y="1582845"/>
                    <a:pt x="0" y="1455409"/>
                  </a:cubicBezTo>
                  <a:lnTo>
                    <a:pt x="0" y="369472"/>
                  </a:lnTo>
                  <a:cubicBezTo>
                    <a:pt x="630309" y="266637"/>
                    <a:pt x="1342195" y="141325"/>
                    <a:pt x="2037714" y="0"/>
                  </a:cubicBezTo>
                  <a:close/>
                </a:path>
              </a:pathLst>
            </a:custGeom>
            <a:gradFill flip="none" rotWithShape="1">
              <a:gsLst>
                <a:gs pos="17000">
                  <a:schemeClr val="tx1">
                    <a:alpha val="35000"/>
                  </a:schemeClr>
                </a:gs>
                <a:gs pos="60000">
                  <a:schemeClr val="tx1">
                    <a:alpha val="5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椭圆 10"/>
            <p:cNvSpPr/>
            <p:nvPr/>
          </p:nvSpPr>
          <p:spPr>
            <a:xfrm flipH="1">
              <a:off x="3191388" y="3003945"/>
              <a:ext cx="210250" cy="1062395"/>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2" name="椭圆 11"/>
            <p:cNvSpPr/>
            <p:nvPr/>
          </p:nvSpPr>
          <p:spPr>
            <a:xfrm flipH="1">
              <a:off x="5155209" y="2619246"/>
              <a:ext cx="360108" cy="1829557"/>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3" name="Freeform 13"/>
            <p:cNvSpPr>
              <a:spLocks/>
            </p:cNvSpPr>
            <p:nvPr/>
          </p:nvSpPr>
          <p:spPr bwMode="auto">
            <a:xfrm>
              <a:off x="1214232" y="3504580"/>
              <a:ext cx="6402387" cy="1327150"/>
            </a:xfrm>
            <a:custGeom>
              <a:avLst/>
              <a:gdLst>
                <a:gd name="T0" fmla="*/ 0 w 2448"/>
                <a:gd name="T1" fmla="*/ 0 h 508"/>
                <a:gd name="T2" fmla="*/ 2324 w 2448"/>
                <a:gd name="T3" fmla="*/ 88 h 508"/>
                <a:gd name="T4" fmla="*/ 2448 w 2448"/>
                <a:gd name="T5" fmla="*/ 508 h 508"/>
                <a:gd name="T6" fmla="*/ 0 w 2448"/>
                <a:gd name="T7" fmla="*/ 32 h 508"/>
                <a:gd name="T8" fmla="*/ 0 w 2448"/>
                <a:gd name="T9" fmla="*/ 0 h 508"/>
              </a:gdLst>
              <a:ahLst/>
              <a:cxnLst>
                <a:cxn ang="0">
                  <a:pos x="T0" y="T1"/>
                </a:cxn>
                <a:cxn ang="0">
                  <a:pos x="T2" y="T3"/>
                </a:cxn>
                <a:cxn ang="0">
                  <a:pos x="T4" y="T5"/>
                </a:cxn>
                <a:cxn ang="0">
                  <a:pos x="T6" y="T7"/>
                </a:cxn>
                <a:cxn ang="0">
                  <a:pos x="T8" y="T9"/>
                </a:cxn>
              </a:cxnLst>
              <a:rect l="0" t="0" r="r" b="b"/>
              <a:pathLst>
                <a:path w="2448" h="508">
                  <a:moveTo>
                    <a:pt x="0" y="0"/>
                  </a:moveTo>
                  <a:cubicBezTo>
                    <a:pt x="0" y="0"/>
                    <a:pt x="2232" y="76"/>
                    <a:pt x="2324" y="88"/>
                  </a:cubicBezTo>
                  <a:cubicBezTo>
                    <a:pt x="2416" y="100"/>
                    <a:pt x="2448" y="508"/>
                    <a:pt x="2448" y="508"/>
                  </a:cubicBezTo>
                  <a:cubicBezTo>
                    <a:pt x="2448" y="508"/>
                    <a:pt x="2176" y="332"/>
                    <a:pt x="0" y="32"/>
                  </a:cubicBezTo>
                  <a:lnTo>
                    <a:pt x="0" y="0"/>
                  </a:lnTo>
                  <a:close/>
                </a:path>
              </a:pathLst>
            </a:custGeom>
            <a:gradFill flip="none" rotWithShape="1">
              <a:gsLst>
                <a:gs pos="12000">
                  <a:schemeClr val="bg1">
                    <a:alpha val="0"/>
                  </a:schemeClr>
                </a:gs>
                <a:gs pos="80000">
                  <a:schemeClr val="bg1">
                    <a:alpha val="60000"/>
                  </a:schemeClr>
                </a:gs>
              </a:gsLst>
              <a:path path="circle">
                <a:fillToRect r="100000" b="100000"/>
              </a:path>
              <a:tileRect l="-100000" t="-10000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4" name="椭圆 13"/>
            <p:cNvSpPr/>
            <p:nvPr/>
          </p:nvSpPr>
          <p:spPr>
            <a:xfrm>
              <a:off x="7327041" y="2048907"/>
              <a:ext cx="586015" cy="2972471"/>
            </a:xfrm>
            <a:prstGeom prst="ellipse">
              <a:avLst/>
            </a:prstGeom>
            <a:gradFill flip="none" rotWithShape="1">
              <a:gsLst>
                <a:gs pos="35000">
                  <a:srgbClr val="6C0000"/>
                </a:gs>
                <a:gs pos="60000">
                  <a:srgbClr val="C00000"/>
                </a:gs>
                <a:gs pos="87000">
                  <a:srgbClr val="FF0000"/>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5" name="组合 19"/>
            <p:cNvGrpSpPr/>
            <p:nvPr/>
          </p:nvGrpSpPr>
          <p:grpSpPr>
            <a:xfrm>
              <a:off x="1257094" y="273029"/>
              <a:ext cx="6359525" cy="432048"/>
              <a:chOff x="1346635" y="1052736"/>
              <a:chExt cx="6359525" cy="432048"/>
            </a:xfrm>
            <a:effectLst>
              <a:outerShdw blurRad="63500" sx="102000" sy="102000" algn="ctr" rotWithShape="0">
                <a:prstClr val="black">
                  <a:alpha val="40000"/>
                </a:prstClr>
              </a:outerShdw>
            </a:effectLst>
          </p:grpSpPr>
          <p:sp>
            <p:nvSpPr>
              <p:cNvPr id="26" name="矩形 25"/>
              <p:cNvSpPr/>
              <p:nvPr/>
            </p:nvSpPr>
            <p:spPr>
              <a:xfrm>
                <a:off x="1346635" y="1052736"/>
                <a:ext cx="2039882" cy="432048"/>
              </a:xfrm>
              <a:prstGeom prst="rect">
                <a:avLst/>
              </a:pr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7" name="矩形 26"/>
              <p:cNvSpPr/>
              <p:nvPr/>
            </p:nvSpPr>
            <p:spPr>
              <a:xfrm>
                <a:off x="3402461" y="1052736"/>
                <a:ext cx="2039882" cy="432048"/>
              </a:xfrm>
              <a:prstGeom prst="rect">
                <a:avLst/>
              </a:pr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矩形 27"/>
              <p:cNvSpPr/>
              <p:nvPr/>
            </p:nvSpPr>
            <p:spPr>
              <a:xfrm>
                <a:off x="5458385" y="1052736"/>
                <a:ext cx="2247775" cy="432048"/>
              </a:xfrm>
              <a:prstGeom prst="rect">
                <a:avLst/>
              </a:prstGeom>
              <a:gradFill flip="none" rotWithShape="1">
                <a:gsLst>
                  <a:gs pos="0">
                    <a:schemeClr val="bg1">
                      <a:lumMod val="65000"/>
                    </a:schemeClr>
                  </a:gs>
                  <a:gs pos="100000">
                    <a:schemeClr val="bg1">
                      <a:lumMod val="95000"/>
                    </a:schemeClr>
                  </a:gs>
                  <a:gs pos="55000">
                    <a:schemeClr val="bg1">
                      <a:lumMod val="85000"/>
                    </a:schemeClr>
                  </a:gs>
                </a:gsLst>
                <a:lin ang="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 name="TextBox 11"/>
            <p:cNvSpPr txBox="1">
              <a:spLocks noChangeArrowheads="1"/>
            </p:cNvSpPr>
            <p:nvPr/>
          </p:nvSpPr>
          <p:spPr bwMode="auto">
            <a:xfrm flipH="1">
              <a:off x="1390846" y="319999"/>
              <a:ext cx="1851985" cy="4443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133" b="1" kern="0" dirty="0">
                  <a:solidFill>
                    <a:prstClr val="black"/>
                  </a:solidFill>
                  <a:latin typeface="微软雅黑" pitchFamily="34" charset="-122"/>
                  <a:ea typeface="微软雅黑" pitchFamily="34" charset="-122"/>
                </a:rPr>
                <a:t>添加标题    </a:t>
              </a:r>
              <a:endParaRPr lang="en-US" altLang="zh-CN" sz="2133" b="1" kern="0" dirty="0">
                <a:solidFill>
                  <a:prstClr val="black"/>
                </a:solidFill>
                <a:latin typeface="微软雅黑" pitchFamily="34" charset="-122"/>
                <a:ea typeface="微软雅黑" pitchFamily="34" charset="-122"/>
              </a:endParaRPr>
            </a:p>
          </p:txBody>
        </p:sp>
        <p:sp>
          <p:nvSpPr>
            <p:cNvPr id="17" name="TextBox 11"/>
            <p:cNvSpPr txBox="1">
              <a:spLocks noChangeArrowheads="1"/>
            </p:cNvSpPr>
            <p:nvPr/>
          </p:nvSpPr>
          <p:spPr bwMode="auto">
            <a:xfrm flipH="1">
              <a:off x="3462028" y="319999"/>
              <a:ext cx="1851985" cy="4443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133" b="1" kern="0" dirty="0">
                  <a:solidFill>
                    <a:prstClr val="black"/>
                  </a:solidFill>
                  <a:latin typeface="微软雅黑" pitchFamily="34" charset="-122"/>
                  <a:ea typeface="微软雅黑" pitchFamily="34" charset="-122"/>
                </a:rPr>
                <a:t>添加标题    </a:t>
              </a:r>
              <a:endParaRPr lang="en-US" altLang="zh-CN" sz="2133" b="1" kern="0" dirty="0">
                <a:solidFill>
                  <a:prstClr val="black"/>
                </a:solidFill>
                <a:latin typeface="微软雅黑" pitchFamily="34" charset="-122"/>
                <a:ea typeface="微软雅黑" pitchFamily="34" charset="-122"/>
              </a:endParaRPr>
            </a:p>
          </p:txBody>
        </p:sp>
        <p:sp>
          <p:nvSpPr>
            <p:cNvPr id="18" name="TextBox 11"/>
            <p:cNvSpPr txBox="1">
              <a:spLocks noChangeArrowheads="1"/>
            </p:cNvSpPr>
            <p:nvPr/>
          </p:nvSpPr>
          <p:spPr bwMode="auto">
            <a:xfrm flipH="1">
              <a:off x="5604784" y="319999"/>
              <a:ext cx="1854223" cy="4443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133" b="1" kern="0" dirty="0">
                  <a:solidFill>
                    <a:prstClr val="black"/>
                  </a:solidFill>
                  <a:latin typeface="微软雅黑" pitchFamily="34" charset="-122"/>
                  <a:ea typeface="微软雅黑" pitchFamily="34" charset="-122"/>
                </a:rPr>
                <a:t>添加标题    </a:t>
              </a:r>
              <a:endParaRPr lang="en-US" altLang="zh-CN" sz="2133" b="1" kern="0" dirty="0">
                <a:solidFill>
                  <a:prstClr val="black"/>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1549653" y="850077"/>
              <a:ext cx="1561215" cy="61791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    </a:t>
              </a:r>
              <a:endParaRPr lang="en-US" altLang="zh-CN" sz="1600" kern="0" dirty="0">
                <a:solidFill>
                  <a:prstClr val="black">
                    <a:lumMod val="75000"/>
                    <a:lumOff val="25000"/>
                  </a:prstClr>
                </a:solidFill>
                <a:latin typeface="微软雅黑" pitchFamily="34" charset="-122"/>
                <a:ea typeface="微软雅黑" pitchFamily="34" charset="-122"/>
              </a:endParaRPr>
            </a:p>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a:t>
              </a:r>
              <a:endParaRPr lang="en-US" altLang="zh-CN" sz="1600" kern="0" dirty="0">
                <a:solidFill>
                  <a:prstClr val="black">
                    <a:lumMod val="75000"/>
                    <a:lumOff val="25000"/>
                  </a:prstClr>
                </a:solidFill>
                <a:latin typeface="微软雅黑" pitchFamily="34" charset="-122"/>
                <a:ea typeface="微软雅黑" pitchFamily="34" charset="-122"/>
              </a:endParaRPr>
            </a:p>
          </p:txBody>
        </p:sp>
        <p:sp>
          <p:nvSpPr>
            <p:cNvPr id="20" name="TextBox 11"/>
            <p:cNvSpPr txBox="1">
              <a:spLocks noChangeArrowheads="1"/>
            </p:cNvSpPr>
            <p:nvPr/>
          </p:nvSpPr>
          <p:spPr bwMode="auto">
            <a:xfrm flipH="1">
              <a:off x="3620834" y="850077"/>
              <a:ext cx="1561215" cy="61791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    </a:t>
              </a:r>
              <a:endParaRPr lang="en-US" altLang="zh-CN" sz="1600" kern="0" dirty="0">
                <a:solidFill>
                  <a:prstClr val="black">
                    <a:lumMod val="75000"/>
                    <a:lumOff val="25000"/>
                  </a:prstClr>
                </a:solidFill>
                <a:latin typeface="微软雅黑" pitchFamily="34" charset="-122"/>
                <a:ea typeface="微软雅黑" pitchFamily="34" charset="-122"/>
              </a:endParaRPr>
            </a:p>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a:t>
              </a:r>
              <a:endParaRPr lang="en-US" altLang="zh-CN" sz="1600" kern="0" dirty="0">
                <a:solidFill>
                  <a:prstClr val="black">
                    <a:lumMod val="75000"/>
                    <a:lumOff val="25000"/>
                  </a:prstClr>
                </a:solidFill>
                <a:latin typeface="微软雅黑" pitchFamily="34" charset="-122"/>
                <a:ea typeface="微软雅黑" pitchFamily="34" charset="-122"/>
              </a:endParaRPr>
            </a:p>
          </p:txBody>
        </p:sp>
        <p:sp>
          <p:nvSpPr>
            <p:cNvPr id="21" name="TextBox 11"/>
            <p:cNvSpPr txBox="1">
              <a:spLocks noChangeArrowheads="1"/>
            </p:cNvSpPr>
            <p:nvPr/>
          </p:nvSpPr>
          <p:spPr bwMode="auto">
            <a:xfrm flipH="1">
              <a:off x="5763590" y="850077"/>
              <a:ext cx="1563451" cy="61791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    </a:t>
              </a:r>
              <a:endParaRPr lang="en-US" altLang="zh-CN" sz="1600" kern="0" dirty="0">
                <a:solidFill>
                  <a:prstClr val="black">
                    <a:lumMod val="75000"/>
                    <a:lumOff val="25000"/>
                  </a:prstClr>
                </a:solidFill>
                <a:latin typeface="微软雅黑" pitchFamily="34" charset="-122"/>
                <a:ea typeface="微软雅黑" pitchFamily="34" charset="-122"/>
              </a:endParaRPr>
            </a:p>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点击添加文本</a:t>
              </a:r>
              <a:endParaRPr lang="en-US" altLang="zh-CN" sz="1600" kern="0" dirty="0">
                <a:solidFill>
                  <a:prstClr val="black">
                    <a:lumMod val="75000"/>
                    <a:lumOff val="25000"/>
                  </a:prstClr>
                </a:solidFill>
                <a:latin typeface="微软雅黑" pitchFamily="34" charset="-122"/>
                <a:ea typeface="微软雅黑" pitchFamily="34" charset="-122"/>
              </a:endParaRPr>
            </a:p>
          </p:txBody>
        </p:sp>
        <p:sp>
          <p:nvSpPr>
            <p:cNvPr id="12326" name="TextBox 48"/>
            <p:cNvSpPr txBox="1">
              <a:spLocks noChangeArrowheads="1"/>
            </p:cNvSpPr>
            <p:nvPr/>
          </p:nvSpPr>
          <p:spPr bwMode="auto">
            <a:xfrm>
              <a:off x="1327348" y="3202499"/>
              <a:ext cx="455381" cy="70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1600" b="1">
                  <a:solidFill>
                    <a:prstClr val="black"/>
                  </a:solidFill>
                  <a:latin typeface="微软雅黑" panose="020B0503020204020204" pitchFamily="34" charset="-122"/>
                  <a:ea typeface="微软雅黑" panose="020B0503020204020204" pitchFamily="34" charset="-122"/>
                </a:rPr>
                <a:t>文本</a:t>
              </a:r>
            </a:p>
          </p:txBody>
        </p:sp>
        <p:sp>
          <p:nvSpPr>
            <p:cNvPr id="12327" name="TextBox 49"/>
            <p:cNvSpPr txBox="1">
              <a:spLocks noChangeArrowheads="1"/>
            </p:cNvSpPr>
            <p:nvPr/>
          </p:nvSpPr>
          <p:spPr bwMode="auto">
            <a:xfrm>
              <a:off x="3329315" y="3202499"/>
              <a:ext cx="498819" cy="70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1867" b="1">
                  <a:solidFill>
                    <a:prstClr val="black"/>
                  </a:solidFill>
                  <a:latin typeface="微软雅黑" panose="020B0503020204020204" pitchFamily="34" charset="-122"/>
                  <a:ea typeface="微软雅黑" panose="020B0503020204020204" pitchFamily="34" charset="-122"/>
                </a:rPr>
                <a:t>文本</a:t>
              </a:r>
            </a:p>
          </p:txBody>
        </p:sp>
        <p:sp>
          <p:nvSpPr>
            <p:cNvPr id="12328" name="TextBox 50"/>
            <p:cNvSpPr txBox="1">
              <a:spLocks noChangeArrowheads="1"/>
            </p:cNvSpPr>
            <p:nvPr/>
          </p:nvSpPr>
          <p:spPr bwMode="auto">
            <a:xfrm>
              <a:off x="5454627" y="3202499"/>
              <a:ext cx="542053" cy="707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2133" b="1">
                  <a:solidFill>
                    <a:prstClr val="black"/>
                  </a:solidFill>
                  <a:latin typeface="微软雅黑" panose="020B0503020204020204" pitchFamily="34" charset="-122"/>
                  <a:ea typeface="微软雅黑" panose="020B0503020204020204" pitchFamily="34" charset="-122"/>
                </a:rPr>
                <a:t>文本</a:t>
              </a:r>
            </a:p>
          </p:txBody>
        </p:sp>
        <p:sp>
          <p:nvSpPr>
            <p:cNvPr id="12329" name="TextBox 51"/>
            <p:cNvSpPr txBox="1">
              <a:spLocks noChangeArrowheads="1"/>
            </p:cNvSpPr>
            <p:nvPr/>
          </p:nvSpPr>
          <p:spPr bwMode="auto">
            <a:xfrm>
              <a:off x="7678503" y="2971295"/>
              <a:ext cx="838461" cy="116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zh-CN" altLang="en-US" sz="2667" b="1">
                  <a:solidFill>
                    <a:prstClr val="black"/>
                  </a:solidFill>
                  <a:latin typeface="微软雅黑" panose="020B0503020204020204" pitchFamily="34" charset="-122"/>
                  <a:ea typeface="微软雅黑" panose="020B0503020204020204" pitchFamily="34" charset="-122"/>
                </a:rPr>
                <a:t>文本</a:t>
              </a:r>
            </a:p>
          </p:txBody>
        </p:sp>
      </p:grpSp>
      <p:sp>
        <p:nvSpPr>
          <p:cNvPr id="29" name="Text Box 11"/>
          <p:cNvSpPr txBox="1">
            <a:spLocks noChangeArrowheads="1"/>
          </p:cNvSpPr>
          <p:nvPr/>
        </p:nvSpPr>
        <p:spPr bwMode="auto">
          <a:xfrm>
            <a:off x="607408" y="1428751"/>
            <a:ext cx="3599980" cy="1526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pic>
        <p:nvPicPr>
          <p:cNvPr id="30" name="Picture 4"/>
          <p:cNvPicPr>
            <a:picLocks noChangeAspect="1" noChangeArrowheads="1"/>
          </p:cNvPicPr>
          <p:nvPr/>
        </p:nvPicPr>
        <p:blipFill>
          <a:blip r:embed="rId2">
            <a:extLst>
              <a:ext uri="{28A0092B-C50C-407E-A947-70E740481C1C}">
                <a14:useLocalDpi xmlns:a14="http://schemas.microsoft.com/office/drawing/2010/main" val="0"/>
              </a:ext>
            </a:extLst>
          </a:blip>
          <a:srcRect l="7095" t="10577" r="5096" b="-385"/>
          <a:stretch>
            <a:fillRect/>
          </a:stretch>
        </p:blipFill>
        <p:spPr bwMode="auto">
          <a:xfrm>
            <a:off x="720445" y="3326798"/>
            <a:ext cx="3454798" cy="2381724"/>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cxnSp>
        <p:nvCxnSpPr>
          <p:cNvPr id="41" name="直接连接符 40"/>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2" name="组合 41"/>
          <p:cNvGrpSpPr>
            <a:grpSpLocks/>
          </p:cNvGrpSpPr>
          <p:nvPr/>
        </p:nvGrpSpPr>
        <p:grpSpPr bwMode="auto">
          <a:xfrm>
            <a:off x="700527" y="933450"/>
            <a:ext cx="4581723" cy="461664"/>
            <a:chOff x="712883" y="814088"/>
            <a:chExt cx="3436963" cy="346248"/>
          </a:xfrm>
        </p:grpSpPr>
        <p:grpSp>
          <p:nvGrpSpPr>
            <p:cNvPr id="12295" name="组合 107"/>
            <p:cNvGrpSpPr>
              <a:grpSpLocks/>
            </p:cNvGrpSpPr>
            <p:nvPr/>
          </p:nvGrpSpPr>
          <p:grpSpPr bwMode="auto">
            <a:xfrm>
              <a:off x="929162" y="814088"/>
              <a:ext cx="3220684" cy="346248"/>
              <a:chOff x="1129363" y="979710"/>
              <a:chExt cx="3219918" cy="348192"/>
            </a:xfrm>
          </p:grpSpPr>
          <p:sp>
            <p:nvSpPr>
              <p:cNvPr id="12299"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2300"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49" name="直接连接符 48"/>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2296" name="组合 43"/>
            <p:cNvGrpSpPr>
              <a:grpSpLocks/>
            </p:cNvGrpSpPr>
            <p:nvPr/>
          </p:nvGrpSpPr>
          <p:grpSpPr bwMode="auto">
            <a:xfrm>
              <a:off x="712883" y="871240"/>
              <a:ext cx="215800" cy="215800"/>
              <a:chOff x="515183" y="750888"/>
              <a:chExt cx="215800" cy="215800"/>
            </a:xfrm>
          </p:grpSpPr>
          <p:sp>
            <p:nvSpPr>
              <p:cNvPr id="45" name="椭圆 44"/>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6"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51"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52" name="组合 51"/>
          <p:cNvGrpSpPr>
            <a:grpSpLocks noChangeAspect="1"/>
          </p:cNvGrpSpPr>
          <p:nvPr/>
        </p:nvGrpSpPr>
        <p:grpSpPr>
          <a:xfrm>
            <a:off x="11272876" y="6423383"/>
            <a:ext cx="312251" cy="312292"/>
            <a:chOff x="-5821363" y="4260850"/>
            <a:chExt cx="1368425" cy="1368425"/>
          </a:xfrm>
        </p:grpSpPr>
        <p:sp>
          <p:nvSpPr>
            <p:cNvPr id="53"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4"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55"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7"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5183485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par>
                                <p:cTn id="13" presetID="22" presetClass="entr" presetSubtype="8" fill="hold" nodeType="withEffect">
                                  <p:stCondLst>
                                    <p:cond delay="25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par>
                                <p:cTn id="16" presetID="22" presetClass="entr" presetSubtype="8" fill="hold" nodeType="withEffect">
                                  <p:stCondLst>
                                    <p:cond delay="25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250"/>
                                        <p:tgtEl>
                                          <p:spTgt spid="41"/>
                                        </p:tgtEl>
                                      </p:cBhvr>
                                    </p:animEffect>
                                  </p:childTnLst>
                                </p:cTn>
                              </p:par>
                              <p:par>
                                <p:cTn id="19" presetID="22" presetClass="entr" presetSubtype="8" fill="hold" nodeType="withEffect">
                                  <p:stCondLst>
                                    <p:cond delay="250"/>
                                  </p:stCondLst>
                                  <p:childTnLst>
                                    <p:set>
                                      <p:cBhvr>
                                        <p:cTn id="20" dur="1" fill="hold">
                                          <p:stCondLst>
                                            <p:cond delay="0"/>
                                          </p:stCondLst>
                                        </p:cTn>
                                        <p:tgtEl>
                                          <p:spTgt spid="42"/>
                                        </p:tgtEl>
                                        <p:attrNameLst>
                                          <p:attrName>style.visibility</p:attrName>
                                        </p:attrNameLst>
                                      </p:cBhvr>
                                      <p:to>
                                        <p:strVal val="visible"/>
                                      </p:to>
                                    </p:set>
                                    <p:animEffect transition="in" filter="wipe(left)">
                                      <p:cBhvr>
                                        <p:cTn id="21" dur="2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17451" y="3886201"/>
            <a:ext cx="1405284" cy="2309284"/>
          </a:xfrm>
          <a:prstGeom prst="rect">
            <a:avLst/>
          </a:prstGeom>
          <a:gradFill>
            <a:gsLst>
              <a:gs pos="0">
                <a:schemeClr val="bg1">
                  <a:lumMod val="85000"/>
                  <a:alpha val="0"/>
                </a:schemeClr>
              </a:gs>
              <a:gs pos="100000">
                <a:schemeClr val="bg1">
                  <a:lumMod val="75000"/>
                </a:scheme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sp>
        <p:nvSpPr>
          <p:cNvPr id="3" name="矩形 2"/>
          <p:cNvSpPr/>
          <p:nvPr/>
        </p:nvSpPr>
        <p:spPr>
          <a:xfrm>
            <a:off x="6645471" y="1807637"/>
            <a:ext cx="1403168" cy="4110567"/>
          </a:xfrm>
          <a:prstGeom prst="rect">
            <a:avLst/>
          </a:prstGeom>
          <a:gradFill>
            <a:gsLst>
              <a:gs pos="0">
                <a:schemeClr val="bg1">
                  <a:lumMod val="85000"/>
                  <a:alpha val="0"/>
                </a:schemeClr>
              </a:gs>
              <a:gs pos="100000">
                <a:schemeClr val="bg1">
                  <a:lumMod val="75000"/>
                </a:scheme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sp>
        <p:nvSpPr>
          <p:cNvPr id="4" name="矩形 3"/>
          <p:cNvSpPr/>
          <p:nvPr/>
        </p:nvSpPr>
        <p:spPr>
          <a:xfrm>
            <a:off x="8814667" y="826309"/>
            <a:ext cx="1405202" cy="5091892"/>
          </a:xfrm>
          <a:prstGeom prst="rect">
            <a:avLst/>
          </a:prstGeom>
          <a:gradFill>
            <a:gsLst>
              <a:gs pos="30000">
                <a:srgbClr val="00AFC4">
                  <a:alpha val="0"/>
                </a:srgbClr>
              </a:gs>
              <a:gs pos="83000">
                <a:srgbClr val="C00000">
                  <a:alpha val="29000"/>
                </a:srgb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sp>
        <p:nvSpPr>
          <p:cNvPr id="5" name="矩形 4"/>
          <p:cNvSpPr/>
          <p:nvPr/>
        </p:nvSpPr>
        <p:spPr>
          <a:xfrm>
            <a:off x="4482518" y="2861736"/>
            <a:ext cx="1405284" cy="3346451"/>
          </a:xfrm>
          <a:prstGeom prst="rect">
            <a:avLst/>
          </a:prstGeom>
          <a:gradFill>
            <a:gsLst>
              <a:gs pos="0">
                <a:schemeClr val="bg1">
                  <a:lumMod val="85000"/>
                  <a:alpha val="0"/>
                </a:schemeClr>
              </a:gs>
              <a:gs pos="100000">
                <a:schemeClr val="bg1">
                  <a:lumMod val="75000"/>
                </a:schemeClr>
              </a:gs>
            </a:gsLst>
            <a:lin ang="4200000" scaled="0"/>
          </a:gradFill>
          <a:ln w="25400" cap="flat" cmpd="sng" algn="ctr">
            <a:noFill/>
            <a:prstDash val="solid"/>
          </a:ln>
          <a:effectLst/>
        </p:spPr>
        <p:txBody>
          <a:bodyPr anchor="ctr"/>
          <a:lstStyle/>
          <a:p>
            <a:pPr algn="ctr">
              <a:defRPr/>
            </a:pPr>
            <a:endParaRPr lang="zh-CN" altLang="en-US" sz="2400">
              <a:solidFill>
                <a:srgbClr val="FFFFFF"/>
              </a:solidFill>
              <a:latin typeface="Segoe UI" pitchFamily="34" charset="0"/>
            </a:endParaRPr>
          </a:p>
        </p:txBody>
      </p:sp>
      <p:grpSp>
        <p:nvGrpSpPr>
          <p:cNvPr id="49" name="组合 48"/>
          <p:cNvGrpSpPr>
            <a:grpSpLocks/>
          </p:cNvGrpSpPr>
          <p:nvPr/>
        </p:nvGrpSpPr>
        <p:grpSpPr bwMode="auto">
          <a:xfrm>
            <a:off x="3494165" y="5816596"/>
            <a:ext cx="6725891" cy="461664"/>
            <a:chOff x="2620467" y="4362658"/>
            <a:chExt cx="5045432" cy="345728"/>
          </a:xfrm>
        </p:grpSpPr>
        <p:sp>
          <p:nvSpPr>
            <p:cNvPr id="50" name="平行四边形 49"/>
            <p:cNvSpPr/>
            <p:nvPr/>
          </p:nvSpPr>
          <p:spPr>
            <a:xfrm>
              <a:off x="2620467" y="4438743"/>
              <a:ext cx="5045432" cy="242523"/>
            </a:xfrm>
            <a:prstGeom prst="parallelogram">
              <a:avLst/>
            </a:prstGeom>
            <a:gradFill flip="none" rotWithShape="1">
              <a:gsLst>
                <a:gs pos="0">
                  <a:schemeClr val="tx1">
                    <a:lumMod val="65000"/>
                    <a:lumOff val="35000"/>
                  </a:schemeClr>
                </a:gs>
                <a:gs pos="78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1" name="TextBox 11"/>
            <p:cNvSpPr txBox="1">
              <a:spLocks noChangeArrowheads="1"/>
            </p:cNvSpPr>
            <p:nvPr/>
          </p:nvSpPr>
          <p:spPr bwMode="auto">
            <a:xfrm flipH="1">
              <a:off x="4057256" y="4362658"/>
              <a:ext cx="2171854" cy="34572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2400" b="1" kern="0" dirty="0">
                  <a:solidFill>
                    <a:prstClr val="black">
                      <a:lumMod val="85000"/>
                      <a:lumOff val="15000"/>
                    </a:prstClr>
                  </a:solidFill>
                  <a:latin typeface="微软雅黑" pitchFamily="34" charset="-122"/>
                  <a:ea typeface="微软雅黑" pitchFamily="34" charset="-122"/>
                </a:rPr>
                <a:t>点击添加文本    </a:t>
              </a:r>
              <a:endParaRPr lang="en-US" altLang="zh-CN" sz="2400" b="1" kern="0" dirty="0">
                <a:solidFill>
                  <a:prstClr val="black">
                    <a:lumMod val="85000"/>
                    <a:lumOff val="15000"/>
                  </a:prstClr>
                </a:solidFill>
                <a:latin typeface="微软雅黑" pitchFamily="34" charset="-122"/>
                <a:ea typeface="微软雅黑" pitchFamily="34" charset="-122"/>
              </a:endParaRPr>
            </a:p>
          </p:txBody>
        </p:sp>
      </p:grpSp>
      <p:grpSp>
        <p:nvGrpSpPr>
          <p:cNvPr id="6" name="组合 6"/>
          <p:cNvGrpSpPr>
            <a:grpSpLocks/>
          </p:cNvGrpSpPr>
          <p:nvPr/>
        </p:nvGrpSpPr>
        <p:grpSpPr bwMode="auto">
          <a:xfrm>
            <a:off x="2019039" y="5918204"/>
            <a:ext cx="1703695" cy="319617"/>
            <a:chOff x="327378" y="5384800"/>
            <a:chExt cx="1828800" cy="342646"/>
          </a:xfrm>
        </p:grpSpPr>
        <p:sp>
          <p:nvSpPr>
            <p:cNvPr id="7" name="任意多边形 6"/>
            <p:cNvSpPr/>
            <p:nvPr/>
          </p:nvSpPr>
          <p:spPr>
            <a:xfrm>
              <a:off x="327378" y="5384800"/>
              <a:ext cx="1828800" cy="281378"/>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 name="矩形 7"/>
            <p:cNvSpPr/>
            <p:nvPr/>
          </p:nvSpPr>
          <p:spPr>
            <a:xfrm>
              <a:off x="327378" y="5666178"/>
              <a:ext cx="1651600" cy="61268"/>
            </a:xfrm>
            <a:prstGeom prst="rect">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9" name="组合 12"/>
          <p:cNvGrpSpPr>
            <a:grpSpLocks/>
          </p:cNvGrpSpPr>
          <p:nvPr/>
        </p:nvGrpSpPr>
        <p:grpSpPr bwMode="auto">
          <a:xfrm>
            <a:off x="3494163" y="5035554"/>
            <a:ext cx="1003169" cy="1204383"/>
            <a:chOff x="1872023" y="4158934"/>
            <a:chExt cx="1062240" cy="1598294"/>
          </a:xfrm>
        </p:grpSpPr>
        <p:sp>
          <p:nvSpPr>
            <p:cNvPr id="10" name="任意多边形 9"/>
            <p:cNvSpPr/>
            <p:nvPr/>
          </p:nvSpPr>
          <p:spPr>
            <a:xfrm>
              <a:off x="1932530" y="4158934"/>
              <a:ext cx="1001733" cy="1592676"/>
            </a:xfrm>
            <a:custGeom>
              <a:avLst/>
              <a:gdLst>
                <a:gd name="connsiteX0" fmla="*/ 0 w 1040920"/>
                <a:gd name="connsiteY0" fmla="*/ 1667774 h 1667774"/>
                <a:gd name="connsiteX1" fmla="*/ 471577 w 1040920"/>
                <a:gd name="connsiteY1" fmla="*/ 1040921 h 1667774"/>
                <a:gd name="connsiteX2" fmla="*/ 1040920 w 1040920"/>
                <a:gd name="connsiteY2" fmla="*/ 0 h 1667774"/>
                <a:gd name="connsiteX3" fmla="*/ 724619 w 1040920"/>
                <a:gd name="connsiteY3" fmla="*/ 322053 h 1667774"/>
                <a:gd name="connsiteX4" fmla="*/ 0 w 1040920"/>
                <a:gd name="connsiteY4" fmla="*/ 1667774 h 1667774"/>
                <a:gd name="connsiteX0" fmla="*/ 0 w 1002808"/>
                <a:gd name="connsiteY0" fmla="*/ 1592748 h 1592748"/>
                <a:gd name="connsiteX1" fmla="*/ 433465 w 1002808"/>
                <a:gd name="connsiteY1" fmla="*/ 1040921 h 1592748"/>
                <a:gd name="connsiteX2" fmla="*/ 1002808 w 1002808"/>
                <a:gd name="connsiteY2" fmla="*/ 0 h 1592748"/>
                <a:gd name="connsiteX3" fmla="*/ 686507 w 1002808"/>
                <a:gd name="connsiteY3" fmla="*/ 322053 h 1592748"/>
                <a:gd name="connsiteX4" fmla="*/ 0 w 1002808"/>
                <a:gd name="connsiteY4" fmla="*/ 1592748 h 1592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808" h="1592748">
                  <a:moveTo>
                    <a:pt x="0" y="1592748"/>
                  </a:moveTo>
                  <a:lnTo>
                    <a:pt x="433465" y="1040921"/>
                  </a:lnTo>
                  <a:lnTo>
                    <a:pt x="1002808" y="0"/>
                  </a:lnTo>
                  <a:lnTo>
                    <a:pt x="686507" y="322053"/>
                  </a:lnTo>
                  <a:lnTo>
                    <a:pt x="0" y="159274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平行四边形 10"/>
            <p:cNvSpPr/>
            <p:nvPr/>
          </p:nvSpPr>
          <p:spPr>
            <a:xfrm>
              <a:off x="1872023" y="4406122"/>
              <a:ext cx="795559" cy="1351106"/>
            </a:xfrm>
            <a:prstGeom prst="parallelogram">
              <a:avLst>
                <a:gd name="adj" fmla="val 93014"/>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2" name="组合 20"/>
          <p:cNvGrpSpPr>
            <a:grpSpLocks/>
          </p:cNvGrpSpPr>
          <p:nvPr/>
        </p:nvGrpSpPr>
        <p:grpSpPr bwMode="auto">
          <a:xfrm>
            <a:off x="4205270" y="4957234"/>
            <a:ext cx="1701578" cy="317500"/>
            <a:chOff x="327378" y="5384800"/>
            <a:chExt cx="1828800" cy="342646"/>
          </a:xfrm>
        </p:grpSpPr>
        <p:sp>
          <p:nvSpPr>
            <p:cNvPr id="13" name="任意多边形 12"/>
            <p:cNvSpPr/>
            <p:nvPr/>
          </p:nvSpPr>
          <p:spPr>
            <a:xfrm>
              <a:off x="327378" y="5384800"/>
              <a:ext cx="1828800" cy="283254"/>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4" name="矩形 13"/>
            <p:cNvSpPr/>
            <p:nvPr/>
          </p:nvSpPr>
          <p:spPr>
            <a:xfrm>
              <a:off x="327378" y="5668054"/>
              <a:ext cx="1651379" cy="59392"/>
            </a:xfrm>
            <a:prstGeom prst="rect">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 name="组合 23"/>
          <p:cNvGrpSpPr>
            <a:grpSpLocks/>
          </p:cNvGrpSpPr>
          <p:nvPr/>
        </p:nvGrpSpPr>
        <p:grpSpPr bwMode="auto">
          <a:xfrm>
            <a:off x="5678280" y="4072467"/>
            <a:ext cx="1003169" cy="1206500"/>
            <a:chOff x="1872023" y="4158933"/>
            <a:chExt cx="1062240" cy="1599569"/>
          </a:xfrm>
        </p:grpSpPr>
        <p:sp>
          <p:nvSpPr>
            <p:cNvPr id="16" name="任意多边形 15"/>
            <p:cNvSpPr/>
            <p:nvPr/>
          </p:nvSpPr>
          <p:spPr>
            <a:xfrm>
              <a:off x="1937012" y="4158933"/>
              <a:ext cx="997251" cy="1599569"/>
            </a:xfrm>
            <a:custGeom>
              <a:avLst/>
              <a:gdLst>
                <a:gd name="connsiteX0" fmla="*/ 0 w 1040920"/>
                <a:gd name="connsiteY0" fmla="*/ 1667774 h 1667774"/>
                <a:gd name="connsiteX1" fmla="*/ 471577 w 1040920"/>
                <a:gd name="connsiteY1" fmla="*/ 1040921 h 1667774"/>
                <a:gd name="connsiteX2" fmla="*/ 1040920 w 1040920"/>
                <a:gd name="connsiteY2" fmla="*/ 0 h 1667774"/>
                <a:gd name="connsiteX3" fmla="*/ 724619 w 1040920"/>
                <a:gd name="connsiteY3" fmla="*/ 322053 h 1667774"/>
                <a:gd name="connsiteX4" fmla="*/ 0 w 1040920"/>
                <a:gd name="connsiteY4" fmla="*/ 1667774 h 1667774"/>
                <a:gd name="connsiteX0" fmla="*/ 0 w 997364"/>
                <a:gd name="connsiteY0" fmla="*/ 1599569 h 1599569"/>
                <a:gd name="connsiteX1" fmla="*/ 428021 w 997364"/>
                <a:gd name="connsiteY1" fmla="*/ 1040921 h 1599569"/>
                <a:gd name="connsiteX2" fmla="*/ 997364 w 997364"/>
                <a:gd name="connsiteY2" fmla="*/ 0 h 1599569"/>
                <a:gd name="connsiteX3" fmla="*/ 681063 w 997364"/>
                <a:gd name="connsiteY3" fmla="*/ 322053 h 1599569"/>
                <a:gd name="connsiteX4" fmla="*/ 0 w 997364"/>
                <a:gd name="connsiteY4" fmla="*/ 1599569 h 1599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7364" h="1599569">
                  <a:moveTo>
                    <a:pt x="0" y="1599569"/>
                  </a:moveTo>
                  <a:lnTo>
                    <a:pt x="428021" y="1040921"/>
                  </a:lnTo>
                  <a:lnTo>
                    <a:pt x="997364" y="0"/>
                  </a:lnTo>
                  <a:lnTo>
                    <a:pt x="681063" y="322053"/>
                  </a:lnTo>
                  <a:lnTo>
                    <a:pt x="0" y="1599569"/>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7" name="平行四边形 16"/>
            <p:cNvSpPr/>
            <p:nvPr/>
          </p:nvSpPr>
          <p:spPr>
            <a:xfrm>
              <a:off x="1872023" y="4405884"/>
              <a:ext cx="795559" cy="1352618"/>
            </a:xfrm>
            <a:prstGeom prst="parallelogram">
              <a:avLst>
                <a:gd name="adj" fmla="val 93014"/>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8" name="组合 27"/>
          <p:cNvGrpSpPr>
            <a:grpSpLocks/>
          </p:cNvGrpSpPr>
          <p:nvPr/>
        </p:nvGrpSpPr>
        <p:grpSpPr bwMode="auto">
          <a:xfrm>
            <a:off x="6399968" y="3956051"/>
            <a:ext cx="1703695" cy="319616"/>
            <a:chOff x="327378" y="5384800"/>
            <a:chExt cx="1828800" cy="342646"/>
          </a:xfrm>
        </p:grpSpPr>
        <p:sp>
          <p:nvSpPr>
            <p:cNvPr id="19" name="任意多边形 18"/>
            <p:cNvSpPr/>
            <p:nvPr/>
          </p:nvSpPr>
          <p:spPr>
            <a:xfrm>
              <a:off x="327378" y="5384800"/>
              <a:ext cx="1828800" cy="281379"/>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0" name="矩形 19"/>
            <p:cNvSpPr/>
            <p:nvPr/>
          </p:nvSpPr>
          <p:spPr>
            <a:xfrm>
              <a:off x="327378" y="5666179"/>
              <a:ext cx="1651600" cy="61267"/>
            </a:xfrm>
            <a:prstGeom prst="rect">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21" name="组合 30"/>
          <p:cNvGrpSpPr>
            <a:grpSpLocks/>
          </p:cNvGrpSpPr>
          <p:nvPr/>
        </p:nvGrpSpPr>
        <p:grpSpPr bwMode="auto">
          <a:xfrm>
            <a:off x="7875094" y="3071285"/>
            <a:ext cx="1003169" cy="1206500"/>
            <a:chOff x="1872023" y="4158934"/>
            <a:chExt cx="1062240" cy="1598294"/>
          </a:xfrm>
        </p:grpSpPr>
        <p:sp>
          <p:nvSpPr>
            <p:cNvPr id="22" name="任意多边形 21"/>
            <p:cNvSpPr/>
            <p:nvPr/>
          </p:nvSpPr>
          <p:spPr>
            <a:xfrm>
              <a:off x="1932530" y="4158934"/>
              <a:ext cx="1001733" cy="1587078"/>
            </a:xfrm>
            <a:custGeom>
              <a:avLst/>
              <a:gdLst>
                <a:gd name="connsiteX0" fmla="*/ 0 w 1040920"/>
                <a:gd name="connsiteY0" fmla="*/ 1667774 h 1667774"/>
                <a:gd name="connsiteX1" fmla="*/ 471577 w 1040920"/>
                <a:gd name="connsiteY1" fmla="*/ 1040921 h 1667774"/>
                <a:gd name="connsiteX2" fmla="*/ 1040920 w 1040920"/>
                <a:gd name="connsiteY2" fmla="*/ 0 h 1667774"/>
                <a:gd name="connsiteX3" fmla="*/ 724619 w 1040920"/>
                <a:gd name="connsiteY3" fmla="*/ 322053 h 1667774"/>
                <a:gd name="connsiteX4" fmla="*/ 0 w 1040920"/>
                <a:gd name="connsiteY4" fmla="*/ 1667774 h 1667774"/>
                <a:gd name="connsiteX0" fmla="*/ 0 w 1002809"/>
                <a:gd name="connsiteY0" fmla="*/ 1585928 h 1585928"/>
                <a:gd name="connsiteX1" fmla="*/ 433466 w 1002809"/>
                <a:gd name="connsiteY1" fmla="*/ 1040921 h 1585928"/>
                <a:gd name="connsiteX2" fmla="*/ 1002809 w 1002809"/>
                <a:gd name="connsiteY2" fmla="*/ 0 h 1585928"/>
                <a:gd name="connsiteX3" fmla="*/ 686508 w 1002809"/>
                <a:gd name="connsiteY3" fmla="*/ 322053 h 1585928"/>
                <a:gd name="connsiteX4" fmla="*/ 0 w 1002809"/>
                <a:gd name="connsiteY4" fmla="*/ 1585928 h 1585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2809" h="1585928">
                  <a:moveTo>
                    <a:pt x="0" y="1585928"/>
                  </a:moveTo>
                  <a:lnTo>
                    <a:pt x="433466" y="1040921"/>
                  </a:lnTo>
                  <a:lnTo>
                    <a:pt x="1002809" y="0"/>
                  </a:lnTo>
                  <a:lnTo>
                    <a:pt x="686508" y="322053"/>
                  </a:lnTo>
                  <a:lnTo>
                    <a:pt x="0" y="158592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3" name="平行四边形 22"/>
            <p:cNvSpPr/>
            <p:nvPr/>
          </p:nvSpPr>
          <p:spPr>
            <a:xfrm>
              <a:off x="1872023" y="4405688"/>
              <a:ext cx="795559" cy="1351540"/>
            </a:xfrm>
            <a:prstGeom prst="parallelogram">
              <a:avLst>
                <a:gd name="adj" fmla="val 93014"/>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24" name="组合 23"/>
          <p:cNvGrpSpPr>
            <a:grpSpLocks/>
          </p:cNvGrpSpPr>
          <p:nvPr/>
        </p:nvGrpSpPr>
        <p:grpSpPr bwMode="auto">
          <a:xfrm>
            <a:off x="8581968" y="2980267"/>
            <a:ext cx="1712160" cy="328084"/>
            <a:chOff x="6437150" y="2235694"/>
            <a:chExt cx="1284459" cy="245015"/>
          </a:xfrm>
        </p:grpSpPr>
        <p:sp>
          <p:nvSpPr>
            <p:cNvPr id="25" name="任意多边形 24"/>
            <p:cNvSpPr/>
            <p:nvPr/>
          </p:nvSpPr>
          <p:spPr>
            <a:xfrm>
              <a:off x="7591417" y="2235694"/>
              <a:ext cx="130192" cy="245015"/>
            </a:xfrm>
            <a:custGeom>
              <a:avLst/>
              <a:gdLst/>
              <a:ahLst/>
              <a:cxnLst/>
              <a:rect l="l" t="t" r="r" b="b"/>
              <a:pathLst>
                <a:path w="160544" h="302420">
                  <a:moveTo>
                    <a:pt x="154363" y="0"/>
                  </a:moveTo>
                  <a:lnTo>
                    <a:pt x="160544" y="0"/>
                  </a:lnTo>
                  <a:cubicBezTo>
                    <a:pt x="159121" y="15119"/>
                    <a:pt x="155515" y="30181"/>
                    <a:pt x="154887" y="45244"/>
                  </a:cubicBezTo>
                  <a:lnTo>
                    <a:pt x="105" y="302420"/>
                  </a:lnTo>
                  <a:cubicBezTo>
                    <a:pt x="-689" y="280195"/>
                    <a:pt x="3281" y="257970"/>
                    <a:pt x="2487" y="235745"/>
                  </a:cubicBezTo>
                  <a:close/>
                </a:path>
              </a:pathLst>
            </a:cu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3355" name="组合 33"/>
            <p:cNvGrpSpPr>
              <a:grpSpLocks/>
            </p:cNvGrpSpPr>
            <p:nvPr/>
          </p:nvGrpSpPr>
          <p:grpSpPr bwMode="auto">
            <a:xfrm>
              <a:off x="6437150" y="2238081"/>
              <a:ext cx="1277402" cy="239335"/>
              <a:chOff x="327378" y="5384800"/>
              <a:chExt cx="1828800" cy="342646"/>
            </a:xfrm>
          </p:grpSpPr>
          <p:sp>
            <p:nvSpPr>
              <p:cNvPr id="27" name="任意多边形 26"/>
              <p:cNvSpPr/>
              <p:nvPr/>
            </p:nvSpPr>
            <p:spPr>
              <a:xfrm>
                <a:off x="327378" y="5385909"/>
                <a:ext cx="1829811" cy="280621"/>
              </a:xfrm>
              <a:custGeom>
                <a:avLst/>
                <a:gdLst>
                  <a:gd name="connsiteX0" fmla="*/ 0 w 1828800"/>
                  <a:gd name="connsiteY0" fmla="*/ 282222 h 282222"/>
                  <a:gd name="connsiteX1" fmla="*/ 1648178 w 1828800"/>
                  <a:gd name="connsiteY1" fmla="*/ 282222 h 282222"/>
                  <a:gd name="connsiteX2" fmla="*/ 1828800 w 1828800"/>
                  <a:gd name="connsiteY2" fmla="*/ 0 h 282222"/>
                  <a:gd name="connsiteX3" fmla="*/ 203200 w 1828800"/>
                  <a:gd name="connsiteY3" fmla="*/ 0 h 282222"/>
                  <a:gd name="connsiteX4" fmla="*/ 0 w 1828800"/>
                  <a:gd name="connsiteY4" fmla="*/ 282222 h 282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8800" h="282222">
                    <a:moveTo>
                      <a:pt x="0" y="282222"/>
                    </a:moveTo>
                    <a:lnTo>
                      <a:pt x="1648178" y="282222"/>
                    </a:lnTo>
                    <a:lnTo>
                      <a:pt x="1828800" y="0"/>
                    </a:lnTo>
                    <a:lnTo>
                      <a:pt x="203200" y="0"/>
                    </a:lnTo>
                    <a:lnTo>
                      <a:pt x="0" y="282222"/>
                    </a:lnTo>
                    <a:close/>
                  </a:path>
                </a:pathLst>
              </a:custGeom>
              <a:gradFill flip="none" rotWithShape="1">
                <a:gsLst>
                  <a:gs pos="35000">
                    <a:srgbClr val="6C0000"/>
                  </a:gs>
                  <a:gs pos="60000">
                    <a:srgbClr val="C00000"/>
                  </a:gs>
                  <a:gs pos="87000">
                    <a:srgbClr val="FF0000"/>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矩形 27"/>
              <p:cNvSpPr/>
              <p:nvPr/>
            </p:nvSpPr>
            <p:spPr>
              <a:xfrm>
                <a:off x="327378" y="5666530"/>
                <a:ext cx="1652512" cy="61104"/>
              </a:xfrm>
              <a:prstGeom prst="rect">
                <a:avLst/>
              </a:pr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29" name="组合 28"/>
          <p:cNvGrpSpPr>
            <a:grpSpLocks/>
          </p:cNvGrpSpPr>
          <p:nvPr/>
        </p:nvGrpSpPr>
        <p:grpSpPr bwMode="auto">
          <a:xfrm>
            <a:off x="8967152" y="2245787"/>
            <a:ext cx="933327" cy="933449"/>
            <a:chOff x="6725896" y="1683991"/>
            <a:chExt cx="699910" cy="699910"/>
          </a:xfrm>
        </p:grpSpPr>
        <p:grpSp>
          <p:nvGrpSpPr>
            <p:cNvPr id="30" name="组合 38"/>
            <p:cNvGrpSpPr/>
            <p:nvPr/>
          </p:nvGrpSpPr>
          <p:grpSpPr>
            <a:xfrm>
              <a:off x="6725896" y="1683991"/>
              <a:ext cx="699910" cy="699910"/>
              <a:chOff x="1619672" y="4473115"/>
              <a:chExt cx="864096" cy="864096"/>
            </a:xfrm>
            <a:effectLst>
              <a:outerShdw blurRad="76200" dir="13500000" sy="23000" kx="1200000" algn="br" rotWithShape="0">
                <a:prstClr val="black">
                  <a:alpha val="20000"/>
                </a:prstClr>
              </a:outerShdw>
            </a:effectLst>
          </p:grpSpPr>
          <p:sp>
            <p:nvSpPr>
              <p:cNvPr id="32" name="椭圆 31"/>
              <p:cNvSpPr/>
              <p:nvPr/>
            </p:nvSpPr>
            <p:spPr>
              <a:xfrm>
                <a:off x="1619672" y="4473115"/>
                <a:ext cx="864096" cy="864096"/>
              </a:xfrm>
              <a:prstGeom prst="ellipse">
                <a:avLst/>
              </a:prstGeom>
              <a:gradFill flip="none" rotWithShape="1">
                <a:gsLst>
                  <a:gs pos="35000">
                    <a:srgbClr val="6C0000"/>
                  </a:gs>
                  <a:gs pos="60000">
                    <a:srgbClr val="C00000"/>
                  </a:gs>
                  <a:gs pos="87000">
                    <a:srgbClr val="FF0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3" name="椭圆 3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1" name="TextBox 11"/>
            <p:cNvSpPr txBox="1">
              <a:spLocks noChangeArrowheads="1"/>
            </p:cNvSpPr>
            <p:nvPr/>
          </p:nvSpPr>
          <p:spPr bwMode="auto">
            <a:xfrm flipH="1">
              <a:off x="6754464" y="1783978"/>
              <a:ext cx="652297"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grpSp>
        <p:nvGrpSpPr>
          <p:cNvPr id="34" name="组合 33"/>
          <p:cNvGrpSpPr>
            <a:grpSpLocks/>
          </p:cNvGrpSpPr>
          <p:nvPr/>
        </p:nvGrpSpPr>
        <p:grpSpPr bwMode="auto">
          <a:xfrm>
            <a:off x="6933299" y="3183466"/>
            <a:ext cx="933329" cy="933450"/>
            <a:chOff x="5200535" y="2387615"/>
            <a:chExt cx="699910" cy="699910"/>
          </a:xfrm>
        </p:grpSpPr>
        <p:grpSp>
          <p:nvGrpSpPr>
            <p:cNvPr id="35" name="组合 41"/>
            <p:cNvGrpSpPr/>
            <p:nvPr/>
          </p:nvGrpSpPr>
          <p:grpSpPr>
            <a:xfrm>
              <a:off x="5200535" y="2387615"/>
              <a:ext cx="699910" cy="699910"/>
              <a:chOff x="1619672" y="4473115"/>
              <a:chExt cx="864096" cy="864096"/>
            </a:xfrm>
            <a:effectLst>
              <a:outerShdw blurRad="76200" dir="13500000" sy="23000" kx="1200000" algn="br" rotWithShape="0">
                <a:prstClr val="black">
                  <a:alpha val="20000"/>
                </a:prstClr>
              </a:outerShdw>
            </a:effectLst>
          </p:grpSpPr>
          <p:sp>
            <p:nvSpPr>
              <p:cNvPr id="37" name="椭圆 36"/>
              <p:cNvSpPr/>
              <p:nvPr/>
            </p:nvSpPr>
            <p:spPr>
              <a:xfrm>
                <a:off x="1619672" y="4473115"/>
                <a:ext cx="864096" cy="86409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椭圆 37"/>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6" name="TextBox 11"/>
            <p:cNvSpPr txBox="1">
              <a:spLocks noChangeArrowheads="1"/>
            </p:cNvSpPr>
            <p:nvPr/>
          </p:nvSpPr>
          <p:spPr bwMode="auto">
            <a:xfrm flipH="1">
              <a:off x="5224342" y="2460621"/>
              <a:ext cx="652296"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grpSp>
        <p:nvGrpSpPr>
          <p:cNvPr id="39" name="组合 38"/>
          <p:cNvGrpSpPr>
            <a:grpSpLocks/>
          </p:cNvGrpSpPr>
          <p:nvPr/>
        </p:nvGrpSpPr>
        <p:grpSpPr bwMode="auto">
          <a:xfrm>
            <a:off x="4590455" y="4182531"/>
            <a:ext cx="931212" cy="933450"/>
            <a:chOff x="3442504" y="3136434"/>
            <a:chExt cx="699910" cy="699910"/>
          </a:xfrm>
        </p:grpSpPr>
        <p:grpSp>
          <p:nvGrpSpPr>
            <p:cNvPr id="40" name="组合 44"/>
            <p:cNvGrpSpPr/>
            <p:nvPr/>
          </p:nvGrpSpPr>
          <p:grpSpPr>
            <a:xfrm>
              <a:off x="3442504" y="3136434"/>
              <a:ext cx="699910" cy="699910"/>
              <a:chOff x="1619672" y="4473115"/>
              <a:chExt cx="864096" cy="864096"/>
            </a:xfrm>
            <a:effectLst>
              <a:outerShdw blurRad="76200" dir="13500000" sy="23000" kx="1200000" algn="br" rotWithShape="0">
                <a:prstClr val="black">
                  <a:alpha val="20000"/>
                </a:prstClr>
              </a:outerShdw>
            </a:effectLst>
          </p:grpSpPr>
          <p:sp>
            <p:nvSpPr>
              <p:cNvPr id="42" name="椭圆 41"/>
              <p:cNvSpPr/>
              <p:nvPr/>
            </p:nvSpPr>
            <p:spPr>
              <a:xfrm>
                <a:off x="1619672" y="4473115"/>
                <a:ext cx="864096" cy="86409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3" name="椭圆 42"/>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41" name="TextBox 11"/>
            <p:cNvSpPr txBox="1">
              <a:spLocks noChangeArrowheads="1"/>
            </p:cNvSpPr>
            <p:nvPr/>
          </p:nvSpPr>
          <p:spPr bwMode="auto">
            <a:xfrm flipH="1">
              <a:off x="3469545" y="3225311"/>
              <a:ext cx="652189"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grpSp>
        <p:nvGrpSpPr>
          <p:cNvPr id="44" name="组合 43"/>
          <p:cNvGrpSpPr>
            <a:grpSpLocks/>
          </p:cNvGrpSpPr>
          <p:nvPr/>
        </p:nvGrpSpPr>
        <p:grpSpPr bwMode="auto">
          <a:xfrm>
            <a:off x="2404222" y="5158320"/>
            <a:ext cx="933329" cy="933449"/>
            <a:chOff x="1803521" y="3868516"/>
            <a:chExt cx="699910" cy="699910"/>
          </a:xfrm>
        </p:grpSpPr>
        <p:grpSp>
          <p:nvGrpSpPr>
            <p:cNvPr id="45" name="组合 47"/>
            <p:cNvGrpSpPr/>
            <p:nvPr/>
          </p:nvGrpSpPr>
          <p:grpSpPr>
            <a:xfrm>
              <a:off x="1803521" y="3868516"/>
              <a:ext cx="699910" cy="699910"/>
              <a:chOff x="1619672" y="4473115"/>
              <a:chExt cx="864096" cy="864096"/>
            </a:xfrm>
            <a:effectLst>
              <a:outerShdw blurRad="76200" dir="13500000" sy="23000" kx="1200000" algn="br" rotWithShape="0">
                <a:prstClr val="black">
                  <a:alpha val="20000"/>
                </a:prstClr>
              </a:outerShdw>
            </a:effectLst>
          </p:grpSpPr>
          <p:sp>
            <p:nvSpPr>
              <p:cNvPr id="47" name="椭圆 46"/>
              <p:cNvSpPr/>
              <p:nvPr/>
            </p:nvSpPr>
            <p:spPr>
              <a:xfrm>
                <a:off x="1619672" y="4473115"/>
                <a:ext cx="864096" cy="86409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8" name="椭圆 47"/>
              <p:cNvSpPr/>
              <p:nvPr/>
            </p:nvSpPr>
            <p:spPr>
              <a:xfrm>
                <a:off x="1871700" y="4504639"/>
                <a:ext cx="360040" cy="17849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46" name="TextBox 11"/>
            <p:cNvSpPr txBox="1">
              <a:spLocks noChangeArrowheads="1"/>
            </p:cNvSpPr>
            <p:nvPr/>
          </p:nvSpPr>
          <p:spPr bwMode="auto">
            <a:xfrm flipH="1">
              <a:off x="1827328" y="3987548"/>
              <a:ext cx="652296" cy="500106"/>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添加文本    </a:t>
              </a:r>
              <a:endParaRPr lang="en-US" altLang="zh-CN" sz="1867" b="1" kern="0" dirty="0">
                <a:solidFill>
                  <a:prstClr val="white"/>
                </a:solidFill>
                <a:latin typeface="微软雅黑" pitchFamily="34" charset="-122"/>
                <a:ea typeface="微软雅黑" pitchFamily="34" charset="-122"/>
              </a:endParaRPr>
            </a:p>
          </p:txBody>
        </p:sp>
      </p:grpSp>
      <p:sp>
        <p:nvSpPr>
          <p:cNvPr id="52" name="TextBox 11"/>
          <p:cNvSpPr txBox="1">
            <a:spLocks noChangeArrowheads="1"/>
          </p:cNvSpPr>
          <p:nvPr/>
        </p:nvSpPr>
        <p:spPr bwMode="auto">
          <a:xfrm flipH="1">
            <a:off x="2328033" y="4356103"/>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3" name="TextBox 11"/>
          <p:cNvSpPr txBox="1">
            <a:spLocks noChangeArrowheads="1"/>
          </p:cNvSpPr>
          <p:nvPr/>
        </p:nvSpPr>
        <p:spPr bwMode="auto">
          <a:xfrm flipH="1">
            <a:off x="4516381" y="3469218"/>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4" name="TextBox 11"/>
          <p:cNvSpPr txBox="1">
            <a:spLocks noChangeArrowheads="1"/>
          </p:cNvSpPr>
          <p:nvPr/>
        </p:nvSpPr>
        <p:spPr bwMode="auto">
          <a:xfrm flipH="1">
            <a:off x="6628540" y="2457454"/>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5" name="TextBox 11"/>
          <p:cNvSpPr txBox="1">
            <a:spLocks noChangeArrowheads="1"/>
          </p:cNvSpPr>
          <p:nvPr/>
        </p:nvSpPr>
        <p:spPr bwMode="auto">
          <a:xfrm flipH="1">
            <a:off x="8799957" y="1494370"/>
            <a:ext cx="151956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56" name="Text Box 11"/>
          <p:cNvSpPr txBox="1">
            <a:spLocks noChangeArrowheads="1"/>
          </p:cNvSpPr>
          <p:nvPr/>
        </p:nvSpPr>
        <p:spPr bwMode="auto">
          <a:xfrm>
            <a:off x="556611" y="1416053"/>
            <a:ext cx="8243343"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67" name="直接连接符 66"/>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组合 67"/>
          <p:cNvGrpSpPr>
            <a:grpSpLocks/>
          </p:cNvGrpSpPr>
          <p:nvPr/>
        </p:nvGrpSpPr>
        <p:grpSpPr bwMode="auto">
          <a:xfrm>
            <a:off x="700527" y="933450"/>
            <a:ext cx="4581723" cy="461664"/>
            <a:chOff x="712883" y="814088"/>
            <a:chExt cx="3436963" cy="346248"/>
          </a:xfrm>
        </p:grpSpPr>
        <p:grpSp>
          <p:nvGrpSpPr>
            <p:cNvPr id="13339" name="组合 107"/>
            <p:cNvGrpSpPr>
              <a:grpSpLocks/>
            </p:cNvGrpSpPr>
            <p:nvPr/>
          </p:nvGrpSpPr>
          <p:grpSpPr bwMode="auto">
            <a:xfrm>
              <a:off x="929162" y="814088"/>
              <a:ext cx="3220684" cy="346248"/>
              <a:chOff x="1129363" y="979710"/>
              <a:chExt cx="3219918" cy="348192"/>
            </a:xfrm>
          </p:grpSpPr>
          <p:sp>
            <p:nvSpPr>
              <p:cNvPr id="13343"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3344"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5" name="直接连接符 74"/>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3340" name="组合 69"/>
            <p:cNvGrpSpPr>
              <a:grpSpLocks/>
            </p:cNvGrpSpPr>
            <p:nvPr/>
          </p:nvGrpSpPr>
          <p:grpSpPr bwMode="auto">
            <a:xfrm>
              <a:off x="712883" y="871240"/>
              <a:ext cx="215800" cy="215800"/>
              <a:chOff x="515183" y="750888"/>
              <a:chExt cx="215800" cy="215800"/>
            </a:xfrm>
          </p:grpSpPr>
          <p:sp>
            <p:nvSpPr>
              <p:cNvPr id="71" name="椭圆 70"/>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78"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9" name="组合 78"/>
          <p:cNvGrpSpPr>
            <a:grpSpLocks noChangeAspect="1"/>
          </p:cNvGrpSpPr>
          <p:nvPr/>
        </p:nvGrpSpPr>
        <p:grpSpPr>
          <a:xfrm>
            <a:off x="11272876" y="6423383"/>
            <a:ext cx="312251" cy="312292"/>
            <a:chOff x="-5821363" y="4260850"/>
            <a:chExt cx="1368425" cy="1368425"/>
          </a:xfrm>
        </p:grpSpPr>
        <p:sp>
          <p:nvSpPr>
            <p:cNvPr id="80"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8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9477431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wipe(left)">
                                      <p:cBhvr>
                                        <p:cTn id="7" dur="400"/>
                                        <p:tgtEl>
                                          <p:spTgt spid="56"/>
                                        </p:tgtEl>
                                      </p:cBhvr>
                                    </p:animEffect>
                                  </p:childTnLst>
                                </p:cTn>
                              </p:par>
                              <p:par>
                                <p:cTn id="8" presetID="10" presetClass="entr" presetSubtype="0" fill="hold" nodeType="withEffect">
                                  <p:stCondLst>
                                    <p:cond delay="25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300"/>
                                        <p:tgtEl>
                                          <p:spTgt spid="6"/>
                                        </p:tgtEl>
                                      </p:cBhvr>
                                    </p:animEffect>
                                  </p:childTnLst>
                                </p:cTn>
                              </p:par>
                              <p:par>
                                <p:cTn id="11" presetID="10" presetClass="entr" presetSubtype="0" fill="hold"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300"/>
                                        <p:tgtEl>
                                          <p:spTgt spid="9"/>
                                        </p:tgtEl>
                                      </p:cBhvr>
                                    </p:animEffect>
                                  </p:childTnLst>
                                </p:cTn>
                              </p:par>
                              <p:par>
                                <p:cTn id="14" presetID="10" presetClass="entr" presetSubtype="0" fill="hold"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300"/>
                                        <p:tgtEl>
                                          <p:spTgt spid="12"/>
                                        </p:tgtEl>
                                      </p:cBhvr>
                                    </p:animEffect>
                                  </p:childTnLst>
                                </p:cTn>
                              </p:par>
                              <p:par>
                                <p:cTn id="17" presetID="10" presetClass="entr" presetSubtype="0"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300"/>
                                        <p:tgtEl>
                                          <p:spTgt spid="15"/>
                                        </p:tgtEl>
                                      </p:cBhvr>
                                    </p:animEffect>
                                  </p:childTnLst>
                                </p:cTn>
                              </p:par>
                              <p:par>
                                <p:cTn id="20" presetID="10" presetClass="entr" presetSubtype="0" fill="hold" nodeType="withEffect">
                                  <p:stCondLst>
                                    <p:cond delay="12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300"/>
                                        <p:tgtEl>
                                          <p:spTgt spid="18"/>
                                        </p:tgtEl>
                                      </p:cBhvr>
                                    </p:animEffect>
                                  </p:childTnLst>
                                </p:cTn>
                              </p:par>
                              <p:par>
                                <p:cTn id="23" presetID="10" presetClass="entr" presetSubtype="0" fill="hold" nodeType="withEffect">
                                  <p:stCondLst>
                                    <p:cond delay="15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300"/>
                                        <p:tgtEl>
                                          <p:spTgt spid="21"/>
                                        </p:tgtEl>
                                      </p:cBhvr>
                                    </p:animEffect>
                                  </p:childTnLst>
                                </p:cTn>
                              </p:par>
                              <p:par>
                                <p:cTn id="26" presetID="10" presetClass="entr" presetSubtype="0" fill="hold" nodeType="withEffect">
                                  <p:stCondLst>
                                    <p:cond delay="175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300"/>
                                        <p:tgtEl>
                                          <p:spTgt spid="24"/>
                                        </p:tgtEl>
                                      </p:cBhvr>
                                    </p:animEffect>
                                  </p:childTnLst>
                                </p:cTn>
                              </p:par>
                              <p:par>
                                <p:cTn id="29" presetID="10" presetClass="entr" presetSubtype="0" fill="hold" nodeType="withEffect">
                                  <p:stCondLst>
                                    <p:cond delay="5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400"/>
                                        <p:tgtEl>
                                          <p:spTgt spid="44"/>
                                        </p:tgtEl>
                                      </p:cBhvr>
                                    </p:animEffect>
                                  </p:childTnLst>
                                </p:cTn>
                              </p:par>
                              <p:par>
                                <p:cTn id="32" presetID="12" presetClass="entr" presetSubtype="4" fill="hold" grpId="0" nodeType="withEffect">
                                  <p:stCondLst>
                                    <p:cond delay="750"/>
                                  </p:stCondLst>
                                  <p:childTnLst>
                                    <p:set>
                                      <p:cBhvr>
                                        <p:cTn id="33" dur="1" fill="hold">
                                          <p:stCondLst>
                                            <p:cond delay="0"/>
                                          </p:stCondLst>
                                        </p:cTn>
                                        <p:tgtEl>
                                          <p:spTgt spid="52"/>
                                        </p:tgtEl>
                                        <p:attrNameLst>
                                          <p:attrName>style.visibility</p:attrName>
                                        </p:attrNameLst>
                                      </p:cBhvr>
                                      <p:to>
                                        <p:strVal val="visible"/>
                                      </p:to>
                                    </p:set>
                                    <p:anim calcmode="lin" valueType="num">
                                      <p:cBhvr additive="base">
                                        <p:cTn id="34" dur="500"/>
                                        <p:tgtEl>
                                          <p:spTgt spid="52"/>
                                        </p:tgtEl>
                                        <p:attrNameLst>
                                          <p:attrName>ppt_y</p:attrName>
                                        </p:attrNameLst>
                                      </p:cBhvr>
                                      <p:tavLst>
                                        <p:tav tm="0">
                                          <p:val>
                                            <p:strVal val="#ppt_y+#ppt_h*1.125000"/>
                                          </p:val>
                                        </p:tav>
                                        <p:tav tm="100000">
                                          <p:val>
                                            <p:strVal val="#ppt_y"/>
                                          </p:val>
                                        </p:tav>
                                      </p:tavLst>
                                    </p:anim>
                                    <p:animEffect transition="in" filter="wipe(up)">
                                      <p:cBhvr>
                                        <p:cTn id="35" dur="500"/>
                                        <p:tgtEl>
                                          <p:spTgt spid="52"/>
                                        </p:tgtEl>
                                      </p:cBhvr>
                                    </p:animEffect>
                                  </p:childTnLst>
                                </p:cTn>
                              </p:par>
                              <p:par>
                                <p:cTn id="36" presetID="10" presetClass="entr" presetSubtype="0" fill="hold" nodeType="withEffect">
                                  <p:stCondLst>
                                    <p:cond delay="750"/>
                                  </p:stCondLst>
                                  <p:childTnLst>
                                    <p:set>
                                      <p:cBhvr>
                                        <p:cTn id="37" dur="1" fill="hold">
                                          <p:stCondLst>
                                            <p:cond delay="0"/>
                                          </p:stCondLst>
                                        </p:cTn>
                                        <p:tgtEl>
                                          <p:spTgt spid="39"/>
                                        </p:tgtEl>
                                        <p:attrNameLst>
                                          <p:attrName>style.visibility</p:attrName>
                                        </p:attrNameLst>
                                      </p:cBhvr>
                                      <p:to>
                                        <p:strVal val="visible"/>
                                      </p:to>
                                    </p:set>
                                    <p:animEffect transition="in" filter="fade">
                                      <p:cBhvr>
                                        <p:cTn id="38" dur="400"/>
                                        <p:tgtEl>
                                          <p:spTgt spid="39"/>
                                        </p:tgtEl>
                                      </p:cBhvr>
                                    </p:animEffect>
                                  </p:childTnLst>
                                </p:cTn>
                              </p:par>
                              <p:par>
                                <p:cTn id="39" presetID="12" presetClass="entr" presetSubtype="4" fill="hold" grpId="0" nodeType="withEffect">
                                  <p:stCondLst>
                                    <p:cond delay="100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p:tgtEl>
                                          <p:spTgt spid="53"/>
                                        </p:tgtEl>
                                        <p:attrNameLst>
                                          <p:attrName>ppt_y</p:attrName>
                                        </p:attrNameLst>
                                      </p:cBhvr>
                                      <p:tavLst>
                                        <p:tav tm="0">
                                          <p:val>
                                            <p:strVal val="#ppt_y+#ppt_h*1.125000"/>
                                          </p:val>
                                        </p:tav>
                                        <p:tav tm="100000">
                                          <p:val>
                                            <p:strVal val="#ppt_y"/>
                                          </p:val>
                                        </p:tav>
                                      </p:tavLst>
                                    </p:anim>
                                    <p:animEffect transition="in" filter="wipe(up)">
                                      <p:cBhvr>
                                        <p:cTn id="42" dur="500"/>
                                        <p:tgtEl>
                                          <p:spTgt spid="53"/>
                                        </p:tgtEl>
                                      </p:cBhvr>
                                    </p:animEffect>
                                  </p:childTnLst>
                                </p:cTn>
                              </p:par>
                              <p:par>
                                <p:cTn id="43" presetID="10" presetClass="entr" presetSubtype="0" fill="hold" nodeType="withEffect">
                                  <p:stCondLst>
                                    <p:cond delay="100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400"/>
                                        <p:tgtEl>
                                          <p:spTgt spid="34"/>
                                        </p:tgtEl>
                                      </p:cBhvr>
                                    </p:animEffect>
                                  </p:childTnLst>
                                </p:cTn>
                              </p:par>
                              <p:par>
                                <p:cTn id="46" presetID="12" presetClass="entr" presetSubtype="4" fill="hold" grpId="0" nodeType="withEffect">
                                  <p:stCondLst>
                                    <p:cond delay="1250"/>
                                  </p:stCondLst>
                                  <p:childTnLst>
                                    <p:set>
                                      <p:cBhvr>
                                        <p:cTn id="47" dur="1" fill="hold">
                                          <p:stCondLst>
                                            <p:cond delay="0"/>
                                          </p:stCondLst>
                                        </p:cTn>
                                        <p:tgtEl>
                                          <p:spTgt spid="54"/>
                                        </p:tgtEl>
                                        <p:attrNameLst>
                                          <p:attrName>style.visibility</p:attrName>
                                        </p:attrNameLst>
                                      </p:cBhvr>
                                      <p:to>
                                        <p:strVal val="visible"/>
                                      </p:to>
                                    </p:set>
                                    <p:anim calcmode="lin" valueType="num">
                                      <p:cBhvr additive="base">
                                        <p:cTn id="48" dur="500"/>
                                        <p:tgtEl>
                                          <p:spTgt spid="54"/>
                                        </p:tgtEl>
                                        <p:attrNameLst>
                                          <p:attrName>ppt_y</p:attrName>
                                        </p:attrNameLst>
                                      </p:cBhvr>
                                      <p:tavLst>
                                        <p:tav tm="0">
                                          <p:val>
                                            <p:strVal val="#ppt_y+#ppt_h*1.125000"/>
                                          </p:val>
                                        </p:tav>
                                        <p:tav tm="100000">
                                          <p:val>
                                            <p:strVal val="#ppt_y"/>
                                          </p:val>
                                        </p:tav>
                                      </p:tavLst>
                                    </p:anim>
                                    <p:animEffect transition="in" filter="wipe(up)">
                                      <p:cBhvr>
                                        <p:cTn id="49" dur="500"/>
                                        <p:tgtEl>
                                          <p:spTgt spid="54"/>
                                        </p:tgtEl>
                                      </p:cBhvr>
                                    </p:animEffect>
                                  </p:childTnLst>
                                </p:cTn>
                              </p:par>
                              <p:par>
                                <p:cTn id="50" presetID="10" presetClass="entr" presetSubtype="0" fill="hold" nodeType="withEffect">
                                  <p:stCondLst>
                                    <p:cond delay="125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400"/>
                                        <p:tgtEl>
                                          <p:spTgt spid="29"/>
                                        </p:tgtEl>
                                      </p:cBhvr>
                                    </p:animEffect>
                                  </p:childTnLst>
                                </p:cTn>
                              </p:par>
                              <p:par>
                                <p:cTn id="53" presetID="12" presetClass="entr" presetSubtype="4" fill="hold" grpId="0" nodeType="withEffect">
                                  <p:stCondLst>
                                    <p:cond delay="1500"/>
                                  </p:stCondLst>
                                  <p:childTnLst>
                                    <p:set>
                                      <p:cBhvr>
                                        <p:cTn id="54" dur="1" fill="hold">
                                          <p:stCondLst>
                                            <p:cond delay="0"/>
                                          </p:stCondLst>
                                        </p:cTn>
                                        <p:tgtEl>
                                          <p:spTgt spid="55"/>
                                        </p:tgtEl>
                                        <p:attrNameLst>
                                          <p:attrName>style.visibility</p:attrName>
                                        </p:attrNameLst>
                                      </p:cBhvr>
                                      <p:to>
                                        <p:strVal val="visible"/>
                                      </p:to>
                                    </p:set>
                                    <p:anim calcmode="lin" valueType="num">
                                      <p:cBhvr additive="base">
                                        <p:cTn id="55" dur="500"/>
                                        <p:tgtEl>
                                          <p:spTgt spid="55"/>
                                        </p:tgtEl>
                                        <p:attrNameLst>
                                          <p:attrName>ppt_y</p:attrName>
                                        </p:attrNameLst>
                                      </p:cBhvr>
                                      <p:tavLst>
                                        <p:tav tm="0">
                                          <p:val>
                                            <p:strVal val="#ppt_y+#ppt_h*1.125000"/>
                                          </p:val>
                                        </p:tav>
                                        <p:tav tm="100000">
                                          <p:val>
                                            <p:strVal val="#ppt_y"/>
                                          </p:val>
                                        </p:tav>
                                      </p:tavLst>
                                    </p:anim>
                                    <p:animEffect transition="in" filter="wipe(up)">
                                      <p:cBhvr>
                                        <p:cTn id="56" dur="500"/>
                                        <p:tgtEl>
                                          <p:spTgt spid="55"/>
                                        </p:tgtEl>
                                      </p:cBhvr>
                                    </p:animEffect>
                                  </p:childTnLst>
                                </p:cTn>
                              </p:par>
                              <p:par>
                                <p:cTn id="57" presetID="22" presetClass="entr" presetSubtype="8" fill="hold" nodeType="withEffect">
                                  <p:stCondLst>
                                    <p:cond delay="1500"/>
                                  </p:stCondLst>
                                  <p:childTnLst>
                                    <p:set>
                                      <p:cBhvr>
                                        <p:cTn id="58" dur="1" fill="hold">
                                          <p:stCondLst>
                                            <p:cond delay="0"/>
                                          </p:stCondLst>
                                        </p:cTn>
                                        <p:tgtEl>
                                          <p:spTgt spid="49"/>
                                        </p:tgtEl>
                                        <p:attrNameLst>
                                          <p:attrName>style.visibility</p:attrName>
                                        </p:attrNameLst>
                                      </p:cBhvr>
                                      <p:to>
                                        <p:strVal val="visible"/>
                                      </p:to>
                                    </p:set>
                                    <p:animEffect transition="in" filter="wipe(left)">
                                      <p:cBhvr>
                                        <p:cTn id="59" dur="500"/>
                                        <p:tgtEl>
                                          <p:spTgt spid="49"/>
                                        </p:tgtEl>
                                      </p:cBhvr>
                                    </p:animEffect>
                                  </p:childTnLst>
                                </p:cTn>
                              </p:par>
                              <p:par>
                                <p:cTn id="60" presetID="22" presetClass="entr" presetSubtype="4" fill="hold" nodeType="withEffect">
                                  <p:stCondLst>
                                    <p:cond delay="1750"/>
                                  </p:stCondLst>
                                  <p:childTnLst>
                                    <p:set>
                                      <p:cBhvr>
                                        <p:cTn id="61" dur="1" fill="hold">
                                          <p:stCondLst>
                                            <p:cond delay="0"/>
                                          </p:stCondLst>
                                        </p:cTn>
                                        <p:tgtEl>
                                          <p:spTgt spid="2"/>
                                        </p:tgtEl>
                                        <p:attrNameLst>
                                          <p:attrName>style.visibility</p:attrName>
                                        </p:attrNameLst>
                                      </p:cBhvr>
                                      <p:to>
                                        <p:strVal val="visible"/>
                                      </p:to>
                                    </p:set>
                                    <p:animEffect transition="in" filter="wipe(down)">
                                      <p:cBhvr>
                                        <p:cTn id="62" dur="300"/>
                                        <p:tgtEl>
                                          <p:spTgt spid="2"/>
                                        </p:tgtEl>
                                      </p:cBhvr>
                                    </p:animEffect>
                                  </p:childTnLst>
                                </p:cTn>
                              </p:par>
                              <p:par>
                                <p:cTn id="63" presetID="22" presetClass="entr" presetSubtype="4" fill="hold" nodeType="withEffect">
                                  <p:stCondLst>
                                    <p:cond delay="1750"/>
                                  </p:stCondLst>
                                  <p:childTnLst>
                                    <p:set>
                                      <p:cBhvr>
                                        <p:cTn id="64" dur="1" fill="hold">
                                          <p:stCondLst>
                                            <p:cond delay="0"/>
                                          </p:stCondLst>
                                        </p:cTn>
                                        <p:tgtEl>
                                          <p:spTgt spid="5"/>
                                        </p:tgtEl>
                                        <p:attrNameLst>
                                          <p:attrName>style.visibility</p:attrName>
                                        </p:attrNameLst>
                                      </p:cBhvr>
                                      <p:to>
                                        <p:strVal val="visible"/>
                                      </p:to>
                                    </p:set>
                                    <p:animEffect transition="in" filter="wipe(down)">
                                      <p:cBhvr>
                                        <p:cTn id="65" dur="300"/>
                                        <p:tgtEl>
                                          <p:spTgt spid="5"/>
                                        </p:tgtEl>
                                      </p:cBhvr>
                                    </p:animEffect>
                                  </p:childTnLst>
                                </p:cTn>
                              </p:par>
                              <p:par>
                                <p:cTn id="66" presetID="22" presetClass="entr" presetSubtype="4" fill="hold" nodeType="withEffect">
                                  <p:stCondLst>
                                    <p:cond delay="1750"/>
                                  </p:stCondLst>
                                  <p:childTnLst>
                                    <p:set>
                                      <p:cBhvr>
                                        <p:cTn id="67" dur="1" fill="hold">
                                          <p:stCondLst>
                                            <p:cond delay="0"/>
                                          </p:stCondLst>
                                        </p:cTn>
                                        <p:tgtEl>
                                          <p:spTgt spid="3"/>
                                        </p:tgtEl>
                                        <p:attrNameLst>
                                          <p:attrName>style.visibility</p:attrName>
                                        </p:attrNameLst>
                                      </p:cBhvr>
                                      <p:to>
                                        <p:strVal val="visible"/>
                                      </p:to>
                                    </p:set>
                                    <p:animEffect transition="in" filter="wipe(down)">
                                      <p:cBhvr>
                                        <p:cTn id="68" dur="300"/>
                                        <p:tgtEl>
                                          <p:spTgt spid="3"/>
                                        </p:tgtEl>
                                      </p:cBhvr>
                                    </p:animEffect>
                                  </p:childTnLst>
                                </p:cTn>
                              </p:par>
                              <p:par>
                                <p:cTn id="69" presetID="22" presetClass="entr" presetSubtype="4" fill="hold" nodeType="withEffect">
                                  <p:stCondLst>
                                    <p:cond delay="1750"/>
                                  </p:stCondLst>
                                  <p:childTnLst>
                                    <p:set>
                                      <p:cBhvr>
                                        <p:cTn id="70" dur="1" fill="hold">
                                          <p:stCondLst>
                                            <p:cond delay="0"/>
                                          </p:stCondLst>
                                        </p:cTn>
                                        <p:tgtEl>
                                          <p:spTgt spid="4"/>
                                        </p:tgtEl>
                                        <p:attrNameLst>
                                          <p:attrName>style.visibility</p:attrName>
                                        </p:attrNameLst>
                                      </p:cBhvr>
                                      <p:to>
                                        <p:strVal val="visible"/>
                                      </p:to>
                                    </p:set>
                                    <p:animEffect transition="in" filter="wipe(down)">
                                      <p:cBhvr>
                                        <p:cTn id="71" dur="300"/>
                                        <p:tgtEl>
                                          <p:spTgt spid="4"/>
                                        </p:tgtEl>
                                      </p:cBhvr>
                                    </p:animEffect>
                                  </p:childTnLst>
                                </p:cTn>
                              </p:par>
                              <p:par>
                                <p:cTn id="72" presetID="22" presetClass="entr" presetSubtype="8" fill="hold" nodeType="withEffect">
                                  <p:stCondLst>
                                    <p:cond delay="25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250"/>
                                        <p:tgtEl>
                                          <p:spTgt spid="67"/>
                                        </p:tgtEl>
                                      </p:cBhvr>
                                    </p:animEffect>
                                  </p:childTnLst>
                                </p:cTn>
                              </p:par>
                              <p:par>
                                <p:cTn id="75" presetID="22" presetClass="entr" presetSubtype="8" fill="hold" nodeType="withEffect">
                                  <p:stCondLst>
                                    <p:cond delay="25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583063" y="1847855"/>
            <a:ext cx="6926949" cy="4652433"/>
            <a:chOff x="1188217" y="1097520"/>
            <a:chExt cx="5195274" cy="3490454"/>
          </a:xfrm>
        </p:grpSpPr>
        <p:cxnSp>
          <p:nvCxnSpPr>
            <p:cNvPr id="3" name="直接连接符 2"/>
            <p:cNvCxnSpPr/>
            <p:nvPr/>
          </p:nvCxnSpPr>
          <p:spPr>
            <a:xfrm flipV="1">
              <a:off x="2183462" y="2939616"/>
              <a:ext cx="303176" cy="686022"/>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2216795" y="2075736"/>
              <a:ext cx="269843" cy="639969"/>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3242199" y="3014252"/>
              <a:ext cx="452385" cy="1025857"/>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89819" y="1635856"/>
              <a:ext cx="444447" cy="1057617"/>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634273" y="3047601"/>
              <a:ext cx="652385" cy="1478440"/>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43797" y="1126104"/>
              <a:ext cx="628576" cy="1492733"/>
            </a:xfrm>
            <a:prstGeom prst="line">
              <a:avLst/>
            </a:prstGeom>
            <a:ln>
              <a:solidFill>
                <a:schemeClr val="tx1">
                  <a:lumMod val="50000"/>
                  <a:lumOff val="5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grpSp>
          <p:nvGrpSpPr>
            <p:cNvPr id="14364" name="组合 1041"/>
            <p:cNvGrpSpPr>
              <a:grpSpLocks/>
            </p:cNvGrpSpPr>
            <p:nvPr/>
          </p:nvGrpSpPr>
          <p:grpSpPr bwMode="auto">
            <a:xfrm>
              <a:off x="3470436" y="3795817"/>
              <a:ext cx="1399004" cy="792157"/>
              <a:chOff x="4595751" y="4762004"/>
              <a:chExt cx="1912624" cy="1082983"/>
            </a:xfrm>
          </p:grpSpPr>
          <p:sp>
            <p:nvSpPr>
              <p:cNvPr id="47" name="任意多边形 46"/>
              <p:cNvSpPr/>
              <p:nvPr/>
            </p:nvSpPr>
            <p:spPr>
              <a:xfrm>
                <a:off x="4596210" y="4761646"/>
                <a:ext cx="1840217" cy="1081170"/>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3175">
                <a:noFill/>
              </a:ln>
            </p:spPr>
            <p:txBody>
              <a:bodyPr/>
              <a:lstStyle/>
              <a:p>
                <a:pPr>
                  <a:defRPr/>
                </a:pPr>
                <a:endParaRPr lang="zh-CN" altLang="en-US" sz="2400" kern="0">
                  <a:solidFill>
                    <a:sysClr val="windowText" lastClr="000000"/>
                  </a:solidFill>
                </a:endParaRPr>
              </a:p>
            </p:txBody>
          </p:sp>
          <p:sp>
            <p:nvSpPr>
              <p:cNvPr id="48" name="任意多边形 47"/>
              <p:cNvSpPr/>
              <p:nvPr/>
            </p:nvSpPr>
            <p:spPr>
              <a:xfrm>
                <a:off x="6160829" y="5241443"/>
                <a:ext cx="347211" cy="603544"/>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76646 w 348363"/>
                  <a:gd name="connsiteY0" fmla="*/ 0 h 600635"/>
                  <a:gd name="connsiteX1" fmla="*/ 0 w 348363"/>
                  <a:gd name="connsiteY1" fmla="*/ 598814 h 600635"/>
                  <a:gd name="connsiteX2" fmla="*/ 133211 w 348363"/>
                  <a:gd name="connsiteY2" fmla="*/ 600635 h 600635"/>
                  <a:gd name="connsiteX3" fmla="*/ 348363 w 348363"/>
                  <a:gd name="connsiteY3" fmla="*/ 107576 h 600635"/>
                  <a:gd name="connsiteX4" fmla="*/ 276646 w 348363"/>
                  <a:gd name="connsiteY4" fmla="*/ 0 h 600635"/>
                  <a:gd name="connsiteX0" fmla="*/ 274265 w 348363"/>
                  <a:gd name="connsiteY0" fmla="*/ 0 h 603016"/>
                  <a:gd name="connsiteX1" fmla="*/ 0 w 348363"/>
                  <a:gd name="connsiteY1" fmla="*/ 601195 h 603016"/>
                  <a:gd name="connsiteX2" fmla="*/ 133211 w 348363"/>
                  <a:gd name="connsiteY2" fmla="*/ 603016 h 603016"/>
                  <a:gd name="connsiteX3" fmla="*/ 348363 w 348363"/>
                  <a:gd name="connsiteY3" fmla="*/ 109957 h 603016"/>
                  <a:gd name="connsiteX4" fmla="*/ 274265 w 348363"/>
                  <a:gd name="connsiteY4" fmla="*/ 0 h 603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363" h="603016">
                    <a:moveTo>
                      <a:pt x="274265" y="0"/>
                    </a:moveTo>
                    <a:lnTo>
                      <a:pt x="0" y="601195"/>
                    </a:lnTo>
                    <a:lnTo>
                      <a:pt x="133211" y="603016"/>
                    </a:lnTo>
                    <a:lnTo>
                      <a:pt x="348363" y="109957"/>
                    </a:lnTo>
                    <a:lnTo>
                      <a:pt x="274265"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3175">
                <a:noFill/>
              </a:ln>
            </p:spPr>
            <p:txBody>
              <a:bodyPr/>
              <a:lstStyle/>
              <a:p>
                <a:pPr>
                  <a:defRPr/>
                </a:pPr>
                <a:endParaRPr lang="zh-CN" altLang="en-US" sz="2400" kern="0">
                  <a:solidFill>
                    <a:sysClr val="windowText" lastClr="000000"/>
                  </a:solidFill>
                </a:endParaRPr>
              </a:p>
            </p:txBody>
          </p:sp>
        </p:grpSp>
        <p:sp>
          <p:nvSpPr>
            <p:cNvPr id="10" name="TextBox 11"/>
            <p:cNvSpPr txBox="1">
              <a:spLocks noChangeArrowheads="1"/>
            </p:cNvSpPr>
            <p:nvPr/>
          </p:nvSpPr>
          <p:spPr bwMode="auto">
            <a:xfrm rot="1166028" flipH="1">
              <a:off x="3819981" y="4069197"/>
              <a:ext cx="1065087" cy="28483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添加标题    </a:t>
              </a:r>
              <a:endParaRPr lang="en-US" altLang="zh-CN" sz="1867" b="1" kern="0" dirty="0">
                <a:solidFill>
                  <a:prstClr val="white"/>
                </a:solidFill>
                <a:latin typeface="微软雅黑" pitchFamily="34" charset="-122"/>
                <a:ea typeface="微软雅黑" pitchFamily="34" charset="-122"/>
              </a:endParaRPr>
            </a:p>
          </p:txBody>
        </p:sp>
        <p:grpSp>
          <p:nvGrpSpPr>
            <p:cNvPr id="14366" name="组合 55"/>
            <p:cNvGrpSpPr>
              <a:grpSpLocks/>
            </p:cNvGrpSpPr>
            <p:nvPr/>
          </p:nvGrpSpPr>
          <p:grpSpPr bwMode="auto">
            <a:xfrm flipV="1">
              <a:off x="3468099" y="1097520"/>
              <a:ext cx="1399005" cy="788728"/>
              <a:chOff x="4595751" y="4762004"/>
              <a:chExt cx="1912625" cy="1082984"/>
            </a:xfrm>
          </p:grpSpPr>
          <p:sp>
            <p:nvSpPr>
              <p:cNvPr id="45" name="任意多边形 44"/>
              <p:cNvSpPr/>
              <p:nvPr/>
            </p:nvSpPr>
            <p:spPr>
              <a:xfrm>
                <a:off x="4595066" y="4761298"/>
                <a:ext cx="1842387" cy="1081510"/>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3175">
                <a:noFill/>
              </a:ln>
            </p:spPr>
            <p:txBody>
              <a:bodyPr/>
              <a:lstStyle/>
              <a:p>
                <a:pPr>
                  <a:defRPr/>
                </a:pPr>
                <a:endParaRPr lang="zh-CN" altLang="en-US" sz="2400" kern="0">
                  <a:solidFill>
                    <a:sysClr val="windowText" lastClr="000000"/>
                  </a:solidFill>
                </a:endParaRPr>
              </a:p>
            </p:txBody>
          </p:sp>
          <p:sp>
            <p:nvSpPr>
              <p:cNvPr id="46" name="任意多边形 45"/>
              <p:cNvSpPr/>
              <p:nvPr/>
            </p:nvSpPr>
            <p:spPr>
              <a:xfrm>
                <a:off x="6166194" y="5236639"/>
                <a:ext cx="342871" cy="608349"/>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71883 w 343600"/>
                  <a:gd name="connsiteY0" fmla="*/ 0 h 600635"/>
                  <a:gd name="connsiteX1" fmla="*/ 0 w 343600"/>
                  <a:gd name="connsiteY1" fmla="*/ 594063 h 600635"/>
                  <a:gd name="connsiteX2" fmla="*/ 128448 w 343600"/>
                  <a:gd name="connsiteY2" fmla="*/ 600635 h 600635"/>
                  <a:gd name="connsiteX3" fmla="*/ 343600 w 343600"/>
                  <a:gd name="connsiteY3" fmla="*/ 107576 h 600635"/>
                  <a:gd name="connsiteX4" fmla="*/ 271883 w 343600"/>
                  <a:gd name="connsiteY4" fmla="*/ 0 h 600635"/>
                  <a:gd name="connsiteX0" fmla="*/ 269502 w 343600"/>
                  <a:gd name="connsiteY0" fmla="*/ 0 h 607810"/>
                  <a:gd name="connsiteX1" fmla="*/ 0 w 343600"/>
                  <a:gd name="connsiteY1" fmla="*/ 601238 h 607810"/>
                  <a:gd name="connsiteX2" fmla="*/ 128448 w 343600"/>
                  <a:gd name="connsiteY2" fmla="*/ 607810 h 607810"/>
                  <a:gd name="connsiteX3" fmla="*/ 343600 w 343600"/>
                  <a:gd name="connsiteY3" fmla="*/ 114751 h 607810"/>
                  <a:gd name="connsiteX4" fmla="*/ 269502 w 343600"/>
                  <a:gd name="connsiteY4" fmla="*/ 0 h 607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600" h="607810">
                    <a:moveTo>
                      <a:pt x="269502" y="0"/>
                    </a:moveTo>
                    <a:lnTo>
                      <a:pt x="0" y="601238"/>
                    </a:lnTo>
                    <a:lnTo>
                      <a:pt x="128448" y="607810"/>
                    </a:lnTo>
                    <a:lnTo>
                      <a:pt x="343600" y="114751"/>
                    </a:lnTo>
                    <a:lnTo>
                      <a:pt x="269502"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ln w="3175">
                <a:noFill/>
              </a:ln>
            </p:spPr>
            <p:txBody>
              <a:bodyPr/>
              <a:lstStyle/>
              <a:p>
                <a:pPr>
                  <a:defRPr/>
                </a:pPr>
                <a:endParaRPr lang="zh-CN" altLang="en-US" sz="2400" kern="0">
                  <a:solidFill>
                    <a:sysClr val="windowText" lastClr="000000"/>
                  </a:solidFill>
                </a:endParaRPr>
              </a:p>
            </p:txBody>
          </p:sp>
        </p:grpSp>
        <p:sp>
          <p:nvSpPr>
            <p:cNvPr id="12" name="TextBox 11"/>
            <p:cNvSpPr txBox="1">
              <a:spLocks noChangeArrowheads="1"/>
            </p:cNvSpPr>
            <p:nvPr/>
          </p:nvSpPr>
          <p:spPr bwMode="auto">
            <a:xfrm rot="20510264" flipH="1">
              <a:off x="3769187" y="1258414"/>
              <a:ext cx="1461915" cy="28483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添加标题    </a:t>
              </a:r>
              <a:endParaRPr lang="en-US" altLang="zh-CN" sz="1867" b="1" kern="0" dirty="0">
                <a:solidFill>
                  <a:prstClr val="white"/>
                </a:solidFill>
                <a:latin typeface="微软雅黑" pitchFamily="34" charset="-122"/>
                <a:ea typeface="微软雅黑" pitchFamily="34" charset="-122"/>
              </a:endParaRPr>
            </a:p>
          </p:txBody>
        </p:sp>
        <p:grpSp>
          <p:nvGrpSpPr>
            <p:cNvPr id="14368" name="组合 59"/>
            <p:cNvGrpSpPr>
              <a:grpSpLocks/>
            </p:cNvGrpSpPr>
            <p:nvPr/>
          </p:nvGrpSpPr>
          <p:grpSpPr bwMode="auto">
            <a:xfrm>
              <a:off x="2355208" y="3438586"/>
              <a:ext cx="1072628" cy="614321"/>
              <a:chOff x="4595751" y="4762004"/>
              <a:chExt cx="1912624" cy="1095409"/>
            </a:xfrm>
          </p:grpSpPr>
          <p:sp>
            <p:nvSpPr>
              <p:cNvPr id="43" name="任意多边形 42"/>
              <p:cNvSpPr/>
              <p:nvPr/>
            </p:nvSpPr>
            <p:spPr>
              <a:xfrm>
                <a:off x="4595188" y="4761408"/>
                <a:ext cx="1842568" cy="1081680"/>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任意多边形 43"/>
              <p:cNvSpPr/>
              <p:nvPr/>
            </p:nvSpPr>
            <p:spPr>
              <a:xfrm>
                <a:off x="6166041" y="5242784"/>
                <a:ext cx="342475" cy="614461"/>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69293 w 341010"/>
                  <a:gd name="connsiteY0" fmla="*/ 0 h 600988"/>
                  <a:gd name="connsiteX1" fmla="*/ 0 w 341010"/>
                  <a:gd name="connsiteY1" fmla="*/ 600988 h 600988"/>
                  <a:gd name="connsiteX2" fmla="*/ 125858 w 341010"/>
                  <a:gd name="connsiteY2" fmla="*/ 600635 h 600988"/>
                  <a:gd name="connsiteX3" fmla="*/ 341010 w 341010"/>
                  <a:gd name="connsiteY3" fmla="*/ 107576 h 600988"/>
                  <a:gd name="connsiteX4" fmla="*/ 269293 w 341010"/>
                  <a:gd name="connsiteY4" fmla="*/ 0 h 600988"/>
                  <a:gd name="connsiteX0" fmla="*/ 269293 w 341010"/>
                  <a:gd name="connsiteY0" fmla="*/ 0 h 613058"/>
                  <a:gd name="connsiteX1" fmla="*/ 0 w 341010"/>
                  <a:gd name="connsiteY1" fmla="*/ 600988 h 613058"/>
                  <a:gd name="connsiteX2" fmla="*/ 110329 w 341010"/>
                  <a:gd name="connsiteY2" fmla="*/ 613058 h 613058"/>
                  <a:gd name="connsiteX3" fmla="*/ 341010 w 341010"/>
                  <a:gd name="connsiteY3" fmla="*/ 107576 h 613058"/>
                  <a:gd name="connsiteX4" fmla="*/ 269293 w 341010"/>
                  <a:gd name="connsiteY4" fmla="*/ 0 h 613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010" h="613058">
                    <a:moveTo>
                      <a:pt x="269293" y="0"/>
                    </a:moveTo>
                    <a:lnTo>
                      <a:pt x="0" y="600988"/>
                    </a:lnTo>
                    <a:lnTo>
                      <a:pt x="110329" y="613058"/>
                    </a:lnTo>
                    <a:lnTo>
                      <a:pt x="341010" y="107576"/>
                    </a:lnTo>
                    <a:lnTo>
                      <a:pt x="269293"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4" name="TextBox 11"/>
            <p:cNvSpPr txBox="1">
              <a:spLocks noChangeArrowheads="1"/>
            </p:cNvSpPr>
            <p:nvPr/>
          </p:nvSpPr>
          <p:spPr bwMode="auto">
            <a:xfrm rot="1166028" flipH="1">
              <a:off x="2518385" y="3658235"/>
              <a:ext cx="1065087" cy="2539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添加标题    </a:t>
              </a:r>
              <a:endParaRPr lang="en-US" altLang="zh-CN" sz="1600" b="1" kern="0" dirty="0">
                <a:solidFill>
                  <a:prstClr val="white"/>
                </a:solidFill>
                <a:latin typeface="微软雅黑" pitchFamily="34" charset="-122"/>
                <a:ea typeface="微软雅黑" pitchFamily="34" charset="-122"/>
              </a:endParaRPr>
            </a:p>
          </p:txBody>
        </p:sp>
        <p:grpSp>
          <p:nvGrpSpPr>
            <p:cNvPr id="14370" name="组合 68"/>
            <p:cNvGrpSpPr>
              <a:grpSpLocks/>
            </p:cNvGrpSpPr>
            <p:nvPr/>
          </p:nvGrpSpPr>
          <p:grpSpPr bwMode="auto">
            <a:xfrm flipV="1">
              <a:off x="2364247" y="1617609"/>
              <a:ext cx="1072629" cy="581436"/>
              <a:chOff x="4595751" y="4762004"/>
              <a:chExt cx="1912625" cy="1082984"/>
            </a:xfrm>
          </p:grpSpPr>
          <p:sp>
            <p:nvSpPr>
              <p:cNvPr id="41" name="任意多边形 40"/>
              <p:cNvSpPr/>
              <p:nvPr/>
            </p:nvSpPr>
            <p:spPr>
              <a:xfrm>
                <a:off x="4596052" y="4760968"/>
                <a:ext cx="1842567" cy="1079612"/>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2" name="任意多边形 41"/>
              <p:cNvSpPr/>
              <p:nvPr/>
            </p:nvSpPr>
            <p:spPr>
              <a:xfrm>
                <a:off x="6178226" y="5243096"/>
                <a:ext cx="331154" cy="600440"/>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94" h="600635">
                    <a:moveTo>
                      <a:pt x="259977" y="0"/>
                    </a:moveTo>
                    <a:lnTo>
                      <a:pt x="0" y="591671"/>
                    </a:lnTo>
                    <a:lnTo>
                      <a:pt x="116542" y="600635"/>
                    </a:lnTo>
                    <a:lnTo>
                      <a:pt x="331694" y="107576"/>
                    </a:lnTo>
                    <a:lnTo>
                      <a:pt x="259977"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 name="TextBox 11"/>
            <p:cNvSpPr txBox="1">
              <a:spLocks noChangeArrowheads="1"/>
            </p:cNvSpPr>
            <p:nvPr/>
          </p:nvSpPr>
          <p:spPr bwMode="auto">
            <a:xfrm rot="20516800" flipH="1">
              <a:off x="2473940" y="1722445"/>
              <a:ext cx="1333342" cy="253998"/>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添加标题    </a:t>
              </a:r>
              <a:endParaRPr lang="en-US" altLang="zh-CN" sz="1600" b="1" kern="0" dirty="0">
                <a:solidFill>
                  <a:prstClr val="white"/>
                </a:solidFill>
                <a:latin typeface="微软雅黑" pitchFamily="34" charset="-122"/>
                <a:ea typeface="微软雅黑" pitchFamily="34" charset="-122"/>
              </a:endParaRPr>
            </a:p>
          </p:txBody>
        </p:sp>
        <p:grpSp>
          <p:nvGrpSpPr>
            <p:cNvPr id="14372" name="组合 72"/>
            <p:cNvGrpSpPr>
              <a:grpSpLocks/>
            </p:cNvGrpSpPr>
            <p:nvPr/>
          </p:nvGrpSpPr>
          <p:grpSpPr bwMode="auto">
            <a:xfrm flipV="1">
              <a:off x="1484441" y="2031212"/>
              <a:ext cx="821589" cy="445356"/>
              <a:chOff x="4595751" y="4762004"/>
              <a:chExt cx="1912625" cy="1082984"/>
            </a:xfrm>
          </p:grpSpPr>
          <p:sp>
            <p:nvSpPr>
              <p:cNvPr id="39" name="任意多边形 38"/>
              <p:cNvSpPr/>
              <p:nvPr/>
            </p:nvSpPr>
            <p:spPr>
              <a:xfrm>
                <a:off x="4597157" y="4763590"/>
                <a:ext cx="1840208" cy="1077392"/>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任意多边形 39"/>
              <p:cNvSpPr/>
              <p:nvPr/>
            </p:nvSpPr>
            <p:spPr>
              <a:xfrm>
                <a:off x="6175005" y="5246293"/>
                <a:ext cx="332568" cy="598549"/>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694" h="600635">
                    <a:moveTo>
                      <a:pt x="259977" y="0"/>
                    </a:moveTo>
                    <a:lnTo>
                      <a:pt x="0" y="591671"/>
                    </a:lnTo>
                    <a:lnTo>
                      <a:pt x="116542" y="600635"/>
                    </a:lnTo>
                    <a:lnTo>
                      <a:pt x="331694" y="107576"/>
                    </a:lnTo>
                    <a:lnTo>
                      <a:pt x="259977"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8" name="TextBox 11"/>
            <p:cNvSpPr txBox="1">
              <a:spLocks noChangeArrowheads="1"/>
            </p:cNvSpPr>
            <p:nvPr/>
          </p:nvSpPr>
          <p:spPr bwMode="auto">
            <a:xfrm rot="20516800" flipH="1">
              <a:off x="1543775" y="2103106"/>
              <a:ext cx="1065087" cy="223163"/>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333" b="1" kern="0" dirty="0">
                  <a:solidFill>
                    <a:prstClr val="white"/>
                  </a:solidFill>
                  <a:latin typeface="微软雅黑" pitchFamily="34" charset="-122"/>
                  <a:ea typeface="微软雅黑" pitchFamily="34" charset="-122"/>
                </a:rPr>
                <a:t>添加标题    </a:t>
              </a:r>
              <a:endParaRPr lang="en-US" altLang="zh-CN" sz="1333" b="1" kern="0" dirty="0">
                <a:solidFill>
                  <a:prstClr val="white"/>
                </a:solidFill>
                <a:latin typeface="微软雅黑" pitchFamily="34" charset="-122"/>
                <a:ea typeface="微软雅黑" pitchFamily="34" charset="-122"/>
              </a:endParaRPr>
            </a:p>
          </p:txBody>
        </p:sp>
        <p:grpSp>
          <p:nvGrpSpPr>
            <p:cNvPr id="14374" name="组合 76"/>
            <p:cNvGrpSpPr>
              <a:grpSpLocks/>
            </p:cNvGrpSpPr>
            <p:nvPr/>
          </p:nvGrpSpPr>
          <p:grpSpPr bwMode="auto">
            <a:xfrm>
              <a:off x="1489704" y="3173991"/>
              <a:ext cx="821589" cy="469069"/>
              <a:chOff x="4595751" y="4762004"/>
              <a:chExt cx="1912625" cy="1095185"/>
            </a:xfrm>
          </p:grpSpPr>
          <p:sp>
            <p:nvSpPr>
              <p:cNvPr id="37" name="任意多边形 36"/>
              <p:cNvSpPr/>
              <p:nvPr/>
            </p:nvSpPr>
            <p:spPr>
              <a:xfrm>
                <a:off x="4595988" y="4763524"/>
                <a:ext cx="1843905" cy="1078941"/>
              </a:xfrm>
              <a:custGeom>
                <a:avLst/>
                <a:gdLst>
                  <a:gd name="connsiteX0" fmla="*/ 1840675 w 1840675"/>
                  <a:gd name="connsiteY0" fmla="*/ 439387 h 1045029"/>
                  <a:gd name="connsiteX1" fmla="*/ 1567543 w 1840675"/>
                  <a:gd name="connsiteY1" fmla="*/ 1045029 h 1045029"/>
                  <a:gd name="connsiteX2" fmla="*/ 0 w 1840675"/>
                  <a:gd name="connsiteY2" fmla="*/ 415637 h 1045029"/>
                  <a:gd name="connsiteX3" fmla="*/ 190005 w 1840675"/>
                  <a:gd name="connsiteY3" fmla="*/ 0 h 1045029"/>
                  <a:gd name="connsiteX4" fmla="*/ 1840675 w 1840675"/>
                  <a:gd name="connsiteY4" fmla="*/ 439387 h 1045029"/>
                  <a:gd name="connsiteX0" fmla="*/ 1840675 w 1840675"/>
                  <a:gd name="connsiteY0" fmla="*/ 463138 h 1068780"/>
                  <a:gd name="connsiteX1" fmla="*/ 1567543 w 1840675"/>
                  <a:gd name="connsiteY1" fmla="*/ 1068780 h 1068780"/>
                  <a:gd name="connsiteX2" fmla="*/ 0 w 1840675"/>
                  <a:gd name="connsiteY2" fmla="*/ 439388 h 1068780"/>
                  <a:gd name="connsiteX3" fmla="*/ 195943 w 1840675"/>
                  <a:gd name="connsiteY3" fmla="*/ 0 h 1068780"/>
                  <a:gd name="connsiteX4" fmla="*/ 1840675 w 1840675"/>
                  <a:gd name="connsiteY4" fmla="*/ 463138 h 1068780"/>
                  <a:gd name="connsiteX0" fmla="*/ 1840675 w 1840675"/>
                  <a:gd name="connsiteY0" fmla="*/ 475014 h 1080656"/>
                  <a:gd name="connsiteX1" fmla="*/ 1567543 w 1840675"/>
                  <a:gd name="connsiteY1" fmla="*/ 1080656 h 1080656"/>
                  <a:gd name="connsiteX2" fmla="*/ 0 w 1840675"/>
                  <a:gd name="connsiteY2" fmla="*/ 451264 h 1080656"/>
                  <a:gd name="connsiteX3" fmla="*/ 201881 w 1840675"/>
                  <a:gd name="connsiteY3" fmla="*/ 0 h 1080656"/>
                  <a:gd name="connsiteX4" fmla="*/ 1840675 w 1840675"/>
                  <a:gd name="connsiteY4" fmla="*/ 475014 h 1080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675" h="1080656">
                    <a:moveTo>
                      <a:pt x="1840675" y="475014"/>
                    </a:moveTo>
                    <a:lnTo>
                      <a:pt x="1567543" y="1080656"/>
                    </a:lnTo>
                    <a:lnTo>
                      <a:pt x="0" y="451264"/>
                    </a:lnTo>
                    <a:lnTo>
                      <a:pt x="201881" y="0"/>
                    </a:lnTo>
                    <a:lnTo>
                      <a:pt x="1840675" y="475014"/>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任意多边形 37"/>
              <p:cNvSpPr/>
              <p:nvPr/>
            </p:nvSpPr>
            <p:spPr>
              <a:xfrm>
                <a:off x="6166449" y="5245526"/>
                <a:ext cx="343652" cy="611770"/>
              </a:xfrm>
              <a:custGeom>
                <a:avLst/>
                <a:gdLst>
                  <a:gd name="connsiteX0" fmla="*/ 259977 w 331694"/>
                  <a:gd name="connsiteY0" fmla="*/ 0 h 600635"/>
                  <a:gd name="connsiteX1" fmla="*/ 0 w 331694"/>
                  <a:gd name="connsiteY1" fmla="*/ 591671 h 600635"/>
                  <a:gd name="connsiteX2" fmla="*/ 116542 w 331694"/>
                  <a:gd name="connsiteY2" fmla="*/ 600635 h 600635"/>
                  <a:gd name="connsiteX3" fmla="*/ 331694 w 331694"/>
                  <a:gd name="connsiteY3" fmla="*/ 107576 h 600635"/>
                  <a:gd name="connsiteX4" fmla="*/ 259977 w 331694"/>
                  <a:gd name="connsiteY4" fmla="*/ 0 h 600635"/>
                  <a:gd name="connsiteX0" fmla="*/ 272140 w 343857"/>
                  <a:gd name="connsiteY0" fmla="*/ 0 h 607938"/>
                  <a:gd name="connsiteX1" fmla="*/ 0 w 343857"/>
                  <a:gd name="connsiteY1" fmla="*/ 607938 h 607938"/>
                  <a:gd name="connsiteX2" fmla="*/ 128705 w 343857"/>
                  <a:gd name="connsiteY2" fmla="*/ 600635 h 607938"/>
                  <a:gd name="connsiteX3" fmla="*/ 343857 w 343857"/>
                  <a:gd name="connsiteY3" fmla="*/ 107576 h 607938"/>
                  <a:gd name="connsiteX4" fmla="*/ 272140 w 343857"/>
                  <a:gd name="connsiteY4" fmla="*/ 0 h 607938"/>
                  <a:gd name="connsiteX0" fmla="*/ 272140 w 343857"/>
                  <a:gd name="connsiteY0" fmla="*/ 0 h 612836"/>
                  <a:gd name="connsiteX1" fmla="*/ 0 w 343857"/>
                  <a:gd name="connsiteY1" fmla="*/ 607938 h 612836"/>
                  <a:gd name="connsiteX2" fmla="*/ 112485 w 343857"/>
                  <a:gd name="connsiteY2" fmla="*/ 612836 h 612836"/>
                  <a:gd name="connsiteX3" fmla="*/ 343857 w 343857"/>
                  <a:gd name="connsiteY3" fmla="*/ 107576 h 612836"/>
                  <a:gd name="connsiteX4" fmla="*/ 272140 w 343857"/>
                  <a:gd name="connsiteY4" fmla="*/ 0 h 6128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857" h="612836">
                    <a:moveTo>
                      <a:pt x="272140" y="0"/>
                    </a:moveTo>
                    <a:lnTo>
                      <a:pt x="0" y="607938"/>
                    </a:lnTo>
                    <a:lnTo>
                      <a:pt x="112485" y="612836"/>
                    </a:lnTo>
                    <a:lnTo>
                      <a:pt x="343857" y="107576"/>
                    </a:lnTo>
                    <a:lnTo>
                      <a:pt x="27214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0" name="TextBox 11"/>
            <p:cNvSpPr txBox="1">
              <a:spLocks noChangeArrowheads="1"/>
            </p:cNvSpPr>
            <p:nvPr/>
          </p:nvSpPr>
          <p:spPr bwMode="auto">
            <a:xfrm rot="1124706" flipH="1">
              <a:off x="1564411" y="3343345"/>
              <a:ext cx="1065086" cy="223163"/>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333" b="1" kern="0" dirty="0">
                  <a:solidFill>
                    <a:prstClr val="white"/>
                  </a:solidFill>
                  <a:latin typeface="微软雅黑" pitchFamily="34" charset="-122"/>
                  <a:ea typeface="微软雅黑" pitchFamily="34" charset="-122"/>
                </a:rPr>
                <a:t>添加标题    </a:t>
              </a:r>
              <a:endParaRPr lang="en-US" altLang="zh-CN" sz="1333" b="1" kern="0" dirty="0">
                <a:solidFill>
                  <a:prstClr val="white"/>
                </a:solidFill>
                <a:latin typeface="微软雅黑" pitchFamily="34" charset="-122"/>
                <a:ea typeface="微软雅黑" pitchFamily="34" charset="-122"/>
              </a:endParaRPr>
            </a:p>
          </p:txBody>
        </p:sp>
        <p:grpSp>
          <p:nvGrpSpPr>
            <p:cNvPr id="14376" name="组合 1043"/>
            <p:cNvGrpSpPr>
              <a:grpSpLocks/>
            </p:cNvGrpSpPr>
            <p:nvPr/>
          </p:nvGrpSpPr>
          <p:grpSpPr bwMode="auto">
            <a:xfrm>
              <a:off x="1188217" y="2399414"/>
              <a:ext cx="5195274" cy="845558"/>
              <a:chOff x="1475656" y="2852936"/>
              <a:chExt cx="7102626" cy="1155990"/>
            </a:xfrm>
          </p:grpSpPr>
          <p:sp>
            <p:nvSpPr>
              <p:cNvPr id="34" name="右箭头 23"/>
              <p:cNvSpPr/>
              <p:nvPr/>
            </p:nvSpPr>
            <p:spPr>
              <a:xfrm>
                <a:off x="1475656" y="2852936"/>
                <a:ext cx="6912768" cy="1155990"/>
              </a:xfrm>
              <a:custGeom>
                <a:avLst/>
                <a:gdLst>
                  <a:gd name="connsiteX0" fmla="*/ 0 w 6912768"/>
                  <a:gd name="connsiteY0" fmla="*/ 486054 h 1944216"/>
                  <a:gd name="connsiteX1" fmla="*/ 5940660 w 6912768"/>
                  <a:gd name="connsiteY1" fmla="*/ 486054 h 1944216"/>
                  <a:gd name="connsiteX2" fmla="*/ 5940660 w 6912768"/>
                  <a:gd name="connsiteY2" fmla="*/ 0 h 1944216"/>
                  <a:gd name="connsiteX3" fmla="*/ 6912768 w 6912768"/>
                  <a:gd name="connsiteY3" fmla="*/ 972108 h 1944216"/>
                  <a:gd name="connsiteX4" fmla="*/ 5940660 w 6912768"/>
                  <a:gd name="connsiteY4" fmla="*/ 1944216 h 1944216"/>
                  <a:gd name="connsiteX5" fmla="*/ 5940660 w 6912768"/>
                  <a:gd name="connsiteY5" fmla="*/ 1458162 h 1944216"/>
                  <a:gd name="connsiteX6" fmla="*/ 0 w 6912768"/>
                  <a:gd name="connsiteY6" fmla="*/ 1458162 h 1944216"/>
                  <a:gd name="connsiteX7" fmla="*/ 0 w 6912768"/>
                  <a:gd name="connsiteY7" fmla="*/ 486054 h 1944216"/>
                  <a:gd name="connsiteX0" fmla="*/ 0 w 6912768"/>
                  <a:gd name="connsiteY0" fmla="*/ 968654 h 1944216"/>
                  <a:gd name="connsiteX1" fmla="*/ 5940660 w 6912768"/>
                  <a:gd name="connsiteY1" fmla="*/ 486054 h 1944216"/>
                  <a:gd name="connsiteX2" fmla="*/ 5940660 w 6912768"/>
                  <a:gd name="connsiteY2" fmla="*/ 0 h 1944216"/>
                  <a:gd name="connsiteX3" fmla="*/ 6912768 w 6912768"/>
                  <a:gd name="connsiteY3" fmla="*/ 972108 h 1944216"/>
                  <a:gd name="connsiteX4" fmla="*/ 5940660 w 6912768"/>
                  <a:gd name="connsiteY4" fmla="*/ 1944216 h 1944216"/>
                  <a:gd name="connsiteX5" fmla="*/ 5940660 w 6912768"/>
                  <a:gd name="connsiteY5" fmla="*/ 1458162 h 1944216"/>
                  <a:gd name="connsiteX6" fmla="*/ 0 w 6912768"/>
                  <a:gd name="connsiteY6" fmla="*/ 1458162 h 1944216"/>
                  <a:gd name="connsiteX7" fmla="*/ 0 w 6912768"/>
                  <a:gd name="connsiteY7" fmla="*/ 968654 h 1944216"/>
                  <a:gd name="connsiteX0" fmla="*/ 0 w 6912768"/>
                  <a:gd name="connsiteY0" fmla="*/ 968654 h 1944216"/>
                  <a:gd name="connsiteX1" fmla="*/ 5940660 w 6912768"/>
                  <a:gd name="connsiteY1" fmla="*/ 486054 h 1944216"/>
                  <a:gd name="connsiteX2" fmla="*/ 5940660 w 6912768"/>
                  <a:gd name="connsiteY2" fmla="*/ 0 h 1944216"/>
                  <a:gd name="connsiteX3" fmla="*/ 6912768 w 6912768"/>
                  <a:gd name="connsiteY3" fmla="*/ 972108 h 1944216"/>
                  <a:gd name="connsiteX4" fmla="*/ 5940660 w 6912768"/>
                  <a:gd name="connsiteY4" fmla="*/ 1944216 h 1944216"/>
                  <a:gd name="connsiteX5" fmla="*/ 5940660 w 6912768"/>
                  <a:gd name="connsiteY5" fmla="*/ 1458162 h 1944216"/>
                  <a:gd name="connsiteX6" fmla="*/ 0 w 6912768"/>
                  <a:gd name="connsiteY6" fmla="*/ 975562 h 1944216"/>
                  <a:gd name="connsiteX7" fmla="*/ 0 w 6912768"/>
                  <a:gd name="connsiteY7" fmla="*/ 968654 h 19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12768" h="1944216">
                    <a:moveTo>
                      <a:pt x="0" y="968654"/>
                    </a:moveTo>
                    <a:lnTo>
                      <a:pt x="5940660" y="486054"/>
                    </a:lnTo>
                    <a:lnTo>
                      <a:pt x="5940660" y="0"/>
                    </a:lnTo>
                    <a:lnTo>
                      <a:pt x="6912768" y="972108"/>
                    </a:lnTo>
                    <a:lnTo>
                      <a:pt x="5940660" y="1944216"/>
                    </a:lnTo>
                    <a:lnTo>
                      <a:pt x="5940660" y="1458162"/>
                    </a:lnTo>
                    <a:lnTo>
                      <a:pt x="0" y="975562"/>
                    </a:lnTo>
                    <a:lnTo>
                      <a:pt x="0" y="968654"/>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1080000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任意多边形 34"/>
              <p:cNvSpPr/>
              <p:nvPr/>
            </p:nvSpPr>
            <p:spPr>
              <a:xfrm>
                <a:off x="7425497" y="2857055"/>
                <a:ext cx="1152785" cy="572834"/>
              </a:xfrm>
              <a:custGeom>
                <a:avLst/>
                <a:gdLst>
                  <a:gd name="connsiteX0" fmla="*/ 0 w 1152785"/>
                  <a:gd name="connsiteY0" fmla="*/ 0 h 572834"/>
                  <a:gd name="connsiteX1" fmla="*/ 957096 w 1152785"/>
                  <a:gd name="connsiteY1" fmla="*/ 572834 h 572834"/>
                  <a:gd name="connsiteX2" fmla="*/ 1152785 w 1152785"/>
                  <a:gd name="connsiteY2" fmla="*/ 572834 h 572834"/>
                  <a:gd name="connsiteX3" fmla="*/ 0 w 1152785"/>
                  <a:gd name="connsiteY3" fmla="*/ 0 h 572834"/>
                </a:gdLst>
                <a:ahLst/>
                <a:cxnLst>
                  <a:cxn ang="0">
                    <a:pos x="connsiteX0" y="connsiteY0"/>
                  </a:cxn>
                  <a:cxn ang="0">
                    <a:pos x="connsiteX1" y="connsiteY1"/>
                  </a:cxn>
                  <a:cxn ang="0">
                    <a:pos x="connsiteX2" y="connsiteY2"/>
                  </a:cxn>
                  <a:cxn ang="0">
                    <a:pos x="connsiteX3" y="connsiteY3"/>
                  </a:cxn>
                </a:cxnLst>
                <a:rect l="l" t="t" r="r" b="b"/>
                <a:pathLst>
                  <a:path w="1152785" h="572834">
                    <a:moveTo>
                      <a:pt x="0" y="0"/>
                    </a:moveTo>
                    <a:lnTo>
                      <a:pt x="957096" y="572834"/>
                    </a:lnTo>
                    <a:lnTo>
                      <a:pt x="1152785" y="572834"/>
                    </a:lnTo>
                    <a:lnTo>
                      <a:pt x="0" y="0"/>
                    </a:lnTo>
                    <a:close/>
                  </a:path>
                </a:pathLst>
              </a:custGeom>
              <a:gradFill flip="none" rotWithShape="1">
                <a:gsLst>
                  <a:gs pos="0">
                    <a:schemeClr val="bg1">
                      <a:lumMod val="65000"/>
                    </a:schemeClr>
                  </a:gs>
                  <a:gs pos="100000">
                    <a:schemeClr val="bg1">
                      <a:lumMod val="95000"/>
                    </a:schemeClr>
                  </a:gs>
                  <a:gs pos="55000">
                    <a:schemeClr val="bg1">
                      <a:lumMod val="85000"/>
                    </a:schemeClr>
                  </a:gs>
                </a:gsLst>
                <a:lin ang="5400000" scaled="1"/>
                <a:tileRect/>
              </a:gra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6" name="任意多边形 35"/>
              <p:cNvSpPr/>
              <p:nvPr/>
            </p:nvSpPr>
            <p:spPr>
              <a:xfrm flipV="1">
                <a:off x="7425497" y="3429889"/>
                <a:ext cx="1152785" cy="571945"/>
              </a:xfrm>
              <a:custGeom>
                <a:avLst/>
                <a:gdLst>
                  <a:gd name="connsiteX0" fmla="*/ 0 w 1152785"/>
                  <a:gd name="connsiteY0" fmla="*/ 0 h 572834"/>
                  <a:gd name="connsiteX1" fmla="*/ 957096 w 1152785"/>
                  <a:gd name="connsiteY1" fmla="*/ 572834 h 572834"/>
                  <a:gd name="connsiteX2" fmla="*/ 1152785 w 1152785"/>
                  <a:gd name="connsiteY2" fmla="*/ 572834 h 572834"/>
                  <a:gd name="connsiteX3" fmla="*/ 0 w 1152785"/>
                  <a:gd name="connsiteY3" fmla="*/ 0 h 572834"/>
                </a:gdLst>
                <a:ahLst/>
                <a:cxnLst>
                  <a:cxn ang="0">
                    <a:pos x="connsiteX0" y="connsiteY0"/>
                  </a:cxn>
                  <a:cxn ang="0">
                    <a:pos x="connsiteX1" y="connsiteY1"/>
                  </a:cxn>
                  <a:cxn ang="0">
                    <a:pos x="connsiteX2" y="connsiteY2"/>
                  </a:cxn>
                  <a:cxn ang="0">
                    <a:pos x="connsiteX3" y="connsiteY3"/>
                  </a:cxn>
                </a:cxnLst>
                <a:rect l="l" t="t" r="r" b="b"/>
                <a:pathLst>
                  <a:path w="1152785" h="572834">
                    <a:moveTo>
                      <a:pt x="0" y="0"/>
                    </a:moveTo>
                    <a:lnTo>
                      <a:pt x="957096" y="572834"/>
                    </a:lnTo>
                    <a:lnTo>
                      <a:pt x="1152785" y="572834"/>
                    </a:lnTo>
                    <a:lnTo>
                      <a:pt x="0" y="0"/>
                    </a:lnTo>
                    <a:close/>
                  </a:path>
                </a:pathLst>
              </a:custGeom>
              <a:solidFill>
                <a:schemeClr val="bg1">
                  <a:lumMod val="50000"/>
                </a:schemeClr>
              </a:solidFill>
              <a:ln w="3175">
                <a:solidFill>
                  <a:schemeClr val="bg1"/>
                </a:solidFill>
              </a:ln>
              <a:effectLst/>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2" name="TextBox 11"/>
            <p:cNvSpPr txBox="1">
              <a:spLocks noChangeArrowheads="1"/>
            </p:cNvSpPr>
            <p:nvPr/>
          </p:nvSpPr>
          <p:spPr bwMode="auto">
            <a:xfrm rot="20696875" flipH="1">
              <a:off x="1356472" y="2388155"/>
              <a:ext cx="1000007"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14378" name="TextBox 11"/>
            <p:cNvSpPr txBox="1">
              <a:spLocks noChangeArrowheads="1"/>
            </p:cNvSpPr>
            <p:nvPr/>
          </p:nvSpPr>
          <p:spPr bwMode="auto">
            <a:xfrm rot="1135793" flipH="1">
              <a:off x="1326669" y="3033562"/>
              <a:ext cx="1054331"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79" name="TextBox 11"/>
            <p:cNvSpPr txBox="1">
              <a:spLocks noChangeArrowheads="1"/>
            </p:cNvSpPr>
            <p:nvPr/>
          </p:nvSpPr>
          <p:spPr bwMode="auto">
            <a:xfrm rot="1052352" flipH="1">
              <a:off x="2594087" y="3208643"/>
              <a:ext cx="948880"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80" name="TextBox 11"/>
            <p:cNvSpPr txBox="1">
              <a:spLocks noChangeArrowheads="1"/>
            </p:cNvSpPr>
            <p:nvPr/>
          </p:nvSpPr>
          <p:spPr bwMode="auto">
            <a:xfrm rot="1135793" flipH="1">
              <a:off x="2430676" y="3357166"/>
              <a:ext cx="1042424"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26" name="TextBox 11"/>
            <p:cNvSpPr txBox="1">
              <a:spLocks noChangeArrowheads="1"/>
            </p:cNvSpPr>
            <p:nvPr/>
          </p:nvSpPr>
          <p:spPr bwMode="auto">
            <a:xfrm rot="20696875" flipH="1">
              <a:off x="2210446" y="2082463"/>
              <a:ext cx="1298422"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27" name="TextBox 11"/>
            <p:cNvSpPr txBox="1">
              <a:spLocks noChangeArrowheads="1"/>
            </p:cNvSpPr>
            <p:nvPr/>
          </p:nvSpPr>
          <p:spPr bwMode="auto">
            <a:xfrm rot="20822258" flipH="1">
              <a:off x="2266003" y="2231735"/>
              <a:ext cx="1298422"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28" name="TextBox 11"/>
            <p:cNvSpPr txBox="1">
              <a:spLocks noChangeArrowheads="1"/>
            </p:cNvSpPr>
            <p:nvPr/>
          </p:nvSpPr>
          <p:spPr bwMode="auto">
            <a:xfrm rot="20696875" flipH="1">
              <a:off x="3786648" y="1691811"/>
              <a:ext cx="1107944"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29" name="TextBox 11"/>
            <p:cNvSpPr txBox="1">
              <a:spLocks noChangeArrowheads="1"/>
            </p:cNvSpPr>
            <p:nvPr/>
          </p:nvSpPr>
          <p:spPr bwMode="auto">
            <a:xfrm rot="20696875" flipH="1">
              <a:off x="3845378" y="1849025"/>
              <a:ext cx="1107944"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sp>
          <p:nvSpPr>
            <p:cNvPr id="14385" name="TextBox 11"/>
            <p:cNvSpPr txBox="1">
              <a:spLocks noChangeArrowheads="1"/>
            </p:cNvSpPr>
            <p:nvPr/>
          </p:nvSpPr>
          <p:spPr bwMode="auto">
            <a:xfrm rot="1135793" flipH="1">
              <a:off x="3962248" y="3607394"/>
              <a:ext cx="1016694"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86" name="TextBox 11"/>
            <p:cNvSpPr txBox="1">
              <a:spLocks noChangeArrowheads="1"/>
            </p:cNvSpPr>
            <p:nvPr/>
          </p:nvSpPr>
          <p:spPr bwMode="auto">
            <a:xfrm rot="1135793" flipH="1">
              <a:off x="3882965" y="3775931"/>
              <a:ext cx="994696"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14387" name="TextBox 11"/>
            <p:cNvSpPr txBox="1">
              <a:spLocks noChangeArrowheads="1"/>
            </p:cNvSpPr>
            <p:nvPr/>
          </p:nvSpPr>
          <p:spPr bwMode="auto">
            <a:xfrm rot="1135793" flipH="1">
              <a:off x="4093518" y="3442545"/>
              <a:ext cx="961596" cy="22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fontAlgn="base">
                <a:spcBef>
                  <a:spcPct val="0"/>
                </a:spcBef>
                <a:spcAft>
                  <a:spcPct val="0"/>
                </a:spcAft>
              </a:pPr>
              <a:r>
                <a:rPr lang="zh-CN" altLang="en-US" sz="1333">
                  <a:solidFill>
                    <a:srgbClr val="404040"/>
                  </a:solidFill>
                  <a:latin typeface="微软雅黑" panose="020B0503020204020204" pitchFamily="34" charset="-122"/>
                  <a:ea typeface="微软雅黑" panose="020B0503020204020204" pitchFamily="34" charset="-122"/>
                </a:rPr>
                <a:t>点击添加文本</a:t>
              </a:r>
              <a:endParaRPr lang="en-US" altLang="zh-CN" sz="1333">
                <a:solidFill>
                  <a:srgbClr val="404040"/>
                </a:solidFill>
                <a:latin typeface="微软雅黑" panose="020B0503020204020204" pitchFamily="34" charset="-122"/>
                <a:ea typeface="微软雅黑" panose="020B0503020204020204" pitchFamily="34" charset="-122"/>
              </a:endParaRPr>
            </a:p>
          </p:txBody>
        </p:sp>
        <p:sp>
          <p:nvSpPr>
            <p:cNvPr id="33" name="TextBox 11"/>
            <p:cNvSpPr txBox="1">
              <a:spLocks noChangeArrowheads="1"/>
            </p:cNvSpPr>
            <p:nvPr/>
          </p:nvSpPr>
          <p:spPr bwMode="auto">
            <a:xfrm rot="20696875" flipH="1">
              <a:off x="3915220" y="2006238"/>
              <a:ext cx="1106357" cy="223163"/>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333" kern="0" dirty="0">
                  <a:solidFill>
                    <a:prstClr val="black">
                      <a:lumMod val="75000"/>
                      <a:lumOff val="25000"/>
                    </a:prstClr>
                  </a:solidFill>
                  <a:latin typeface="微软雅黑" pitchFamily="34" charset="-122"/>
                  <a:ea typeface="微软雅黑" pitchFamily="34" charset="-122"/>
                </a:rPr>
                <a:t>点击添加文本</a:t>
              </a:r>
              <a:endParaRPr lang="en-US" altLang="zh-CN" sz="1333" kern="0" dirty="0">
                <a:solidFill>
                  <a:prstClr val="black">
                    <a:lumMod val="75000"/>
                    <a:lumOff val="25000"/>
                  </a:prstClr>
                </a:solidFill>
                <a:latin typeface="微软雅黑" pitchFamily="34" charset="-122"/>
                <a:ea typeface="微软雅黑" pitchFamily="34" charset="-122"/>
              </a:endParaRPr>
            </a:p>
          </p:txBody>
        </p:sp>
      </p:grpSp>
      <p:sp>
        <p:nvSpPr>
          <p:cNvPr id="49" name="Text Box 11"/>
          <p:cNvSpPr txBox="1">
            <a:spLocks noChangeArrowheads="1"/>
          </p:cNvSpPr>
          <p:nvPr/>
        </p:nvSpPr>
        <p:spPr bwMode="auto">
          <a:xfrm>
            <a:off x="8687786" y="4982636"/>
            <a:ext cx="2402103"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a:t>
            </a:r>
          </a:p>
        </p:txBody>
      </p:sp>
      <p:pic>
        <p:nvPicPr>
          <p:cNvPr id="50"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l="1180" t="8305" r="-479" b="4041"/>
          <a:stretch>
            <a:fillRect/>
          </a:stretch>
        </p:blipFill>
        <p:spPr bwMode="auto">
          <a:xfrm>
            <a:off x="8788359" y="3335869"/>
            <a:ext cx="2394655" cy="1517129"/>
          </a:xfrm>
          <a:prstGeom prst="roundRect">
            <a:avLst>
              <a:gd name="adj" fmla="val 8594"/>
            </a:avLst>
          </a:prstGeom>
          <a:solidFill>
            <a:srgbClr val="C00000"/>
          </a:solidFill>
          <a:ln w="38100" cap="sq">
            <a:solidFill>
              <a:srgbClr val="C8C6BD"/>
            </a:solidFill>
            <a:prstDash val="solid"/>
            <a:miter lim="800000"/>
          </a:ln>
          <a:effectLst>
            <a:outerShdw blurRad="50800" dist="38100" dir="8100000" algn="tr"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grpSp>
        <p:nvGrpSpPr>
          <p:cNvPr id="14352" name="组合 64"/>
          <p:cNvGrpSpPr>
            <a:grpSpLocks/>
          </p:cNvGrpSpPr>
          <p:nvPr/>
        </p:nvGrpSpPr>
        <p:grpSpPr bwMode="auto">
          <a:xfrm>
            <a:off x="719573" y="3680882"/>
            <a:ext cx="933327" cy="931332"/>
            <a:chOff x="539552" y="2471476"/>
            <a:chExt cx="699910" cy="699910"/>
          </a:xfrm>
        </p:grpSpPr>
        <p:sp>
          <p:nvSpPr>
            <p:cNvPr id="108" name="椭圆 107"/>
            <p:cNvSpPr/>
            <p:nvPr/>
          </p:nvSpPr>
          <p:spPr>
            <a:xfrm>
              <a:off x="539552" y="2471476"/>
              <a:ext cx="699910" cy="699910"/>
            </a:xfrm>
            <a:prstGeom prst="ellipse">
              <a:avLst/>
            </a:prstGeom>
            <a:gradFill flip="none" rotWithShape="1">
              <a:gsLst>
                <a:gs pos="35000">
                  <a:srgbClr val="6C0000"/>
                </a:gs>
                <a:gs pos="60000">
                  <a:srgbClr val="C00000"/>
                </a:gs>
                <a:gs pos="87000">
                  <a:srgbClr val="FF0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9" name="椭圆 108"/>
            <p:cNvSpPr/>
            <p:nvPr/>
          </p:nvSpPr>
          <p:spPr>
            <a:xfrm>
              <a:off x="743692" y="249701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20" name="Text Box 11"/>
          <p:cNvSpPr txBox="1">
            <a:spLocks noChangeArrowheads="1"/>
          </p:cNvSpPr>
          <p:nvPr/>
        </p:nvSpPr>
        <p:spPr bwMode="auto">
          <a:xfrm>
            <a:off x="556612" y="1318687"/>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121" name="直接连接符 120"/>
          <p:cNvCxnSpPr/>
          <p:nvPr/>
        </p:nvCxnSpPr>
        <p:spPr>
          <a:xfrm>
            <a:off x="696293" y="1236133"/>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22" name="组合 121"/>
          <p:cNvGrpSpPr>
            <a:grpSpLocks/>
          </p:cNvGrpSpPr>
          <p:nvPr/>
        </p:nvGrpSpPr>
        <p:grpSpPr bwMode="auto">
          <a:xfrm>
            <a:off x="700527" y="740832"/>
            <a:ext cx="4581723" cy="461664"/>
            <a:chOff x="712883" y="814088"/>
            <a:chExt cx="3436963" cy="346248"/>
          </a:xfrm>
        </p:grpSpPr>
        <p:grpSp>
          <p:nvGrpSpPr>
            <p:cNvPr id="14345" name="组合 107"/>
            <p:cNvGrpSpPr>
              <a:grpSpLocks/>
            </p:cNvGrpSpPr>
            <p:nvPr/>
          </p:nvGrpSpPr>
          <p:grpSpPr bwMode="auto">
            <a:xfrm>
              <a:off x="929162" y="814088"/>
              <a:ext cx="3220684" cy="346248"/>
              <a:chOff x="1129363" y="979710"/>
              <a:chExt cx="3219918" cy="348192"/>
            </a:xfrm>
          </p:grpSpPr>
          <p:sp>
            <p:nvSpPr>
              <p:cNvPr id="14349"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4350"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129" name="直接连接符 128"/>
              <p:cNvCxnSpPr/>
              <p:nvPr/>
            </p:nvCxnSpPr>
            <p:spPr>
              <a:xfrm>
                <a:off x="2689240" y="1037181"/>
                <a:ext cx="0" cy="2538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4346" name="组合 123"/>
            <p:cNvGrpSpPr>
              <a:grpSpLocks/>
            </p:cNvGrpSpPr>
            <p:nvPr/>
          </p:nvGrpSpPr>
          <p:grpSpPr bwMode="auto">
            <a:xfrm>
              <a:off x="712883" y="871240"/>
              <a:ext cx="215800" cy="215800"/>
              <a:chOff x="515183" y="750888"/>
              <a:chExt cx="215800" cy="215800"/>
            </a:xfrm>
          </p:grpSpPr>
          <p:sp>
            <p:nvSpPr>
              <p:cNvPr id="125" name="椭圆 124"/>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26"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133"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134" name="组合 133"/>
          <p:cNvGrpSpPr>
            <a:grpSpLocks noChangeAspect="1"/>
          </p:cNvGrpSpPr>
          <p:nvPr/>
        </p:nvGrpSpPr>
        <p:grpSpPr>
          <a:xfrm>
            <a:off x="11272876" y="6423383"/>
            <a:ext cx="312251" cy="312292"/>
            <a:chOff x="-5821363" y="4260850"/>
            <a:chExt cx="1368425" cy="1368425"/>
          </a:xfrm>
        </p:grpSpPr>
        <p:sp>
          <p:nvSpPr>
            <p:cNvPr id="135"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6"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137"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8"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9053056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400"/>
                                        <p:tgtEl>
                                          <p:spTgt spid="2"/>
                                        </p:tgtEl>
                                      </p:cBhvr>
                                    </p:animEffect>
                                  </p:childTnLst>
                                </p:cTn>
                              </p:par>
                              <p:par>
                                <p:cTn id="8" presetID="22" presetClass="entr" presetSubtype="8" fill="hold" nodeType="withEffect">
                                  <p:stCondLst>
                                    <p:cond delay="250"/>
                                  </p:stCondLst>
                                  <p:childTnLst>
                                    <p:set>
                                      <p:cBhvr>
                                        <p:cTn id="9" dur="1" fill="hold">
                                          <p:stCondLst>
                                            <p:cond delay="0"/>
                                          </p:stCondLst>
                                        </p:cTn>
                                        <p:tgtEl>
                                          <p:spTgt spid="50"/>
                                        </p:tgtEl>
                                        <p:attrNameLst>
                                          <p:attrName>style.visibility</p:attrName>
                                        </p:attrNameLst>
                                      </p:cBhvr>
                                      <p:to>
                                        <p:strVal val="visible"/>
                                      </p:to>
                                    </p:set>
                                    <p:animEffect transition="in" filter="wipe(left)">
                                      <p:cBhvr>
                                        <p:cTn id="10" dur="500"/>
                                        <p:tgtEl>
                                          <p:spTgt spid="50"/>
                                        </p:tgtEl>
                                      </p:cBhvr>
                                    </p:animEffect>
                                  </p:childTnLst>
                                </p:cTn>
                              </p:par>
                              <p:par>
                                <p:cTn id="11" presetID="22" presetClass="entr" presetSubtype="1" fill="hold" grpId="0" nodeType="withEffect">
                                  <p:stCondLst>
                                    <p:cond delay="500"/>
                                  </p:stCondLst>
                                  <p:childTnLst>
                                    <p:set>
                                      <p:cBhvr>
                                        <p:cTn id="12" dur="1" fill="hold">
                                          <p:stCondLst>
                                            <p:cond delay="0"/>
                                          </p:stCondLst>
                                        </p:cTn>
                                        <p:tgtEl>
                                          <p:spTgt spid="49"/>
                                        </p:tgtEl>
                                        <p:attrNameLst>
                                          <p:attrName>style.visibility</p:attrName>
                                        </p:attrNameLst>
                                      </p:cBhvr>
                                      <p:to>
                                        <p:strVal val="visible"/>
                                      </p:to>
                                    </p:set>
                                    <p:animEffect transition="in" filter="wipe(up)">
                                      <p:cBhvr>
                                        <p:cTn id="13" dur="500"/>
                                        <p:tgtEl>
                                          <p:spTgt spid="49"/>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120"/>
                                        </p:tgtEl>
                                        <p:attrNameLst>
                                          <p:attrName>style.visibility</p:attrName>
                                        </p:attrNameLst>
                                      </p:cBhvr>
                                      <p:to>
                                        <p:strVal val="visible"/>
                                      </p:to>
                                    </p:set>
                                    <p:animEffect transition="in" filter="wipe(left)">
                                      <p:cBhvr>
                                        <p:cTn id="16" dur="500"/>
                                        <p:tgtEl>
                                          <p:spTgt spid="120"/>
                                        </p:tgtEl>
                                      </p:cBhvr>
                                    </p:animEffect>
                                  </p:childTnLst>
                                </p:cTn>
                              </p:par>
                              <p:par>
                                <p:cTn id="17" presetID="22" presetClass="entr" presetSubtype="8" fill="hold" nodeType="withEffect">
                                  <p:stCondLst>
                                    <p:cond delay="250"/>
                                  </p:stCondLst>
                                  <p:childTnLst>
                                    <p:set>
                                      <p:cBhvr>
                                        <p:cTn id="18" dur="1" fill="hold">
                                          <p:stCondLst>
                                            <p:cond delay="0"/>
                                          </p:stCondLst>
                                        </p:cTn>
                                        <p:tgtEl>
                                          <p:spTgt spid="121"/>
                                        </p:tgtEl>
                                        <p:attrNameLst>
                                          <p:attrName>style.visibility</p:attrName>
                                        </p:attrNameLst>
                                      </p:cBhvr>
                                      <p:to>
                                        <p:strVal val="visible"/>
                                      </p:to>
                                    </p:set>
                                    <p:animEffect transition="in" filter="wipe(left)">
                                      <p:cBhvr>
                                        <p:cTn id="19" dur="250"/>
                                        <p:tgtEl>
                                          <p:spTgt spid="121"/>
                                        </p:tgtEl>
                                      </p:cBhvr>
                                    </p:animEffect>
                                  </p:childTnLst>
                                </p:cTn>
                              </p:par>
                              <p:par>
                                <p:cTn id="20" presetID="22" presetClass="entr" presetSubtype="8" fill="hold" nodeType="withEffect">
                                  <p:stCondLst>
                                    <p:cond delay="250"/>
                                  </p:stCondLst>
                                  <p:childTnLst>
                                    <p:set>
                                      <p:cBhvr>
                                        <p:cTn id="21" dur="1" fill="hold">
                                          <p:stCondLst>
                                            <p:cond delay="0"/>
                                          </p:stCondLst>
                                        </p:cTn>
                                        <p:tgtEl>
                                          <p:spTgt spid="122"/>
                                        </p:tgtEl>
                                        <p:attrNameLst>
                                          <p:attrName>style.visibility</p:attrName>
                                        </p:attrNameLst>
                                      </p:cBhvr>
                                      <p:to>
                                        <p:strVal val="visible"/>
                                      </p:to>
                                    </p:set>
                                    <p:animEffect transition="in" filter="wipe(left)">
                                      <p:cBhvr>
                                        <p:cTn id="22" dur="25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12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a:spLocks noChangeArrowheads="1"/>
          </p:cNvSpPr>
          <p:nvPr/>
        </p:nvSpPr>
        <p:spPr bwMode="auto">
          <a:xfrm>
            <a:off x="-624665" y="5698170"/>
            <a:ext cx="6922975" cy="109120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3" name="组合 2"/>
          <p:cNvGrpSpPr>
            <a:grpSpLocks/>
          </p:cNvGrpSpPr>
          <p:nvPr/>
        </p:nvGrpSpPr>
        <p:grpSpPr bwMode="auto">
          <a:xfrm>
            <a:off x="2203165" y="1229788"/>
            <a:ext cx="1009518" cy="4982633"/>
            <a:chOff x="2324901" y="852163"/>
            <a:chExt cx="758114" cy="3737141"/>
          </a:xfrm>
        </p:grpSpPr>
        <p:grpSp>
          <p:nvGrpSpPr>
            <p:cNvPr id="15435" name="组合 22"/>
            <p:cNvGrpSpPr>
              <a:grpSpLocks/>
            </p:cNvGrpSpPr>
            <p:nvPr/>
          </p:nvGrpSpPr>
          <p:grpSpPr bwMode="auto">
            <a:xfrm>
              <a:off x="2324901" y="852163"/>
              <a:ext cx="758114" cy="3737141"/>
              <a:chOff x="2324901" y="852163"/>
              <a:chExt cx="758114" cy="3737141"/>
            </a:xfrm>
          </p:grpSpPr>
          <p:sp>
            <p:nvSpPr>
              <p:cNvPr id="6" name="圆角矩形 5"/>
              <p:cNvSpPr/>
              <p:nvPr/>
            </p:nvSpPr>
            <p:spPr>
              <a:xfrm>
                <a:off x="2324901" y="852163"/>
                <a:ext cx="758114" cy="3737141"/>
              </a:xfrm>
              <a:prstGeom prst="roundRect">
                <a:avLst>
                  <a:gd name="adj" fmla="val 11387"/>
                </a:avLst>
              </a:prstGeom>
              <a:gradFill flip="none" rotWithShape="1">
                <a:gsLst>
                  <a:gs pos="0">
                    <a:schemeClr val="bg1">
                      <a:lumMod val="50000"/>
                    </a:schemeClr>
                  </a:gs>
                  <a:gs pos="100000">
                    <a:schemeClr val="bg1">
                      <a:lumMod val="85000"/>
                    </a:schemeClr>
                  </a:gs>
                  <a:gs pos="42000">
                    <a:schemeClr val="bg1">
                      <a:lumMod val="65000"/>
                    </a:schemeClr>
                  </a:gs>
                </a:gsLst>
                <a:lin ang="16200000" scaled="1"/>
                <a:tileRect/>
              </a:gradFill>
              <a:ln w="3175">
                <a:solidFill>
                  <a:schemeClr val="bg1"/>
                </a:solidFill>
              </a:ln>
              <a:sp3d prstMaterial="matt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cxnSp>
            <p:nvCxnSpPr>
              <p:cNvPr id="7" name="直接连接符 6"/>
              <p:cNvCxnSpPr/>
              <p:nvPr/>
            </p:nvCxnSpPr>
            <p:spPr>
              <a:xfrm>
                <a:off x="2488602" y="2661993"/>
                <a:ext cx="21615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488602" y="4003490"/>
                <a:ext cx="21615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2488602" y="1320496"/>
                <a:ext cx="216150" cy="0"/>
              </a:xfrm>
              <a:prstGeom prst="line">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558533" y="3668513"/>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558533" y="3333535"/>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558533" y="2998558"/>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558533" y="2327016"/>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558533" y="1992039"/>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558533" y="1657061"/>
                <a:ext cx="146219"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椭圆 18"/>
              <p:cNvSpPr/>
              <p:nvPr/>
            </p:nvSpPr>
            <p:spPr>
              <a:xfrm>
                <a:off x="2558167" y="1156204"/>
                <a:ext cx="291582" cy="3265724"/>
              </a:xfrm>
              <a:custGeom>
                <a:avLst/>
                <a:gdLst/>
                <a:ahLst/>
                <a:cxnLst/>
                <a:rect l="l" t="t" r="r" b="b"/>
                <a:pathLst>
                  <a:path w="360040" h="4032448">
                    <a:moveTo>
                      <a:pt x="180020" y="0"/>
                    </a:moveTo>
                    <a:cubicBezTo>
                      <a:pt x="219789" y="0"/>
                      <a:pt x="252028" y="32239"/>
                      <a:pt x="252028" y="72008"/>
                    </a:cubicBezTo>
                    <a:lnTo>
                      <a:pt x="252028" y="3687861"/>
                    </a:lnTo>
                    <a:cubicBezTo>
                      <a:pt x="315689" y="3715283"/>
                      <a:pt x="360040" y="3778676"/>
                      <a:pt x="360040" y="3852428"/>
                    </a:cubicBezTo>
                    <a:cubicBezTo>
                      <a:pt x="360040" y="3951850"/>
                      <a:pt x="279442" y="4032448"/>
                      <a:pt x="180020" y="4032448"/>
                    </a:cubicBezTo>
                    <a:cubicBezTo>
                      <a:pt x="80598" y="4032448"/>
                      <a:pt x="0" y="3951850"/>
                      <a:pt x="0" y="3852428"/>
                    </a:cubicBezTo>
                    <a:cubicBezTo>
                      <a:pt x="0" y="3778676"/>
                      <a:pt x="44352" y="3715283"/>
                      <a:pt x="108012" y="3687861"/>
                    </a:cubicBezTo>
                    <a:lnTo>
                      <a:pt x="108012" y="72008"/>
                    </a:lnTo>
                    <a:cubicBezTo>
                      <a:pt x="108012" y="32239"/>
                      <a:pt x="140251" y="0"/>
                      <a:pt x="180020" y="0"/>
                    </a:cubicBezTo>
                    <a:close/>
                  </a:path>
                </a:pathLst>
              </a:custGeom>
              <a:solidFill>
                <a:schemeClr val="bg1"/>
              </a:solidFill>
              <a:ln w="19050">
                <a:solidFill>
                  <a:schemeClr val="bg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5" name="椭圆 4"/>
            <p:cNvSpPr/>
            <p:nvPr/>
          </p:nvSpPr>
          <p:spPr>
            <a:xfrm>
              <a:off x="2631643" y="4197174"/>
              <a:ext cx="144630" cy="146056"/>
            </a:xfrm>
            <a:prstGeom prst="ellipse">
              <a:avLst/>
            </a:prstGeom>
            <a:solidFill>
              <a:srgbClr val="C00000"/>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7" name="TextBox 11"/>
          <p:cNvSpPr txBox="1">
            <a:spLocks noChangeArrowheads="1"/>
          </p:cNvSpPr>
          <p:nvPr/>
        </p:nvSpPr>
        <p:spPr bwMode="auto">
          <a:xfrm flipH="1">
            <a:off x="1295233" y="1706034"/>
            <a:ext cx="907933"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prstClr val="black"/>
                </a:solidFill>
                <a:latin typeface="微软雅黑" pitchFamily="34" charset="-122"/>
                <a:ea typeface="微软雅黑" pitchFamily="34" charset="-122"/>
              </a:rPr>
              <a:t>文本</a:t>
            </a:r>
            <a:endParaRPr lang="en-US" altLang="zh-CN" sz="1600" kern="0" dirty="0">
              <a:solidFill>
                <a:prstClr val="black"/>
              </a:solidFill>
              <a:latin typeface="微软雅黑" pitchFamily="34" charset="-122"/>
              <a:ea typeface="微软雅黑" pitchFamily="34" charset="-122"/>
            </a:endParaRPr>
          </a:p>
        </p:txBody>
      </p:sp>
      <p:sp>
        <p:nvSpPr>
          <p:cNvPr id="18" name="TextBox 11"/>
          <p:cNvSpPr txBox="1">
            <a:spLocks noChangeArrowheads="1"/>
          </p:cNvSpPr>
          <p:nvPr/>
        </p:nvSpPr>
        <p:spPr bwMode="auto">
          <a:xfrm flipH="1">
            <a:off x="1295233" y="3494618"/>
            <a:ext cx="907933"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prstClr val="black"/>
                </a:solidFill>
                <a:latin typeface="微软雅黑" pitchFamily="34" charset="-122"/>
                <a:ea typeface="微软雅黑" pitchFamily="34" charset="-122"/>
              </a:rPr>
              <a:t>文本</a:t>
            </a:r>
            <a:endParaRPr lang="en-US" altLang="zh-CN" sz="1600" kern="0" dirty="0">
              <a:solidFill>
                <a:prstClr val="black"/>
              </a:solidFill>
              <a:latin typeface="微软雅黑" pitchFamily="34" charset="-122"/>
              <a:ea typeface="微软雅黑" pitchFamily="34" charset="-122"/>
            </a:endParaRPr>
          </a:p>
        </p:txBody>
      </p:sp>
      <p:sp>
        <p:nvSpPr>
          <p:cNvPr id="19" name="TextBox 11"/>
          <p:cNvSpPr txBox="1">
            <a:spLocks noChangeArrowheads="1"/>
          </p:cNvSpPr>
          <p:nvPr/>
        </p:nvSpPr>
        <p:spPr bwMode="auto">
          <a:xfrm flipH="1">
            <a:off x="1295233" y="5281084"/>
            <a:ext cx="907933" cy="338554"/>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eaLnBrk="1" hangingPunct="1">
              <a:defRPr/>
            </a:pPr>
            <a:r>
              <a:rPr lang="zh-CN" altLang="en-US" sz="1600" kern="0" dirty="0">
                <a:solidFill>
                  <a:prstClr val="black"/>
                </a:solidFill>
                <a:latin typeface="微软雅黑" pitchFamily="34" charset="-122"/>
                <a:ea typeface="微软雅黑" pitchFamily="34" charset="-122"/>
              </a:rPr>
              <a:t>文本</a:t>
            </a:r>
            <a:endParaRPr lang="en-US" altLang="zh-CN" sz="1600" kern="0" dirty="0">
              <a:solidFill>
                <a:prstClr val="black"/>
              </a:solidFill>
              <a:latin typeface="微软雅黑" pitchFamily="34" charset="-122"/>
              <a:ea typeface="微软雅黑" pitchFamily="34" charset="-122"/>
            </a:endParaRPr>
          </a:p>
        </p:txBody>
      </p:sp>
      <p:cxnSp>
        <p:nvCxnSpPr>
          <p:cNvPr id="20" name="直接连接符 19"/>
          <p:cNvCxnSpPr/>
          <p:nvPr/>
        </p:nvCxnSpPr>
        <p:spPr>
          <a:xfrm flipV="1">
            <a:off x="2706865" y="3024717"/>
            <a:ext cx="0" cy="522816"/>
          </a:xfrm>
          <a:prstGeom prst="line">
            <a:avLst/>
          </a:prstGeom>
          <a:ln w="38100" cap="rnd">
            <a:solidFill>
              <a:srgbClr val="163C4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2706865" y="3333751"/>
            <a:ext cx="0" cy="459316"/>
          </a:xfrm>
          <a:prstGeom prst="line">
            <a:avLst/>
          </a:prstGeom>
          <a:ln w="38100" cap="rnd">
            <a:solidFill>
              <a:srgbClr val="163C4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2706865" y="3812121"/>
            <a:ext cx="0" cy="323849"/>
          </a:xfrm>
          <a:prstGeom prst="line">
            <a:avLst/>
          </a:prstGeom>
          <a:ln w="38100" cap="rnd">
            <a:solidFill>
              <a:srgbClr val="163C46"/>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5" idx="0"/>
          </p:cNvCxnSpPr>
          <p:nvPr/>
        </p:nvCxnSpPr>
        <p:spPr>
          <a:xfrm flipV="1">
            <a:off x="2706865" y="4135971"/>
            <a:ext cx="0" cy="1553633"/>
          </a:xfrm>
          <a:prstGeom prst="line">
            <a:avLst/>
          </a:prstGeom>
          <a:ln w="38100" cap="rnd">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4" name="组合 23"/>
          <p:cNvGrpSpPr>
            <a:grpSpLocks/>
          </p:cNvGrpSpPr>
          <p:nvPr/>
        </p:nvGrpSpPr>
        <p:grpSpPr bwMode="auto">
          <a:xfrm>
            <a:off x="4135430" y="3966632"/>
            <a:ext cx="2253958" cy="379656"/>
            <a:chOff x="3774816" y="2905311"/>
            <a:chExt cx="1691178" cy="284559"/>
          </a:xfrm>
        </p:grpSpPr>
        <p:sp>
          <p:nvSpPr>
            <p:cNvPr id="25" name="圆角矩形 24"/>
            <p:cNvSpPr/>
            <p:nvPr/>
          </p:nvSpPr>
          <p:spPr>
            <a:xfrm>
              <a:off x="3774816" y="2910071"/>
              <a:ext cx="1691178" cy="277633"/>
            </a:xfrm>
            <a:prstGeom prst="roundRect">
              <a:avLst>
                <a:gd name="adj" fmla="val 50000"/>
              </a:avLst>
            </a:prstGeom>
            <a:gradFill flip="none" rotWithShape="1">
              <a:gsLst>
                <a:gs pos="35000">
                  <a:srgbClr val="6C0000"/>
                </a:gs>
                <a:gs pos="60000">
                  <a:srgbClr val="C00000"/>
                </a:gs>
                <a:gs pos="87000">
                  <a:srgbClr val="FF0000"/>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6" name="TextBox 11"/>
            <p:cNvSpPr txBox="1">
              <a:spLocks noChangeArrowheads="1"/>
            </p:cNvSpPr>
            <p:nvPr/>
          </p:nvSpPr>
          <p:spPr bwMode="auto">
            <a:xfrm flipH="1">
              <a:off x="3974899" y="2905311"/>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grpSp>
        <p:nvGrpSpPr>
          <p:cNvPr id="27" name="组合 26"/>
          <p:cNvGrpSpPr>
            <a:grpSpLocks/>
          </p:cNvGrpSpPr>
          <p:nvPr/>
        </p:nvGrpSpPr>
        <p:grpSpPr bwMode="auto">
          <a:xfrm>
            <a:off x="4135430" y="3083983"/>
            <a:ext cx="2253958" cy="379656"/>
            <a:chOff x="3774816" y="2243206"/>
            <a:chExt cx="1691178" cy="284559"/>
          </a:xfrm>
        </p:grpSpPr>
        <p:sp>
          <p:nvSpPr>
            <p:cNvPr id="28" name="圆角矩形 27"/>
            <p:cNvSpPr/>
            <p:nvPr/>
          </p:nvSpPr>
          <p:spPr>
            <a:xfrm>
              <a:off x="3774816" y="2247965"/>
              <a:ext cx="1691178" cy="277634"/>
            </a:xfrm>
            <a:prstGeom prst="roundRect">
              <a:avLst>
                <a:gd name="adj" fmla="val 50000"/>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TextBox 11"/>
            <p:cNvSpPr txBox="1">
              <a:spLocks noChangeArrowheads="1"/>
            </p:cNvSpPr>
            <p:nvPr/>
          </p:nvSpPr>
          <p:spPr bwMode="auto">
            <a:xfrm flipH="1">
              <a:off x="3974899" y="2243206"/>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grpSp>
        <p:nvGrpSpPr>
          <p:cNvPr id="30" name="组合 29"/>
          <p:cNvGrpSpPr>
            <a:grpSpLocks/>
          </p:cNvGrpSpPr>
          <p:nvPr/>
        </p:nvGrpSpPr>
        <p:grpSpPr bwMode="auto">
          <a:xfrm>
            <a:off x="4135430" y="2220383"/>
            <a:ext cx="2253958" cy="379656"/>
            <a:chOff x="3774816" y="1595032"/>
            <a:chExt cx="1691178" cy="284559"/>
          </a:xfrm>
        </p:grpSpPr>
        <p:sp>
          <p:nvSpPr>
            <p:cNvPr id="31" name="圆角矩形 30"/>
            <p:cNvSpPr/>
            <p:nvPr/>
          </p:nvSpPr>
          <p:spPr>
            <a:xfrm>
              <a:off x="3774816" y="1599791"/>
              <a:ext cx="1691178" cy="277634"/>
            </a:xfrm>
            <a:prstGeom prst="roundRect">
              <a:avLst>
                <a:gd name="adj" fmla="val 50000"/>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2" name="TextBox 11"/>
            <p:cNvSpPr txBox="1">
              <a:spLocks noChangeArrowheads="1"/>
            </p:cNvSpPr>
            <p:nvPr/>
          </p:nvSpPr>
          <p:spPr bwMode="auto">
            <a:xfrm flipH="1">
              <a:off x="3974899" y="1595032"/>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grpSp>
        <p:nvGrpSpPr>
          <p:cNvPr id="33" name="组合 32"/>
          <p:cNvGrpSpPr>
            <a:grpSpLocks/>
          </p:cNvGrpSpPr>
          <p:nvPr/>
        </p:nvGrpSpPr>
        <p:grpSpPr bwMode="auto">
          <a:xfrm>
            <a:off x="4135430" y="1337733"/>
            <a:ext cx="2253958" cy="379656"/>
            <a:chOff x="3774816" y="933031"/>
            <a:chExt cx="1691178" cy="284559"/>
          </a:xfrm>
        </p:grpSpPr>
        <p:sp>
          <p:nvSpPr>
            <p:cNvPr id="34" name="圆角矩形 33"/>
            <p:cNvSpPr/>
            <p:nvPr/>
          </p:nvSpPr>
          <p:spPr>
            <a:xfrm>
              <a:off x="3774816" y="937791"/>
              <a:ext cx="1691178" cy="277633"/>
            </a:xfrm>
            <a:prstGeom prst="roundRect">
              <a:avLst>
                <a:gd name="adj" fmla="val 50000"/>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TextBox 11"/>
            <p:cNvSpPr txBox="1">
              <a:spLocks noChangeArrowheads="1"/>
            </p:cNvSpPr>
            <p:nvPr/>
          </p:nvSpPr>
          <p:spPr bwMode="auto">
            <a:xfrm flipH="1">
              <a:off x="3974899" y="933031"/>
              <a:ext cx="1283072" cy="28455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867" b="1" kern="0" dirty="0">
                  <a:solidFill>
                    <a:prstClr val="white"/>
                  </a:solidFill>
                  <a:latin typeface="微软雅黑" pitchFamily="34" charset="-122"/>
                  <a:ea typeface="微软雅黑" pitchFamily="34" charset="-122"/>
                </a:rPr>
                <a:t>点击添加文本</a:t>
              </a:r>
              <a:endParaRPr lang="en-US" altLang="zh-CN" sz="1867" b="1" kern="0" dirty="0">
                <a:solidFill>
                  <a:prstClr val="white"/>
                </a:solidFill>
                <a:latin typeface="微软雅黑" pitchFamily="34" charset="-122"/>
                <a:ea typeface="微软雅黑" pitchFamily="34" charset="-122"/>
              </a:endParaRPr>
            </a:p>
          </p:txBody>
        </p:sp>
      </p:grpSp>
      <p:pic>
        <p:nvPicPr>
          <p:cNvPr id="3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7129" r="7675"/>
          <a:stretch/>
        </p:blipFill>
        <p:spPr bwMode="auto">
          <a:xfrm>
            <a:off x="6959191" y="2407334"/>
            <a:ext cx="1815929" cy="1597403"/>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grpSp>
        <p:nvGrpSpPr>
          <p:cNvPr id="39" name="组合 38"/>
          <p:cNvGrpSpPr>
            <a:grpSpLocks/>
          </p:cNvGrpSpPr>
          <p:nvPr/>
        </p:nvGrpSpPr>
        <p:grpSpPr bwMode="auto">
          <a:xfrm>
            <a:off x="3599985" y="1134536"/>
            <a:ext cx="755551" cy="755651"/>
            <a:chOff x="3372831" y="780670"/>
            <a:chExt cx="566830" cy="566830"/>
          </a:xfrm>
        </p:grpSpPr>
        <p:grpSp>
          <p:nvGrpSpPr>
            <p:cNvPr id="15419" name="组合 44"/>
            <p:cNvGrpSpPr>
              <a:grpSpLocks/>
            </p:cNvGrpSpPr>
            <p:nvPr/>
          </p:nvGrpSpPr>
          <p:grpSpPr bwMode="auto">
            <a:xfrm>
              <a:off x="3372831" y="780670"/>
              <a:ext cx="566830" cy="566830"/>
              <a:chOff x="3544070" y="53136"/>
              <a:chExt cx="699910" cy="699910"/>
            </a:xfrm>
          </p:grpSpPr>
          <p:sp>
            <p:nvSpPr>
              <p:cNvPr id="44" name="椭圆 43"/>
              <p:cNvSpPr/>
              <p:nvPr/>
            </p:nvSpPr>
            <p:spPr>
              <a:xfrm>
                <a:off x="3544070" y="53136"/>
                <a:ext cx="699910" cy="69991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椭圆 44"/>
              <p:cNvSpPr/>
              <p:nvPr/>
            </p:nvSpPr>
            <p:spPr>
              <a:xfrm>
                <a:off x="3748210" y="7867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420" name="组合 111"/>
            <p:cNvGrpSpPr>
              <a:grpSpLocks/>
            </p:cNvGrpSpPr>
            <p:nvPr/>
          </p:nvGrpSpPr>
          <p:grpSpPr bwMode="auto">
            <a:xfrm>
              <a:off x="3511736" y="890405"/>
              <a:ext cx="298508" cy="298508"/>
              <a:chOff x="4909547" y="289841"/>
              <a:chExt cx="397314" cy="397314"/>
            </a:xfrm>
          </p:grpSpPr>
          <p:sp>
            <p:nvSpPr>
              <p:cNvPr id="15421" name="Freeform 75"/>
              <p:cNvSpPr>
                <a:spLocks noEditPoints="1"/>
              </p:cNvSpPr>
              <p:nvPr/>
            </p:nvSpPr>
            <p:spPr bwMode="auto">
              <a:xfrm>
                <a:off x="4949454" y="327012"/>
                <a:ext cx="317500" cy="322973"/>
              </a:xfrm>
              <a:custGeom>
                <a:avLst/>
                <a:gdLst>
                  <a:gd name="T0" fmla="*/ 2147483647 w 49"/>
                  <a:gd name="T1" fmla="*/ 2147483647 h 50"/>
                  <a:gd name="T2" fmla="*/ 2147483647 w 49"/>
                  <a:gd name="T3" fmla="*/ 2147483647 h 50"/>
                  <a:gd name="T4" fmla="*/ 2147483647 w 49"/>
                  <a:gd name="T5" fmla="*/ 2147483647 h 50"/>
                  <a:gd name="T6" fmla="*/ 2147483647 w 49"/>
                  <a:gd name="T7" fmla="*/ 2147483647 h 50"/>
                  <a:gd name="T8" fmla="*/ 2147483647 w 49"/>
                  <a:gd name="T9" fmla="*/ 2147483647 h 50"/>
                  <a:gd name="T10" fmla="*/ 2147483647 w 49"/>
                  <a:gd name="T11" fmla="*/ 2147483647 h 50"/>
                  <a:gd name="T12" fmla="*/ 2147483647 w 49"/>
                  <a:gd name="T13" fmla="*/ 2147483647 h 50"/>
                  <a:gd name="T14" fmla="*/ 2147483647 w 49"/>
                  <a:gd name="T15" fmla="*/ 2147483647 h 50"/>
                  <a:gd name="T16" fmla="*/ 2147483647 w 49"/>
                  <a:gd name="T17" fmla="*/ 0 h 50"/>
                  <a:gd name="T18" fmla="*/ 2147483647 w 49"/>
                  <a:gd name="T19" fmla="*/ 2147483647 h 50"/>
                  <a:gd name="T20" fmla="*/ 2147483647 w 49"/>
                  <a:gd name="T21" fmla="*/ 2147483647 h 50"/>
                  <a:gd name="T22" fmla="*/ 2147483647 w 49"/>
                  <a:gd name="T23" fmla="*/ 2147483647 h 50"/>
                  <a:gd name="T24" fmla="*/ 2147483647 w 49"/>
                  <a:gd name="T25" fmla="*/ 2147483647 h 50"/>
                  <a:gd name="T26" fmla="*/ 2147483647 w 49"/>
                  <a:gd name="T27" fmla="*/ 2147483647 h 50"/>
                  <a:gd name="T28" fmla="*/ 2147483647 w 49"/>
                  <a:gd name="T29" fmla="*/ 2147483647 h 50"/>
                  <a:gd name="T30" fmla="*/ 2147483647 w 49"/>
                  <a:gd name="T31" fmla="*/ 2147483647 h 50"/>
                  <a:gd name="T32" fmla="*/ 0 w 49"/>
                  <a:gd name="T33" fmla="*/ 2147483647 h 50"/>
                  <a:gd name="T34" fmla="*/ 2147483647 w 49"/>
                  <a:gd name="T35" fmla="*/ 2147483647 h 50"/>
                  <a:gd name="T36" fmla="*/ 2147483647 w 49"/>
                  <a:gd name="T37" fmla="*/ 2147483647 h 50"/>
                  <a:gd name="T38" fmla="*/ 2147483647 w 49"/>
                  <a:gd name="T39" fmla="*/ 2147483647 h 50"/>
                  <a:gd name="T40" fmla="*/ 2147483647 w 49"/>
                  <a:gd name="T41" fmla="*/ 2147483647 h 50"/>
                  <a:gd name="T42" fmla="*/ 2147483647 w 49"/>
                  <a:gd name="T43" fmla="*/ 2147483647 h 50"/>
                  <a:gd name="T44" fmla="*/ 2147483647 w 49"/>
                  <a:gd name="T45" fmla="*/ 2147483647 h 50"/>
                  <a:gd name="T46" fmla="*/ 2147483647 w 49"/>
                  <a:gd name="T47" fmla="*/ 2147483647 h 50"/>
                  <a:gd name="T48" fmla="*/ 2147483647 w 49"/>
                  <a:gd name="T49" fmla="*/ 2147483647 h 50"/>
                  <a:gd name="T50" fmla="*/ 2147483647 w 49"/>
                  <a:gd name="T51" fmla="*/ 2147483647 h 50"/>
                  <a:gd name="T52" fmla="*/ 2147483647 w 49"/>
                  <a:gd name="T53" fmla="*/ 2147483647 h 50"/>
                  <a:gd name="T54" fmla="*/ 2147483647 w 49"/>
                  <a:gd name="T55" fmla="*/ 2147483647 h 50"/>
                  <a:gd name="T56" fmla="*/ 2147483647 w 49"/>
                  <a:gd name="T57" fmla="*/ 2147483647 h 50"/>
                  <a:gd name="T58" fmla="*/ 2147483647 w 49"/>
                  <a:gd name="T59" fmla="*/ 2147483647 h 50"/>
                  <a:gd name="T60" fmla="*/ 2147483647 w 49"/>
                  <a:gd name="T61" fmla="*/ 2147483647 h 50"/>
                  <a:gd name="T62" fmla="*/ 2147483647 w 49"/>
                  <a:gd name="T63" fmla="*/ 2147483647 h 50"/>
                  <a:gd name="T64" fmla="*/ 2147483647 w 49"/>
                  <a:gd name="T65" fmla="*/ 2147483647 h 50"/>
                  <a:gd name="T66" fmla="*/ 2147483647 w 49"/>
                  <a:gd name="T67" fmla="*/ 2147483647 h 50"/>
                  <a:gd name="T68" fmla="*/ 2147483647 w 49"/>
                  <a:gd name="T69" fmla="*/ 2147483647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49" h="50">
                    <a:moveTo>
                      <a:pt x="48" y="29"/>
                    </a:moveTo>
                    <a:cubicBezTo>
                      <a:pt x="48" y="29"/>
                      <a:pt x="49" y="28"/>
                      <a:pt x="49" y="27"/>
                    </a:cubicBezTo>
                    <a:cubicBezTo>
                      <a:pt x="49" y="23"/>
                      <a:pt x="49" y="23"/>
                      <a:pt x="49" y="23"/>
                    </a:cubicBezTo>
                    <a:cubicBezTo>
                      <a:pt x="49" y="22"/>
                      <a:pt x="48" y="22"/>
                      <a:pt x="48" y="22"/>
                    </a:cubicBezTo>
                    <a:cubicBezTo>
                      <a:pt x="44" y="22"/>
                      <a:pt x="44" y="22"/>
                      <a:pt x="44" y="22"/>
                    </a:cubicBezTo>
                    <a:cubicBezTo>
                      <a:pt x="44" y="22"/>
                      <a:pt x="43" y="21"/>
                      <a:pt x="42" y="20"/>
                    </a:cubicBezTo>
                    <a:cubicBezTo>
                      <a:pt x="41" y="16"/>
                      <a:pt x="41" y="16"/>
                      <a:pt x="41" y="16"/>
                    </a:cubicBezTo>
                    <a:cubicBezTo>
                      <a:pt x="40" y="15"/>
                      <a:pt x="40" y="14"/>
                      <a:pt x="41" y="13"/>
                    </a:cubicBezTo>
                    <a:cubicBezTo>
                      <a:pt x="43" y="11"/>
                      <a:pt x="43" y="11"/>
                      <a:pt x="43" y="11"/>
                    </a:cubicBezTo>
                    <a:cubicBezTo>
                      <a:pt x="44" y="11"/>
                      <a:pt x="44" y="10"/>
                      <a:pt x="43" y="9"/>
                    </a:cubicBezTo>
                    <a:cubicBezTo>
                      <a:pt x="40" y="6"/>
                      <a:pt x="40" y="6"/>
                      <a:pt x="40" y="6"/>
                    </a:cubicBezTo>
                    <a:cubicBezTo>
                      <a:pt x="40" y="6"/>
                      <a:pt x="39" y="6"/>
                      <a:pt x="38" y="6"/>
                    </a:cubicBezTo>
                    <a:cubicBezTo>
                      <a:pt x="36" y="9"/>
                      <a:pt x="36" y="9"/>
                      <a:pt x="36" y="9"/>
                    </a:cubicBezTo>
                    <a:cubicBezTo>
                      <a:pt x="36" y="9"/>
                      <a:pt x="35" y="9"/>
                      <a:pt x="34" y="9"/>
                    </a:cubicBezTo>
                    <a:cubicBezTo>
                      <a:pt x="29" y="7"/>
                      <a:pt x="29" y="7"/>
                      <a:pt x="29" y="7"/>
                    </a:cubicBezTo>
                    <a:cubicBezTo>
                      <a:pt x="28" y="7"/>
                      <a:pt x="28" y="6"/>
                      <a:pt x="28" y="5"/>
                    </a:cubicBezTo>
                    <a:cubicBezTo>
                      <a:pt x="28" y="2"/>
                      <a:pt x="28" y="2"/>
                      <a:pt x="28" y="2"/>
                    </a:cubicBezTo>
                    <a:cubicBezTo>
                      <a:pt x="28" y="1"/>
                      <a:pt x="27" y="0"/>
                      <a:pt x="26" y="0"/>
                    </a:cubicBezTo>
                    <a:cubicBezTo>
                      <a:pt x="22" y="0"/>
                      <a:pt x="22" y="0"/>
                      <a:pt x="22" y="0"/>
                    </a:cubicBezTo>
                    <a:cubicBezTo>
                      <a:pt x="22" y="0"/>
                      <a:pt x="21" y="1"/>
                      <a:pt x="21" y="2"/>
                    </a:cubicBezTo>
                    <a:cubicBezTo>
                      <a:pt x="21" y="5"/>
                      <a:pt x="21" y="5"/>
                      <a:pt x="21" y="5"/>
                    </a:cubicBezTo>
                    <a:cubicBezTo>
                      <a:pt x="21" y="6"/>
                      <a:pt x="20" y="7"/>
                      <a:pt x="20" y="7"/>
                    </a:cubicBezTo>
                    <a:cubicBezTo>
                      <a:pt x="15" y="9"/>
                      <a:pt x="15" y="9"/>
                      <a:pt x="15" y="9"/>
                    </a:cubicBezTo>
                    <a:cubicBezTo>
                      <a:pt x="14" y="9"/>
                      <a:pt x="13" y="9"/>
                      <a:pt x="13" y="9"/>
                    </a:cubicBezTo>
                    <a:cubicBezTo>
                      <a:pt x="10" y="6"/>
                      <a:pt x="10" y="6"/>
                      <a:pt x="10" y="6"/>
                    </a:cubicBezTo>
                    <a:cubicBezTo>
                      <a:pt x="10" y="6"/>
                      <a:pt x="9" y="6"/>
                      <a:pt x="8" y="6"/>
                    </a:cubicBezTo>
                    <a:cubicBezTo>
                      <a:pt x="5" y="9"/>
                      <a:pt x="5" y="9"/>
                      <a:pt x="5" y="9"/>
                    </a:cubicBezTo>
                    <a:cubicBezTo>
                      <a:pt x="5" y="10"/>
                      <a:pt x="5" y="11"/>
                      <a:pt x="5" y="11"/>
                    </a:cubicBezTo>
                    <a:cubicBezTo>
                      <a:pt x="8" y="13"/>
                      <a:pt x="8" y="13"/>
                      <a:pt x="8" y="13"/>
                    </a:cubicBezTo>
                    <a:cubicBezTo>
                      <a:pt x="8" y="14"/>
                      <a:pt x="9" y="15"/>
                      <a:pt x="8" y="16"/>
                    </a:cubicBezTo>
                    <a:cubicBezTo>
                      <a:pt x="6" y="20"/>
                      <a:pt x="6" y="20"/>
                      <a:pt x="6" y="20"/>
                    </a:cubicBezTo>
                    <a:cubicBezTo>
                      <a:pt x="6" y="21"/>
                      <a:pt x="5" y="22"/>
                      <a:pt x="4" y="22"/>
                    </a:cubicBezTo>
                    <a:cubicBezTo>
                      <a:pt x="1" y="22"/>
                      <a:pt x="1" y="22"/>
                      <a:pt x="1" y="22"/>
                    </a:cubicBezTo>
                    <a:cubicBezTo>
                      <a:pt x="0" y="22"/>
                      <a:pt x="0" y="22"/>
                      <a:pt x="0" y="23"/>
                    </a:cubicBezTo>
                    <a:cubicBezTo>
                      <a:pt x="0" y="27"/>
                      <a:pt x="0" y="27"/>
                      <a:pt x="0" y="27"/>
                    </a:cubicBezTo>
                    <a:cubicBezTo>
                      <a:pt x="0" y="28"/>
                      <a:pt x="0" y="29"/>
                      <a:pt x="1" y="29"/>
                    </a:cubicBezTo>
                    <a:cubicBezTo>
                      <a:pt x="4" y="29"/>
                      <a:pt x="4" y="29"/>
                      <a:pt x="4" y="29"/>
                    </a:cubicBezTo>
                    <a:cubicBezTo>
                      <a:pt x="5" y="29"/>
                      <a:pt x="6" y="29"/>
                      <a:pt x="6" y="30"/>
                    </a:cubicBezTo>
                    <a:cubicBezTo>
                      <a:pt x="8" y="35"/>
                      <a:pt x="8" y="35"/>
                      <a:pt x="8" y="35"/>
                    </a:cubicBezTo>
                    <a:cubicBezTo>
                      <a:pt x="9" y="35"/>
                      <a:pt x="8" y="36"/>
                      <a:pt x="8" y="37"/>
                    </a:cubicBezTo>
                    <a:cubicBezTo>
                      <a:pt x="5" y="39"/>
                      <a:pt x="5" y="39"/>
                      <a:pt x="5" y="39"/>
                    </a:cubicBezTo>
                    <a:cubicBezTo>
                      <a:pt x="5" y="40"/>
                      <a:pt x="5" y="41"/>
                      <a:pt x="5" y="41"/>
                    </a:cubicBezTo>
                    <a:cubicBezTo>
                      <a:pt x="8" y="44"/>
                      <a:pt x="8" y="44"/>
                      <a:pt x="8" y="44"/>
                    </a:cubicBezTo>
                    <a:cubicBezTo>
                      <a:pt x="9" y="45"/>
                      <a:pt x="10" y="45"/>
                      <a:pt x="10" y="44"/>
                    </a:cubicBezTo>
                    <a:cubicBezTo>
                      <a:pt x="13" y="42"/>
                      <a:pt x="13" y="42"/>
                      <a:pt x="13" y="42"/>
                    </a:cubicBezTo>
                    <a:cubicBezTo>
                      <a:pt x="13" y="41"/>
                      <a:pt x="14" y="41"/>
                      <a:pt x="15" y="41"/>
                    </a:cubicBezTo>
                    <a:cubicBezTo>
                      <a:pt x="20" y="43"/>
                      <a:pt x="20" y="43"/>
                      <a:pt x="20" y="43"/>
                    </a:cubicBezTo>
                    <a:cubicBezTo>
                      <a:pt x="20" y="44"/>
                      <a:pt x="21" y="44"/>
                      <a:pt x="21" y="45"/>
                    </a:cubicBezTo>
                    <a:cubicBezTo>
                      <a:pt x="21" y="49"/>
                      <a:pt x="21" y="49"/>
                      <a:pt x="21" y="49"/>
                    </a:cubicBezTo>
                    <a:cubicBezTo>
                      <a:pt x="21" y="49"/>
                      <a:pt x="22" y="50"/>
                      <a:pt x="22" y="50"/>
                    </a:cubicBezTo>
                    <a:cubicBezTo>
                      <a:pt x="26" y="50"/>
                      <a:pt x="26" y="50"/>
                      <a:pt x="26" y="50"/>
                    </a:cubicBezTo>
                    <a:cubicBezTo>
                      <a:pt x="27" y="50"/>
                      <a:pt x="28" y="49"/>
                      <a:pt x="28" y="49"/>
                    </a:cubicBezTo>
                    <a:cubicBezTo>
                      <a:pt x="28" y="45"/>
                      <a:pt x="28" y="45"/>
                      <a:pt x="28" y="45"/>
                    </a:cubicBezTo>
                    <a:cubicBezTo>
                      <a:pt x="28" y="44"/>
                      <a:pt x="28" y="44"/>
                      <a:pt x="29" y="43"/>
                    </a:cubicBezTo>
                    <a:cubicBezTo>
                      <a:pt x="34" y="41"/>
                      <a:pt x="34" y="41"/>
                      <a:pt x="34" y="41"/>
                    </a:cubicBezTo>
                    <a:cubicBezTo>
                      <a:pt x="35" y="41"/>
                      <a:pt x="36" y="41"/>
                      <a:pt x="36" y="42"/>
                    </a:cubicBezTo>
                    <a:cubicBezTo>
                      <a:pt x="38" y="44"/>
                      <a:pt x="38" y="44"/>
                      <a:pt x="38" y="44"/>
                    </a:cubicBezTo>
                    <a:cubicBezTo>
                      <a:pt x="39" y="45"/>
                      <a:pt x="40" y="45"/>
                      <a:pt x="40" y="44"/>
                    </a:cubicBezTo>
                    <a:cubicBezTo>
                      <a:pt x="43" y="41"/>
                      <a:pt x="43" y="41"/>
                      <a:pt x="43" y="41"/>
                    </a:cubicBezTo>
                    <a:cubicBezTo>
                      <a:pt x="44" y="41"/>
                      <a:pt x="44" y="40"/>
                      <a:pt x="43" y="39"/>
                    </a:cubicBezTo>
                    <a:cubicBezTo>
                      <a:pt x="41" y="37"/>
                      <a:pt x="41" y="37"/>
                      <a:pt x="41" y="37"/>
                    </a:cubicBezTo>
                    <a:cubicBezTo>
                      <a:pt x="40" y="36"/>
                      <a:pt x="40" y="35"/>
                      <a:pt x="41" y="35"/>
                    </a:cubicBezTo>
                    <a:cubicBezTo>
                      <a:pt x="42" y="30"/>
                      <a:pt x="42" y="30"/>
                      <a:pt x="42" y="30"/>
                    </a:cubicBezTo>
                    <a:cubicBezTo>
                      <a:pt x="43" y="29"/>
                      <a:pt x="44" y="29"/>
                      <a:pt x="44" y="29"/>
                    </a:cubicBezTo>
                    <a:cubicBezTo>
                      <a:pt x="48" y="29"/>
                      <a:pt x="48" y="29"/>
                      <a:pt x="48" y="29"/>
                    </a:cubicBezTo>
                    <a:close/>
                    <a:moveTo>
                      <a:pt x="24" y="37"/>
                    </a:moveTo>
                    <a:cubicBezTo>
                      <a:pt x="24" y="37"/>
                      <a:pt x="24" y="37"/>
                      <a:pt x="24" y="37"/>
                    </a:cubicBezTo>
                    <a:cubicBezTo>
                      <a:pt x="18" y="37"/>
                      <a:pt x="13" y="31"/>
                      <a:pt x="13" y="25"/>
                    </a:cubicBezTo>
                    <a:cubicBezTo>
                      <a:pt x="13" y="19"/>
                      <a:pt x="18" y="14"/>
                      <a:pt x="24" y="14"/>
                    </a:cubicBezTo>
                    <a:cubicBezTo>
                      <a:pt x="31" y="14"/>
                      <a:pt x="36" y="19"/>
                      <a:pt x="36" y="25"/>
                    </a:cubicBezTo>
                    <a:cubicBezTo>
                      <a:pt x="36" y="31"/>
                      <a:pt x="31" y="37"/>
                      <a:pt x="24" y="3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43" name="椭圆 42"/>
              <p:cNvSpPr/>
              <p:nvPr/>
            </p:nvSpPr>
            <p:spPr>
              <a:xfrm>
                <a:off x="4908522" y="289603"/>
                <a:ext cx="397302" cy="397301"/>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46" name="组合 45"/>
          <p:cNvGrpSpPr>
            <a:grpSpLocks/>
          </p:cNvGrpSpPr>
          <p:nvPr/>
        </p:nvGrpSpPr>
        <p:grpSpPr bwMode="auto">
          <a:xfrm>
            <a:off x="3599985" y="2000255"/>
            <a:ext cx="755551" cy="755649"/>
            <a:chOff x="3372831" y="1430190"/>
            <a:chExt cx="566830" cy="566830"/>
          </a:xfrm>
        </p:grpSpPr>
        <p:grpSp>
          <p:nvGrpSpPr>
            <p:cNvPr id="15411" name="组合 45"/>
            <p:cNvGrpSpPr>
              <a:grpSpLocks/>
            </p:cNvGrpSpPr>
            <p:nvPr/>
          </p:nvGrpSpPr>
          <p:grpSpPr bwMode="auto">
            <a:xfrm>
              <a:off x="3372831" y="1430190"/>
              <a:ext cx="566830" cy="566830"/>
              <a:chOff x="3544070" y="53136"/>
              <a:chExt cx="699910" cy="699910"/>
            </a:xfrm>
          </p:grpSpPr>
          <p:sp>
            <p:nvSpPr>
              <p:cNvPr id="51" name="椭圆 50"/>
              <p:cNvSpPr/>
              <p:nvPr/>
            </p:nvSpPr>
            <p:spPr>
              <a:xfrm>
                <a:off x="3544070" y="53136"/>
                <a:ext cx="699910" cy="69991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椭圆 51"/>
              <p:cNvSpPr/>
              <p:nvPr/>
            </p:nvSpPr>
            <p:spPr>
              <a:xfrm>
                <a:off x="3748210" y="7867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412" name="组合 114"/>
            <p:cNvGrpSpPr>
              <a:grpSpLocks/>
            </p:cNvGrpSpPr>
            <p:nvPr/>
          </p:nvGrpSpPr>
          <p:grpSpPr bwMode="auto">
            <a:xfrm>
              <a:off x="3511736" y="1557506"/>
              <a:ext cx="298508" cy="298508"/>
              <a:chOff x="5571949" y="289841"/>
              <a:chExt cx="397314" cy="397314"/>
            </a:xfrm>
          </p:grpSpPr>
          <p:sp>
            <p:nvSpPr>
              <p:cNvPr id="15413" name="Freeform 90"/>
              <p:cNvSpPr>
                <a:spLocks noEditPoints="1"/>
              </p:cNvSpPr>
              <p:nvPr/>
            </p:nvSpPr>
            <p:spPr bwMode="auto">
              <a:xfrm>
                <a:off x="5637112" y="334800"/>
                <a:ext cx="266989" cy="307397"/>
              </a:xfrm>
              <a:custGeom>
                <a:avLst/>
                <a:gdLst>
                  <a:gd name="T0" fmla="*/ 2147483647 w 78"/>
                  <a:gd name="T1" fmla="*/ 2147483647 h 90"/>
                  <a:gd name="T2" fmla="*/ 2147483647 w 78"/>
                  <a:gd name="T3" fmla="*/ 2147483647 h 90"/>
                  <a:gd name="T4" fmla="*/ 2147483647 w 78"/>
                  <a:gd name="T5" fmla="*/ 2147483647 h 90"/>
                  <a:gd name="T6" fmla="*/ 2147483647 w 78"/>
                  <a:gd name="T7" fmla="*/ 2147483647 h 90"/>
                  <a:gd name="T8" fmla="*/ 2147483647 w 78"/>
                  <a:gd name="T9" fmla="*/ 2147483647 h 90"/>
                  <a:gd name="T10" fmla="*/ 2147483647 w 78"/>
                  <a:gd name="T11" fmla="*/ 2147483647 h 90"/>
                  <a:gd name="T12" fmla="*/ 2147483647 w 78"/>
                  <a:gd name="T13" fmla="*/ 2147483647 h 90"/>
                  <a:gd name="T14" fmla="*/ 2147483647 w 78"/>
                  <a:gd name="T15" fmla="*/ 2147483647 h 90"/>
                  <a:gd name="T16" fmla="*/ 2147483647 w 78"/>
                  <a:gd name="T17" fmla="*/ 2147483647 h 90"/>
                  <a:gd name="T18" fmla="*/ 2147483647 w 78"/>
                  <a:gd name="T19" fmla="*/ 2147483647 h 90"/>
                  <a:gd name="T20" fmla="*/ 2147483647 w 78"/>
                  <a:gd name="T21" fmla="*/ 2147483647 h 90"/>
                  <a:gd name="T22" fmla="*/ 2147483647 w 78"/>
                  <a:gd name="T23" fmla="*/ 2147483647 h 90"/>
                  <a:gd name="T24" fmla="*/ 2147483647 w 78"/>
                  <a:gd name="T25" fmla="*/ 2147483647 h 90"/>
                  <a:gd name="T26" fmla="*/ 2147483647 w 78"/>
                  <a:gd name="T27" fmla="*/ 2147483647 h 90"/>
                  <a:gd name="T28" fmla="*/ 2147483647 w 78"/>
                  <a:gd name="T29" fmla="*/ 2147483647 h 90"/>
                  <a:gd name="T30" fmla="*/ 2147483647 w 78"/>
                  <a:gd name="T31" fmla="*/ 2147483647 h 90"/>
                  <a:gd name="T32" fmla="*/ 2147483647 w 78"/>
                  <a:gd name="T33" fmla="*/ 2147483647 h 90"/>
                  <a:gd name="T34" fmla="*/ 2147483647 w 78"/>
                  <a:gd name="T35" fmla="*/ 2147483647 h 90"/>
                  <a:gd name="T36" fmla="*/ 2147483647 w 78"/>
                  <a:gd name="T37" fmla="*/ 2147483647 h 90"/>
                  <a:gd name="T38" fmla="*/ 2147483647 w 78"/>
                  <a:gd name="T39" fmla="*/ 2147483647 h 90"/>
                  <a:gd name="T40" fmla="*/ 2147483647 w 78"/>
                  <a:gd name="T41" fmla="*/ 2147483647 h 90"/>
                  <a:gd name="T42" fmla="*/ 2147483647 w 78"/>
                  <a:gd name="T43" fmla="*/ 0 h 90"/>
                  <a:gd name="T44" fmla="*/ 2147483647 w 78"/>
                  <a:gd name="T45" fmla="*/ 2147483647 h 90"/>
                  <a:gd name="T46" fmla="*/ 2147483647 w 78"/>
                  <a:gd name="T47" fmla="*/ 2147483647 h 90"/>
                  <a:gd name="T48" fmla="*/ 2147483647 w 78"/>
                  <a:gd name="T49" fmla="*/ 2147483647 h 90"/>
                  <a:gd name="T50" fmla="*/ 2147483647 w 78"/>
                  <a:gd name="T51" fmla="*/ 2147483647 h 90"/>
                  <a:gd name="T52" fmla="*/ 0 w 78"/>
                  <a:gd name="T53" fmla="*/ 2147483647 h 90"/>
                  <a:gd name="T54" fmla="*/ 2147483647 w 78"/>
                  <a:gd name="T55" fmla="*/ 2147483647 h 90"/>
                  <a:gd name="T56" fmla="*/ 2147483647 w 78"/>
                  <a:gd name="T57" fmla="*/ 2147483647 h 90"/>
                  <a:gd name="T58" fmla="*/ 2147483647 w 78"/>
                  <a:gd name="T59" fmla="*/ 2147483647 h 90"/>
                  <a:gd name="T60" fmla="*/ 2147483647 w 78"/>
                  <a:gd name="T61" fmla="*/ 2147483647 h 90"/>
                  <a:gd name="T62" fmla="*/ 2147483647 w 78"/>
                  <a:gd name="T63" fmla="*/ 2147483647 h 90"/>
                  <a:gd name="T64" fmla="*/ 2147483647 w 78"/>
                  <a:gd name="T65" fmla="*/ 2147483647 h 90"/>
                  <a:gd name="T66" fmla="*/ 2147483647 w 78"/>
                  <a:gd name="T67" fmla="*/ 2147483647 h 90"/>
                  <a:gd name="T68" fmla="*/ 2147483647 w 78"/>
                  <a:gd name="T69" fmla="*/ 2147483647 h 90"/>
                  <a:gd name="T70" fmla="*/ 2147483647 w 78"/>
                  <a:gd name="T71" fmla="*/ 2147483647 h 90"/>
                  <a:gd name="T72" fmla="*/ 2147483647 w 78"/>
                  <a:gd name="T73" fmla="*/ 2147483647 h 90"/>
                  <a:gd name="T74" fmla="*/ 2147483647 w 78"/>
                  <a:gd name="T75" fmla="*/ 2147483647 h 90"/>
                  <a:gd name="T76" fmla="*/ 2147483647 w 78"/>
                  <a:gd name="T77" fmla="*/ 2147483647 h 90"/>
                  <a:gd name="T78" fmla="*/ 2147483647 w 78"/>
                  <a:gd name="T79" fmla="*/ 2147483647 h 90"/>
                  <a:gd name="T80" fmla="*/ 2147483647 w 78"/>
                  <a:gd name="T81" fmla="*/ 2147483647 h 90"/>
                  <a:gd name="T82" fmla="*/ 2147483647 w 78"/>
                  <a:gd name="T83" fmla="*/ 2147483647 h 90"/>
                  <a:gd name="T84" fmla="*/ 2147483647 w 78"/>
                  <a:gd name="T85" fmla="*/ 2147483647 h 90"/>
                  <a:gd name="T86" fmla="*/ 2147483647 w 78"/>
                  <a:gd name="T87" fmla="*/ 2147483647 h 90"/>
                  <a:gd name="T88" fmla="*/ 2147483647 w 78"/>
                  <a:gd name="T89" fmla="*/ 2147483647 h 90"/>
                  <a:gd name="T90" fmla="*/ 2147483647 w 78"/>
                  <a:gd name="T91" fmla="*/ 2147483647 h 90"/>
                  <a:gd name="T92" fmla="*/ 2147483647 w 78"/>
                  <a:gd name="T93" fmla="*/ 2147483647 h 90"/>
                  <a:gd name="T94" fmla="*/ 2147483647 w 78"/>
                  <a:gd name="T95" fmla="*/ 2147483647 h 90"/>
                  <a:gd name="T96" fmla="*/ 2147483647 w 78"/>
                  <a:gd name="T97" fmla="*/ 2147483647 h 90"/>
                  <a:gd name="T98" fmla="*/ 2147483647 w 78"/>
                  <a:gd name="T99" fmla="*/ 2147483647 h 90"/>
                  <a:gd name="T100" fmla="*/ 2147483647 w 78"/>
                  <a:gd name="T101" fmla="*/ 2147483647 h 90"/>
                  <a:gd name="T102" fmla="*/ 2147483647 w 78"/>
                  <a:gd name="T103" fmla="*/ 2147483647 h 90"/>
                  <a:gd name="T104" fmla="*/ 2147483647 w 78"/>
                  <a:gd name="T105" fmla="*/ 2147483647 h 90"/>
                  <a:gd name="T106" fmla="*/ 2147483647 w 78"/>
                  <a:gd name="T107" fmla="*/ 2147483647 h 90"/>
                  <a:gd name="T108" fmla="*/ 2147483647 w 78"/>
                  <a:gd name="T109" fmla="*/ 2147483647 h 90"/>
                  <a:gd name="T110" fmla="*/ 2147483647 w 78"/>
                  <a:gd name="T111" fmla="*/ 2147483647 h 90"/>
                  <a:gd name="T112" fmla="*/ 2147483647 w 78"/>
                  <a:gd name="T113" fmla="*/ 2147483647 h 90"/>
                  <a:gd name="T114" fmla="*/ 2147483647 w 78"/>
                  <a:gd name="T115" fmla="*/ 2147483647 h 90"/>
                  <a:gd name="T116" fmla="*/ 2147483647 w 78"/>
                  <a:gd name="T117" fmla="*/ 2147483647 h 9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8" h="90">
                    <a:moveTo>
                      <a:pt x="2" y="85"/>
                    </a:moveTo>
                    <a:cubicBezTo>
                      <a:pt x="61" y="85"/>
                      <a:pt x="61" y="85"/>
                      <a:pt x="61" y="85"/>
                    </a:cubicBezTo>
                    <a:cubicBezTo>
                      <a:pt x="61" y="87"/>
                      <a:pt x="61" y="87"/>
                      <a:pt x="61" y="87"/>
                    </a:cubicBezTo>
                    <a:cubicBezTo>
                      <a:pt x="61" y="89"/>
                      <a:pt x="60" y="90"/>
                      <a:pt x="59" y="90"/>
                    </a:cubicBezTo>
                    <a:cubicBezTo>
                      <a:pt x="5" y="90"/>
                      <a:pt x="5" y="90"/>
                      <a:pt x="5" y="90"/>
                    </a:cubicBezTo>
                    <a:cubicBezTo>
                      <a:pt x="4" y="90"/>
                      <a:pt x="2" y="89"/>
                      <a:pt x="2" y="87"/>
                    </a:cubicBezTo>
                    <a:cubicBezTo>
                      <a:pt x="2" y="85"/>
                      <a:pt x="2" y="85"/>
                      <a:pt x="2" y="85"/>
                    </a:cubicBezTo>
                    <a:close/>
                    <a:moveTo>
                      <a:pt x="15" y="33"/>
                    </a:moveTo>
                    <a:cubicBezTo>
                      <a:pt x="14" y="31"/>
                      <a:pt x="14" y="26"/>
                      <a:pt x="19" y="23"/>
                    </a:cubicBezTo>
                    <a:cubicBezTo>
                      <a:pt x="26" y="20"/>
                      <a:pt x="27" y="15"/>
                      <a:pt x="25" y="11"/>
                    </a:cubicBezTo>
                    <a:cubicBezTo>
                      <a:pt x="25" y="11"/>
                      <a:pt x="29" y="14"/>
                      <a:pt x="27" y="19"/>
                    </a:cubicBezTo>
                    <a:cubicBezTo>
                      <a:pt x="25" y="24"/>
                      <a:pt x="20" y="28"/>
                      <a:pt x="22" y="33"/>
                    </a:cubicBezTo>
                    <a:cubicBezTo>
                      <a:pt x="15" y="33"/>
                      <a:pt x="15" y="33"/>
                      <a:pt x="15" y="33"/>
                    </a:cubicBezTo>
                    <a:close/>
                    <a:moveTo>
                      <a:pt x="41" y="33"/>
                    </a:moveTo>
                    <a:cubicBezTo>
                      <a:pt x="39" y="30"/>
                      <a:pt x="38" y="27"/>
                      <a:pt x="41" y="23"/>
                    </a:cubicBezTo>
                    <a:cubicBezTo>
                      <a:pt x="41" y="23"/>
                      <a:pt x="40" y="29"/>
                      <a:pt x="46" y="32"/>
                    </a:cubicBezTo>
                    <a:cubicBezTo>
                      <a:pt x="47" y="32"/>
                      <a:pt x="48" y="32"/>
                      <a:pt x="49" y="33"/>
                    </a:cubicBezTo>
                    <a:cubicBezTo>
                      <a:pt x="41" y="33"/>
                      <a:pt x="41" y="33"/>
                      <a:pt x="41" y="33"/>
                    </a:cubicBezTo>
                    <a:close/>
                    <a:moveTo>
                      <a:pt x="29" y="33"/>
                    </a:moveTo>
                    <a:cubicBezTo>
                      <a:pt x="36" y="33"/>
                      <a:pt x="36" y="33"/>
                      <a:pt x="36" y="33"/>
                    </a:cubicBezTo>
                    <a:cubicBezTo>
                      <a:pt x="32" y="26"/>
                      <a:pt x="38" y="23"/>
                      <a:pt x="40" y="16"/>
                    </a:cubicBezTo>
                    <a:cubicBezTo>
                      <a:pt x="43" y="8"/>
                      <a:pt x="34" y="0"/>
                      <a:pt x="34" y="0"/>
                    </a:cubicBezTo>
                    <a:cubicBezTo>
                      <a:pt x="43" y="18"/>
                      <a:pt x="29" y="18"/>
                      <a:pt x="28" y="27"/>
                    </a:cubicBezTo>
                    <a:cubicBezTo>
                      <a:pt x="28" y="29"/>
                      <a:pt x="28" y="32"/>
                      <a:pt x="29" y="33"/>
                    </a:cubicBezTo>
                    <a:close/>
                    <a:moveTo>
                      <a:pt x="32" y="38"/>
                    </a:moveTo>
                    <a:cubicBezTo>
                      <a:pt x="6" y="38"/>
                      <a:pt x="6" y="38"/>
                      <a:pt x="6" y="38"/>
                    </a:cubicBezTo>
                    <a:cubicBezTo>
                      <a:pt x="6" y="38"/>
                      <a:pt x="0" y="37"/>
                      <a:pt x="0" y="43"/>
                    </a:cubicBezTo>
                    <a:cubicBezTo>
                      <a:pt x="0" y="50"/>
                      <a:pt x="2" y="63"/>
                      <a:pt x="6" y="70"/>
                    </a:cubicBezTo>
                    <a:cubicBezTo>
                      <a:pt x="11" y="78"/>
                      <a:pt x="19" y="81"/>
                      <a:pt x="32" y="81"/>
                    </a:cubicBezTo>
                    <a:cubicBezTo>
                      <a:pt x="45" y="81"/>
                      <a:pt x="53" y="78"/>
                      <a:pt x="57" y="70"/>
                    </a:cubicBezTo>
                    <a:cubicBezTo>
                      <a:pt x="58" y="70"/>
                      <a:pt x="58" y="69"/>
                      <a:pt x="59" y="68"/>
                    </a:cubicBezTo>
                    <a:cubicBezTo>
                      <a:pt x="60" y="68"/>
                      <a:pt x="60" y="68"/>
                      <a:pt x="61" y="68"/>
                    </a:cubicBezTo>
                    <a:cubicBezTo>
                      <a:pt x="66" y="68"/>
                      <a:pt x="70" y="66"/>
                      <a:pt x="73" y="64"/>
                    </a:cubicBezTo>
                    <a:cubicBezTo>
                      <a:pt x="73" y="64"/>
                      <a:pt x="73" y="64"/>
                      <a:pt x="73" y="64"/>
                    </a:cubicBezTo>
                    <a:cubicBezTo>
                      <a:pt x="76" y="61"/>
                      <a:pt x="77" y="58"/>
                      <a:pt x="78" y="55"/>
                    </a:cubicBezTo>
                    <a:cubicBezTo>
                      <a:pt x="78" y="54"/>
                      <a:pt x="78" y="54"/>
                      <a:pt x="78" y="53"/>
                    </a:cubicBezTo>
                    <a:cubicBezTo>
                      <a:pt x="78" y="50"/>
                      <a:pt x="77" y="48"/>
                      <a:pt x="76" y="47"/>
                    </a:cubicBezTo>
                    <a:cubicBezTo>
                      <a:pt x="74" y="44"/>
                      <a:pt x="71" y="43"/>
                      <a:pt x="69" y="43"/>
                    </a:cubicBezTo>
                    <a:cubicBezTo>
                      <a:pt x="63" y="43"/>
                      <a:pt x="63" y="43"/>
                      <a:pt x="63" y="43"/>
                    </a:cubicBezTo>
                    <a:cubicBezTo>
                      <a:pt x="63" y="43"/>
                      <a:pt x="63" y="43"/>
                      <a:pt x="63" y="43"/>
                    </a:cubicBezTo>
                    <a:cubicBezTo>
                      <a:pt x="63" y="37"/>
                      <a:pt x="58" y="38"/>
                      <a:pt x="58" y="38"/>
                    </a:cubicBezTo>
                    <a:cubicBezTo>
                      <a:pt x="32" y="38"/>
                      <a:pt x="32" y="38"/>
                      <a:pt x="32" y="38"/>
                    </a:cubicBezTo>
                    <a:close/>
                    <a:moveTo>
                      <a:pt x="57" y="40"/>
                    </a:moveTo>
                    <a:cubicBezTo>
                      <a:pt x="60" y="40"/>
                      <a:pt x="60" y="43"/>
                      <a:pt x="57" y="43"/>
                    </a:cubicBezTo>
                    <a:cubicBezTo>
                      <a:pt x="8" y="43"/>
                      <a:pt x="8" y="43"/>
                      <a:pt x="8" y="43"/>
                    </a:cubicBezTo>
                    <a:cubicBezTo>
                      <a:pt x="8" y="47"/>
                      <a:pt x="7" y="53"/>
                      <a:pt x="13" y="63"/>
                    </a:cubicBezTo>
                    <a:cubicBezTo>
                      <a:pt x="11" y="61"/>
                      <a:pt x="6" y="57"/>
                      <a:pt x="6" y="43"/>
                    </a:cubicBezTo>
                    <a:cubicBezTo>
                      <a:pt x="6" y="41"/>
                      <a:pt x="6" y="40"/>
                      <a:pt x="9" y="40"/>
                    </a:cubicBezTo>
                    <a:cubicBezTo>
                      <a:pt x="57" y="40"/>
                      <a:pt x="57" y="40"/>
                      <a:pt x="57" y="40"/>
                    </a:cubicBezTo>
                    <a:close/>
                    <a:moveTo>
                      <a:pt x="61" y="62"/>
                    </a:moveTo>
                    <a:cubicBezTo>
                      <a:pt x="62" y="58"/>
                      <a:pt x="63" y="53"/>
                      <a:pt x="63" y="49"/>
                    </a:cubicBezTo>
                    <a:cubicBezTo>
                      <a:pt x="69" y="49"/>
                      <a:pt x="69" y="49"/>
                      <a:pt x="69" y="49"/>
                    </a:cubicBezTo>
                    <a:cubicBezTo>
                      <a:pt x="70" y="49"/>
                      <a:pt x="71" y="50"/>
                      <a:pt x="71" y="50"/>
                    </a:cubicBezTo>
                    <a:cubicBezTo>
                      <a:pt x="72" y="51"/>
                      <a:pt x="72" y="52"/>
                      <a:pt x="72" y="53"/>
                    </a:cubicBezTo>
                    <a:cubicBezTo>
                      <a:pt x="72" y="53"/>
                      <a:pt x="72" y="54"/>
                      <a:pt x="72" y="54"/>
                    </a:cubicBezTo>
                    <a:cubicBezTo>
                      <a:pt x="72" y="56"/>
                      <a:pt x="71" y="58"/>
                      <a:pt x="69" y="60"/>
                    </a:cubicBezTo>
                    <a:cubicBezTo>
                      <a:pt x="69" y="60"/>
                      <a:pt x="69" y="60"/>
                      <a:pt x="69" y="60"/>
                    </a:cubicBezTo>
                    <a:cubicBezTo>
                      <a:pt x="67" y="61"/>
                      <a:pt x="65" y="62"/>
                      <a:pt x="61" y="62"/>
                    </a:cubicBezTo>
                    <a:cubicBezTo>
                      <a:pt x="61" y="62"/>
                      <a:pt x="61" y="62"/>
                      <a:pt x="61" y="6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50" name="椭圆 49"/>
              <p:cNvSpPr/>
              <p:nvPr/>
            </p:nvSpPr>
            <p:spPr>
              <a:xfrm>
                <a:off x="5570924" y="289448"/>
                <a:ext cx="397302" cy="397302"/>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53" name="组合 52"/>
          <p:cNvGrpSpPr>
            <a:grpSpLocks/>
          </p:cNvGrpSpPr>
          <p:nvPr/>
        </p:nvGrpSpPr>
        <p:grpSpPr bwMode="auto">
          <a:xfrm>
            <a:off x="3599985" y="2887136"/>
            <a:ext cx="755551" cy="755651"/>
            <a:chOff x="3372831" y="2095729"/>
            <a:chExt cx="566830" cy="566830"/>
          </a:xfrm>
        </p:grpSpPr>
        <p:grpSp>
          <p:nvGrpSpPr>
            <p:cNvPr id="15403" name="组合 48"/>
            <p:cNvGrpSpPr>
              <a:grpSpLocks/>
            </p:cNvGrpSpPr>
            <p:nvPr/>
          </p:nvGrpSpPr>
          <p:grpSpPr bwMode="auto">
            <a:xfrm>
              <a:off x="3372831" y="2095729"/>
              <a:ext cx="566830" cy="566830"/>
              <a:chOff x="3544070" y="53136"/>
              <a:chExt cx="699910" cy="699910"/>
            </a:xfrm>
          </p:grpSpPr>
          <p:sp>
            <p:nvSpPr>
              <p:cNvPr id="58" name="椭圆 57"/>
              <p:cNvSpPr/>
              <p:nvPr/>
            </p:nvSpPr>
            <p:spPr>
              <a:xfrm>
                <a:off x="3544070" y="53136"/>
                <a:ext cx="699910" cy="69991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9" name="椭圆 58"/>
              <p:cNvSpPr/>
              <p:nvPr/>
            </p:nvSpPr>
            <p:spPr>
              <a:xfrm>
                <a:off x="3748210" y="78670"/>
                <a:ext cx="291629" cy="14457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5404" name="组合 117"/>
            <p:cNvGrpSpPr>
              <a:grpSpLocks/>
            </p:cNvGrpSpPr>
            <p:nvPr/>
          </p:nvGrpSpPr>
          <p:grpSpPr bwMode="auto">
            <a:xfrm>
              <a:off x="3515185" y="2233495"/>
              <a:ext cx="298508" cy="298508"/>
              <a:chOff x="6083383" y="305852"/>
              <a:chExt cx="397314" cy="397314"/>
            </a:xfrm>
          </p:grpSpPr>
          <p:sp>
            <p:nvSpPr>
              <p:cNvPr id="15405" name="Freeform 79"/>
              <p:cNvSpPr>
                <a:spLocks noEditPoints="1"/>
              </p:cNvSpPr>
              <p:nvPr/>
            </p:nvSpPr>
            <p:spPr bwMode="auto">
              <a:xfrm>
                <a:off x="6157205" y="367527"/>
                <a:ext cx="249669" cy="255909"/>
              </a:xfrm>
              <a:custGeom>
                <a:avLst/>
                <a:gdLst>
                  <a:gd name="T0" fmla="*/ 2147483647 w 80"/>
                  <a:gd name="T1" fmla="*/ 2147483647 h 82"/>
                  <a:gd name="T2" fmla="*/ 2147483647 w 80"/>
                  <a:gd name="T3" fmla="*/ 2147483647 h 82"/>
                  <a:gd name="T4" fmla="*/ 2147483647 w 80"/>
                  <a:gd name="T5" fmla="*/ 2147483647 h 82"/>
                  <a:gd name="T6" fmla="*/ 2147483647 w 80"/>
                  <a:gd name="T7" fmla="*/ 2147483647 h 82"/>
                  <a:gd name="T8" fmla="*/ 0 w 80"/>
                  <a:gd name="T9" fmla="*/ 2147483647 h 82"/>
                  <a:gd name="T10" fmla="*/ 0 w 80"/>
                  <a:gd name="T11" fmla="*/ 2147483647 h 82"/>
                  <a:gd name="T12" fmla="*/ 2147483647 w 80"/>
                  <a:gd name="T13" fmla="*/ 2147483647 h 82"/>
                  <a:gd name="T14" fmla="*/ 2147483647 w 80"/>
                  <a:gd name="T15" fmla="*/ 2147483647 h 82"/>
                  <a:gd name="T16" fmla="*/ 2147483647 w 80"/>
                  <a:gd name="T17" fmla="*/ 0 h 82"/>
                  <a:gd name="T18" fmla="*/ 2147483647 w 80"/>
                  <a:gd name="T19" fmla="*/ 2147483647 h 82"/>
                  <a:gd name="T20" fmla="*/ 2147483647 w 80"/>
                  <a:gd name="T21" fmla="*/ 2147483647 h 82"/>
                  <a:gd name="T22" fmla="*/ 0 w 80"/>
                  <a:gd name="T23" fmla="*/ 2147483647 h 82"/>
                  <a:gd name="T24" fmla="*/ 2147483647 w 80"/>
                  <a:gd name="T25" fmla="*/ 2147483647 h 82"/>
                  <a:gd name="T26" fmla="*/ 2147483647 w 80"/>
                  <a:gd name="T27" fmla="*/ 2147483647 h 82"/>
                  <a:gd name="T28" fmla="*/ 2147483647 w 80"/>
                  <a:gd name="T29" fmla="*/ 2147483647 h 82"/>
                  <a:gd name="T30" fmla="*/ 2147483647 w 80"/>
                  <a:gd name="T31" fmla="*/ 2147483647 h 82"/>
                  <a:gd name="T32" fmla="*/ 2147483647 w 80"/>
                  <a:gd name="T33" fmla="*/ 2147483647 h 82"/>
                  <a:gd name="T34" fmla="*/ 2147483647 w 80"/>
                  <a:gd name="T35" fmla="*/ 2147483647 h 82"/>
                  <a:gd name="T36" fmla="*/ 2147483647 w 80"/>
                  <a:gd name="T37" fmla="*/ 2147483647 h 82"/>
                  <a:gd name="T38" fmla="*/ 2147483647 w 80"/>
                  <a:gd name="T39" fmla="*/ 2147483647 h 82"/>
                  <a:gd name="T40" fmla="*/ 2147483647 w 80"/>
                  <a:gd name="T41" fmla="*/ 2147483647 h 82"/>
                  <a:gd name="T42" fmla="*/ 2147483647 w 80"/>
                  <a:gd name="T43" fmla="*/ 2147483647 h 82"/>
                  <a:gd name="T44" fmla="*/ 2147483647 w 80"/>
                  <a:gd name="T45" fmla="*/ 2147483647 h 82"/>
                  <a:gd name="T46" fmla="*/ 2147483647 w 80"/>
                  <a:gd name="T47" fmla="*/ 2147483647 h 82"/>
                  <a:gd name="T48" fmla="*/ 2147483647 w 80"/>
                  <a:gd name="T49" fmla="*/ 2147483647 h 82"/>
                  <a:gd name="T50" fmla="*/ 2147483647 w 80"/>
                  <a:gd name="T51" fmla="*/ 2147483647 h 82"/>
                  <a:gd name="T52" fmla="*/ 2147483647 w 80"/>
                  <a:gd name="T53" fmla="*/ 2147483647 h 82"/>
                  <a:gd name="T54" fmla="*/ 2147483647 w 80"/>
                  <a:gd name="T55" fmla="*/ 2147483647 h 82"/>
                  <a:gd name="T56" fmla="*/ 2147483647 w 80"/>
                  <a:gd name="T57" fmla="*/ 2147483647 h 82"/>
                  <a:gd name="T58" fmla="*/ 2147483647 w 80"/>
                  <a:gd name="T59" fmla="*/ 2147483647 h 82"/>
                  <a:gd name="T60" fmla="*/ 2147483647 w 80"/>
                  <a:gd name="T61" fmla="*/ 2147483647 h 82"/>
                  <a:gd name="T62" fmla="*/ 2147483647 w 80"/>
                  <a:gd name="T63" fmla="*/ 2147483647 h 82"/>
                  <a:gd name="T64" fmla="*/ 2147483647 w 80"/>
                  <a:gd name="T65" fmla="*/ 2147483647 h 82"/>
                  <a:gd name="T66" fmla="*/ 2147483647 w 80"/>
                  <a:gd name="T67" fmla="*/ 2147483647 h 82"/>
                  <a:gd name="T68" fmla="*/ 2147483647 w 80"/>
                  <a:gd name="T69" fmla="*/ 2147483647 h 82"/>
                  <a:gd name="T70" fmla="*/ 2147483647 w 80"/>
                  <a:gd name="T71" fmla="*/ 2147483647 h 82"/>
                  <a:gd name="T72" fmla="*/ 2147483647 w 80"/>
                  <a:gd name="T73" fmla="*/ 2147483647 h 8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0" h="82">
                    <a:moveTo>
                      <a:pt x="61" y="33"/>
                    </a:moveTo>
                    <a:lnTo>
                      <a:pt x="61" y="71"/>
                    </a:lnTo>
                    <a:lnTo>
                      <a:pt x="66" y="71"/>
                    </a:lnTo>
                    <a:lnTo>
                      <a:pt x="66" y="28"/>
                    </a:lnTo>
                    <a:lnTo>
                      <a:pt x="61" y="33"/>
                    </a:lnTo>
                    <a:close/>
                    <a:moveTo>
                      <a:pt x="0" y="75"/>
                    </a:moveTo>
                    <a:lnTo>
                      <a:pt x="80" y="75"/>
                    </a:lnTo>
                    <a:lnTo>
                      <a:pt x="80" y="82"/>
                    </a:lnTo>
                    <a:lnTo>
                      <a:pt x="0" y="82"/>
                    </a:lnTo>
                    <a:lnTo>
                      <a:pt x="0" y="75"/>
                    </a:lnTo>
                    <a:close/>
                    <a:moveTo>
                      <a:pt x="0" y="52"/>
                    </a:moveTo>
                    <a:lnTo>
                      <a:pt x="25" y="26"/>
                    </a:lnTo>
                    <a:lnTo>
                      <a:pt x="37" y="37"/>
                    </a:lnTo>
                    <a:lnTo>
                      <a:pt x="68" y="7"/>
                    </a:lnTo>
                    <a:lnTo>
                      <a:pt x="61" y="0"/>
                    </a:lnTo>
                    <a:lnTo>
                      <a:pt x="80" y="0"/>
                    </a:lnTo>
                    <a:lnTo>
                      <a:pt x="80" y="19"/>
                    </a:lnTo>
                    <a:lnTo>
                      <a:pt x="75" y="14"/>
                    </a:lnTo>
                    <a:lnTo>
                      <a:pt x="37" y="52"/>
                    </a:lnTo>
                    <a:lnTo>
                      <a:pt x="25" y="40"/>
                    </a:lnTo>
                    <a:lnTo>
                      <a:pt x="0" y="66"/>
                    </a:lnTo>
                    <a:lnTo>
                      <a:pt x="0" y="52"/>
                    </a:lnTo>
                    <a:close/>
                    <a:moveTo>
                      <a:pt x="70" y="23"/>
                    </a:moveTo>
                    <a:lnTo>
                      <a:pt x="70" y="71"/>
                    </a:lnTo>
                    <a:lnTo>
                      <a:pt x="75" y="71"/>
                    </a:lnTo>
                    <a:lnTo>
                      <a:pt x="75" y="21"/>
                    </a:lnTo>
                    <a:lnTo>
                      <a:pt x="70" y="23"/>
                    </a:lnTo>
                    <a:close/>
                    <a:moveTo>
                      <a:pt x="7" y="66"/>
                    </a:moveTo>
                    <a:lnTo>
                      <a:pt x="7" y="71"/>
                    </a:lnTo>
                    <a:lnTo>
                      <a:pt x="11" y="71"/>
                    </a:lnTo>
                    <a:lnTo>
                      <a:pt x="11" y="61"/>
                    </a:lnTo>
                    <a:lnTo>
                      <a:pt x="7" y="66"/>
                    </a:lnTo>
                    <a:close/>
                    <a:moveTo>
                      <a:pt x="14" y="56"/>
                    </a:moveTo>
                    <a:lnTo>
                      <a:pt x="14" y="71"/>
                    </a:lnTo>
                    <a:lnTo>
                      <a:pt x="18" y="71"/>
                    </a:lnTo>
                    <a:lnTo>
                      <a:pt x="18" y="54"/>
                    </a:lnTo>
                    <a:lnTo>
                      <a:pt x="14" y="56"/>
                    </a:lnTo>
                    <a:close/>
                    <a:moveTo>
                      <a:pt x="23" y="49"/>
                    </a:moveTo>
                    <a:lnTo>
                      <a:pt x="23" y="71"/>
                    </a:lnTo>
                    <a:lnTo>
                      <a:pt x="28" y="71"/>
                    </a:lnTo>
                    <a:lnTo>
                      <a:pt x="28" y="47"/>
                    </a:lnTo>
                    <a:lnTo>
                      <a:pt x="25" y="47"/>
                    </a:lnTo>
                    <a:lnTo>
                      <a:pt x="23" y="49"/>
                    </a:lnTo>
                    <a:close/>
                    <a:moveTo>
                      <a:pt x="30" y="52"/>
                    </a:moveTo>
                    <a:lnTo>
                      <a:pt x="30" y="71"/>
                    </a:lnTo>
                    <a:lnTo>
                      <a:pt x="35" y="71"/>
                    </a:lnTo>
                    <a:lnTo>
                      <a:pt x="35" y="56"/>
                    </a:lnTo>
                    <a:lnTo>
                      <a:pt x="33" y="52"/>
                    </a:lnTo>
                    <a:lnTo>
                      <a:pt x="30" y="52"/>
                    </a:lnTo>
                    <a:close/>
                    <a:moveTo>
                      <a:pt x="37" y="56"/>
                    </a:moveTo>
                    <a:lnTo>
                      <a:pt x="37" y="71"/>
                    </a:lnTo>
                    <a:lnTo>
                      <a:pt x="42" y="71"/>
                    </a:lnTo>
                    <a:lnTo>
                      <a:pt x="42" y="52"/>
                    </a:lnTo>
                    <a:lnTo>
                      <a:pt x="37" y="56"/>
                    </a:lnTo>
                    <a:close/>
                    <a:moveTo>
                      <a:pt x="47" y="47"/>
                    </a:moveTo>
                    <a:lnTo>
                      <a:pt x="47" y="71"/>
                    </a:lnTo>
                    <a:lnTo>
                      <a:pt x="51" y="71"/>
                    </a:lnTo>
                    <a:lnTo>
                      <a:pt x="51" y="45"/>
                    </a:lnTo>
                    <a:lnTo>
                      <a:pt x="47" y="47"/>
                    </a:lnTo>
                    <a:close/>
                    <a:moveTo>
                      <a:pt x="54" y="40"/>
                    </a:moveTo>
                    <a:lnTo>
                      <a:pt x="54" y="71"/>
                    </a:lnTo>
                    <a:lnTo>
                      <a:pt x="59" y="71"/>
                    </a:lnTo>
                    <a:lnTo>
                      <a:pt x="59" y="35"/>
                    </a:lnTo>
                    <a:lnTo>
                      <a:pt x="54" y="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57" name="椭圆 56"/>
              <p:cNvSpPr/>
              <p:nvPr/>
            </p:nvSpPr>
            <p:spPr>
              <a:xfrm>
                <a:off x="6084107" y="306343"/>
                <a:ext cx="397302" cy="397301"/>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grpSp>
        <p:nvGrpSpPr>
          <p:cNvPr id="60" name="组合 59"/>
          <p:cNvGrpSpPr>
            <a:grpSpLocks/>
          </p:cNvGrpSpPr>
          <p:nvPr/>
        </p:nvGrpSpPr>
        <p:grpSpPr bwMode="auto">
          <a:xfrm>
            <a:off x="3599985" y="3782485"/>
            <a:ext cx="755551" cy="755649"/>
            <a:chOff x="3372830" y="2766369"/>
            <a:chExt cx="566830" cy="566830"/>
          </a:xfrm>
        </p:grpSpPr>
        <p:sp>
          <p:nvSpPr>
            <p:cNvPr id="61" name="椭圆 60"/>
            <p:cNvSpPr/>
            <p:nvPr/>
          </p:nvSpPr>
          <p:spPr>
            <a:xfrm>
              <a:off x="3372830" y="2766369"/>
              <a:ext cx="566830" cy="566830"/>
            </a:xfrm>
            <a:prstGeom prst="ellipse">
              <a:avLst/>
            </a:prstGeom>
            <a:gradFill flip="none" rotWithShape="1">
              <a:gsLst>
                <a:gs pos="35000">
                  <a:srgbClr val="6C0000"/>
                </a:gs>
                <a:gs pos="60000">
                  <a:srgbClr val="C00000"/>
                </a:gs>
                <a:gs pos="87000">
                  <a:srgbClr val="FF0000"/>
                </a:gs>
              </a:gsLst>
              <a:lin ang="1080000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2" name="椭圆 61"/>
            <p:cNvSpPr/>
            <p:nvPr/>
          </p:nvSpPr>
          <p:spPr>
            <a:xfrm>
              <a:off x="3538155" y="2787048"/>
              <a:ext cx="236179" cy="117087"/>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5400" name="组合 120"/>
            <p:cNvGrpSpPr>
              <a:grpSpLocks/>
            </p:cNvGrpSpPr>
            <p:nvPr/>
          </p:nvGrpSpPr>
          <p:grpSpPr bwMode="auto">
            <a:xfrm>
              <a:off x="3515185" y="2900530"/>
              <a:ext cx="298508" cy="298508"/>
              <a:chOff x="7269421" y="289841"/>
              <a:chExt cx="397314" cy="397314"/>
            </a:xfrm>
          </p:grpSpPr>
          <p:sp>
            <p:nvSpPr>
              <p:cNvPr id="15401" name="Freeform 26"/>
              <p:cNvSpPr>
                <a:spLocks noEditPoints="1"/>
              </p:cNvSpPr>
              <p:nvPr/>
            </p:nvSpPr>
            <p:spPr bwMode="auto">
              <a:xfrm>
                <a:off x="7333140" y="353560"/>
                <a:ext cx="269876" cy="269876"/>
              </a:xfrm>
              <a:custGeom>
                <a:avLst/>
                <a:gdLst>
                  <a:gd name="T0" fmla="*/ 2147483647 w 30"/>
                  <a:gd name="T1" fmla="*/ 0 h 30"/>
                  <a:gd name="T2" fmla="*/ 2147483647 w 30"/>
                  <a:gd name="T3" fmla="*/ 2147483647 h 30"/>
                  <a:gd name="T4" fmla="*/ 2147483647 w 30"/>
                  <a:gd name="T5" fmla="*/ 2147483647 h 30"/>
                  <a:gd name="T6" fmla="*/ 0 w 30"/>
                  <a:gd name="T7" fmla="*/ 2147483647 h 30"/>
                  <a:gd name="T8" fmla="*/ 2147483647 w 30"/>
                  <a:gd name="T9" fmla="*/ 0 h 30"/>
                  <a:gd name="T10" fmla="*/ 2147483647 w 30"/>
                  <a:gd name="T11" fmla="*/ 2147483647 h 30"/>
                  <a:gd name="T12" fmla="*/ 2147483647 w 30"/>
                  <a:gd name="T13" fmla="*/ 2147483647 h 30"/>
                  <a:gd name="T14" fmla="*/ 2147483647 w 30"/>
                  <a:gd name="T15" fmla="*/ 2147483647 h 30"/>
                  <a:gd name="T16" fmla="*/ 2147483647 w 30"/>
                  <a:gd name="T17" fmla="*/ 2147483647 h 30"/>
                  <a:gd name="T18" fmla="*/ 2147483647 w 30"/>
                  <a:gd name="T19" fmla="*/ 2147483647 h 30"/>
                  <a:gd name="T20" fmla="*/ 2147483647 w 30"/>
                  <a:gd name="T21" fmla="*/ 2147483647 h 30"/>
                  <a:gd name="T22" fmla="*/ 2147483647 w 30"/>
                  <a:gd name="T23" fmla="*/ 2147483647 h 30"/>
                  <a:gd name="T24" fmla="*/ 2147483647 w 30"/>
                  <a:gd name="T25" fmla="*/ 2147483647 h 30"/>
                  <a:gd name="T26" fmla="*/ 2147483647 w 30"/>
                  <a:gd name="T27" fmla="*/ 2147483647 h 30"/>
                  <a:gd name="T28" fmla="*/ 2147483647 w 30"/>
                  <a:gd name="T29" fmla="*/ 2147483647 h 30"/>
                  <a:gd name="T30" fmla="*/ 2147483647 w 30"/>
                  <a:gd name="T31" fmla="*/ 2147483647 h 30"/>
                  <a:gd name="T32" fmla="*/ 2147483647 w 30"/>
                  <a:gd name="T33" fmla="*/ 2147483647 h 30"/>
                  <a:gd name="T34" fmla="*/ 2147483647 w 30"/>
                  <a:gd name="T35" fmla="*/ 2147483647 h 30"/>
                  <a:gd name="T36" fmla="*/ 2147483647 w 30"/>
                  <a:gd name="T37" fmla="*/ 2147483647 h 30"/>
                  <a:gd name="T38" fmla="*/ 2147483647 w 30"/>
                  <a:gd name="T39" fmla="*/ 2147483647 h 30"/>
                  <a:gd name="T40" fmla="*/ 2147483647 w 30"/>
                  <a:gd name="T41" fmla="*/ 2147483647 h 30"/>
                  <a:gd name="T42" fmla="*/ 2147483647 w 30"/>
                  <a:gd name="T43" fmla="*/ 2147483647 h 30"/>
                  <a:gd name="T44" fmla="*/ 2147483647 w 30"/>
                  <a:gd name="T45" fmla="*/ 2147483647 h 30"/>
                  <a:gd name="T46" fmla="*/ 2147483647 w 30"/>
                  <a:gd name="T47" fmla="*/ 2147483647 h 30"/>
                  <a:gd name="T48" fmla="*/ 2147483647 w 30"/>
                  <a:gd name="T49" fmla="*/ 2147483647 h 30"/>
                  <a:gd name="T50" fmla="*/ 2147483647 w 30"/>
                  <a:gd name="T51" fmla="*/ 2147483647 h 30"/>
                  <a:gd name="T52" fmla="*/ 2147483647 w 30"/>
                  <a:gd name="T53" fmla="*/ 2147483647 h 30"/>
                  <a:gd name="T54" fmla="*/ 2147483647 w 30"/>
                  <a:gd name="T55" fmla="*/ 2147483647 h 30"/>
                  <a:gd name="T56" fmla="*/ 2147483647 w 30"/>
                  <a:gd name="T57" fmla="*/ 2147483647 h 30"/>
                  <a:gd name="T58" fmla="*/ 2147483647 w 30"/>
                  <a:gd name="T59" fmla="*/ 2147483647 h 30"/>
                  <a:gd name="T60" fmla="*/ 2147483647 w 30"/>
                  <a:gd name="T61" fmla="*/ 2147483647 h 3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30">
                    <a:moveTo>
                      <a:pt x="15" y="0"/>
                    </a:moveTo>
                    <a:cubicBezTo>
                      <a:pt x="23" y="0"/>
                      <a:pt x="30" y="7"/>
                      <a:pt x="30" y="15"/>
                    </a:cubicBezTo>
                    <a:cubicBezTo>
                      <a:pt x="30" y="24"/>
                      <a:pt x="23" y="30"/>
                      <a:pt x="15" y="30"/>
                    </a:cubicBezTo>
                    <a:cubicBezTo>
                      <a:pt x="6" y="30"/>
                      <a:pt x="0" y="24"/>
                      <a:pt x="0" y="15"/>
                    </a:cubicBezTo>
                    <a:cubicBezTo>
                      <a:pt x="0" y="7"/>
                      <a:pt x="6" y="0"/>
                      <a:pt x="15" y="0"/>
                    </a:cubicBezTo>
                    <a:close/>
                    <a:moveTo>
                      <a:pt x="25" y="12"/>
                    </a:moveTo>
                    <a:cubicBezTo>
                      <a:pt x="24" y="12"/>
                      <a:pt x="24" y="13"/>
                      <a:pt x="24" y="13"/>
                    </a:cubicBezTo>
                    <a:cubicBezTo>
                      <a:pt x="23" y="14"/>
                      <a:pt x="22" y="15"/>
                      <a:pt x="23" y="15"/>
                    </a:cubicBezTo>
                    <a:cubicBezTo>
                      <a:pt x="23" y="15"/>
                      <a:pt x="23" y="17"/>
                      <a:pt x="23" y="18"/>
                    </a:cubicBezTo>
                    <a:cubicBezTo>
                      <a:pt x="23" y="19"/>
                      <a:pt x="21" y="21"/>
                      <a:pt x="21" y="22"/>
                    </a:cubicBezTo>
                    <a:cubicBezTo>
                      <a:pt x="20" y="23"/>
                      <a:pt x="18" y="26"/>
                      <a:pt x="18" y="23"/>
                    </a:cubicBezTo>
                    <a:cubicBezTo>
                      <a:pt x="19" y="20"/>
                      <a:pt x="19" y="17"/>
                      <a:pt x="18" y="17"/>
                    </a:cubicBezTo>
                    <a:cubicBezTo>
                      <a:pt x="17" y="16"/>
                      <a:pt x="17" y="15"/>
                      <a:pt x="16" y="14"/>
                    </a:cubicBezTo>
                    <a:cubicBezTo>
                      <a:pt x="16" y="13"/>
                      <a:pt x="12" y="14"/>
                      <a:pt x="12" y="12"/>
                    </a:cubicBezTo>
                    <a:cubicBezTo>
                      <a:pt x="11" y="11"/>
                      <a:pt x="13" y="11"/>
                      <a:pt x="14" y="10"/>
                    </a:cubicBezTo>
                    <a:cubicBezTo>
                      <a:pt x="15" y="10"/>
                      <a:pt x="17" y="9"/>
                      <a:pt x="15" y="8"/>
                    </a:cubicBezTo>
                    <a:cubicBezTo>
                      <a:pt x="13" y="8"/>
                      <a:pt x="14" y="7"/>
                      <a:pt x="13" y="7"/>
                    </a:cubicBezTo>
                    <a:cubicBezTo>
                      <a:pt x="12" y="7"/>
                      <a:pt x="10" y="8"/>
                      <a:pt x="10" y="9"/>
                    </a:cubicBezTo>
                    <a:cubicBezTo>
                      <a:pt x="10" y="11"/>
                      <a:pt x="9" y="13"/>
                      <a:pt x="9" y="11"/>
                    </a:cubicBezTo>
                    <a:cubicBezTo>
                      <a:pt x="8" y="9"/>
                      <a:pt x="9" y="6"/>
                      <a:pt x="8" y="8"/>
                    </a:cubicBezTo>
                    <a:cubicBezTo>
                      <a:pt x="7" y="10"/>
                      <a:pt x="7" y="10"/>
                      <a:pt x="6" y="10"/>
                    </a:cubicBezTo>
                    <a:cubicBezTo>
                      <a:pt x="5" y="10"/>
                      <a:pt x="5" y="13"/>
                      <a:pt x="5" y="11"/>
                    </a:cubicBezTo>
                    <a:cubicBezTo>
                      <a:pt x="4" y="13"/>
                      <a:pt x="4" y="14"/>
                      <a:pt x="4" y="15"/>
                    </a:cubicBezTo>
                    <a:cubicBezTo>
                      <a:pt x="4" y="15"/>
                      <a:pt x="4" y="16"/>
                      <a:pt x="4" y="16"/>
                    </a:cubicBezTo>
                    <a:cubicBezTo>
                      <a:pt x="4" y="16"/>
                      <a:pt x="5" y="16"/>
                      <a:pt x="5" y="16"/>
                    </a:cubicBezTo>
                    <a:cubicBezTo>
                      <a:pt x="6" y="18"/>
                      <a:pt x="6" y="18"/>
                      <a:pt x="8" y="18"/>
                    </a:cubicBezTo>
                    <a:cubicBezTo>
                      <a:pt x="10" y="18"/>
                      <a:pt x="9" y="19"/>
                      <a:pt x="7" y="19"/>
                    </a:cubicBezTo>
                    <a:cubicBezTo>
                      <a:pt x="6" y="20"/>
                      <a:pt x="7" y="21"/>
                      <a:pt x="6" y="22"/>
                    </a:cubicBezTo>
                    <a:cubicBezTo>
                      <a:pt x="8" y="25"/>
                      <a:pt x="11" y="26"/>
                      <a:pt x="15" y="26"/>
                    </a:cubicBezTo>
                    <a:cubicBezTo>
                      <a:pt x="21" y="26"/>
                      <a:pt x="26" y="21"/>
                      <a:pt x="26" y="15"/>
                    </a:cubicBezTo>
                    <a:cubicBezTo>
                      <a:pt x="26" y="14"/>
                      <a:pt x="25" y="13"/>
                      <a:pt x="25" y="1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65" name="椭圆 64"/>
              <p:cNvSpPr/>
              <p:nvPr/>
            </p:nvSpPr>
            <p:spPr>
              <a:xfrm>
                <a:off x="7270144" y="288791"/>
                <a:ext cx="397302" cy="399415"/>
              </a:xfrm>
              <a:prstGeom prst="ellipse">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cxnSp>
        <p:nvCxnSpPr>
          <p:cNvPr id="66" name="直接连接符 65"/>
          <p:cNvCxnSpPr/>
          <p:nvPr/>
        </p:nvCxnSpPr>
        <p:spPr>
          <a:xfrm>
            <a:off x="2706867" y="4157133"/>
            <a:ext cx="924863" cy="0"/>
          </a:xfrm>
          <a:prstGeom prst="line">
            <a:avLst/>
          </a:pr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cxnSp>
      <p:sp>
        <p:nvSpPr>
          <p:cNvPr id="67" name="任意多边形 66"/>
          <p:cNvSpPr/>
          <p:nvPr/>
        </p:nvSpPr>
        <p:spPr>
          <a:xfrm>
            <a:off x="2711100" y="3263901"/>
            <a:ext cx="920629" cy="546100"/>
          </a:xfrm>
          <a:custGeom>
            <a:avLst/>
            <a:gdLst>
              <a:gd name="connsiteX0" fmla="*/ 0 w 852616"/>
              <a:gd name="connsiteY0" fmla="*/ 506627 h 506627"/>
              <a:gd name="connsiteX1" fmla="*/ 481914 w 852616"/>
              <a:gd name="connsiteY1" fmla="*/ 0 h 506627"/>
              <a:gd name="connsiteX2" fmla="*/ 852616 w 852616"/>
              <a:gd name="connsiteY2" fmla="*/ 0 h 506627"/>
            </a:gdLst>
            <a:ahLst/>
            <a:cxnLst>
              <a:cxn ang="0">
                <a:pos x="connsiteX0" y="connsiteY0"/>
              </a:cxn>
              <a:cxn ang="0">
                <a:pos x="connsiteX1" y="connsiteY1"/>
              </a:cxn>
              <a:cxn ang="0">
                <a:pos x="connsiteX2" y="connsiteY2"/>
              </a:cxn>
            </a:cxnLst>
            <a:rect l="l" t="t" r="r" b="b"/>
            <a:pathLst>
              <a:path w="852616" h="506627">
                <a:moveTo>
                  <a:pt x="0" y="506627"/>
                </a:moveTo>
                <a:lnTo>
                  <a:pt x="481914" y="0"/>
                </a:lnTo>
                <a:lnTo>
                  <a:pt x="852616" y="0"/>
                </a:lnTo>
              </a:path>
            </a:pathLst>
          </a:cu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prstClr val="black"/>
              </a:solidFill>
            </a:endParaRPr>
          </a:p>
        </p:txBody>
      </p:sp>
      <p:sp>
        <p:nvSpPr>
          <p:cNvPr id="68" name="任意多边形 67"/>
          <p:cNvSpPr/>
          <p:nvPr/>
        </p:nvSpPr>
        <p:spPr>
          <a:xfrm>
            <a:off x="2711100" y="2410885"/>
            <a:ext cx="920629" cy="865716"/>
          </a:xfrm>
          <a:custGeom>
            <a:avLst/>
            <a:gdLst>
              <a:gd name="connsiteX0" fmla="*/ 0 w 852616"/>
              <a:gd name="connsiteY0" fmla="*/ 506627 h 506627"/>
              <a:gd name="connsiteX1" fmla="*/ 481914 w 852616"/>
              <a:gd name="connsiteY1" fmla="*/ 0 h 506627"/>
              <a:gd name="connsiteX2" fmla="*/ 852616 w 852616"/>
              <a:gd name="connsiteY2" fmla="*/ 0 h 506627"/>
            </a:gdLst>
            <a:ahLst/>
            <a:cxnLst>
              <a:cxn ang="0">
                <a:pos x="connsiteX0" y="connsiteY0"/>
              </a:cxn>
              <a:cxn ang="0">
                <a:pos x="connsiteX1" y="connsiteY1"/>
              </a:cxn>
              <a:cxn ang="0">
                <a:pos x="connsiteX2" y="connsiteY2"/>
              </a:cxn>
            </a:cxnLst>
            <a:rect l="l" t="t" r="r" b="b"/>
            <a:pathLst>
              <a:path w="852616" h="506627">
                <a:moveTo>
                  <a:pt x="0" y="506627"/>
                </a:moveTo>
                <a:lnTo>
                  <a:pt x="481914" y="0"/>
                </a:lnTo>
                <a:lnTo>
                  <a:pt x="852616" y="0"/>
                </a:lnTo>
              </a:path>
            </a:pathLst>
          </a:cu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prstClr val="black"/>
              </a:solidFill>
            </a:endParaRPr>
          </a:p>
        </p:txBody>
      </p:sp>
      <p:sp>
        <p:nvSpPr>
          <p:cNvPr id="69" name="任意多边形 68"/>
          <p:cNvSpPr/>
          <p:nvPr/>
        </p:nvSpPr>
        <p:spPr>
          <a:xfrm>
            <a:off x="2711100" y="1528234"/>
            <a:ext cx="920629" cy="1496484"/>
          </a:xfrm>
          <a:custGeom>
            <a:avLst/>
            <a:gdLst>
              <a:gd name="connsiteX0" fmla="*/ 0 w 852616"/>
              <a:gd name="connsiteY0" fmla="*/ 506627 h 506627"/>
              <a:gd name="connsiteX1" fmla="*/ 481914 w 852616"/>
              <a:gd name="connsiteY1" fmla="*/ 0 h 506627"/>
              <a:gd name="connsiteX2" fmla="*/ 852616 w 852616"/>
              <a:gd name="connsiteY2" fmla="*/ 0 h 506627"/>
            </a:gdLst>
            <a:ahLst/>
            <a:cxnLst>
              <a:cxn ang="0">
                <a:pos x="connsiteX0" y="connsiteY0"/>
              </a:cxn>
              <a:cxn ang="0">
                <a:pos x="connsiteX1" y="connsiteY1"/>
              </a:cxn>
              <a:cxn ang="0">
                <a:pos x="connsiteX2" y="connsiteY2"/>
              </a:cxn>
            </a:cxnLst>
            <a:rect l="l" t="t" r="r" b="b"/>
            <a:pathLst>
              <a:path w="852616" h="506627">
                <a:moveTo>
                  <a:pt x="0" y="506627"/>
                </a:moveTo>
                <a:lnTo>
                  <a:pt x="481914" y="0"/>
                </a:lnTo>
                <a:lnTo>
                  <a:pt x="852616" y="0"/>
                </a:lnTo>
              </a:path>
            </a:pathLst>
          </a:custGeom>
          <a:ln w="3175">
            <a:solidFill>
              <a:schemeClr val="tx1">
                <a:lumMod val="75000"/>
                <a:lumOff val="25000"/>
              </a:schemeClr>
            </a:solidFill>
            <a:prstDash val="sysDot"/>
            <a:headEnd type="oval"/>
            <a:tailEnd type="oval"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2400">
              <a:solidFill>
                <a:prstClr val="black"/>
              </a:solidFill>
            </a:endParaRPr>
          </a:p>
        </p:txBody>
      </p:sp>
      <p:sp>
        <p:nvSpPr>
          <p:cNvPr id="70" name="Text Box 11"/>
          <p:cNvSpPr txBox="1">
            <a:spLocks noChangeArrowheads="1"/>
          </p:cNvSpPr>
          <p:nvPr/>
        </p:nvSpPr>
        <p:spPr bwMode="auto">
          <a:xfrm>
            <a:off x="6761873" y="4900087"/>
            <a:ext cx="48042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71" name="直接连接符 70"/>
          <p:cNvCxnSpPr/>
          <p:nvPr/>
        </p:nvCxnSpPr>
        <p:spPr>
          <a:xfrm>
            <a:off x="6914254" y="4889500"/>
            <a:ext cx="465182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2" name="组合 71"/>
          <p:cNvGrpSpPr>
            <a:grpSpLocks/>
          </p:cNvGrpSpPr>
          <p:nvPr/>
        </p:nvGrpSpPr>
        <p:grpSpPr bwMode="auto">
          <a:xfrm>
            <a:off x="6918485" y="4394199"/>
            <a:ext cx="4581723" cy="461664"/>
            <a:chOff x="712883" y="814088"/>
            <a:chExt cx="3436963" cy="346248"/>
          </a:xfrm>
        </p:grpSpPr>
        <p:grpSp>
          <p:nvGrpSpPr>
            <p:cNvPr id="15389" name="组合 107"/>
            <p:cNvGrpSpPr>
              <a:grpSpLocks/>
            </p:cNvGrpSpPr>
            <p:nvPr/>
          </p:nvGrpSpPr>
          <p:grpSpPr bwMode="auto">
            <a:xfrm>
              <a:off x="929162" y="814088"/>
              <a:ext cx="3220684" cy="346248"/>
              <a:chOff x="1129363" y="979710"/>
              <a:chExt cx="3219918" cy="348192"/>
            </a:xfrm>
          </p:grpSpPr>
          <p:sp>
            <p:nvSpPr>
              <p:cNvPr id="15393"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5394"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9" name="直接连接符 78"/>
              <p:cNvCxnSpPr/>
              <p:nvPr/>
            </p:nvCxnSpPr>
            <p:spPr>
              <a:xfrm>
                <a:off x="2689240" y="1037181"/>
                <a:ext cx="0" cy="25383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390" name="组合 73"/>
            <p:cNvGrpSpPr>
              <a:grpSpLocks/>
            </p:cNvGrpSpPr>
            <p:nvPr/>
          </p:nvGrpSpPr>
          <p:grpSpPr bwMode="auto">
            <a:xfrm>
              <a:off x="712883" y="871240"/>
              <a:ext cx="215800" cy="215800"/>
              <a:chOff x="515183" y="750888"/>
              <a:chExt cx="215800" cy="215800"/>
            </a:xfrm>
          </p:grpSpPr>
          <p:sp>
            <p:nvSpPr>
              <p:cNvPr id="75" name="椭圆 74"/>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6"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86"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87" name="组合 86"/>
          <p:cNvGrpSpPr>
            <a:grpSpLocks noChangeAspect="1"/>
          </p:cNvGrpSpPr>
          <p:nvPr/>
        </p:nvGrpSpPr>
        <p:grpSpPr>
          <a:xfrm>
            <a:off x="11272876" y="6423383"/>
            <a:ext cx="312251" cy="312292"/>
            <a:chOff x="-5821363" y="4260850"/>
            <a:chExt cx="1368425" cy="1368425"/>
          </a:xfrm>
        </p:grpSpPr>
        <p:sp>
          <p:nvSpPr>
            <p:cNvPr id="88"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9"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90"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714376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25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22" presetClass="entr" presetSubtype="2" fill="hold" grpId="0" nodeType="withEffect">
                                  <p:stCondLst>
                                    <p:cond delay="75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400"/>
                                        <p:tgtEl>
                                          <p:spTgt spid="19"/>
                                        </p:tgtEl>
                                      </p:cBhvr>
                                    </p:animEffect>
                                  </p:childTnLst>
                                </p:cTn>
                              </p:par>
                              <p:par>
                                <p:cTn id="16" presetID="22" presetClass="entr" presetSubtype="2" fill="hold" grpId="0" nodeType="withEffect">
                                  <p:stCondLst>
                                    <p:cond delay="750"/>
                                  </p:stCondLst>
                                  <p:childTnLst>
                                    <p:set>
                                      <p:cBhvr>
                                        <p:cTn id="17" dur="1" fill="hold">
                                          <p:stCondLst>
                                            <p:cond delay="0"/>
                                          </p:stCondLst>
                                        </p:cTn>
                                        <p:tgtEl>
                                          <p:spTgt spid="18"/>
                                        </p:tgtEl>
                                        <p:attrNameLst>
                                          <p:attrName>style.visibility</p:attrName>
                                        </p:attrNameLst>
                                      </p:cBhvr>
                                      <p:to>
                                        <p:strVal val="visible"/>
                                      </p:to>
                                    </p:set>
                                    <p:animEffect transition="in" filter="wipe(right)">
                                      <p:cBhvr>
                                        <p:cTn id="18" dur="400"/>
                                        <p:tgtEl>
                                          <p:spTgt spid="18"/>
                                        </p:tgtEl>
                                      </p:cBhvr>
                                    </p:animEffect>
                                  </p:childTnLst>
                                </p:cTn>
                              </p:par>
                              <p:par>
                                <p:cTn id="19" presetID="22" presetClass="entr" presetSubtype="2" fill="hold" grpId="0" nodeType="withEffect">
                                  <p:stCondLst>
                                    <p:cond delay="750"/>
                                  </p:stCondLst>
                                  <p:childTnLst>
                                    <p:set>
                                      <p:cBhvr>
                                        <p:cTn id="20" dur="1" fill="hold">
                                          <p:stCondLst>
                                            <p:cond delay="0"/>
                                          </p:stCondLst>
                                        </p:cTn>
                                        <p:tgtEl>
                                          <p:spTgt spid="17"/>
                                        </p:tgtEl>
                                        <p:attrNameLst>
                                          <p:attrName>style.visibility</p:attrName>
                                        </p:attrNameLst>
                                      </p:cBhvr>
                                      <p:to>
                                        <p:strVal val="visible"/>
                                      </p:to>
                                    </p:set>
                                    <p:animEffect transition="in" filter="wipe(right)">
                                      <p:cBhvr>
                                        <p:cTn id="21" dur="400"/>
                                        <p:tgtEl>
                                          <p:spTgt spid="17"/>
                                        </p:tgtEl>
                                      </p:cBhvr>
                                    </p:animEffect>
                                  </p:childTnLst>
                                </p:cTn>
                              </p:par>
                              <p:par>
                                <p:cTn id="22" presetID="22" presetClass="entr" presetSubtype="4" fill="hold" nodeType="withEffect">
                                  <p:stCondLst>
                                    <p:cond delay="100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400"/>
                                        <p:tgtEl>
                                          <p:spTgt spid="23"/>
                                        </p:tgtEl>
                                      </p:cBhvr>
                                    </p:animEffect>
                                  </p:childTnLst>
                                </p:cTn>
                              </p:par>
                              <p:par>
                                <p:cTn id="25" presetID="22" presetClass="entr" presetSubtype="8" fill="hold" nodeType="withEffect">
                                  <p:stCondLst>
                                    <p:cond delay="1500"/>
                                  </p:stCondLst>
                                  <p:childTnLst>
                                    <p:set>
                                      <p:cBhvr>
                                        <p:cTn id="26" dur="1" fill="hold">
                                          <p:stCondLst>
                                            <p:cond delay="0"/>
                                          </p:stCondLst>
                                        </p:cTn>
                                        <p:tgtEl>
                                          <p:spTgt spid="66"/>
                                        </p:tgtEl>
                                        <p:attrNameLst>
                                          <p:attrName>style.visibility</p:attrName>
                                        </p:attrNameLst>
                                      </p:cBhvr>
                                      <p:to>
                                        <p:strVal val="visible"/>
                                      </p:to>
                                    </p:set>
                                    <p:animEffect transition="in" filter="wipe(left)">
                                      <p:cBhvr>
                                        <p:cTn id="27" dur="400"/>
                                        <p:tgtEl>
                                          <p:spTgt spid="66"/>
                                        </p:tgtEl>
                                      </p:cBhvr>
                                    </p:animEffect>
                                  </p:childTnLst>
                                </p:cTn>
                              </p:par>
                              <p:par>
                                <p:cTn id="28" presetID="53" presetClass="entr" presetSubtype="16" fill="hold" nodeType="withEffect">
                                  <p:stCondLst>
                                    <p:cond delay="2000"/>
                                  </p:stCondLst>
                                  <p:childTnLst>
                                    <p:set>
                                      <p:cBhvr>
                                        <p:cTn id="29" dur="1" fill="hold">
                                          <p:stCondLst>
                                            <p:cond delay="0"/>
                                          </p:stCondLst>
                                        </p:cTn>
                                        <p:tgtEl>
                                          <p:spTgt spid="60"/>
                                        </p:tgtEl>
                                        <p:attrNameLst>
                                          <p:attrName>style.visibility</p:attrName>
                                        </p:attrNameLst>
                                      </p:cBhvr>
                                      <p:to>
                                        <p:strVal val="visible"/>
                                      </p:to>
                                    </p:set>
                                    <p:anim calcmode="lin" valueType="num">
                                      <p:cBhvr>
                                        <p:cTn id="30" dur="400" fill="hold"/>
                                        <p:tgtEl>
                                          <p:spTgt spid="60"/>
                                        </p:tgtEl>
                                        <p:attrNameLst>
                                          <p:attrName>ppt_w</p:attrName>
                                        </p:attrNameLst>
                                      </p:cBhvr>
                                      <p:tavLst>
                                        <p:tav tm="0">
                                          <p:val>
                                            <p:fltVal val="0"/>
                                          </p:val>
                                        </p:tav>
                                        <p:tav tm="100000">
                                          <p:val>
                                            <p:strVal val="#ppt_w"/>
                                          </p:val>
                                        </p:tav>
                                      </p:tavLst>
                                    </p:anim>
                                    <p:anim calcmode="lin" valueType="num">
                                      <p:cBhvr>
                                        <p:cTn id="31" dur="400" fill="hold"/>
                                        <p:tgtEl>
                                          <p:spTgt spid="60"/>
                                        </p:tgtEl>
                                        <p:attrNameLst>
                                          <p:attrName>ppt_h</p:attrName>
                                        </p:attrNameLst>
                                      </p:cBhvr>
                                      <p:tavLst>
                                        <p:tav tm="0">
                                          <p:val>
                                            <p:fltVal val="0"/>
                                          </p:val>
                                        </p:tav>
                                        <p:tav tm="100000">
                                          <p:val>
                                            <p:strVal val="#ppt_h"/>
                                          </p:val>
                                        </p:tav>
                                      </p:tavLst>
                                    </p:anim>
                                    <p:animEffect transition="in" filter="fade">
                                      <p:cBhvr>
                                        <p:cTn id="32" dur="400"/>
                                        <p:tgtEl>
                                          <p:spTgt spid="60"/>
                                        </p:tgtEl>
                                      </p:cBhvr>
                                    </p:animEffect>
                                  </p:childTnLst>
                                </p:cTn>
                              </p:par>
                              <p:par>
                                <p:cTn id="33" presetID="22" presetClass="entr" presetSubtype="8" fill="hold" nodeType="withEffect">
                                  <p:stCondLst>
                                    <p:cond delay="225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400"/>
                                        <p:tgtEl>
                                          <p:spTgt spid="24"/>
                                        </p:tgtEl>
                                      </p:cBhvr>
                                    </p:animEffect>
                                  </p:childTnLst>
                                </p:cTn>
                              </p:par>
                              <p:par>
                                <p:cTn id="36" presetID="22" presetClass="entr" presetSubtype="4" fill="hold" nodeType="withEffect">
                                  <p:stCondLst>
                                    <p:cond delay="225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400"/>
                                        <p:tgtEl>
                                          <p:spTgt spid="22"/>
                                        </p:tgtEl>
                                      </p:cBhvr>
                                    </p:animEffect>
                                  </p:childTnLst>
                                </p:cTn>
                              </p:par>
                              <p:par>
                                <p:cTn id="39" presetID="22" presetClass="entr" presetSubtype="4" fill="hold" nodeType="withEffect">
                                  <p:stCondLst>
                                    <p:cond delay="2750"/>
                                  </p:stCondLst>
                                  <p:childTnLst>
                                    <p:set>
                                      <p:cBhvr>
                                        <p:cTn id="40" dur="1" fill="hold">
                                          <p:stCondLst>
                                            <p:cond delay="0"/>
                                          </p:stCondLst>
                                        </p:cTn>
                                        <p:tgtEl>
                                          <p:spTgt spid="67"/>
                                        </p:tgtEl>
                                        <p:attrNameLst>
                                          <p:attrName>style.visibility</p:attrName>
                                        </p:attrNameLst>
                                      </p:cBhvr>
                                      <p:to>
                                        <p:strVal val="visible"/>
                                      </p:to>
                                    </p:set>
                                    <p:animEffect transition="in" filter="wipe(down)">
                                      <p:cBhvr>
                                        <p:cTn id="41" dur="400"/>
                                        <p:tgtEl>
                                          <p:spTgt spid="67"/>
                                        </p:tgtEl>
                                      </p:cBhvr>
                                    </p:animEffect>
                                  </p:childTnLst>
                                </p:cTn>
                              </p:par>
                              <p:par>
                                <p:cTn id="42" presetID="53" presetClass="entr" presetSubtype="16" fill="hold" nodeType="withEffect">
                                  <p:stCondLst>
                                    <p:cond delay="3250"/>
                                  </p:stCondLst>
                                  <p:childTnLst>
                                    <p:set>
                                      <p:cBhvr>
                                        <p:cTn id="43" dur="1" fill="hold">
                                          <p:stCondLst>
                                            <p:cond delay="0"/>
                                          </p:stCondLst>
                                        </p:cTn>
                                        <p:tgtEl>
                                          <p:spTgt spid="53"/>
                                        </p:tgtEl>
                                        <p:attrNameLst>
                                          <p:attrName>style.visibility</p:attrName>
                                        </p:attrNameLst>
                                      </p:cBhvr>
                                      <p:to>
                                        <p:strVal val="visible"/>
                                      </p:to>
                                    </p:set>
                                    <p:anim calcmode="lin" valueType="num">
                                      <p:cBhvr>
                                        <p:cTn id="44" dur="400" fill="hold"/>
                                        <p:tgtEl>
                                          <p:spTgt spid="53"/>
                                        </p:tgtEl>
                                        <p:attrNameLst>
                                          <p:attrName>ppt_w</p:attrName>
                                        </p:attrNameLst>
                                      </p:cBhvr>
                                      <p:tavLst>
                                        <p:tav tm="0">
                                          <p:val>
                                            <p:fltVal val="0"/>
                                          </p:val>
                                        </p:tav>
                                        <p:tav tm="100000">
                                          <p:val>
                                            <p:strVal val="#ppt_w"/>
                                          </p:val>
                                        </p:tav>
                                      </p:tavLst>
                                    </p:anim>
                                    <p:anim calcmode="lin" valueType="num">
                                      <p:cBhvr>
                                        <p:cTn id="45" dur="400" fill="hold"/>
                                        <p:tgtEl>
                                          <p:spTgt spid="53"/>
                                        </p:tgtEl>
                                        <p:attrNameLst>
                                          <p:attrName>ppt_h</p:attrName>
                                        </p:attrNameLst>
                                      </p:cBhvr>
                                      <p:tavLst>
                                        <p:tav tm="0">
                                          <p:val>
                                            <p:fltVal val="0"/>
                                          </p:val>
                                        </p:tav>
                                        <p:tav tm="100000">
                                          <p:val>
                                            <p:strVal val="#ppt_h"/>
                                          </p:val>
                                        </p:tav>
                                      </p:tavLst>
                                    </p:anim>
                                    <p:animEffect transition="in" filter="fade">
                                      <p:cBhvr>
                                        <p:cTn id="46" dur="400"/>
                                        <p:tgtEl>
                                          <p:spTgt spid="53"/>
                                        </p:tgtEl>
                                      </p:cBhvr>
                                    </p:animEffect>
                                  </p:childTnLst>
                                </p:cTn>
                              </p:par>
                              <p:par>
                                <p:cTn id="47" presetID="22" presetClass="entr" presetSubtype="8" fill="hold" nodeType="withEffect">
                                  <p:stCondLst>
                                    <p:cond delay="350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400"/>
                                        <p:tgtEl>
                                          <p:spTgt spid="27"/>
                                        </p:tgtEl>
                                      </p:cBhvr>
                                    </p:animEffect>
                                  </p:childTnLst>
                                </p:cTn>
                              </p:par>
                              <p:par>
                                <p:cTn id="50" presetID="22" presetClass="entr" presetSubtype="4" fill="hold" nodeType="withEffect">
                                  <p:stCondLst>
                                    <p:cond delay="3500"/>
                                  </p:stCondLst>
                                  <p:childTnLst>
                                    <p:set>
                                      <p:cBhvr>
                                        <p:cTn id="51" dur="1" fill="hold">
                                          <p:stCondLst>
                                            <p:cond delay="0"/>
                                          </p:stCondLst>
                                        </p:cTn>
                                        <p:tgtEl>
                                          <p:spTgt spid="21"/>
                                        </p:tgtEl>
                                        <p:attrNameLst>
                                          <p:attrName>style.visibility</p:attrName>
                                        </p:attrNameLst>
                                      </p:cBhvr>
                                      <p:to>
                                        <p:strVal val="visible"/>
                                      </p:to>
                                    </p:set>
                                    <p:animEffect transition="in" filter="wipe(down)">
                                      <p:cBhvr>
                                        <p:cTn id="52" dur="400"/>
                                        <p:tgtEl>
                                          <p:spTgt spid="21"/>
                                        </p:tgtEl>
                                      </p:cBhvr>
                                    </p:animEffect>
                                  </p:childTnLst>
                                </p:cTn>
                              </p:par>
                              <p:par>
                                <p:cTn id="53" presetID="22" presetClass="entr" presetSubtype="4" fill="hold" nodeType="withEffect">
                                  <p:stCondLst>
                                    <p:cond delay="4000"/>
                                  </p:stCondLst>
                                  <p:childTnLst>
                                    <p:set>
                                      <p:cBhvr>
                                        <p:cTn id="54" dur="1" fill="hold">
                                          <p:stCondLst>
                                            <p:cond delay="0"/>
                                          </p:stCondLst>
                                        </p:cTn>
                                        <p:tgtEl>
                                          <p:spTgt spid="68"/>
                                        </p:tgtEl>
                                        <p:attrNameLst>
                                          <p:attrName>style.visibility</p:attrName>
                                        </p:attrNameLst>
                                      </p:cBhvr>
                                      <p:to>
                                        <p:strVal val="visible"/>
                                      </p:to>
                                    </p:set>
                                    <p:animEffect transition="in" filter="wipe(down)">
                                      <p:cBhvr>
                                        <p:cTn id="55" dur="400"/>
                                        <p:tgtEl>
                                          <p:spTgt spid="68"/>
                                        </p:tgtEl>
                                      </p:cBhvr>
                                    </p:animEffect>
                                  </p:childTnLst>
                                </p:cTn>
                              </p:par>
                              <p:par>
                                <p:cTn id="56" presetID="53" presetClass="entr" presetSubtype="16" fill="hold" nodeType="withEffect">
                                  <p:stCondLst>
                                    <p:cond delay="4500"/>
                                  </p:stCondLst>
                                  <p:childTnLst>
                                    <p:set>
                                      <p:cBhvr>
                                        <p:cTn id="57" dur="1" fill="hold">
                                          <p:stCondLst>
                                            <p:cond delay="0"/>
                                          </p:stCondLst>
                                        </p:cTn>
                                        <p:tgtEl>
                                          <p:spTgt spid="46"/>
                                        </p:tgtEl>
                                        <p:attrNameLst>
                                          <p:attrName>style.visibility</p:attrName>
                                        </p:attrNameLst>
                                      </p:cBhvr>
                                      <p:to>
                                        <p:strVal val="visible"/>
                                      </p:to>
                                    </p:set>
                                    <p:anim calcmode="lin" valueType="num">
                                      <p:cBhvr>
                                        <p:cTn id="58" dur="400" fill="hold"/>
                                        <p:tgtEl>
                                          <p:spTgt spid="46"/>
                                        </p:tgtEl>
                                        <p:attrNameLst>
                                          <p:attrName>ppt_w</p:attrName>
                                        </p:attrNameLst>
                                      </p:cBhvr>
                                      <p:tavLst>
                                        <p:tav tm="0">
                                          <p:val>
                                            <p:fltVal val="0"/>
                                          </p:val>
                                        </p:tav>
                                        <p:tav tm="100000">
                                          <p:val>
                                            <p:strVal val="#ppt_w"/>
                                          </p:val>
                                        </p:tav>
                                      </p:tavLst>
                                    </p:anim>
                                    <p:anim calcmode="lin" valueType="num">
                                      <p:cBhvr>
                                        <p:cTn id="59" dur="400" fill="hold"/>
                                        <p:tgtEl>
                                          <p:spTgt spid="46"/>
                                        </p:tgtEl>
                                        <p:attrNameLst>
                                          <p:attrName>ppt_h</p:attrName>
                                        </p:attrNameLst>
                                      </p:cBhvr>
                                      <p:tavLst>
                                        <p:tav tm="0">
                                          <p:val>
                                            <p:fltVal val="0"/>
                                          </p:val>
                                        </p:tav>
                                        <p:tav tm="100000">
                                          <p:val>
                                            <p:strVal val="#ppt_h"/>
                                          </p:val>
                                        </p:tav>
                                      </p:tavLst>
                                    </p:anim>
                                    <p:animEffect transition="in" filter="fade">
                                      <p:cBhvr>
                                        <p:cTn id="60" dur="400"/>
                                        <p:tgtEl>
                                          <p:spTgt spid="46"/>
                                        </p:tgtEl>
                                      </p:cBhvr>
                                    </p:animEffect>
                                  </p:childTnLst>
                                </p:cTn>
                              </p:par>
                              <p:par>
                                <p:cTn id="61" presetID="22" presetClass="entr" presetSubtype="8" fill="hold" nodeType="withEffect">
                                  <p:stCondLst>
                                    <p:cond delay="4750"/>
                                  </p:stCondLst>
                                  <p:childTnLst>
                                    <p:set>
                                      <p:cBhvr>
                                        <p:cTn id="62" dur="1" fill="hold">
                                          <p:stCondLst>
                                            <p:cond delay="0"/>
                                          </p:stCondLst>
                                        </p:cTn>
                                        <p:tgtEl>
                                          <p:spTgt spid="30"/>
                                        </p:tgtEl>
                                        <p:attrNameLst>
                                          <p:attrName>style.visibility</p:attrName>
                                        </p:attrNameLst>
                                      </p:cBhvr>
                                      <p:to>
                                        <p:strVal val="visible"/>
                                      </p:to>
                                    </p:set>
                                    <p:animEffect transition="in" filter="wipe(left)">
                                      <p:cBhvr>
                                        <p:cTn id="63" dur="400"/>
                                        <p:tgtEl>
                                          <p:spTgt spid="30"/>
                                        </p:tgtEl>
                                      </p:cBhvr>
                                    </p:animEffect>
                                  </p:childTnLst>
                                </p:cTn>
                              </p:par>
                              <p:par>
                                <p:cTn id="64" presetID="22" presetClass="entr" presetSubtype="4" fill="hold" nodeType="withEffect">
                                  <p:stCondLst>
                                    <p:cond delay="4750"/>
                                  </p:stCondLst>
                                  <p:childTnLst>
                                    <p:set>
                                      <p:cBhvr>
                                        <p:cTn id="65" dur="1" fill="hold">
                                          <p:stCondLst>
                                            <p:cond delay="0"/>
                                          </p:stCondLst>
                                        </p:cTn>
                                        <p:tgtEl>
                                          <p:spTgt spid="20"/>
                                        </p:tgtEl>
                                        <p:attrNameLst>
                                          <p:attrName>style.visibility</p:attrName>
                                        </p:attrNameLst>
                                      </p:cBhvr>
                                      <p:to>
                                        <p:strVal val="visible"/>
                                      </p:to>
                                    </p:set>
                                    <p:animEffect transition="in" filter="wipe(down)">
                                      <p:cBhvr>
                                        <p:cTn id="66" dur="400"/>
                                        <p:tgtEl>
                                          <p:spTgt spid="20"/>
                                        </p:tgtEl>
                                      </p:cBhvr>
                                    </p:animEffect>
                                  </p:childTnLst>
                                </p:cTn>
                              </p:par>
                              <p:par>
                                <p:cTn id="67" presetID="22" presetClass="entr" presetSubtype="4" fill="hold" nodeType="withEffect">
                                  <p:stCondLst>
                                    <p:cond delay="5250"/>
                                  </p:stCondLst>
                                  <p:childTnLst>
                                    <p:set>
                                      <p:cBhvr>
                                        <p:cTn id="68" dur="1" fill="hold">
                                          <p:stCondLst>
                                            <p:cond delay="0"/>
                                          </p:stCondLst>
                                        </p:cTn>
                                        <p:tgtEl>
                                          <p:spTgt spid="69"/>
                                        </p:tgtEl>
                                        <p:attrNameLst>
                                          <p:attrName>style.visibility</p:attrName>
                                        </p:attrNameLst>
                                      </p:cBhvr>
                                      <p:to>
                                        <p:strVal val="visible"/>
                                      </p:to>
                                    </p:set>
                                    <p:animEffect transition="in" filter="wipe(down)">
                                      <p:cBhvr>
                                        <p:cTn id="69" dur="400"/>
                                        <p:tgtEl>
                                          <p:spTgt spid="69"/>
                                        </p:tgtEl>
                                      </p:cBhvr>
                                    </p:animEffect>
                                  </p:childTnLst>
                                </p:cTn>
                              </p:par>
                              <p:par>
                                <p:cTn id="70" presetID="53" presetClass="entr" presetSubtype="16" fill="hold" nodeType="withEffect">
                                  <p:stCondLst>
                                    <p:cond delay="5750"/>
                                  </p:stCondLst>
                                  <p:childTnLst>
                                    <p:set>
                                      <p:cBhvr>
                                        <p:cTn id="71" dur="1" fill="hold">
                                          <p:stCondLst>
                                            <p:cond delay="0"/>
                                          </p:stCondLst>
                                        </p:cTn>
                                        <p:tgtEl>
                                          <p:spTgt spid="39"/>
                                        </p:tgtEl>
                                        <p:attrNameLst>
                                          <p:attrName>style.visibility</p:attrName>
                                        </p:attrNameLst>
                                      </p:cBhvr>
                                      <p:to>
                                        <p:strVal val="visible"/>
                                      </p:to>
                                    </p:set>
                                    <p:anim calcmode="lin" valueType="num">
                                      <p:cBhvr>
                                        <p:cTn id="72" dur="400" fill="hold"/>
                                        <p:tgtEl>
                                          <p:spTgt spid="39"/>
                                        </p:tgtEl>
                                        <p:attrNameLst>
                                          <p:attrName>ppt_w</p:attrName>
                                        </p:attrNameLst>
                                      </p:cBhvr>
                                      <p:tavLst>
                                        <p:tav tm="0">
                                          <p:val>
                                            <p:fltVal val="0"/>
                                          </p:val>
                                        </p:tav>
                                        <p:tav tm="100000">
                                          <p:val>
                                            <p:strVal val="#ppt_w"/>
                                          </p:val>
                                        </p:tav>
                                      </p:tavLst>
                                    </p:anim>
                                    <p:anim calcmode="lin" valueType="num">
                                      <p:cBhvr>
                                        <p:cTn id="73" dur="400" fill="hold"/>
                                        <p:tgtEl>
                                          <p:spTgt spid="39"/>
                                        </p:tgtEl>
                                        <p:attrNameLst>
                                          <p:attrName>ppt_h</p:attrName>
                                        </p:attrNameLst>
                                      </p:cBhvr>
                                      <p:tavLst>
                                        <p:tav tm="0">
                                          <p:val>
                                            <p:fltVal val="0"/>
                                          </p:val>
                                        </p:tav>
                                        <p:tav tm="100000">
                                          <p:val>
                                            <p:strVal val="#ppt_h"/>
                                          </p:val>
                                        </p:tav>
                                      </p:tavLst>
                                    </p:anim>
                                    <p:animEffect transition="in" filter="fade">
                                      <p:cBhvr>
                                        <p:cTn id="74" dur="400"/>
                                        <p:tgtEl>
                                          <p:spTgt spid="39"/>
                                        </p:tgtEl>
                                      </p:cBhvr>
                                    </p:animEffect>
                                  </p:childTnLst>
                                </p:cTn>
                              </p:par>
                              <p:par>
                                <p:cTn id="75" presetID="22" presetClass="entr" presetSubtype="8" fill="hold" nodeType="withEffect">
                                  <p:stCondLst>
                                    <p:cond delay="6000"/>
                                  </p:stCondLst>
                                  <p:childTnLst>
                                    <p:set>
                                      <p:cBhvr>
                                        <p:cTn id="76" dur="1" fill="hold">
                                          <p:stCondLst>
                                            <p:cond delay="0"/>
                                          </p:stCondLst>
                                        </p:cTn>
                                        <p:tgtEl>
                                          <p:spTgt spid="33"/>
                                        </p:tgtEl>
                                        <p:attrNameLst>
                                          <p:attrName>style.visibility</p:attrName>
                                        </p:attrNameLst>
                                      </p:cBhvr>
                                      <p:to>
                                        <p:strVal val="visible"/>
                                      </p:to>
                                    </p:set>
                                    <p:animEffect transition="in" filter="wipe(left)">
                                      <p:cBhvr>
                                        <p:cTn id="77" dur="400"/>
                                        <p:tgtEl>
                                          <p:spTgt spid="33"/>
                                        </p:tgtEl>
                                      </p:cBhvr>
                                    </p:animEffect>
                                  </p:childTnLst>
                                </p:cTn>
                              </p:par>
                              <p:par>
                                <p:cTn id="78" presetID="22" presetClass="entr" presetSubtype="8" fill="hold" grpId="0" nodeType="withEffect">
                                  <p:stCondLst>
                                    <p:cond delay="6250"/>
                                  </p:stCondLst>
                                  <p:childTnLst>
                                    <p:set>
                                      <p:cBhvr>
                                        <p:cTn id="79" dur="1" fill="hold">
                                          <p:stCondLst>
                                            <p:cond delay="0"/>
                                          </p:stCondLst>
                                        </p:cTn>
                                        <p:tgtEl>
                                          <p:spTgt spid="70"/>
                                        </p:tgtEl>
                                        <p:attrNameLst>
                                          <p:attrName>style.visibility</p:attrName>
                                        </p:attrNameLst>
                                      </p:cBhvr>
                                      <p:to>
                                        <p:strVal val="visible"/>
                                      </p:to>
                                    </p:set>
                                    <p:animEffect transition="in" filter="wipe(left)">
                                      <p:cBhvr>
                                        <p:cTn id="80" dur="400"/>
                                        <p:tgtEl>
                                          <p:spTgt spid="70"/>
                                        </p:tgtEl>
                                      </p:cBhvr>
                                    </p:animEffect>
                                  </p:childTnLst>
                                </p:cTn>
                              </p:par>
                              <p:par>
                                <p:cTn id="81" presetID="22" presetClass="entr" presetSubtype="8" fill="hold" nodeType="withEffect">
                                  <p:stCondLst>
                                    <p:cond delay="6250"/>
                                  </p:stCondLst>
                                  <p:childTnLst>
                                    <p:set>
                                      <p:cBhvr>
                                        <p:cTn id="82" dur="1" fill="hold">
                                          <p:stCondLst>
                                            <p:cond delay="0"/>
                                          </p:stCondLst>
                                        </p:cTn>
                                        <p:tgtEl>
                                          <p:spTgt spid="71"/>
                                        </p:tgtEl>
                                        <p:attrNameLst>
                                          <p:attrName>style.visibility</p:attrName>
                                        </p:attrNameLst>
                                      </p:cBhvr>
                                      <p:to>
                                        <p:strVal val="visible"/>
                                      </p:to>
                                    </p:set>
                                    <p:animEffect transition="in" filter="wipe(left)">
                                      <p:cBhvr>
                                        <p:cTn id="83" dur="250"/>
                                        <p:tgtEl>
                                          <p:spTgt spid="71"/>
                                        </p:tgtEl>
                                      </p:cBhvr>
                                    </p:animEffect>
                                  </p:childTnLst>
                                </p:cTn>
                              </p:par>
                              <p:par>
                                <p:cTn id="84" presetID="22" presetClass="entr" presetSubtype="8" fill="hold" nodeType="withEffect">
                                  <p:stCondLst>
                                    <p:cond delay="6250"/>
                                  </p:stCondLst>
                                  <p:childTnLst>
                                    <p:set>
                                      <p:cBhvr>
                                        <p:cTn id="85" dur="1" fill="hold">
                                          <p:stCondLst>
                                            <p:cond delay="0"/>
                                          </p:stCondLst>
                                        </p:cTn>
                                        <p:tgtEl>
                                          <p:spTgt spid="72"/>
                                        </p:tgtEl>
                                        <p:attrNameLst>
                                          <p:attrName>style.visibility</p:attrName>
                                        </p:attrNameLst>
                                      </p:cBhvr>
                                      <p:to>
                                        <p:strVal val="visible"/>
                                      </p:to>
                                    </p:set>
                                    <p:animEffect transition="in" filter="wipe(left)">
                                      <p:cBhvr>
                                        <p:cTn id="86" dur="250"/>
                                        <p:tgtEl>
                                          <p:spTgt spid="72"/>
                                        </p:tgtEl>
                                      </p:cBhvr>
                                    </p:animEffect>
                                  </p:childTnLst>
                                </p:cTn>
                              </p:par>
                              <p:par>
                                <p:cTn id="87" presetID="4" presetClass="entr" presetSubtype="32" fill="hold" nodeType="withEffect">
                                  <p:stCondLst>
                                    <p:cond delay="6100"/>
                                  </p:stCondLst>
                                  <p:childTnLst>
                                    <p:set>
                                      <p:cBhvr>
                                        <p:cTn id="88" dur="1" fill="hold">
                                          <p:stCondLst>
                                            <p:cond delay="0"/>
                                          </p:stCondLst>
                                        </p:cTn>
                                        <p:tgtEl>
                                          <p:spTgt spid="38"/>
                                        </p:tgtEl>
                                        <p:attrNameLst>
                                          <p:attrName>style.visibility</p:attrName>
                                        </p:attrNameLst>
                                      </p:cBhvr>
                                      <p:to>
                                        <p:strVal val="visible"/>
                                      </p:to>
                                    </p:set>
                                    <p:animEffect transition="in" filter="box(out)">
                                      <p:cBhvr>
                                        <p:cTn id="89" dur="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3113207" y="5084224"/>
            <a:ext cx="319582" cy="338553"/>
            <a:chOff x="2336017" y="4022548"/>
            <a:chExt cx="239541" cy="254627"/>
          </a:xfrm>
        </p:grpSpPr>
        <p:grpSp>
          <p:nvGrpSpPr>
            <p:cNvPr id="16457" name="组合 53"/>
            <p:cNvGrpSpPr>
              <a:grpSpLocks/>
            </p:cNvGrpSpPr>
            <p:nvPr/>
          </p:nvGrpSpPr>
          <p:grpSpPr bwMode="auto">
            <a:xfrm>
              <a:off x="2363562" y="4054768"/>
              <a:ext cx="211996" cy="211996"/>
              <a:chOff x="2814963" y="4405810"/>
              <a:chExt cx="413122" cy="413122"/>
            </a:xfrm>
          </p:grpSpPr>
          <p:sp>
            <p:nvSpPr>
              <p:cNvPr id="5" name="椭圆 4"/>
              <p:cNvSpPr/>
              <p:nvPr/>
            </p:nvSpPr>
            <p:spPr>
              <a:xfrm>
                <a:off x="2813837" y="4405067"/>
                <a:ext cx="414236" cy="412602"/>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 name="椭圆 5"/>
              <p:cNvSpPr/>
              <p:nvPr/>
            </p:nvSpPr>
            <p:spPr>
              <a:xfrm>
                <a:off x="2935457" y="4420882"/>
                <a:ext cx="172134" cy="8533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458" name="TextBox 23"/>
            <p:cNvSpPr txBox="1">
              <a:spLocks noChangeArrowheads="1"/>
            </p:cNvSpPr>
            <p:nvPr/>
          </p:nvSpPr>
          <p:spPr bwMode="auto">
            <a:xfrm>
              <a:off x="2336017" y="4022548"/>
              <a:ext cx="228500" cy="254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white"/>
                  </a:solidFill>
                  <a:latin typeface="微软雅黑" panose="020B0503020204020204" pitchFamily="34" charset="-122"/>
                  <a:ea typeface="微软雅黑" panose="020B0503020204020204" pitchFamily="34" charset="-122"/>
                </a:rPr>
                <a:t>1</a:t>
              </a:r>
              <a:endParaRPr lang="zh-CN" altLang="en-US" sz="1600">
                <a:solidFill>
                  <a:prstClr val="white"/>
                </a:solidFill>
                <a:latin typeface="微软雅黑" panose="020B0503020204020204" pitchFamily="34" charset="-122"/>
                <a:ea typeface="微软雅黑" panose="020B0503020204020204" pitchFamily="34" charset="-122"/>
              </a:endParaRPr>
            </a:p>
          </p:txBody>
        </p:sp>
      </p:grpSp>
      <p:grpSp>
        <p:nvGrpSpPr>
          <p:cNvPr id="7" name="组合 6"/>
          <p:cNvGrpSpPr>
            <a:grpSpLocks/>
          </p:cNvGrpSpPr>
          <p:nvPr/>
        </p:nvGrpSpPr>
        <p:grpSpPr bwMode="auto">
          <a:xfrm>
            <a:off x="4315313" y="5539318"/>
            <a:ext cx="305077" cy="338553"/>
            <a:chOff x="3236442" y="4364406"/>
            <a:chExt cx="228669" cy="253172"/>
          </a:xfrm>
        </p:grpSpPr>
        <p:grpSp>
          <p:nvGrpSpPr>
            <p:cNvPr id="16451" name="组合 55"/>
            <p:cNvGrpSpPr>
              <a:grpSpLocks/>
            </p:cNvGrpSpPr>
            <p:nvPr/>
          </p:nvGrpSpPr>
          <p:grpSpPr bwMode="auto">
            <a:xfrm>
              <a:off x="3253115" y="4391313"/>
              <a:ext cx="211996" cy="211996"/>
              <a:chOff x="2814963" y="4405810"/>
              <a:chExt cx="413122" cy="413122"/>
            </a:xfrm>
          </p:grpSpPr>
          <p:sp>
            <p:nvSpPr>
              <p:cNvPr id="10" name="椭圆 9"/>
              <p:cNvSpPr/>
              <p:nvPr/>
            </p:nvSpPr>
            <p:spPr>
              <a:xfrm>
                <a:off x="2816476" y="4405812"/>
                <a:ext cx="411146" cy="413330"/>
              </a:xfrm>
              <a:prstGeom prst="ellipse">
                <a:avLst/>
              </a:pr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椭圆 10"/>
              <p:cNvSpPr/>
              <p:nvPr/>
            </p:nvSpPr>
            <p:spPr>
              <a:xfrm>
                <a:off x="2935457" y="4420882"/>
                <a:ext cx="172134" cy="85336"/>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452" name="TextBox 25"/>
            <p:cNvSpPr txBox="1">
              <a:spLocks noChangeArrowheads="1"/>
            </p:cNvSpPr>
            <p:nvPr/>
          </p:nvSpPr>
          <p:spPr bwMode="auto">
            <a:xfrm>
              <a:off x="3236442" y="4364406"/>
              <a:ext cx="228500" cy="253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white"/>
                  </a:solidFill>
                  <a:latin typeface="微软雅黑" panose="020B0503020204020204" pitchFamily="34" charset="-122"/>
                  <a:ea typeface="微软雅黑" panose="020B0503020204020204" pitchFamily="34" charset="-122"/>
                </a:rPr>
                <a:t>2</a:t>
              </a:r>
              <a:endParaRPr lang="zh-CN" altLang="en-US" sz="1600">
                <a:solidFill>
                  <a:prstClr val="white"/>
                </a:solidFill>
                <a:latin typeface="微软雅黑" panose="020B0503020204020204" pitchFamily="34" charset="-122"/>
                <a:ea typeface="微软雅黑" panose="020B0503020204020204" pitchFamily="34" charset="-122"/>
              </a:endParaRPr>
            </a:p>
          </p:txBody>
        </p:sp>
      </p:grpSp>
      <p:sp>
        <p:nvSpPr>
          <p:cNvPr id="12" name="TextBox 72"/>
          <p:cNvSpPr txBox="1">
            <a:spLocks noChangeArrowheads="1"/>
          </p:cNvSpPr>
          <p:nvPr/>
        </p:nvSpPr>
        <p:spPr bwMode="auto">
          <a:xfrm>
            <a:off x="3479350" y="4988987"/>
            <a:ext cx="1096290" cy="431015"/>
          </a:xfrm>
          <a:prstGeom prst="rect">
            <a:avLst/>
          </a:prstGeom>
          <a:noFill/>
          <a:ln w="12700">
            <a:noFill/>
            <a:miter lim="800000"/>
            <a:headEnd/>
            <a:tailEnd/>
          </a:ln>
        </p:spPr>
        <p:txBody>
          <a:bodyPr>
            <a:spAutoFit/>
          </a:bodyPr>
          <a:lstStyle>
            <a:defPPr>
              <a:defRPr lang="zh-CN"/>
            </a:defPPr>
            <a:lvl1pPr fontAlgn="base">
              <a:spcBef>
                <a:spcPct val="0"/>
              </a:spcBef>
              <a:spcAft>
                <a:spcPct val="0"/>
              </a:spcAft>
              <a:defRPr sz="1100">
                <a:solidFill>
                  <a:schemeClr val="tx1">
                    <a:lumMod val="75000"/>
                    <a:lumOff val="25000"/>
                  </a:schemeClr>
                </a:solidFill>
                <a:latin typeface="微软雅黑" pitchFamily="34" charset="-122"/>
                <a:ea typeface="微软雅黑" pitchFamily="34" charset="-122"/>
                <a:cs typeface="Arial" pitchFamily="34" charset="0"/>
              </a:defRPr>
            </a:lvl1pPr>
          </a:lstStyle>
          <a:p>
            <a:pPr>
              <a:lnSpc>
                <a:spcPct val="150000"/>
              </a:lnSpc>
              <a:defRPr/>
            </a:pPr>
            <a:r>
              <a:rPr lang="zh-CN" altLang="en-US" sz="1467" kern="0" dirty="0">
                <a:solidFill>
                  <a:prstClr val="black">
                    <a:lumMod val="75000"/>
                    <a:lumOff val="25000"/>
                  </a:prstClr>
                </a:solidFill>
              </a:rPr>
              <a:t>添加标题</a:t>
            </a:r>
            <a:endParaRPr lang="en-US" altLang="zh-CN" sz="1467" kern="0" dirty="0">
              <a:solidFill>
                <a:prstClr val="black">
                  <a:lumMod val="75000"/>
                  <a:lumOff val="25000"/>
                </a:prstClr>
              </a:solidFill>
            </a:endParaRPr>
          </a:p>
        </p:txBody>
      </p:sp>
      <p:sp>
        <p:nvSpPr>
          <p:cNvPr id="13" name="TextBox 72"/>
          <p:cNvSpPr txBox="1">
            <a:spLocks noChangeArrowheads="1"/>
          </p:cNvSpPr>
          <p:nvPr/>
        </p:nvSpPr>
        <p:spPr bwMode="auto">
          <a:xfrm>
            <a:off x="4632784" y="5496987"/>
            <a:ext cx="1096290" cy="431015"/>
          </a:xfrm>
          <a:prstGeom prst="rect">
            <a:avLst/>
          </a:prstGeom>
          <a:noFill/>
          <a:ln w="12700">
            <a:noFill/>
            <a:miter lim="800000"/>
            <a:headEnd/>
            <a:tailEnd/>
          </a:ln>
        </p:spPr>
        <p:txBody>
          <a:bodyPr>
            <a:spAutoFit/>
          </a:bodyPr>
          <a:lstStyle>
            <a:defPPr>
              <a:defRPr lang="zh-CN"/>
            </a:defPPr>
            <a:lvl1pPr fontAlgn="base">
              <a:spcBef>
                <a:spcPct val="0"/>
              </a:spcBef>
              <a:spcAft>
                <a:spcPct val="0"/>
              </a:spcAft>
              <a:defRPr sz="1100">
                <a:solidFill>
                  <a:schemeClr val="tx1">
                    <a:lumMod val="75000"/>
                    <a:lumOff val="25000"/>
                  </a:schemeClr>
                </a:solidFill>
                <a:latin typeface="微软雅黑" pitchFamily="34" charset="-122"/>
                <a:ea typeface="微软雅黑" pitchFamily="34" charset="-122"/>
                <a:cs typeface="Arial" pitchFamily="34" charset="0"/>
              </a:defRPr>
            </a:lvl1pPr>
          </a:lstStyle>
          <a:p>
            <a:pPr>
              <a:lnSpc>
                <a:spcPct val="150000"/>
              </a:lnSpc>
              <a:defRPr/>
            </a:pPr>
            <a:r>
              <a:rPr lang="zh-CN" altLang="en-US" sz="1467" kern="0" dirty="0">
                <a:solidFill>
                  <a:prstClr val="black">
                    <a:lumMod val="75000"/>
                    <a:lumOff val="25000"/>
                  </a:prstClr>
                </a:solidFill>
              </a:rPr>
              <a:t>添加标题</a:t>
            </a:r>
            <a:endParaRPr lang="en-US" altLang="zh-CN" sz="1467" kern="0" dirty="0">
              <a:solidFill>
                <a:prstClr val="black">
                  <a:lumMod val="75000"/>
                  <a:lumOff val="25000"/>
                </a:prstClr>
              </a:solidFill>
            </a:endParaRPr>
          </a:p>
        </p:txBody>
      </p:sp>
      <p:grpSp>
        <p:nvGrpSpPr>
          <p:cNvPr id="14" name="组合 13"/>
          <p:cNvGrpSpPr>
            <a:grpSpLocks/>
          </p:cNvGrpSpPr>
          <p:nvPr/>
        </p:nvGrpSpPr>
        <p:grpSpPr bwMode="auto">
          <a:xfrm>
            <a:off x="6349176" y="1674285"/>
            <a:ext cx="2289935" cy="2796116"/>
            <a:chOff x="4763247" y="1464963"/>
            <a:chExt cx="1716518" cy="2097678"/>
          </a:xfrm>
        </p:grpSpPr>
        <p:grpSp>
          <p:nvGrpSpPr>
            <p:cNvPr id="16442" name="组合 4"/>
            <p:cNvGrpSpPr>
              <a:grpSpLocks/>
            </p:cNvGrpSpPr>
            <p:nvPr/>
          </p:nvGrpSpPr>
          <p:grpSpPr bwMode="auto">
            <a:xfrm rot="14041702" flipV="1">
              <a:off x="4572667" y="1655543"/>
              <a:ext cx="2097678" cy="1716518"/>
              <a:chOff x="4970584" y="3032288"/>
              <a:chExt cx="2938677" cy="2529398"/>
            </a:xfrm>
          </p:grpSpPr>
          <p:sp>
            <p:nvSpPr>
              <p:cNvPr id="17" name="Freeform 6"/>
              <p:cNvSpPr>
                <a:spLocks/>
              </p:cNvSpPr>
              <p:nvPr/>
            </p:nvSpPr>
            <p:spPr bwMode="auto">
              <a:xfrm rot="1897191">
                <a:off x="5075419" y="3266238"/>
                <a:ext cx="2834122" cy="2293289"/>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1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18" name="Freeform 6"/>
              <p:cNvSpPr>
                <a:spLocks/>
              </p:cNvSpPr>
              <p:nvPr/>
            </p:nvSpPr>
            <p:spPr bwMode="auto">
              <a:xfrm rot="1470406">
                <a:off x="5036802" y="3131770"/>
                <a:ext cx="2709545" cy="219043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19" name="Freeform 6"/>
              <p:cNvSpPr>
                <a:spLocks/>
              </p:cNvSpPr>
              <p:nvPr/>
            </p:nvSpPr>
            <p:spPr bwMode="auto">
              <a:xfrm rot="1319962">
                <a:off x="4973732" y="3064332"/>
                <a:ext cx="2709545" cy="219043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0" name="Freeform 6"/>
              <p:cNvSpPr>
                <a:spLocks/>
              </p:cNvSpPr>
              <p:nvPr/>
            </p:nvSpPr>
            <p:spPr bwMode="auto">
              <a:xfrm rot="1319962">
                <a:off x="4970584" y="3032288"/>
                <a:ext cx="2650236" cy="2191298"/>
              </a:xfrm>
              <a:custGeom>
                <a:avLst/>
                <a:gdLst/>
                <a:ahLst/>
                <a:cxnLst/>
                <a:rect l="l" t="t" r="r" b="b"/>
                <a:pathLst>
                  <a:path w="2964451" h="2451100">
                    <a:moveTo>
                      <a:pt x="2102992" y="0"/>
                    </a:moveTo>
                    <a:cubicBezTo>
                      <a:pt x="2494357" y="0"/>
                      <a:pt x="2828875" y="241998"/>
                      <a:pt x="2964451" y="584890"/>
                    </a:cubicBezTo>
                    <a:cubicBezTo>
                      <a:pt x="2553157" y="616165"/>
                      <a:pt x="2076546" y="745129"/>
                      <a:pt x="1599329" y="971248"/>
                    </a:cubicBezTo>
                    <a:cubicBezTo>
                      <a:pt x="772346" y="1363096"/>
                      <a:pt x="172310" y="1938308"/>
                      <a:pt x="12121" y="2434519"/>
                    </a:cubicBezTo>
                    <a:cubicBezTo>
                      <a:pt x="3941" y="2445246"/>
                      <a:pt x="10" y="2451085"/>
                      <a:pt x="0" y="2451100"/>
                    </a:cubicBezTo>
                    <a:cubicBezTo>
                      <a:pt x="38993" y="991716"/>
                      <a:pt x="1300558" y="462464"/>
                      <a:pt x="1300791" y="462367"/>
                    </a:cubicBezTo>
                    <a:cubicBezTo>
                      <a:pt x="1462346" y="186618"/>
                      <a:pt x="1760386" y="0"/>
                      <a:pt x="2102992" y="0"/>
                    </a:cubicBezTo>
                    <a:close/>
                  </a:path>
                </a:pathLst>
              </a:custGeom>
              <a:gradFill>
                <a:gsLst>
                  <a:gs pos="0">
                    <a:schemeClr val="bg1"/>
                  </a:gs>
                  <a:gs pos="36000">
                    <a:schemeClr val="bg1">
                      <a:alpha val="0"/>
                    </a:schemeClr>
                  </a:gs>
                </a:gsLst>
                <a:lin ang="18900000" scaled="1"/>
              </a:gradFill>
              <a:ln w="3175">
                <a:gradFill flip="none" rotWithShape="1">
                  <a:gsLst>
                    <a:gs pos="0">
                      <a:schemeClr val="bg1"/>
                    </a:gs>
                    <a:gs pos="36000">
                      <a:schemeClr val="bg1">
                        <a:alpha val="0"/>
                      </a:schemeClr>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1" name="椭圆 20"/>
              <p:cNvSpPr/>
              <p:nvPr/>
            </p:nvSpPr>
            <p:spPr>
              <a:xfrm rot="1319962">
                <a:off x="6211064" y="3402305"/>
                <a:ext cx="1416262" cy="1416263"/>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6" name="矩形 15"/>
            <p:cNvSpPr/>
            <p:nvPr/>
          </p:nvSpPr>
          <p:spPr>
            <a:xfrm>
              <a:off x="5099570" y="1855598"/>
              <a:ext cx="791629" cy="500374"/>
            </a:xfrm>
            <a:prstGeom prst="rect">
              <a:avLst/>
            </a:prstGeom>
          </p:spPr>
          <p:txBody>
            <a:bodyPr>
              <a:spAutoFit/>
            </a:bodyPr>
            <a:lstStyle/>
            <a:p>
              <a:pPr algn="ctr">
                <a:defRPr/>
              </a:pPr>
              <a:r>
                <a:rPr lang="zh-CN" altLang="en-US" sz="1867" dirty="0">
                  <a:solidFill>
                    <a:prstClr val="black">
                      <a:lumMod val="85000"/>
                      <a:lumOff val="15000"/>
                    </a:prstClr>
                  </a:solidFill>
                  <a:latin typeface="微软雅黑" pitchFamily="34" charset="-122"/>
                  <a:ea typeface="微软雅黑" pitchFamily="34" charset="-122"/>
                </a:rPr>
                <a:t>添加</a:t>
              </a:r>
              <a:endParaRPr lang="en-US" altLang="zh-CN" sz="1867" dirty="0">
                <a:solidFill>
                  <a:prstClr val="black">
                    <a:lumMod val="85000"/>
                    <a:lumOff val="15000"/>
                  </a:prstClr>
                </a:solidFill>
                <a:latin typeface="微软雅黑" pitchFamily="34" charset="-122"/>
                <a:ea typeface="微软雅黑" pitchFamily="34" charset="-122"/>
              </a:endParaRPr>
            </a:p>
            <a:p>
              <a:pPr algn="ctr">
                <a:defRPr/>
              </a:pPr>
              <a:r>
                <a:rPr lang="zh-CN" altLang="en-US" sz="1867" dirty="0">
                  <a:solidFill>
                    <a:prstClr val="black">
                      <a:lumMod val="85000"/>
                      <a:lumOff val="15000"/>
                    </a:prstClr>
                  </a:solidFill>
                  <a:latin typeface="微软雅黑" pitchFamily="34" charset="-122"/>
                  <a:ea typeface="微软雅黑" pitchFamily="34" charset="-122"/>
                </a:rPr>
                <a:t>标题</a:t>
              </a:r>
            </a:p>
          </p:txBody>
        </p:sp>
      </p:grpSp>
      <p:grpSp>
        <p:nvGrpSpPr>
          <p:cNvPr id="22" name="组合 21"/>
          <p:cNvGrpSpPr>
            <a:grpSpLocks/>
          </p:cNvGrpSpPr>
          <p:nvPr/>
        </p:nvGrpSpPr>
        <p:grpSpPr bwMode="auto">
          <a:xfrm>
            <a:off x="7777739" y="1725088"/>
            <a:ext cx="2287818" cy="2798233"/>
            <a:chOff x="5834137" y="1503724"/>
            <a:chExt cx="1716516" cy="2097680"/>
          </a:xfrm>
        </p:grpSpPr>
        <p:grpSp>
          <p:nvGrpSpPr>
            <p:cNvPr id="16433" name="组合 10"/>
            <p:cNvGrpSpPr>
              <a:grpSpLocks/>
            </p:cNvGrpSpPr>
            <p:nvPr/>
          </p:nvGrpSpPr>
          <p:grpSpPr bwMode="auto">
            <a:xfrm rot="16741702" flipV="1">
              <a:off x="5643555" y="1694306"/>
              <a:ext cx="2097680" cy="1716516"/>
              <a:chOff x="4970584" y="3032288"/>
              <a:chExt cx="2938679" cy="2529396"/>
            </a:xfrm>
          </p:grpSpPr>
          <p:sp>
            <p:nvSpPr>
              <p:cNvPr id="25" name="Freeform 6"/>
              <p:cNvSpPr>
                <a:spLocks/>
              </p:cNvSpPr>
              <p:nvPr/>
            </p:nvSpPr>
            <p:spPr bwMode="auto">
              <a:xfrm rot="1897191">
                <a:off x="5102899" y="3283490"/>
                <a:ext cx="2834203" cy="229307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1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26" name="Freeform 6"/>
              <p:cNvSpPr>
                <a:spLocks/>
              </p:cNvSpPr>
              <p:nvPr/>
            </p:nvSpPr>
            <p:spPr bwMode="auto">
              <a:xfrm rot="1470406">
                <a:off x="5058883" y="3144243"/>
                <a:ext cx="2709721" cy="2190116"/>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27" name="Freeform 6"/>
              <p:cNvSpPr>
                <a:spLocks/>
              </p:cNvSpPr>
              <p:nvPr/>
            </p:nvSpPr>
            <p:spPr bwMode="auto">
              <a:xfrm rot="1319962">
                <a:off x="4998851" y="3079709"/>
                <a:ext cx="2709719" cy="2190116"/>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Freeform 6"/>
              <p:cNvSpPr>
                <a:spLocks/>
              </p:cNvSpPr>
              <p:nvPr/>
            </p:nvSpPr>
            <p:spPr bwMode="auto">
              <a:xfrm rot="1319962">
                <a:off x="4970584" y="3032288"/>
                <a:ext cx="2650236" cy="2191298"/>
              </a:xfrm>
              <a:custGeom>
                <a:avLst/>
                <a:gdLst/>
                <a:ahLst/>
                <a:cxnLst/>
                <a:rect l="l" t="t" r="r" b="b"/>
                <a:pathLst>
                  <a:path w="2964451" h="2451100">
                    <a:moveTo>
                      <a:pt x="2102992" y="0"/>
                    </a:moveTo>
                    <a:cubicBezTo>
                      <a:pt x="2494357" y="0"/>
                      <a:pt x="2828875" y="241998"/>
                      <a:pt x="2964451" y="584890"/>
                    </a:cubicBezTo>
                    <a:cubicBezTo>
                      <a:pt x="2553157" y="616165"/>
                      <a:pt x="2076546" y="745129"/>
                      <a:pt x="1599329" y="971248"/>
                    </a:cubicBezTo>
                    <a:cubicBezTo>
                      <a:pt x="772346" y="1363096"/>
                      <a:pt x="172310" y="1938308"/>
                      <a:pt x="12121" y="2434519"/>
                    </a:cubicBezTo>
                    <a:cubicBezTo>
                      <a:pt x="3941" y="2445246"/>
                      <a:pt x="10" y="2451085"/>
                      <a:pt x="0" y="2451100"/>
                    </a:cubicBezTo>
                    <a:cubicBezTo>
                      <a:pt x="38993" y="991716"/>
                      <a:pt x="1300558" y="462464"/>
                      <a:pt x="1300791" y="462367"/>
                    </a:cubicBezTo>
                    <a:cubicBezTo>
                      <a:pt x="1462346" y="186618"/>
                      <a:pt x="1760386" y="0"/>
                      <a:pt x="2102992" y="0"/>
                    </a:cubicBezTo>
                    <a:close/>
                  </a:path>
                </a:pathLst>
              </a:custGeom>
              <a:gradFill>
                <a:gsLst>
                  <a:gs pos="0">
                    <a:schemeClr val="bg1"/>
                  </a:gs>
                  <a:gs pos="36000">
                    <a:schemeClr val="bg1">
                      <a:alpha val="0"/>
                    </a:schemeClr>
                  </a:gs>
                </a:gsLst>
                <a:lin ang="18900000" scaled="1"/>
              </a:gradFill>
              <a:ln w="3175">
                <a:gradFill flip="none" rotWithShape="1">
                  <a:gsLst>
                    <a:gs pos="0">
                      <a:schemeClr val="bg1"/>
                    </a:gs>
                    <a:gs pos="36000">
                      <a:schemeClr val="bg1">
                        <a:alpha val="0"/>
                      </a:schemeClr>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椭圆 28"/>
              <p:cNvSpPr/>
              <p:nvPr/>
            </p:nvSpPr>
            <p:spPr>
              <a:xfrm rot="1319962">
                <a:off x="6211065" y="3402306"/>
                <a:ext cx="1416262" cy="1416263"/>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4" name="矩形 23"/>
            <p:cNvSpPr/>
            <p:nvPr/>
          </p:nvSpPr>
          <p:spPr>
            <a:xfrm>
              <a:off x="6491526" y="1855982"/>
              <a:ext cx="792360" cy="499996"/>
            </a:xfrm>
            <a:prstGeom prst="rect">
              <a:avLst/>
            </a:prstGeom>
          </p:spPr>
          <p:txBody>
            <a:bodyPr>
              <a:spAutoFit/>
            </a:bodyPr>
            <a:lstStyle/>
            <a:p>
              <a:pPr algn="ctr">
                <a:defRPr/>
              </a:pPr>
              <a:r>
                <a:rPr lang="zh-CN" altLang="en-US" sz="1867" dirty="0">
                  <a:solidFill>
                    <a:prstClr val="black">
                      <a:lumMod val="85000"/>
                      <a:lumOff val="15000"/>
                    </a:prstClr>
                  </a:solidFill>
                  <a:latin typeface="微软雅黑" pitchFamily="34" charset="-122"/>
                  <a:ea typeface="微软雅黑" pitchFamily="34" charset="-122"/>
                </a:rPr>
                <a:t>添加</a:t>
              </a:r>
              <a:endParaRPr lang="en-US" altLang="zh-CN" sz="1867" dirty="0">
                <a:solidFill>
                  <a:prstClr val="black">
                    <a:lumMod val="85000"/>
                    <a:lumOff val="15000"/>
                  </a:prstClr>
                </a:solidFill>
                <a:latin typeface="微软雅黑" pitchFamily="34" charset="-122"/>
                <a:ea typeface="微软雅黑" pitchFamily="34" charset="-122"/>
              </a:endParaRPr>
            </a:p>
            <a:p>
              <a:pPr algn="ctr">
                <a:defRPr/>
              </a:pPr>
              <a:r>
                <a:rPr lang="zh-CN" altLang="en-US" sz="1867" dirty="0">
                  <a:solidFill>
                    <a:prstClr val="black">
                      <a:lumMod val="85000"/>
                      <a:lumOff val="15000"/>
                    </a:prstClr>
                  </a:solidFill>
                  <a:latin typeface="微软雅黑" pitchFamily="34" charset="-122"/>
                  <a:ea typeface="微软雅黑" pitchFamily="34" charset="-122"/>
                </a:rPr>
                <a:t>标题</a:t>
              </a:r>
            </a:p>
          </p:txBody>
        </p:sp>
      </p:grpSp>
      <p:grpSp>
        <p:nvGrpSpPr>
          <p:cNvPr id="30" name="组合 29"/>
          <p:cNvGrpSpPr>
            <a:grpSpLocks/>
          </p:cNvGrpSpPr>
          <p:nvPr/>
        </p:nvGrpSpPr>
        <p:grpSpPr bwMode="auto">
          <a:xfrm>
            <a:off x="8554456" y="2956988"/>
            <a:ext cx="2797869" cy="2290233"/>
            <a:chOff x="6417327" y="2427841"/>
            <a:chExt cx="2097680" cy="1716516"/>
          </a:xfrm>
        </p:grpSpPr>
        <p:grpSp>
          <p:nvGrpSpPr>
            <p:cNvPr id="16424" name="组合 16"/>
            <p:cNvGrpSpPr>
              <a:grpSpLocks/>
            </p:cNvGrpSpPr>
            <p:nvPr/>
          </p:nvGrpSpPr>
          <p:grpSpPr bwMode="auto">
            <a:xfrm rot="19441702" flipV="1">
              <a:off x="6417327" y="2427841"/>
              <a:ext cx="2097680" cy="1716516"/>
              <a:chOff x="4970584" y="3032288"/>
              <a:chExt cx="2938679" cy="2529396"/>
            </a:xfrm>
          </p:grpSpPr>
          <p:sp>
            <p:nvSpPr>
              <p:cNvPr id="33" name="Freeform 6"/>
              <p:cNvSpPr>
                <a:spLocks/>
              </p:cNvSpPr>
              <p:nvPr/>
            </p:nvSpPr>
            <p:spPr bwMode="auto">
              <a:xfrm rot="1897191">
                <a:off x="5077704" y="3271653"/>
                <a:ext cx="2834203" cy="2293289"/>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1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34" name="Freeform 6"/>
              <p:cNvSpPr>
                <a:spLocks/>
              </p:cNvSpPr>
              <p:nvPr/>
            </p:nvSpPr>
            <p:spPr bwMode="auto">
              <a:xfrm rot="1470406">
                <a:off x="5040249" y="3150766"/>
                <a:ext cx="2709721" cy="2190428"/>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solidFill>
                <a:schemeClr val="tx1">
                  <a:alpha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35" name="Freeform 6"/>
              <p:cNvSpPr>
                <a:spLocks/>
              </p:cNvSpPr>
              <p:nvPr/>
            </p:nvSpPr>
            <p:spPr bwMode="auto">
              <a:xfrm rot="1319962">
                <a:off x="4973485" y="3065965"/>
                <a:ext cx="2709719" cy="2190430"/>
              </a:xfrm>
              <a:custGeom>
                <a:avLst/>
                <a:gdLst>
                  <a:gd name="T0" fmla="*/ 755 w 1088"/>
                  <a:gd name="T1" fmla="*/ 0 h 880"/>
                  <a:gd name="T2" fmla="*/ 467 w 1088"/>
                  <a:gd name="T3" fmla="*/ 166 h 880"/>
                  <a:gd name="T4" fmla="*/ 467 w 1088"/>
                  <a:gd name="T5" fmla="*/ 166 h 880"/>
                  <a:gd name="T6" fmla="*/ 0 w 1088"/>
                  <a:gd name="T7" fmla="*/ 880 h 880"/>
                  <a:gd name="T8" fmla="*/ 517 w 1088"/>
                  <a:gd name="T9" fmla="*/ 566 h 880"/>
                  <a:gd name="T10" fmla="*/ 755 w 1088"/>
                  <a:gd name="T11" fmla="*/ 666 h 880"/>
                  <a:gd name="T12" fmla="*/ 1088 w 1088"/>
                  <a:gd name="T13" fmla="*/ 333 h 880"/>
                  <a:gd name="T14" fmla="*/ 755 w 1088"/>
                  <a:gd name="T15" fmla="*/ 0 h 8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8" h="880">
                    <a:moveTo>
                      <a:pt x="755" y="0"/>
                    </a:moveTo>
                    <a:cubicBezTo>
                      <a:pt x="632" y="0"/>
                      <a:pt x="525" y="67"/>
                      <a:pt x="467" y="166"/>
                    </a:cubicBezTo>
                    <a:cubicBezTo>
                      <a:pt x="467" y="166"/>
                      <a:pt x="467" y="166"/>
                      <a:pt x="467" y="166"/>
                    </a:cubicBezTo>
                    <a:cubicBezTo>
                      <a:pt x="467" y="166"/>
                      <a:pt x="14" y="356"/>
                      <a:pt x="0" y="880"/>
                    </a:cubicBezTo>
                    <a:cubicBezTo>
                      <a:pt x="0" y="880"/>
                      <a:pt x="142" y="669"/>
                      <a:pt x="517" y="566"/>
                    </a:cubicBezTo>
                    <a:cubicBezTo>
                      <a:pt x="577" y="628"/>
                      <a:pt x="661" y="666"/>
                      <a:pt x="755" y="666"/>
                    </a:cubicBezTo>
                    <a:cubicBezTo>
                      <a:pt x="939" y="666"/>
                      <a:pt x="1088" y="517"/>
                      <a:pt x="1088" y="333"/>
                    </a:cubicBezTo>
                    <a:cubicBezTo>
                      <a:pt x="1088" y="149"/>
                      <a:pt x="939" y="0"/>
                      <a:pt x="755"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6" name="Freeform 6"/>
              <p:cNvSpPr>
                <a:spLocks/>
              </p:cNvSpPr>
              <p:nvPr/>
            </p:nvSpPr>
            <p:spPr bwMode="auto">
              <a:xfrm rot="1319962">
                <a:off x="4970584" y="3032288"/>
                <a:ext cx="2650236" cy="2191298"/>
              </a:xfrm>
              <a:custGeom>
                <a:avLst/>
                <a:gdLst/>
                <a:ahLst/>
                <a:cxnLst/>
                <a:rect l="l" t="t" r="r" b="b"/>
                <a:pathLst>
                  <a:path w="2964451" h="2451100">
                    <a:moveTo>
                      <a:pt x="2102992" y="0"/>
                    </a:moveTo>
                    <a:cubicBezTo>
                      <a:pt x="2494357" y="0"/>
                      <a:pt x="2828875" y="241998"/>
                      <a:pt x="2964451" y="584890"/>
                    </a:cubicBezTo>
                    <a:cubicBezTo>
                      <a:pt x="2553157" y="616165"/>
                      <a:pt x="2076546" y="745129"/>
                      <a:pt x="1599329" y="971248"/>
                    </a:cubicBezTo>
                    <a:cubicBezTo>
                      <a:pt x="772346" y="1363096"/>
                      <a:pt x="172310" y="1938308"/>
                      <a:pt x="12121" y="2434519"/>
                    </a:cubicBezTo>
                    <a:cubicBezTo>
                      <a:pt x="3941" y="2445246"/>
                      <a:pt x="10" y="2451085"/>
                      <a:pt x="0" y="2451100"/>
                    </a:cubicBezTo>
                    <a:cubicBezTo>
                      <a:pt x="38993" y="991716"/>
                      <a:pt x="1300558" y="462464"/>
                      <a:pt x="1300791" y="462367"/>
                    </a:cubicBezTo>
                    <a:cubicBezTo>
                      <a:pt x="1462346" y="186618"/>
                      <a:pt x="1760386" y="0"/>
                      <a:pt x="2102992" y="0"/>
                    </a:cubicBezTo>
                    <a:close/>
                  </a:path>
                </a:pathLst>
              </a:custGeom>
              <a:gradFill>
                <a:gsLst>
                  <a:gs pos="0">
                    <a:schemeClr val="bg1"/>
                  </a:gs>
                  <a:gs pos="36000">
                    <a:schemeClr val="bg1">
                      <a:alpha val="0"/>
                    </a:schemeClr>
                  </a:gs>
                </a:gsLst>
                <a:lin ang="18900000" scaled="1"/>
              </a:gradFill>
              <a:ln w="3175">
                <a:gradFill flip="none" rotWithShape="1">
                  <a:gsLst>
                    <a:gs pos="0">
                      <a:schemeClr val="bg1"/>
                    </a:gs>
                    <a:gs pos="36000">
                      <a:schemeClr val="bg1">
                        <a:alpha val="0"/>
                      </a:schemeClr>
                    </a:gs>
                  </a:gsLst>
                  <a:lin ang="189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7" name="椭圆 36"/>
              <p:cNvSpPr/>
              <p:nvPr/>
            </p:nvSpPr>
            <p:spPr>
              <a:xfrm rot="1319962">
                <a:off x="6211065" y="3402306"/>
                <a:ext cx="1416262" cy="1416263"/>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32" name="矩形 31"/>
            <p:cNvSpPr/>
            <p:nvPr/>
          </p:nvSpPr>
          <p:spPr>
            <a:xfrm>
              <a:off x="7448713" y="2905356"/>
              <a:ext cx="791787" cy="499895"/>
            </a:xfrm>
            <a:prstGeom prst="rect">
              <a:avLst/>
            </a:prstGeom>
          </p:spPr>
          <p:txBody>
            <a:bodyPr>
              <a:spAutoFit/>
            </a:bodyPr>
            <a:lstStyle/>
            <a:p>
              <a:pPr algn="ctr">
                <a:defRPr/>
              </a:pPr>
              <a:r>
                <a:rPr lang="zh-CN" altLang="en-US" sz="1867" dirty="0">
                  <a:solidFill>
                    <a:prstClr val="black">
                      <a:lumMod val="85000"/>
                      <a:lumOff val="15000"/>
                    </a:prstClr>
                  </a:solidFill>
                  <a:latin typeface="微软雅黑" pitchFamily="34" charset="-122"/>
                  <a:ea typeface="微软雅黑" pitchFamily="34" charset="-122"/>
                </a:rPr>
                <a:t>添加</a:t>
              </a:r>
              <a:endParaRPr lang="en-US" altLang="zh-CN" sz="1867" dirty="0">
                <a:solidFill>
                  <a:prstClr val="black">
                    <a:lumMod val="85000"/>
                    <a:lumOff val="15000"/>
                  </a:prstClr>
                </a:solidFill>
                <a:latin typeface="微软雅黑" pitchFamily="34" charset="-122"/>
                <a:ea typeface="微软雅黑" pitchFamily="34" charset="-122"/>
              </a:endParaRPr>
            </a:p>
            <a:p>
              <a:pPr algn="ctr">
                <a:defRPr/>
              </a:pPr>
              <a:r>
                <a:rPr lang="zh-CN" altLang="en-US" sz="1867" dirty="0">
                  <a:solidFill>
                    <a:prstClr val="black">
                      <a:lumMod val="85000"/>
                      <a:lumOff val="15000"/>
                    </a:prstClr>
                  </a:solidFill>
                  <a:latin typeface="微软雅黑" pitchFamily="34" charset="-122"/>
                  <a:ea typeface="微软雅黑" pitchFamily="34" charset="-122"/>
                </a:rPr>
                <a:t>标题</a:t>
              </a:r>
            </a:p>
          </p:txBody>
        </p:sp>
      </p:grpSp>
      <p:sp>
        <p:nvSpPr>
          <p:cNvPr id="38" name="下箭头 18"/>
          <p:cNvSpPr/>
          <p:nvPr/>
        </p:nvSpPr>
        <p:spPr>
          <a:xfrm rot="5400000" flipH="1">
            <a:off x="4407375" y="4025045"/>
            <a:ext cx="152400" cy="3053951"/>
          </a:xfrm>
          <a:custGeom>
            <a:avLst/>
            <a:gdLst/>
            <a:ahLst/>
            <a:cxnLst/>
            <a:rect l="l" t="t" r="r" b="b"/>
            <a:pathLst>
              <a:path w="489974" h="3311533">
                <a:moveTo>
                  <a:pt x="341238" y="0"/>
                </a:moveTo>
                <a:lnTo>
                  <a:pt x="489974" y="0"/>
                </a:lnTo>
                <a:lnTo>
                  <a:pt x="489974" y="3311533"/>
                </a:lnTo>
                <a:lnTo>
                  <a:pt x="0" y="2821559"/>
                </a:lnTo>
                <a:lnTo>
                  <a:pt x="341238" y="2821559"/>
                </a:ln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B0F0"/>
              </a:solidFill>
            </a:endParaRPr>
          </a:p>
        </p:txBody>
      </p:sp>
      <p:sp>
        <p:nvSpPr>
          <p:cNvPr id="39" name="下箭头 18"/>
          <p:cNvSpPr/>
          <p:nvPr/>
        </p:nvSpPr>
        <p:spPr>
          <a:xfrm rot="5400000" flipV="1">
            <a:off x="4898377" y="3809145"/>
            <a:ext cx="152400" cy="3053951"/>
          </a:xfrm>
          <a:custGeom>
            <a:avLst/>
            <a:gdLst/>
            <a:ahLst/>
            <a:cxnLst/>
            <a:rect l="l" t="t" r="r" b="b"/>
            <a:pathLst>
              <a:path w="489974" h="3311533">
                <a:moveTo>
                  <a:pt x="341238" y="0"/>
                </a:moveTo>
                <a:lnTo>
                  <a:pt x="489974" y="0"/>
                </a:lnTo>
                <a:lnTo>
                  <a:pt x="489974" y="3311533"/>
                </a:lnTo>
                <a:lnTo>
                  <a:pt x="0" y="2821559"/>
                </a:lnTo>
                <a:lnTo>
                  <a:pt x="341238" y="2821559"/>
                </a:lnTo>
                <a:close/>
              </a:path>
            </a:pathLst>
          </a:custGeom>
          <a:solidFill>
            <a:schemeClr val="bg1">
              <a:lumMod val="6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srgbClr val="00B0F0"/>
              </a:solidFill>
            </a:endParaRPr>
          </a:p>
        </p:txBody>
      </p:sp>
      <p:pic>
        <p:nvPicPr>
          <p:cNvPr id="40" name="Picture 2" descr="C:\Users\admin\Desktop\shutterstock_24651346 [转换].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flipH="1">
            <a:off x="4936320" y="4323282"/>
            <a:ext cx="1327854" cy="1053893"/>
          </a:xfrm>
          <a:prstGeom prst="rect">
            <a:avLst/>
          </a:prstGeom>
          <a:noFill/>
          <a:effectLst>
            <a:reflection blurRad="6350" stA="18000" endPos="18000" dir="5400000" sy="-100000" algn="bl" rotWithShape="0"/>
          </a:effectLst>
          <a:extLst>
            <a:ext uri="{909E8E84-426E-40DD-AFC4-6F175D3DCCD1}">
              <a14:hiddenFill xmlns:a14="http://schemas.microsoft.com/office/drawing/2010/main">
                <a:solidFill>
                  <a:srgbClr val="FFFFFF"/>
                </a:solidFill>
              </a14:hiddenFill>
            </a:ext>
          </a:extLst>
        </p:spPr>
      </p:pic>
      <p:grpSp>
        <p:nvGrpSpPr>
          <p:cNvPr id="41" name="组合 40"/>
          <p:cNvGrpSpPr>
            <a:grpSpLocks/>
          </p:cNvGrpSpPr>
          <p:nvPr/>
        </p:nvGrpSpPr>
        <p:grpSpPr bwMode="auto">
          <a:xfrm>
            <a:off x="6529067" y="4226988"/>
            <a:ext cx="2192582" cy="2076449"/>
            <a:chOff x="4897228" y="3379416"/>
            <a:chExt cx="1644574" cy="1557895"/>
          </a:xfrm>
        </p:grpSpPr>
        <p:sp>
          <p:nvSpPr>
            <p:cNvPr id="42" name="椭圆 41"/>
            <p:cNvSpPr/>
            <p:nvPr/>
          </p:nvSpPr>
          <p:spPr>
            <a:xfrm>
              <a:off x="4897228" y="3379416"/>
              <a:ext cx="1528691" cy="1529310"/>
            </a:xfrm>
            <a:prstGeom prst="ellipse">
              <a:avLst/>
            </a:prstGeom>
            <a:solidFill>
              <a:schemeClr val="bg1">
                <a:lumMod val="50000"/>
              </a:schemeClr>
            </a:solidFill>
            <a:ln>
              <a:noFill/>
            </a:ln>
            <a:effectLst/>
          </p:spPr>
          <p:txBody>
            <a:bodyPr/>
            <a:lstStyle/>
            <a:p>
              <a:pPr>
                <a:defRPr/>
              </a:pPr>
              <a:endParaRPr lang="zh-CN" altLang="en-US" sz="2400">
                <a:solidFill>
                  <a:prstClr val="black"/>
                </a:solidFill>
              </a:endParaRPr>
            </a:p>
          </p:txBody>
        </p:sp>
        <p:sp>
          <p:nvSpPr>
            <p:cNvPr id="43" name="椭圆 42"/>
            <p:cNvSpPr/>
            <p:nvPr/>
          </p:nvSpPr>
          <p:spPr>
            <a:xfrm>
              <a:off x="5013110" y="3408001"/>
              <a:ext cx="1528692" cy="1529310"/>
            </a:xfrm>
            <a:prstGeom prst="ellipse">
              <a:avLst/>
            </a:prstGeom>
            <a:gradFill flip="none" rotWithShape="1">
              <a:gsLst>
                <a:gs pos="35000">
                  <a:srgbClr val="6C0000"/>
                </a:gs>
                <a:gs pos="60000">
                  <a:srgbClr val="C00000"/>
                </a:gs>
                <a:gs pos="87000">
                  <a:srgbClr val="FF0000"/>
                </a:gs>
              </a:gsLst>
              <a:lin ang="0" scaled="1"/>
              <a:tileRect/>
            </a:gradFill>
            <a:ln w="3175">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椭圆 43"/>
            <p:cNvSpPr/>
            <p:nvPr/>
          </p:nvSpPr>
          <p:spPr>
            <a:xfrm>
              <a:off x="5076964" y="3547694"/>
              <a:ext cx="1360843" cy="1360849"/>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矩形 44"/>
            <p:cNvSpPr/>
            <p:nvPr/>
          </p:nvSpPr>
          <p:spPr>
            <a:xfrm>
              <a:off x="5616332" y="4044816"/>
              <a:ext cx="792126" cy="500412"/>
            </a:xfrm>
            <a:prstGeom prst="rect">
              <a:avLst/>
            </a:prstGeom>
          </p:spPr>
          <p:txBody>
            <a:bodyPr>
              <a:spAutoFit/>
            </a:bodyPr>
            <a:lstStyle/>
            <a:p>
              <a:pPr algn="ctr">
                <a:defRPr/>
              </a:pPr>
              <a:r>
                <a:rPr lang="zh-CN" altLang="en-US" sz="1867" b="1" dirty="0">
                  <a:solidFill>
                    <a:prstClr val="black">
                      <a:lumMod val="85000"/>
                      <a:lumOff val="15000"/>
                    </a:prstClr>
                  </a:solidFill>
                  <a:latin typeface="微软雅黑" pitchFamily="34" charset="-122"/>
                  <a:ea typeface="微软雅黑" pitchFamily="34" charset="-122"/>
                </a:rPr>
                <a:t>添加</a:t>
              </a:r>
              <a:endParaRPr lang="en-US" altLang="zh-CN" sz="1867" b="1" dirty="0">
                <a:solidFill>
                  <a:prstClr val="black">
                    <a:lumMod val="85000"/>
                    <a:lumOff val="15000"/>
                  </a:prstClr>
                </a:solidFill>
                <a:latin typeface="微软雅黑" pitchFamily="34" charset="-122"/>
                <a:ea typeface="微软雅黑" pitchFamily="34" charset="-122"/>
              </a:endParaRPr>
            </a:p>
            <a:p>
              <a:pPr algn="ctr">
                <a:defRPr/>
              </a:pPr>
              <a:r>
                <a:rPr lang="zh-CN" altLang="en-US" sz="1867" b="1" dirty="0">
                  <a:solidFill>
                    <a:prstClr val="black">
                      <a:lumMod val="85000"/>
                      <a:lumOff val="15000"/>
                    </a:prstClr>
                  </a:solidFill>
                  <a:latin typeface="微软雅黑" pitchFamily="34" charset="-122"/>
                  <a:ea typeface="微软雅黑" pitchFamily="34" charset="-122"/>
                </a:rPr>
                <a:t>标题</a:t>
              </a:r>
              <a:endParaRPr lang="zh-CN" altLang="en-US" sz="1867" dirty="0">
                <a:solidFill>
                  <a:prstClr val="black">
                    <a:lumMod val="85000"/>
                    <a:lumOff val="15000"/>
                  </a:prstClr>
                </a:solidFill>
                <a:latin typeface="微软雅黑" pitchFamily="34" charset="-122"/>
                <a:ea typeface="微软雅黑" pitchFamily="34" charset="-122"/>
              </a:endParaRPr>
            </a:p>
          </p:txBody>
        </p:sp>
        <p:pic>
          <p:nvPicPr>
            <p:cNvPr id="46" name="Picture 3" descr="C:\Users\admin\Desktop\shutterstock_25072681 [转换].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6960" b="2636"/>
            <a:stretch/>
          </p:blipFill>
          <p:spPr bwMode="auto">
            <a:xfrm>
              <a:off x="5190444" y="3884036"/>
              <a:ext cx="489849" cy="747845"/>
            </a:xfrm>
            <a:prstGeom prst="rect">
              <a:avLst/>
            </a:prstGeom>
            <a:noFill/>
            <a:effectLst>
              <a:reflection blurRad="6350" stA="33000" endPos="14000" dir="5400000" sy="-100000" algn="bl" rotWithShape="0"/>
            </a:effectLst>
            <a:extLst>
              <a:ext uri="{909E8E84-426E-40DD-AFC4-6F175D3DCCD1}">
                <a14:hiddenFill xmlns:a14="http://schemas.microsoft.com/office/drawing/2010/main">
                  <a:solidFill>
                    <a:srgbClr val="FFFFFF"/>
                  </a:solidFill>
                </a14:hiddenFill>
              </a:ext>
            </a:extLst>
          </p:spPr>
        </p:pic>
        <p:sp>
          <p:nvSpPr>
            <p:cNvPr id="47" name="椭圆 58"/>
            <p:cNvSpPr/>
            <p:nvPr/>
          </p:nvSpPr>
          <p:spPr>
            <a:xfrm>
              <a:off x="5341710" y="3410438"/>
              <a:ext cx="1197735" cy="1440134"/>
            </a:xfrm>
            <a:custGeom>
              <a:avLst/>
              <a:gdLst/>
              <a:ahLst/>
              <a:cxnLst/>
              <a:rect l="l" t="t" r="r" b="b"/>
              <a:pathLst>
                <a:path w="1213192" h="1458719">
                  <a:moveTo>
                    <a:pt x="441022" y="0"/>
                  </a:moveTo>
                  <a:cubicBezTo>
                    <a:pt x="867480" y="0"/>
                    <a:pt x="1213192" y="345712"/>
                    <a:pt x="1213192" y="772170"/>
                  </a:cubicBezTo>
                  <a:cubicBezTo>
                    <a:pt x="1213192" y="1073435"/>
                    <a:pt x="1040665" y="1334403"/>
                    <a:pt x="787534" y="1458719"/>
                  </a:cubicBezTo>
                  <a:cubicBezTo>
                    <a:pt x="987967" y="1320022"/>
                    <a:pt x="1118682" y="1088322"/>
                    <a:pt x="1118682" y="826092"/>
                  </a:cubicBezTo>
                  <a:cubicBezTo>
                    <a:pt x="1118682" y="399634"/>
                    <a:pt x="772970" y="53922"/>
                    <a:pt x="346512" y="53922"/>
                  </a:cubicBezTo>
                  <a:cubicBezTo>
                    <a:pt x="221319" y="53922"/>
                    <a:pt x="103084" y="83716"/>
                    <a:pt x="0" y="139543"/>
                  </a:cubicBezTo>
                  <a:cubicBezTo>
                    <a:pt x="124541" y="51269"/>
                    <a:pt x="276794" y="0"/>
                    <a:pt x="441022" y="0"/>
                  </a:cubicBezTo>
                  <a:close/>
                </a:path>
              </a:pathLst>
            </a:custGeom>
            <a:gradFill flip="none" rotWithShape="1">
              <a:gsLst>
                <a:gs pos="84000">
                  <a:schemeClr val="bg1">
                    <a:alpha val="0"/>
                  </a:schemeClr>
                </a:gs>
                <a:gs pos="46272">
                  <a:srgbClr val="FFFFFF">
                    <a:alpha val="66000"/>
                  </a:srgbClr>
                </a:gs>
                <a:gs pos="12000">
                  <a:schemeClr val="bg1">
                    <a:alpha val="13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48" name="组合 47"/>
          <p:cNvGrpSpPr>
            <a:grpSpLocks/>
          </p:cNvGrpSpPr>
          <p:nvPr/>
        </p:nvGrpSpPr>
        <p:grpSpPr bwMode="auto">
          <a:xfrm>
            <a:off x="789417" y="4178301"/>
            <a:ext cx="2150253" cy="2131484"/>
            <a:chOff x="592717" y="3343134"/>
            <a:chExt cx="1612223" cy="1599444"/>
          </a:xfrm>
        </p:grpSpPr>
        <p:sp>
          <p:nvSpPr>
            <p:cNvPr id="49" name="椭圆 48"/>
            <p:cNvSpPr/>
            <p:nvPr/>
          </p:nvSpPr>
          <p:spPr>
            <a:xfrm>
              <a:off x="592717" y="3343134"/>
              <a:ext cx="1528120" cy="1529558"/>
            </a:xfrm>
            <a:prstGeom prst="ellipse">
              <a:avLst/>
            </a:prstGeom>
            <a:solidFill>
              <a:schemeClr val="bg1">
                <a:lumMod val="50000"/>
              </a:schemeClr>
            </a:solidFill>
            <a:ln>
              <a:noFill/>
            </a:ln>
            <a:effectLst/>
          </p:spPr>
          <p:txBody>
            <a:bodyPr/>
            <a:lstStyle/>
            <a:p>
              <a:pPr>
                <a:defRPr/>
              </a:pPr>
              <a:endParaRPr lang="zh-CN" altLang="en-US" sz="2400">
                <a:solidFill>
                  <a:prstClr val="black"/>
                </a:solidFill>
              </a:endParaRPr>
            </a:p>
          </p:txBody>
        </p:sp>
        <p:sp>
          <p:nvSpPr>
            <p:cNvPr id="50" name="椭圆 49"/>
            <p:cNvSpPr/>
            <p:nvPr/>
          </p:nvSpPr>
          <p:spPr>
            <a:xfrm>
              <a:off x="668885" y="3413020"/>
              <a:ext cx="1528120" cy="1529558"/>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1" name="椭圆 50"/>
            <p:cNvSpPr/>
            <p:nvPr/>
          </p:nvSpPr>
          <p:spPr>
            <a:xfrm>
              <a:off x="732317" y="3547691"/>
              <a:ext cx="1360848" cy="1360848"/>
            </a:xfrm>
            <a:prstGeom prst="ellipse">
              <a:avLst/>
            </a:prstGeom>
            <a:solidFill>
              <a:schemeClr val="bg1"/>
            </a:solidFill>
            <a:ln w="3175">
              <a:solidFill>
                <a:schemeClr val="bg1"/>
              </a:solidFill>
            </a:ln>
            <a:effectLst>
              <a:innerShdw blurRad="114300" dist="12700" dir="10800000">
                <a:prstClr val="black">
                  <a:alpha val="73000"/>
                </a:prstClr>
              </a:innerShdw>
            </a:effectLst>
            <a:scene3d>
              <a:camera prst="orthographicFront"/>
              <a:lightRig rig="fla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矩形 51"/>
            <p:cNvSpPr/>
            <p:nvPr/>
          </p:nvSpPr>
          <p:spPr>
            <a:xfrm>
              <a:off x="1329008" y="4045174"/>
              <a:ext cx="791829" cy="500493"/>
            </a:xfrm>
            <a:prstGeom prst="rect">
              <a:avLst/>
            </a:prstGeom>
          </p:spPr>
          <p:txBody>
            <a:bodyPr>
              <a:spAutoFit/>
            </a:bodyPr>
            <a:lstStyle/>
            <a:p>
              <a:pPr algn="ctr">
                <a:defRPr/>
              </a:pPr>
              <a:r>
                <a:rPr lang="zh-CN" altLang="en-US" sz="1867" b="1" dirty="0">
                  <a:solidFill>
                    <a:prstClr val="black">
                      <a:lumMod val="85000"/>
                      <a:lumOff val="15000"/>
                    </a:prstClr>
                  </a:solidFill>
                  <a:latin typeface="微软雅黑" pitchFamily="34" charset="-122"/>
                  <a:ea typeface="微软雅黑" pitchFamily="34" charset="-122"/>
                </a:rPr>
                <a:t>添加</a:t>
              </a:r>
              <a:endParaRPr lang="en-US" altLang="zh-CN" sz="1867" b="1" dirty="0">
                <a:solidFill>
                  <a:prstClr val="black">
                    <a:lumMod val="85000"/>
                    <a:lumOff val="15000"/>
                  </a:prstClr>
                </a:solidFill>
                <a:latin typeface="微软雅黑" pitchFamily="34" charset="-122"/>
                <a:ea typeface="微软雅黑" pitchFamily="34" charset="-122"/>
              </a:endParaRPr>
            </a:p>
            <a:p>
              <a:pPr algn="ctr">
                <a:defRPr/>
              </a:pPr>
              <a:r>
                <a:rPr lang="zh-CN" altLang="en-US" sz="1867" b="1" dirty="0">
                  <a:solidFill>
                    <a:prstClr val="black">
                      <a:lumMod val="85000"/>
                      <a:lumOff val="15000"/>
                    </a:prstClr>
                  </a:solidFill>
                  <a:latin typeface="微软雅黑" pitchFamily="34" charset="-122"/>
                  <a:ea typeface="微软雅黑" pitchFamily="34" charset="-122"/>
                </a:rPr>
                <a:t>标题</a:t>
              </a:r>
              <a:endParaRPr lang="zh-CN" altLang="en-US" sz="1867" dirty="0">
                <a:solidFill>
                  <a:prstClr val="black">
                    <a:lumMod val="85000"/>
                    <a:lumOff val="15000"/>
                  </a:prstClr>
                </a:solidFill>
                <a:latin typeface="微软雅黑" pitchFamily="34" charset="-122"/>
                <a:ea typeface="微软雅黑" pitchFamily="34" charset="-122"/>
              </a:endParaRPr>
            </a:p>
          </p:txBody>
        </p:sp>
        <p:pic>
          <p:nvPicPr>
            <p:cNvPr id="53" name="Picture 3" descr="C:\Users\admin\Desktop\shutterstock_25072681 [转换].pn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8807"/>
            <a:stretch/>
          </p:blipFill>
          <p:spPr bwMode="auto">
            <a:xfrm>
              <a:off x="926280" y="3815455"/>
              <a:ext cx="610727" cy="768093"/>
            </a:xfrm>
            <a:prstGeom prst="rect">
              <a:avLst/>
            </a:prstGeom>
            <a:noFill/>
            <a:effectLst>
              <a:reflection blurRad="6350" stA="33000" endPos="14000" dir="5400000" sy="-100000" algn="bl" rotWithShape="0"/>
            </a:effectLst>
            <a:extLst>
              <a:ext uri="{909E8E84-426E-40DD-AFC4-6F175D3DCCD1}">
                <a14:hiddenFill xmlns:a14="http://schemas.microsoft.com/office/drawing/2010/main">
                  <a:solidFill>
                    <a:srgbClr val="FFFFFF"/>
                  </a:solidFill>
                </a14:hiddenFill>
              </a:ext>
            </a:extLst>
          </p:spPr>
        </p:pic>
        <p:sp>
          <p:nvSpPr>
            <p:cNvPr id="54" name="椭圆 58"/>
            <p:cNvSpPr/>
            <p:nvPr/>
          </p:nvSpPr>
          <p:spPr>
            <a:xfrm>
              <a:off x="1007205" y="3416888"/>
              <a:ext cx="1197735" cy="1440134"/>
            </a:xfrm>
            <a:custGeom>
              <a:avLst/>
              <a:gdLst/>
              <a:ahLst/>
              <a:cxnLst/>
              <a:rect l="l" t="t" r="r" b="b"/>
              <a:pathLst>
                <a:path w="1213192" h="1458719">
                  <a:moveTo>
                    <a:pt x="441022" y="0"/>
                  </a:moveTo>
                  <a:cubicBezTo>
                    <a:pt x="867480" y="0"/>
                    <a:pt x="1213192" y="345712"/>
                    <a:pt x="1213192" y="772170"/>
                  </a:cubicBezTo>
                  <a:cubicBezTo>
                    <a:pt x="1213192" y="1073435"/>
                    <a:pt x="1040665" y="1334403"/>
                    <a:pt x="787534" y="1458719"/>
                  </a:cubicBezTo>
                  <a:cubicBezTo>
                    <a:pt x="987967" y="1320022"/>
                    <a:pt x="1118682" y="1088322"/>
                    <a:pt x="1118682" y="826092"/>
                  </a:cubicBezTo>
                  <a:cubicBezTo>
                    <a:pt x="1118682" y="399634"/>
                    <a:pt x="772970" y="53922"/>
                    <a:pt x="346512" y="53922"/>
                  </a:cubicBezTo>
                  <a:cubicBezTo>
                    <a:pt x="221319" y="53922"/>
                    <a:pt x="103084" y="83716"/>
                    <a:pt x="0" y="139543"/>
                  </a:cubicBezTo>
                  <a:cubicBezTo>
                    <a:pt x="124541" y="51269"/>
                    <a:pt x="276794" y="0"/>
                    <a:pt x="441022" y="0"/>
                  </a:cubicBezTo>
                  <a:close/>
                </a:path>
              </a:pathLst>
            </a:custGeom>
            <a:gradFill flip="none" rotWithShape="1">
              <a:gsLst>
                <a:gs pos="84000">
                  <a:schemeClr val="bg1">
                    <a:alpha val="0"/>
                  </a:schemeClr>
                </a:gs>
                <a:gs pos="46272">
                  <a:srgbClr val="FFFFFF">
                    <a:alpha val="66000"/>
                  </a:srgbClr>
                </a:gs>
                <a:gs pos="12000">
                  <a:schemeClr val="bg1">
                    <a:alpha val="13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65" name="Text Box 11"/>
          <p:cNvSpPr txBox="1">
            <a:spLocks noChangeArrowheads="1"/>
          </p:cNvSpPr>
          <p:nvPr/>
        </p:nvSpPr>
        <p:spPr bwMode="auto">
          <a:xfrm>
            <a:off x="556612" y="1291170"/>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66" name="直接连接符 65"/>
          <p:cNvCxnSpPr/>
          <p:nvPr/>
        </p:nvCxnSpPr>
        <p:spPr>
          <a:xfrm>
            <a:off x="696293" y="1208617"/>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7" name="组合 66"/>
          <p:cNvGrpSpPr>
            <a:grpSpLocks/>
          </p:cNvGrpSpPr>
          <p:nvPr/>
        </p:nvGrpSpPr>
        <p:grpSpPr bwMode="auto">
          <a:xfrm>
            <a:off x="700527" y="713316"/>
            <a:ext cx="4581723" cy="461664"/>
            <a:chOff x="712883" y="814088"/>
            <a:chExt cx="3436963" cy="346248"/>
          </a:xfrm>
        </p:grpSpPr>
        <p:grpSp>
          <p:nvGrpSpPr>
            <p:cNvPr id="16401" name="组合 107"/>
            <p:cNvGrpSpPr>
              <a:grpSpLocks/>
            </p:cNvGrpSpPr>
            <p:nvPr/>
          </p:nvGrpSpPr>
          <p:grpSpPr bwMode="auto">
            <a:xfrm>
              <a:off x="929162" y="814088"/>
              <a:ext cx="3220684" cy="346248"/>
              <a:chOff x="1129363" y="979710"/>
              <a:chExt cx="3219918" cy="348192"/>
            </a:xfrm>
          </p:grpSpPr>
          <p:sp>
            <p:nvSpPr>
              <p:cNvPr id="16405"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6406"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4" name="直接连接符 73"/>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402" name="组合 68"/>
            <p:cNvGrpSpPr>
              <a:grpSpLocks/>
            </p:cNvGrpSpPr>
            <p:nvPr/>
          </p:nvGrpSpPr>
          <p:grpSpPr bwMode="auto">
            <a:xfrm>
              <a:off x="712883" y="871240"/>
              <a:ext cx="215800" cy="215800"/>
              <a:chOff x="515183" y="750888"/>
              <a:chExt cx="215800" cy="215800"/>
            </a:xfrm>
          </p:grpSpPr>
          <p:sp>
            <p:nvSpPr>
              <p:cNvPr id="70" name="椭圆 69"/>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1"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78"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9" name="组合 78"/>
          <p:cNvGrpSpPr>
            <a:grpSpLocks noChangeAspect="1"/>
          </p:cNvGrpSpPr>
          <p:nvPr/>
        </p:nvGrpSpPr>
        <p:grpSpPr>
          <a:xfrm>
            <a:off x="11272876" y="6423383"/>
            <a:ext cx="312251" cy="312292"/>
            <a:chOff x="-5821363" y="4260850"/>
            <a:chExt cx="1368425" cy="1368425"/>
          </a:xfrm>
        </p:grpSpPr>
        <p:sp>
          <p:nvSpPr>
            <p:cNvPr id="80"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8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5951878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25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 calcmode="lin" valueType="num">
                                      <p:cBhvr>
                                        <p:cTn id="9" dur="500" fill="hold"/>
                                        <p:tgtEl>
                                          <p:spTgt spid="48"/>
                                        </p:tgtEl>
                                        <p:attrNameLst>
                                          <p:attrName>style.rotation</p:attrName>
                                        </p:attrNameLst>
                                      </p:cBhvr>
                                      <p:tavLst>
                                        <p:tav tm="0">
                                          <p:val>
                                            <p:fltVal val="90"/>
                                          </p:val>
                                        </p:tav>
                                        <p:tav tm="100000">
                                          <p:val>
                                            <p:fltVal val="0"/>
                                          </p:val>
                                        </p:tav>
                                      </p:tavLst>
                                    </p:anim>
                                    <p:animEffect transition="in" filter="fade">
                                      <p:cBhvr>
                                        <p:cTn id="10" dur="500"/>
                                        <p:tgtEl>
                                          <p:spTgt spid="48"/>
                                        </p:tgtEl>
                                      </p:cBhvr>
                                    </p:animEffect>
                                  </p:childTnLst>
                                </p:cTn>
                              </p:par>
                              <p:par>
                                <p:cTn id="11" presetID="53" presetClass="entr" presetSubtype="16" fill="hold" nodeType="withEffect">
                                  <p:stCondLst>
                                    <p:cond delay="75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animEffect transition="in" filter="fade">
                                      <p:cBhvr>
                                        <p:cTn id="15" dur="300"/>
                                        <p:tgtEl>
                                          <p:spTgt spid="2"/>
                                        </p:tgtEl>
                                      </p:cBhvr>
                                    </p:animEffect>
                                  </p:childTnLst>
                                </p:cTn>
                              </p:par>
                              <p:par>
                                <p:cTn id="16" presetID="12" presetClass="entr" presetSubtype="8" fill="hold" grpId="0" nodeType="withEffect">
                                  <p:stCondLst>
                                    <p:cond delay="100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300"/>
                                        <p:tgtEl>
                                          <p:spTgt spid="12"/>
                                        </p:tgtEl>
                                        <p:attrNameLst>
                                          <p:attrName>ppt_x</p:attrName>
                                        </p:attrNameLst>
                                      </p:cBhvr>
                                      <p:tavLst>
                                        <p:tav tm="0">
                                          <p:val>
                                            <p:strVal val="#ppt_x-#ppt_w*1.125000"/>
                                          </p:val>
                                        </p:tav>
                                        <p:tav tm="100000">
                                          <p:val>
                                            <p:strVal val="#ppt_x"/>
                                          </p:val>
                                        </p:tav>
                                      </p:tavLst>
                                    </p:anim>
                                    <p:animEffect transition="in" filter="wipe(right)">
                                      <p:cBhvr>
                                        <p:cTn id="19" dur="300"/>
                                        <p:tgtEl>
                                          <p:spTgt spid="12"/>
                                        </p:tgtEl>
                                      </p:cBhvr>
                                    </p:animEffect>
                                  </p:childTnLst>
                                </p:cTn>
                              </p:par>
                              <p:par>
                                <p:cTn id="20" presetID="12" presetClass="entr" presetSubtype="8" fill="hold" nodeType="withEffect">
                                  <p:stCondLst>
                                    <p:cond delay="125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300"/>
                                        <p:tgtEl>
                                          <p:spTgt spid="40"/>
                                        </p:tgtEl>
                                        <p:attrNameLst>
                                          <p:attrName>ppt_x</p:attrName>
                                        </p:attrNameLst>
                                      </p:cBhvr>
                                      <p:tavLst>
                                        <p:tav tm="0">
                                          <p:val>
                                            <p:strVal val="#ppt_x-#ppt_w*1.125000"/>
                                          </p:val>
                                        </p:tav>
                                        <p:tav tm="100000">
                                          <p:val>
                                            <p:strVal val="#ppt_x"/>
                                          </p:val>
                                        </p:tav>
                                      </p:tavLst>
                                    </p:anim>
                                    <p:animEffect transition="in" filter="wipe(right)">
                                      <p:cBhvr>
                                        <p:cTn id="23" dur="300"/>
                                        <p:tgtEl>
                                          <p:spTgt spid="40"/>
                                        </p:tgtEl>
                                      </p:cBhvr>
                                    </p:animEffect>
                                  </p:childTnLst>
                                </p:cTn>
                              </p:par>
                              <p:par>
                                <p:cTn id="24" presetID="22" presetClass="entr" presetSubtype="8" fill="hold" nodeType="withEffect">
                                  <p:stCondLst>
                                    <p:cond delay="1250"/>
                                  </p:stCondLst>
                                  <p:childTnLst>
                                    <p:set>
                                      <p:cBhvr>
                                        <p:cTn id="25" dur="1" fill="hold">
                                          <p:stCondLst>
                                            <p:cond delay="0"/>
                                          </p:stCondLst>
                                        </p:cTn>
                                        <p:tgtEl>
                                          <p:spTgt spid="39"/>
                                        </p:tgtEl>
                                        <p:attrNameLst>
                                          <p:attrName>style.visibility</p:attrName>
                                        </p:attrNameLst>
                                      </p:cBhvr>
                                      <p:to>
                                        <p:strVal val="visible"/>
                                      </p:to>
                                    </p:set>
                                    <p:animEffect transition="in" filter="wipe(left)">
                                      <p:cBhvr>
                                        <p:cTn id="26" dur="500"/>
                                        <p:tgtEl>
                                          <p:spTgt spid="39"/>
                                        </p:tgtEl>
                                      </p:cBhvr>
                                    </p:animEffect>
                                  </p:childTnLst>
                                </p:cTn>
                              </p:par>
                              <p:par>
                                <p:cTn id="27" presetID="31" presetClass="entr" presetSubtype="0" fill="hold" nodeType="withEffect">
                                  <p:stCondLst>
                                    <p:cond delay="175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 calcmode="lin" valueType="num">
                                      <p:cBhvr>
                                        <p:cTn id="31" dur="500" fill="hold"/>
                                        <p:tgtEl>
                                          <p:spTgt spid="41"/>
                                        </p:tgtEl>
                                        <p:attrNameLst>
                                          <p:attrName>style.rotation</p:attrName>
                                        </p:attrNameLst>
                                      </p:cBhvr>
                                      <p:tavLst>
                                        <p:tav tm="0">
                                          <p:val>
                                            <p:fltVal val="90"/>
                                          </p:val>
                                        </p:tav>
                                        <p:tav tm="100000">
                                          <p:val>
                                            <p:fltVal val="0"/>
                                          </p:val>
                                        </p:tav>
                                      </p:tavLst>
                                    </p:anim>
                                    <p:animEffect transition="in" filter="fade">
                                      <p:cBhvr>
                                        <p:cTn id="32" dur="500"/>
                                        <p:tgtEl>
                                          <p:spTgt spid="41"/>
                                        </p:tgtEl>
                                      </p:cBhvr>
                                    </p:animEffect>
                                  </p:childTnLst>
                                </p:cTn>
                              </p:par>
                              <p:par>
                                <p:cTn id="33" presetID="22" presetClass="entr" presetSubtype="2" fill="hold" nodeType="withEffect">
                                  <p:stCondLst>
                                    <p:cond delay="2000"/>
                                  </p:stCondLst>
                                  <p:childTnLst>
                                    <p:set>
                                      <p:cBhvr>
                                        <p:cTn id="34" dur="1" fill="hold">
                                          <p:stCondLst>
                                            <p:cond delay="0"/>
                                          </p:stCondLst>
                                        </p:cTn>
                                        <p:tgtEl>
                                          <p:spTgt spid="38"/>
                                        </p:tgtEl>
                                        <p:attrNameLst>
                                          <p:attrName>style.visibility</p:attrName>
                                        </p:attrNameLst>
                                      </p:cBhvr>
                                      <p:to>
                                        <p:strVal val="visible"/>
                                      </p:to>
                                    </p:set>
                                    <p:animEffect transition="in" filter="wipe(right)">
                                      <p:cBhvr>
                                        <p:cTn id="35" dur="500"/>
                                        <p:tgtEl>
                                          <p:spTgt spid="3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7"/>
                                        </p:tgtEl>
                                        <p:attrNameLst>
                                          <p:attrName>style.visibility</p:attrName>
                                        </p:attrNameLst>
                                      </p:cBhvr>
                                      <p:to>
                                        <p:strVal val="visible"/>
                                      </p:to>
                                    </p:set>
                                    <p:anim calcmode="lin" valueType="num">
                                      <p:cBhvr>
                                        <p:cTn id="38" dur="300" fill="hold"/>
                                        <p:tgtEl>
                                          <p:spTgt spid="7"/>
                                        </p:tgtEl>
                                        <p:attrNameLst>
                                          <p:attrName>ppt_w</p:attrName>
                                        </p:attrNameLst>
                                      </p:cBhvr>
                                      <p:tavLst>
                                        <p:tav tm="0">
                                          <p:val>
                                            <p:fltVal val="0"/>
                                          </p:val>
                                        </p:tav>
                                        <p:tav tm="100000">
                                          <p:val>
                                            <p:strVal val="#ppt_w"/>
                                          </p:val>
                                        </p:tav>
                                      </p:tavLst>
                                    </p:anim>
                                    <p:anim calcmode="lin" valueType="num">
                                      <p:cBhvr>
                                        <p:cTn id="39" dur="300" fill="hold"/>
                                        <p:tgtEl>
                                          <p:spTgt spid="7"/>
                                        </p:tgtEl>
                                        <p:attrNameLst>
                                          <p:attrName>ppt_h</p:attrName>
                                        </p:attrNameLst>
                                      </p:cBhvr>
                                      <p:tavLst>
                                        <p:tav tm="0">
                                          <p:val>
                                            <p:fltVal val="0"/>
                                          </p:val>
                                        </p:tav>
                                        <p:tav tm="100000">
                                          <p:val>
                                            <p:strVal val="#ppt_h"/>
                                          </p:val>
                                        </p:tav>
                                      </p:tavLst>
                                    </p:anim>
                                    <p:animEffect transition="in" filter="fade">
                                      <p:cBhvr>
                                        <p:cTn id="40" dur="300"/>
                                        <p:tgtEl>
                                          <p:spTgt spid="7"/>
                                        </p:tgtEl>
                                      </p:cBhvr>
                                    </p:animEffect>
                                  </p:childTnLst>
                                </p:cTn>
                              </p:par>
                              <p:par>
                                <p:cTn id="41" presetID="12" presetClass="entr" presetSubtype="2" fill="hold" grpId="0" nodeType="withEffect">
                                  <p:stCondLst>
                                    <p:cond delay="275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300"/>
                                        <p:tgtEl>
                                          <p:spTgt spid="13"/>
                                        </p:tgtEl>
                                        <p:attrNameLst>
                                          <p:attrName>ppt_x</p:attrName>
                                        </p:attrNameLst>
                                      </p:cBhvr>
                                      <p:tavLst>
                                        <p:tav tm="0">
                                          <p:val>
                                            <p:strVal val="#ppt_x+#ppt_w*1.125000"/>
                                          </p:val>
                                        </p:tav>
                                        <p:tav tm="100000">
                                          <p:val>
                                            <p:strVal val="#ppt_x"/>
                                          </p:val>
                                        </p:tav>
                                      </p:tavLst>
                                    </p:anim>
                                    <p:animEffect transition="in" filter="wipe(left)">
                                      <p:cBhvr>
                                        <p:cTn id="44" dur="300"/>
                                        <p:tgtEl>
                                          <p:spTgt spid="13"/>
                                        </p:tgtEl>
                                      </p:cBhvr>
                                    </p:animEffect>
                                  </p:childTnLst>
                                </p:cTn>
                              </p:par>
                              <p:par>
                                <p:cTn id="45" presetID="22" presetClass="entr" presetSubtype="4" fill="hold" nodeType="withEffect">
                                  <p:stCondLst>
                                    <p:cond delay="275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2" presetClass="entr" presetSubtype="4" fill="hold" nodeType="withEffect">
                                  <p:stCondLst>
                                    <p:cond delay="300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par>
                                <p:cTn id="51" presetID="22" presetClass="entr" presetSubtype="4" fill="hold" nodeType="withEffect">
                                  <p:stCondLst>
                                    <p:cond delay="3250"/>
                                  </p:stCondLst>
                                  <p:childTnLst>
                                    <p:set>
                                      <p:cBhvr>
                                        <p:cTn id="52" dur="1" fill="hold">
                                          <p:stCondLst>
                                            <p:cond delay="0"/>
                                          </p:stCondLst>
                                        </p:cTn>
                                        <p:tgtEl>
                                          <p:spTgt spid="30"/>
                                        </p:tgtEl>
                                        <p:attrNameLst>
                                          <p:attrName>style.visibility</p:attrName>
                                        </p:attrNameLst>
                                      </p:cBhvr>
                                      <p:to>
                                        <p:strVal val="visible"/>
                                      </p:to>
                                    </p:set>
                                    <p:animEffect transition="in" filter="wipe(down)">
                                      <p:cBhvr>
                                        <p:cTn id="53" dur="500"/>
                                        <p:tgtEl>
                                          <p:spTgt spid="30"/>
                                        </p:tgtEl>
                                      </p:cBhvr>
                                    </p:animEffect>
                                  </p:childTnLst>
                                </p:cTn>
                              </p:par>
                              <p:par>
                                <p:cTn id="54" presetID="22" presetClass="entr" presetSubtype="8" fill="hold" grpId="0" nodeType="withEffect">
                                  <p:stCondLst>
                                    <p:cond delay="25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par>
                                <p:cTn id="57" presetID="22" presetClass="entr" presetSubtype="8" fill="hold" nodeType="withEffect">
                                  <p:stCondLst>
                                    <p:cond delay="250"/>
                                  </p:stCondLst>
                                  <p:childTnLst>
                                    <p:set>
                                      <p:cBhvr>
                                        <p:cTn id="58" dur="1" fill="hold">
                                          <p:stCondLst>
                                            <p:cond delay="0"/>
                                          </p:stCondLst>
                                        </p:cTn>
                                        <p:tgtEl>
                                          <p:spTgt spid="66"/>
                                        </p:tgtEl>
                                        <p:attrNameLst>
                                          <p:attrName>style.visibility</p:attrName>
                                        </p:attrNameLst>
                                      </p:cBhvr>
                                      <p:to>
                                        <p:strVal val="visible"/>
                                      </p:to>
                                    </p:set>
                                    <p:animEffect transition="in" filter="wipe(left)">
                                      <p:cBhvr>
                                        <p:cTn id="59" dur="250"/>
                                        <p:tgtEl>
                                          <p:spTgt spid="66"/>
                                        </p:tgtEl>
                                      </p:cBhvr>
                                    </p:animEffect>
                                  </p:childTnLst>
                                </p:cTn>
                              </p:par>
                              <p:par>
                                <p:cTn id="60" presetID="22" presetClass="entr" presetSubtype="8" fill="hold" nodeType="withEffect">
                                  <p:stCondLst>
                                    <p:cond delay="250"/>
                                  </p:stCondLst>
                                  <p:childTnLst>
                                    <p:set>
                                      <p:cBhvr>
                                        <p:cTn id="61" dur="1" fill="hold">
                                          <p:stCondLst>
                                            <p:cond delay="0"/>
                                          </p:stCondLst>
                                        </p:cTn>
                                        <p:tgtEl>
                                          <p:spTgt spid="67"/>
                                        </p:tgtEl>
                                        <p:attrNameLst>
                                          <p:attrName>style.visibility</p:attrName>
                                        </p:attrNameLst>
                                      </p:cBhvr>
                                      <p:to>
                                        <p:strVal val="visible"/>
                                      </p:to>
                                    </p:set>
                                    <p:animEffect transition="in" filter="wipe(left)">
                                      <p:cBhvr>
                                        <p:cTn id="62"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6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5" descr="E:\2013.3.28\2014\shutterstock_93559594.jpg"/>
          <p:cNvPicPr>
            <a:picLocks noChangeAspect="1" noChangeArrowheads="1"/>
          </p:cNvPicPr>
          <p:nvPr/>
        </p:nvPicPr>
        <p:blipFill>
          <a:blip r:embed="rId2">
            <a:extLst>
              <a:ext uri="{28A0092B-C50C-407E-A947-70E740481C1C}">
                <a14:useLocalDpi xmlns:a14="http://schemas.microsoft.com/office/drawing/2010/main" val="0"/>
              </a:ext>
            </a:extLst>
          </a:blip>
          <a:srcRect l="694" t="3844" r="3870" b="719"/>
          <a:stretch>
            <a:fillRect/>
          </a:stretch>
        </p:blipFill>
        <p:spPr bwMode="auto">
          <a:xfrm>
            <a:off x="1" y="0"/>
            <a:ext cx="121904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1" name="组合 4"/>
          <p:cNvGrpSpPr>
            <a:grpSpLocks/>
          </p:cNvGrpSpPr>
          <p:nvPr/>
        </p:nvGrpSpPr>
        <p:grpSpPr bwMode="auto">
          <a:xfrm>
            <a:off x="10069791" y="5596470"/>
            <a:ext cx="1771420" cy="287867"/>
            <a:chOff x="7553325" y="4197350"/>
            <a:chExt cx="1328738" cy="215900"/>
          </a:xfrm>
        </p:grpSpPr>
        <p:grpSp>
          <p:nvGrpSpPr>
            <p:cNvPr id="17425" name="组合 543"/>
            <p:cNvGrpSpPr>
              <a:grpSpLocks/>
            </p:cNvGrpSpPr>
            <p:nvPr/>
          </p:nvGrpSpPr>
          <p:grpSpPr bwMode="auto">
            <a:xfrm>
              <a:off x="7553325" y="4202113"/>
              <a:ext cx="211138" cy="211137"/>
              <a:chOff x="7764349" y="3736138"/>
              <a:chExt cx="678477" cy="677641"/>
            </a:xfrm>
          </p:grpSpPr>
          <p:sp>
            <p:nvSpPr>
              <p:cNvPr id="576" name="Freeform 14"/>
              <p:cNvSpPr>
                <a:spLocks/>
              </p:cNvSpPr>
              <p:nvPr/>
            </p:nvSpPr>
            <p:spPr bwMode="auto">
              <a:xfrm>
                <a:off x="7764349" y="3736138"/>
                <a:ext cx="678477" cy="677641"/>
              </a:xfrm>
              <a:custGeom>
                <a:avLst/>
                <a:gdLst>
                  <a:gd name="T0" fmla="*/ 687 w 687"/>
                  <a:gd name="T1" fmla="*/ 624 h 686"/>
                  <a:gd name="T2" fmla="*/ 624 w 687"/>
                  <a:gd name="T3" fmla="*/ 686 h 686"/>
                  <a:gd name="T4" fmla="*/ 62 w 687"/>
                  <a:gd name="T5" fmla="*/ 686 h 686"/>
                  <a:gd name="T6" fmla="*/ 0 w 687"/>
                  <a:gd name="T7" fmla="*/ 624 h 686"/>
                  <a:gd name="T8" fmla="*/ 0 w 687"/>
                  <a:gd name="T9" fmla="*/ 62 h 686"/>
                  <a:gd name="T10" fmla="*/ 62 w 687"/>
                  <a:gd name="T11" fmla="*/ 0 h 686"/>
                  <a:gd name="T12" fmla="*/ 624 w 687"/>
                  <a:gd name="T13" fmla="*/ 0 h 686"/>
                  <a:gd name="T14" fmla="*/ 687 w 687"/>
                  <a:gd name="T15" fmla="*/ 62 h 686"/>
                  <a:gd name="T16" fmla="*/ 687 w 687"/>
                  <a:gd name="T17" fmla="*/ 624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6">
                    <a:moveTo>
                      <a:pt x="687" y="624"/>
                    </a:moveTo>
                    <a:cubicBezTo>
                      <a:pt x="687" y="659"/>
                      <a:pt x="659" y="686"/>
                      <a:pt x="624" y="686"/>
                    </a:cubicBezTo>
                    <a:cubicBezTo>
                      <a:pt x="62" y="686"/>
                      <a:pt x="62" y="686"/>
                      <a:pt x="62" y="686"/>
                    </a:cubicBezTo>
                    <a:cubicBezTo>
                      <a:pt x="28" y="686"/>
                      <a:pt x="0" y="659"/>
                      <a:pt x="0" y="624"/>
                    </a:cubicBezTo>
                    <a:cubicBezTo>
                      <a:pt x="0" y="62"/>
                      <a:pt x="0" y="62"/>
                      <a:pt x="0" y="62"/>
                    </a:cubicBezTo>
                    <a:cubicBezTo>
                      <a:pt x="0" y="28"/>
                      <a:pt x="28" y="0"/>
                      <a:pt x="62" y="0"/>
                    </a:cubicBezTo>
                    <a:cubicBezTo>
                      <a:pt x="624" y="0"/>
                      <a:pt x="624" y="0"/>
                      <a:pt x="624"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77" name="Freeform 15"/>
              <p:cNvSpPr>
                <a:spLocks/>
              </p:cNvSpPr>
              <p:nvPr/>
            </p:nvSpPr>
            <p:spPr bwMode="auto">
              <a:xfrm>
                <a:off x="7922491" y="3787089"/>
                <a:ext cx="520335" cy="626690"/>
              </a:xfrm>
              <a:custGeom>
                <a:avLst/>
                <a:gdLst>
                  <a:gd name="T0" fmla="*/ 526 w 526"/>
                  <a:gd name="T1" fmla="*/ 571 h 633"/>
                  <a:gd name="T2" fmla="*/ 526 w 526"/>
                  <a:gd name="T3" fmla="*/ 324 h 633"/>
                  <a:gd name="T4" fmla="*/ 273 w 526"/>
                  <a:gd name="T5" fmla="*/ 71 h 633"/>
                  <a:gd name="T6" fmla="*/ 80 w 526"/>
                  <a:gd name="T7" fmla="*/ 86 h 633"/>
                  <a:gd name="T8" fmla="*/ 74 w 526"/>
                  <a:gd name="T9" fmla="*/ 266 h 633"/>
                  <a:gd name="T10" fmla="*/ 157 w 526"/>
                  <a:gd name="T11" fmla="*/ 349 h 633"/>
                  <a:gd name="T12" fmla="*/ 100 w 526"/>
                  <a:gd name="T13" fmla="*/ 584 h 633"/>
                  <a:gd name="T14" fmla="*/ 150 w 526"/>
                  <a:gd name="T15" fmla="*/ 633 h 633"/>
                  <a:gd name="T16" fmla="*/ 463 w 526"/>
                  <a:gd name="T17" fmla="*/ 633 h 633"/>
                  <a:gd name="T18" fmla="*/ 526 w 526"/>
                  <a:gd name="T19" fmla="*/ 571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 h="633">
                    <a:moveTo>
                      <a:pt x="526" y="571"/>
                    </a:moveTo>
                    <a:cubicBezTo>
                      <a:pt x="526" y="324"/>
                      <a:pt x="526" y="324"/>
                      <a:pt x="526" y="324"/>
                    </a:cubicBezTo>
                    <a:cubicBezTo>
                      <a:pt x="273" y="71"/>
                      <a:pt x="273" y="71"/>
                      <a:pt x="273" y="71"/>
                    </a:cubicBezTo>
                    <a:cubicBezTo>
                      <a:pt x="273" y="71"/>
                      <a:pt x="160" y="0"/>
                      <a:pt x="80" y="86"/>
                    </a:cubicBezTo>
                    <a:cubicBezTo>
                      <a:pt x="0" y="172"/>
                      <a:pt x="74" y="266"/>
                      <a:pt x="74" y="266"/>
                    </a:cubicBezTo>
                    <a:cubicBezTo>
                      <a:pt x="157" y="349"/>
                      <a:pt x="157" y="349"/>
                      <a:pt x="157" y="349"/>
                    </a:cubicBezTo>
                    <a:cubicBezTo>
                      <a:pt x="100" y="584"/>
                      <a:pt x="100" y="584"/>
                      <a:pt x="100" y="584"/>
                    </a:cubicBezTo>
                    <a:cubicBezTo>
                      <a:pt x="150" y="633"/>
                      <a:pt x="150" y="633"/>
                      <a:pt x="150" y="633"/>
                    </a:cubicBezTo>
                    <a:cubicBezTo>
                      <a:pt x="463" y="633"/>
                      <a:pt x="463" y="633"/>
                      <a:pt x="463" y="633"/>
                    </a:cubicBezTo>
                    <a:cubicBezTo>
                      <a:pt x="498" y="633"/>
                      <a:pt x="526" y="606"/>
                      <a:pt x="526" y="571"/>
                    </a:cubicBez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sp>
            <p:nvSpPr>
              <p:cNvPr id="17550" name="Freeform 16"/>
              <p:cNvSpPr>
                <a:spLocks/>
              </p:cNvSpPr>
              <p:nvPr/>
            </p:nvSpPr>
            <p:spPr bwMode="auto">
              <a:xfrm>
                <a:off x="8015172" y="3883288"/>
                <a:ext cx="170978" cy="141297"/>
              </a:xfrm>
              <a:custGeom>
                <a:avLst/>
                <a:gdLst>
                  <a:gd name="T0" fmla="*/ 2147483647 w 173"/>
                  <a:gd name="T1" fmla="*/ 2147483647 h 143"/>
                  <a:gd name="T2" fmla="*/ 2147483647 w 173"/>
                  <a:gd name="T3" fmla="*/ 2147483647 h 143"/>
                  <a:gd name="T4" fmla="*/ 2147483647 w 173"/>
                  <a:gd name="T5" fmla="*/ 2147483647 h 143"/>
                  <a:gd name="T6" fmla="*/ 2147483647 w 173"/>
                  <a:gd name="T7" fmla="*/ 2147483647 h 143"/>
                  <a:gd name="T8" fmla="*/ 2147483647 w 173"/>
                  <a:gd name="T9" fmla="*/ 2147483647 h 143"/>
                  <a:gd name="T10" fmla="*/ 2147483647 w 173"/>
                  <a:gd name="T11" fmla="*/ 2147483647 h 143"/>
                  <a:gd name="T12" fmla="*/ 2147483647 w 173"/>
                  <a:gd name="T13" fmla="*/ 2147483647 h 143"/>
                  <a:gd name="T14" fmla="*/ 2147483647 w 173"/>
                  <a:gd name="T15" fmla="*/ 2147483647 h 143"/>
                  <a:gd name="T16" fmla="*/ 2147483647 w 173"/>
                  <a:gd name="T17" fmla="*/ 2147483647 h 143"/>
                  <a:gd name="T18" fmla="*/ 2147483647 w 173"/>
                  <a:gd name="T19" fmla="*/ 2147483647 h 143"/>
                  <a:gd name="T20" fmla="*/ 2147483647 w 173"/>
                  <a:gd name="T21" fmla="*/ 2147483647 h 1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73" h="143">
                    <a:moveTo>
                      <a:pt x="31" y="29"/>
                    </a:moveTo>
                    <a:cubicBezTo>
                      <a:pt x="0" y="59"/>
                      <a:pt x="0" y="107"/>
                      <a:pt x="31" y="137"/>
                    </a:cubicBezTo>
                    <a:cubicBezTo>
                      <a:pt x="37" y="143"/>
                      <a:pt x="47" y="143"/>
                      <a:pt x="53" y="137"/>
                    </a:cubicBezTo>
                    <a:cubicBezTo>
                      <a:pt x="60" y="131"/>
                      <a:pt x="60" y="121"/>
                      <a:pt x="53" y="116"/>
                    </a:cubicBezTo>
                    <a:cubicBezTo>
                      <a:pt x="35" y="98"/>
                      <a:pt x="35" y="69"/>
                      <a:pt x="53" y="51"/>
                    </a:cubicBezTo>
                    <a:cubicBezTo>
                      <a:pt x="72" y="33"/>
                      <a:pt x="102" y="33"/>
                      <a:pt x="120" y="51"/>
                    </a:cubicBezTo>
                    <a:cubicBezTo>
                      <a:pt x="139" y="69"/>
                      <a:pt x="139" y="98"/>
                      <a:pt x="120" y="116"/>
                    </a:cubicBezTo>
                    <a:cubicBezTo>
                      <a:pt x="114" y="121"/>
                      <a:pt x="114" y="131"/>
                      <a:pt x="120" y="137"/>
                    </a:cubicBezTo>
                    <a:cubicBezTo>
                      <a:pt x="127" y="143"/>
                      <a:pt x="137" y="143"/>
                      <a:pt x="143" y="137"/>
                    </a:cubicBezTo>
                    <a:cubicBezTo>
                      <a:pt x="173" y="107"/>
                      <a:pt x="173" y="59"/>
                      <a:pt x="143" y="29"/>
                    </a:cubicBezTo>
                    <a:cubicBezTo>
                      <a:pt x="112" y="0"/>
                      <a:pt x="62" y="0"/>
                      <a:pt x="31" y="2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51" name="Freeform 17"/>
              <p:cNvSpPr>
                <a:spLocks/>
              </p:cNvSpPr>
              <p:nvPr/>
            </p:nvSpPr>
            <p:spPr bwMode="auto">
              <a:xfrm>
                <a:off x="7957901" y="3821418"/>
                <a:ext cx="286357" cy="240790"/>
              </a:xfrm>
              <a:custGeom>
                <a:avLst/>
                <a:gdLst>
                  <a:gd name="T0" fmla="*/ 2147483647 w 290"/>
                  <a:gd name="T1" fmla="*/ 0 h 244"/>
                  <a:gd name="T2" fmla="*/ 2147483647 w 290"/>
                  <a:gd name="T3" fmla="*/ 2147483647 h 244"/>
                  <a:gd name="T4" fmla="*/ 0 w 290"/>
                  <a:gd name="T5" fmla="*/ 2147483647 h 244"/>
                  <a:gd name="T6" fmla="*/ 2147483647 w 290"/>
                  <a:gd name="T7" fmla="*/ 2147483647 h 244"/>
                  <a:gd name="T8" fmla="*/ 2147483647 w 290"/>
                  <a:gd name="T9" fmla="*/ 2147483647 h 244"/>
                  <a:gd name="T10" fmla="*/ 2147483647 w 290"/>
                  <a:gd name="T11" fmla="*/ 2147483647 h 244"/>
                  <a:gd name="T12" fmla="*/ 2147483647 w 290"/>
                  <a:gd name="T13" fmla="*/ 2147483647 h 244"/>
                  <a:gd name="T14" fmla="*/ 2147483647 w 290"/>
                  <a:gd name="T15" fmla="*/ 2147483647 h 244"/>
                  <a:gd name="T16" fmla="*/ 2147483647 w 290"/>
                  <a:gd name="T17" fmla="*/ 2147483647 h 244"/>
                  <a:gd name="T18" fmla="*/ 2147483647 w 290"/>
                  <a:gd name="T19" fmla="*/ 2147483647 h 244"/>
                  <a:gd name="T20" fmla="*/ 2147483647 w 290"/>
                  <a:gd name="T21" fmla="*/ 2147483647 h 244"/>
                  <a:gd name="T22" fmla="*/ 2147483647 w 290"/>
                  <a:gd name="T23" fmla="*/ 2147483647 h 244"/>
                  <a:gd name="T24" fmla="*/ 2147483647 w 290"/>
                  <a:gd name="T25" fmla="*/ 2147483647 h 244"/>
                  <a:gd name="T26" fmla="*/ 2147483647 w 290"/>
                  <a:gd name="T27" fmla="*/ 2147483647 h 244"/>
                  <a:gd name="T28" fmla="*/ 2147483647 w 290"/>
                  <a:gd name="T29" fmla="*/ 2147483647 h 244"/>
                  <a:gd name="T30" fmla="*/ 2147483647 w 290"/>
                  <a:gd name="T31" fmla="*/ 2147483647 h 244"/>
                  <a:gd name="T32" fmla="*/ 2147483647 w 290"/>
                  <a:gd name="T33" fmla="*/ 0 h 24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90" h="244">
                    <a:moveTo>
                      <a:pt x="145" y="0"/>
                    </a:moveTo>
                    <a:cubicBezTo>
                      <a:pt x="106" y="0"/>
                      <a:pt x="70" y="14"/>
                      <a:pt x="43" y="41"/>
                    </a:cubicBezTo>
                    <a:cubicBezTo>
                      <a:pt x="15" y="67"/>
                      <a:pt x="0" y="102"/>
                      <a:pt x="0" y="139"/>
                    </a:cubicBezTo>
                    <a:cubicBezTo>
                      <a:pt x="0" y="177"/>
                      <a:pt x="15" y="212"/>
                      <a:pt x="43" y="238"/>
                    </a:cubicBezTo>
                    <a:cubicBezTo>
                      <a:pt x="49" y="244"/>
                      <a:pt x="59" y="244"/>
                      <a:pt x="65" y="238"/>
                    </a:cubicBezTo>
                    <a:cubicBezTo>
                      <a:pt x="71" y="232"/>
                      <a:pt x="71" y="223"/>
                      <a:pt x="65" y="217"/>
                    </a:cubicBezTo>
                    <a:cubicBezTo>
                      <a:pt x="44" y="196"/>
                      <a:pt x="32" y="169"/>
                      <a:pt x="32" y="139"/>
                    </a:cubicBezTo>
                    <a:cubicBezTo>
                      <a:pt x="32" y="110"/>
                      <a:pt x="44" y="83"/>
                      <a:pt x="65" y="62"/>
                    </a:cubicBezTo>
                    <a:cubicBezTo>
                      <a:pt x="86" y="42"/>
                      <a:pt x="115" y="30"/>
                      <a:pt x="145" y="30"/>
                    </a:cubicBezTo>
                    <a:cubicBezTo>
                      <a:pt x="175" y="30"/>
                      <a:pt x="203" y="42"/>
                      <a:pt x="225" y="62"/>
                    </a:cubicBezTo>
                    <a:cubicBezTo>
                      <a:pt x="246" y="83"/>
                      <a:pt x="258" y="110"/>
                      <a:pt x="258" y="139"/>
                    </a:cubicBezTo>
                    <a:cubicBezTo>
                      <a:pt x="258" y="169"/>
                      <a:pt x="246" y="196"/>
                      <a:pt x="225" y="217"/>
                    </a:cubicBezTo>
                    <a:cubicBezTo>
                      <a:pt x="219" y="223"/>
                      <a:pt x="219" y="232"/>
                      <a:pt x="225" y="238"/>
                    </a:cubicBezTo>
                    <a:cubicBezTo>
                      <a:pt x="231" y="244"/>
                      <a:pt x="241" y="244"/>
                      <a:pt x="247" y="238"/>
                    </a:cubicBezTo>
                    <a:cubicBezTo>
                      <a:pt x="274" y="212"/>
                      <a:pt x="289" y="177"/>
                      <a:pt x="289" y="139"/>
                    </a:cubicBezTo>
                    <a:cubicBezTo>
                      <a:pt x="290" y="102"/>
                      <a:pt x="274" y="67"/>
                      <a:pt x="247" y="41"/>
                    </a:cubicBezTo>
                    <a:cubicBezTo>
                      <a:pt x="220" y="14"/>
                      <a:pt x="184" y="0"/>
                      <a:pt x="14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52" name="Freeform 18"/>
              <p:cNvSpPr>
                <a:spLocks noEditPoints="1"/>
              </p:cNvSpPr>
              <p:nvPr/>
            </p:nvSpPr>
            <p:spPr bwMode="auto">
              <a:xfrm>
                <a:off x="8012246" y="4031691"/>
                <a:ext cx="185609" cy="339447"/>
              </a:xfrm>
              <a:custGeom>
                <a:avLst/>
                <a:gdLst>
                  <a:gd name="T0" fmla="*/ 2147483647 w 188"/>
                  <a:gd name="T1" fmla="*/ 2147483647 h 344"/>
                  <a:gd name="T2" fmla="*/ 2147483647 w 188"/>
                  <a:gd name="T3" fmla="*/ 2147483647 h 344"/>
                  <a:gd name="T4" fmla="*/ 2147483647 w 188"/>
                  <a:gd name="T5" fmla="*/ 2147483647 h 344"/>
                  <a:gd name="T6" fmla="*/ 2147483647 w 188"/>
                  <a:gd name="T7" fmla="*/ 2147483647 h 344"/>
                  <a:gd name="T8" fmla="*/ 2147483647 w 188"/>
                  <a:gd name="T9" fmla="*/ 2147483647 h 344"/>
                  <a:gd name="T10" fmla="*/ 2147483647 w 188"/>
                  <a:gd name="T11" fmla="*/ 2147483647 h 344"/>
                  <a:gd name="T12" fmla="*/ 2147483647 w 188"/>
                  <a:gd name="T13" fmla="*/ 2147483647 h 344"/>
                  <a:gd name="T14" fmla="*/ 2147483647 w 188"/>
                  <a:gd name="T15" fmla="*/ 2147483647 h 344"/>
                  <a:gd name="T16" fmla="*/ 2147483647 w 188"/>
                  <a:gd name="T17" fmla="*/ 2147483647 h 344"/>
                  <a:gd name="T18" fmla="*/ 2147483647 w 188"/>
                  <a:gd name="T19" fmla="*/ 2147483647 h 344"/>
                  <a:gd name="T20" fmla="*/ 2147483647 w 188"/>
                  <a:gd name="T21" fmla="*/ 2147483647 h 344"/>
                  <a:gd name="T22" fmla="*/ 2147483647 w 188"/>
                  <a:gd name="T23" fmla="*/ 2147483647 h 344"/>
                  <a:gd name="T24" fmla="*/ 2147483647 w 188"/>
                  <a:gd name="T25" fmla="*/ 2147483647 h 344"/>
                  <a:gd name="T26" fmla="*/ 2147483647 w 188"/>
                  <a:gd name="T27" fmla="*/ 2147483647 h 344"/>
                  <a:gd name="T28" fmla="*/ 2147483647 w 188"/>
                  <a:gd name="T29" fmla="*/ 2147483647 h 344"/>
                  <a:gd name="T30" fmla="*/ 2147483647 w 188"/>
                  <a:gd name="T31" fmla="*/ 2147483647 h 344"/>
                  <a:gd name="T32" fmla="*/ 2147483647 w 188"/>
                  <a:gd name="T33" fmla="*/ 2147483647 h 344"/>
                  <a:gd name="T34" fmla="*/ 2147483647 w 188"/>
                  <a:gd name="T35" fmla="*/ 2147483647 h 344"/>
                  <a:gd name="T36" fmla="*/ 2147483647 w 188"/>
                  <a:gd name="T37" fmla="*/ 2147483647 h 344"/>
                  <a:gd name="T38" fmla="*/ 2147483647 w 188"/>
                  <a:gd name="T39" fmla="*/ 2147483647 h 344"/>
                  <a:gd name="T40" fmla="*/ 2147483647 w 188"/>
                  <a:gd name="T41" fmla="*/ 2147483647 h 344"/>
                  <a:gd name="T42" fmla="*/ 2147483647 w 188"/>
                  <a:gd name="T43" fmla="*/ 2147483647 h 344"/>
                  <a:gd name="T44" fmla="*/ 2147483647 w 188"/>
                  <a:gd name="T45" fmla="*/ 2147483647 h 3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88" h="344">
                    <a:moveTo>
                      <a:pt x="187" y="328"/>
                    </a:moveTo>
                    <a:cubicBezTo>
                      <a:pt x="121" y="13"/>
                      <a:pt x="121" y="13"/>
                      <a:pt x="121" y="13"/>
                    </a:cubicBezTo>
                    <a:cubicBezTo>
                      <a:pt x="120" y="5"/>
                      <a:pt x="109" y="0"/>
                      <a:pt x="97" y="1"/>
                    </a:cubicBezTo>
                    <a:cubicBezTo>
                      <a:pt x="96" y="1"/>
                      <a:pt x="95" y="1"/>
                      <a:pt x="94" y="1"/>
                    </a:cubicBezTo>
                    <a:cubicBezTo>
                      <a:pt x="93" y="1"/>
                      <a:pt x="92" y="1"/>
                      <a:pt x="91" y="1"/>
                    </a:cubicBezTo>
                    <a:cubicBezTo>
                      <a:pt x="79" y="0"/>
                      <a:pt x="68" y="5"/>
                      <a:pt x="67" y="13"/>
                    </a:cubicBezTo>
                    <a:cubicBezTo>
                      <a:pt x="1" y="328"/>
                      <a:pt x="1" y="328"/>
                      <a:pt x="1" y="328"/>
                    </a:cubicBezTo>
                    <a:cubicBezTo>
                      <a:pt x="0" y="335"/>
                      <a:pt x="8" y="342"/>
                      <a:pt x="20" y="343"/>
                    </a:cubicBezTo>
                    <a:cubicBezTo>
                      <a:pt x="32" y="344"/>
                      <a:pt x="43" y="338"/>
                      <a:pt x="45" y="331"/>
                    </a:cubicBezTo>
                    <a:cubicBezTo>
                      <a:pt x="51" y="302"/>
                      <a:pt x="51" y="302"/>
                      <a:pt x="51" y="302"/>
                    </a:cubicBezTo>
                    <a:cubicBezTo>
                      <a:pt x="54" y="301"/>
                      <a:pt x="57" y="300"/>
                      <a:pt x="60" y="299"/>
                    </a:cubicBezTo>
                    <a:cubicBezTo>
                      <a:pt x="129" y="260"/>
                      <a:pt x="129" y="260"/>
                      <a:pt x="129" y="260"/>
                    </a:cubicBezTo>
                    <a:cubicBezTo>
                      <a:pt x="143" y="331"/>
                      <a:pt x="143" y="331"/>
                      <a:pt x="143" y="331"/>
                    </a:cubicBezTo>
                    <a:cubicBezTo>
                      <a:pt x="145" y="338"/>
                      <a:pt x="156" y="344"/>
                      <a:pt x="168" y="343"/>
                    </a:cubicBezTo>
                    <a:cubicBezTo>
                      <a:pt x="180" y="342"/>
                      <a:pt x="188" y="335"/>
                      <a:pt x="187" y="328"/>
                    </a:cubicBezTo>
                    <a:close/>
                    <a:moveTo>
                      <a:pt x="116" y="201"/>
                    </a:moveTo>
                    <a:cubicBezTo>
                      <a:pt x="76" y="179"/>
                      <a:pt x="76" y="179"/>
                      <a:pt x="76" y="179"/>
                    </a:cubicBezTo>
                    <a:cubicBezTo>
                      <a:pt x="94" y="94"/>
                      <a:pt x="94" y="94"/>
                      <a:pt x="94" y="94"/>
                    </a:cubicBezTo>
                    <a:lnTo>
                      <a:pt x="116" y="201"/>
                    </a:lnTo>
                    <a:close/>
                    <a:moveTo>
                      <a:pt x="59" y="263"/>
                    </a:moveTo>
                    <a:cubicBezTo>
                      <a:pt x="70" y="211"/>
                      <a:pt x="70" y="211"/>
                      <a:pt x="70" y="211"/>
                    </a:cubicBezTo>
                    <a:cubicBezTo>
                      <a:pt x="110" y="234"/>
                      <a:pt x="110" y="234"/>
                      <a:pt x="110" y="234"/>
                    </a:cubicBezTo>
                    <a:lnTo>
                      <a:pt x="59" y="2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nvGrpSpPr>
            <p:cNvPr id="17426" name="组合 585"/>
            <p:cNvGrpSpPr>
              <a:grpSpLocks/>
            </p:cNvGrpSpPr>
            <p:nvPr/>
          </p:nvGrpSpPr>
          <p:grpSpPr bwMode="auto">
            <a:xfrm>
              <a:off x="8107363" y="4197350"/>
              <a:ext cx="215900" cy="215900"/>
              <a:chOff x="-4213225" y="-4763"/>
              <a:chExt cx="2573338" cy="2576514"/>
            </a:xfrm>
          </p:grpSpPr>
          <p:sp>
            <p:nvSpPr>
              <p:cNvPr id="587" name="Freeform 6"/>
              <p:cNvSpPr>
                <a:spLocks/>
              </p:cNvSpPr>
              <p:nvPr/>
            </p:nvSpPr>
            <p:spPr bwMode="auto">
              <a:xfrm>
                <a:off x="-4213225" y="-4763"/>
                <a:ext cx="2573338" cy="2576514"/>
              </a:xfrm>
              <a:custGeom>
                <a:avLst/>
                <a:gdLst>
                  <a:gd name="T0" fmla="*/ 686 w 686"/>
                  <a:gd name="T1" fmla="*/ 625 h 687"/>
                  <a:gd name="T2" fmla="*/ 624 w 686"/>
                  <a:gd name="T3" fmla="*/ 687 h 687"/>
                  <a:gd name="T4" fmla="*/ 62 w 686"/>
                  <a:gd name="T5" fmla="*/ 687 h 687"/>
                  <a:gd name="T6" fmla="*/ 0 w 686"/>
                  <a:gd name="T7" fmla="*/ 625 h 687"/>
                  <a:gd name="T8" fmla="*/ 0 w 686"/>
                  <a:gd name="T9" fmla="*/ 63 h 687"/>
                  <a:gd name="T10" fmla="*/ 62 w 686"/>
                  <a:gd name="T11" fmla="*/ 0 h 687"/>
                  <a:gd name="T12" fmla="*/ 624 w 686"/>
                  <a:gd name="T13" fmla="*/ 0 h 687"/>
                  <a:gd name="T14" fmla="*/ 686 w 686"/>
                  <a:gd name="T15" fmla="*/ 63 h 687"/>
                  <a:gd name="T16" fmla="*/ 686 w 686"/>
                  <a:gd name="T17" fmla="*/ 625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6" h="687">
                    <a:moveTo>
                      <a:pt x="686" y="625"/>
                    </a:moveTo>
                    <a:cubicBezTo>
                      <a:pt x="686" y="659"/>
                      <a:pt x="659" y="687"/>
                      <a:pt x="624" y="687"/>
                    </a:cubicBezTo>
                    <a:cubicBezTo>
                      <a:pt x="62" y="687"/>
                      <a:pt x="62" y="687"/>
                      <a:pt x="62" y="687"/>
                    </a:cubicBezTo>
                    <a:cubicBezTo>
                      <a:pt x="28" y="687"/>
                      <a:pt x="0" y="659"/>
                      <a:pt x="0" y="625"/>
                    </a:cubicBezTo>
                    <a:cubicBezTo>
                      <a:pt x="0" y="63"/>
                      <a:pt x="0" y="63"/>
                      <a:pt x="0" y="63"/>
                    </a:cubicBezTo>
                    <a:cubicBezTo>
                      <a:pt x="0" y="28"/>
                      <a:pt x="28" y="0"/>
                      <a:pt x="62" y="0"/>
                    </a:cubicBezTo>
                    <a:cubicBezTo>
                      <a:pt x="624" y="0"/>
                      <a:pt x="624" y="0"/>
                      <a:pt x="624" y="0"/>
                    </a:cubicBezTo>
                    <a:cubicBezTo>
                      <a:pt x="659" y="0"/>
                      <a:pt x="686" y="28"/>
                      <a:pt x="686" y="63"/>
                    </a:cubicBezTo>
                    <a:lnTo>
                      <a:pt x="686" y="625"/>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88" name="Freeform 7"/>
              <p:cNvSpPr>
                <a:spLocks/>
              </p:cNvSpPr>
              <p:nvPr/>
            </p:nvSpPr>
            <p:spPr bwMode="auto">
              <a:xfrm>
                <a:off x="-3815877" y="184687"/>
                <a:ext cx="2175990" cy="2387064"/>
              </a:xfrm>
              <a:custGeom>
                <a:avLst/>
                <a:gdLst>
                  <a:gd name="T0" fmla="*/ 236 w 581"/>
                  <a:gd name="T1" fmla="*/ 0 h 638"/>
                  <a:gd name="T2" fmla="*/ 215 w 581"/>
                  <a:gd name="T3" fmla="*/ 136 h 638"/>
                  <a:gd name="T4" fmla="*/ 125 w 581"/>
                  <a:gd name="T5" fmla="*/ 139 h 638"/>
                  <a:gd name="T6" fmla="*/ 124 w 581"/>
                  <a:gd name="T7" fmla="*/ 167 h 638"/>
                  <a:gd name="T8" fmla="*/ 101 w 581"/>
                  <a:gd name="T9" fmla="*/ 172 h 638"/>
                  <a:gd name="T10" fmla="*/ 110 w 581"/>
                  <a:gd name="T11" fmla="*/ 182 h 638"/>
                  <a:gd name="T12" fmla="*/ 102 w 581"/>
                  <a:gd name="T13" fmla="*/ 190 h 638"/>
                  <a:gd name="T14" fmla="*/ 120 w 581"/>
                  <a:gd name="T15" fmla="*/ 207 h 638"/>
                  <a:gd name="T16" fmla="*/ 119 w 581"/>
                  <a:gd name="T17" fmla="*/ 208 h 638"/>
                  <a:gd name="T18" fmla="*/ 101 w 581"/>
                  <a:gd name="T19" fmla="*/ 209 h 638"/>
                  <a:gd name="T20" fmla="*/ 155 w 581"/>
                  <a:gd name="T21" fmla="*/ 263 h 638"/>
                  <a:gd name="T22" fmla="*/ 40 w 581"/>
                  <a:gd name="T23" fmla="*/ 266 h 638"/>
                  <a:gd name="T24" fmla="*/ 33 w 581"/>
                  <a:gd name="T25" fmla="*/ 321 h 638"/>
                  <a:gd name="T26" fmla="*/ 12 w 581"/>
                  <a:gd name="T27" fmla="*/ 300 h 638"/>
                  <a:gd name="T28" fmla="*/ 2 w 581"/>
                  <a:gd name="T29" fmla="*/ 310 h 638"/>
                  <a:gd name="T30" fmla="*/ 18 w 581"/>
                  <a:gd name="T31" fmla="*/ 326 h 638"/>
                  <a:gd name="T32" fmla="*/ 9 w 581"/>
                  <a:gd name="T33" fmla="*/ 335 h 638"/>
                  <a:gd name="T34" fmla="*/ 31 w 581"/>
                  <a:gd name="T35" fmla="*/ 357 h 638"/>
                  <a:gd name="T36" fmla="*/ 31 w 581"/>
                  <a:gd name="T37" fmla="*/ 360 h 638"/>
                  <a:gd name="T38" fmla="*/ 0 w 581"/>
                  <a:gd name="T39" fmla="*/ 360 h 638"/>
                  <a:gd name="T40" fmla="*/ 162 w 581"/>
                  <a:gd name="T41" fmla="*/ 522 h 638"/>
                  <a:gd name="T42" fmla="*/ 148 w 581"/>
                  <a:gd name="T43" fmla="*/ 536 h 638"/>
                  <a:gd name="T44" fmla="*/ 251 w 581"/>
                  <a:gd name="T45" fmla="*/ 638 h 638"/>
                  <a:gd name="T46" fmla="*/ 519 w 581"/>
                  <a:gd name="T47" fmla="*/ 638 h 638"/>
                  <a:gd name="T48" fmla="*/ 581 w 581"/>
                  <a:gd name="T49" fmla="*/ 576 h 638"/>
                  <a:gd name="T50" fmla="*/ 581 w 581"/>
                  <a:gd name="T51" fmla="*/ 346 h 638"/>
                  <a:gd name="T52" fmla="*/ 236 w 581"/>
                  <a:gd name="T53" fmla="*/ 0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1" h="638">
                    <a:moveTo>
                      <a:pt x="236" y="0"/>
                    </a:moveTo>
                    <a:cubicBezTo>
                      <a:pt x="215" y="136"/>
                      <a:pt x="215" y="136"/>
                      <a:pt x="215" y="136"/>
                    </a:cubicBezTo>
                    <a:cubicBezTo>
                      <a:pt x="125" y="139"/>
                      <a:pt x="125" y="139"/>
                      <a:pt x="125" y="139"/>
                    </a:cubicBezTo>
                    <a:cubicBezTo>
                      <a:pt x="124" y="167"/>
                      <a:pt x="124" y="167"/>
                      <a:pt x="124" y="167"/>
                    </a:cubicBezTo>
                    <a:cubicBezTo>
                      <a:pt x="101" y="172"/>
                      <a:pt x="101" y="172"/>
                      <a:pt x="101" y="172"/>
                    </a:cubicBezTo>
                    <a:cubicBezTo>
                      <a:pt x="110" y="182"/>
                      <a:pt x="110" y="182"/>
                      <a:pt x="110" y="182"/>
                    </a:cubicBezTo>
                    <a:cubicBezTo>
                      <a:pt x="102" y="190"/>
                      <a:pt x="102" y="190"/>
                      <a:pt x="102" y="190"/>
                    </a:cubicBezTo>
                    <a:cubicBezTo>
                      <a:pt x="120" y="207"/>
                      <a:pt x="120" y="207"/>
                      <a:pt x="120" y="207"/>
                    </a:cubicBezTo>
                    <a:cubicBezTo>
                      <a:pt x="119" y="208"/>
                      <a:pt x="119" y="208"/>
                      <a:pt x="119" y="208"/>
                    </a:cubicBezTo>
                    <a:cubicBezTo>
                      <a:pt x="101" y="209"/>
                      <a:pt x="101" y="209"/>
                      <a:pt x="101" y="209"/>
                    </a:cubicBezTo>
                    <a:cubicBezTo>
                      <a:pt x="155" y="263"/>
                      <a:pt x="155" y="263"/>
                      <a:pt x="155" y="263"/>
                    </a:cubicBezTo>
                    <a:cubicBezTo>
                      <a:pt x="124" y="264"/>
                      <a:pt x="44" y="266"/>
                      <a:pt x="40" y="266"/>
                    </a:cubicBezTo>
                    <a:cubicBezTo>
                      <a:pt x="37" y="266"/>
                      <a:pt x="35" y="295"/>
                      <a:pt x="33" y="321"/>
                    </a:cubicBezTo>
                    <a:cubicBezTo>
                      <a:pt x="12" y="300"/>
                      <a:pt x="12" y="300"/>
                      <a:pt x="12" y="300"/>
                    </a:cubicBezTo>
                    <a:cubicBezTo>
                      <a:pt x="2" y="310"/>
                      <a:pt x="2" y="310"/>
                      <a:pt x="2" y="310"/>
                    </a:cubicBezTo>
                    <a:cubicBezTo>
                      <a:pt x="18" y="326"/>
                      <a:pt x="18" y="326"/>
                      <a:pt x="18" y="326"/>
                    </a:cubicBezTo>
                    <a:cubicBezTo>
                      <a:pt x="9" y="335"/>
                      <a:pt x="9" y="335"/>
                      <a:pt x="9" y="335"/>
                    </a:cubicBezTo>
                    <a:cubicBezTo>
                      <a:pt x="31" y="357"/>
                      <a:pt x="31" y="357"/>
                      <a:pt x="31" y="357"/>
                    </a:cubicBezTo>
                    <a:cubicBezTo>
                      <a:pt x="31" y="358"/>
                      <a:pt x="31" y="359"/>
                      <a:pt x="31" y="360"/>
                    </a:cubicBezTo>
                    <a:cubicBezTo>
                      <a:pt x="0" y="360"/>
                      <a:pt x="0" y="360"/>
                      <a:pt x="0" y="360"/>
                    </a:cubicBezTo>
                    <a:cubicBezTo>
                      <a:pt x="162" y="522"/>
                      <a:pt x="162" y="522"/>
                      <a:pt x="162" y="522"/>
                    </a:cubicBezTo>
                    <a:cubicBezTo>
                      <a:pt x="148" y="536"/>
                      <a:pt x="148" y="536"/>
                      <a:pt x="148" y="536"/>
                    </a:cubicBezTo>
                    <a:cubicBezTo>
                      <a:pt x="251" y="638"/>
                      <a:pt x="251" y="638"/>
                      <a:pt x="251" y="638"/>
                    </a:cubicBezTo>
                    <a:cubicBezTo>
                      <a:pt x="519" y="638"/>
                      <a:pt x="519" y="638"/>
                      <a:pt x="519" y="638"/>
                    </a:cubicBezTo>
                    <a:cubicBezTo>
                      <a:pt x="554" y="638"/>
                      <a:pt x="581" y="610"/>
                      <a:pt x="581" y="576"/>
                    </a:cubicBezTo>
                    <a:cubicBezTo>
                      <a:pt x="581" y="346"/>
                      <a:pt x="581" y="346"/>
                      <a:pt x="581" y="346"/>
                    </a:cubicBezTo>
                    <a:lnTo>
                      <a:pt x="236" y="0"/>
                    </a:ln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69" name="组合 588"/>
              <p:cNvGrpSpPr>
                <a:grpSpLocks/>
              </p:cNvGrpSpPr>
              <p:nvPr/>
            </p:nvGrpSpPr>
            <p:grpSpPr bwMode="auto">
              <a:xfrm>
                <a:off x="-3827462" y="174625"/>
                <a:ext cx="1758950" cy="2011363"/>
                <a:chOff x="-3827462" y="174625"/>
                <a:chExt cx="1758950" cy="2011363"/>
              </a:xfrm>
            </p:grpSpPr>
            <p:sp>
              <p:nvSpPr>
                <p:cNvPr id="17470" name="Freeform 8"/>
                <p:cNvSpPr>
                  <a:spLocks/>
                </p:cNvSpPr>
                <p:nvPr/>
              </p:nvSpPr>
              <p:spPr bwMode="auto">
                <a:xfrm>
                  <a:off x="-2949575" y="174625"/>
                  <a:ext cx="330200" cy="2011363"/>
                </a:xfrm>
                <a:custGeom>
                  <a:avLst/>
                  <a:gdLst>
                    <a:gd name="T0" fmla="*/ 2147483647 w 208"/>
                    <a:gd name="T1" fmla="*/ 2147483647 h 1267"/>
                    <a:gd name="T2" fmla="*/ 2147483647 w 208"/>
                    <a:gd name="T3" fmla="*/ 0 h 1267"/>
                    <a:gd name="T4" fmla="*/ 0 w 208"/>
                    <a:gd name="T5" fmla="*/ 0 h 1267"/>
                    <a:gd name="T6" fmla="*/ 2147483647 w 208"/>
                    <a:gd name="T7" fmla="*/ 2147483647 h 1267"/>
                    <a:gd name="T8" fmla="*/ 2147483647 w 208"/>
                    <a:gd name="T9" fmla="*/ 2147483647 h 1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267">
                      <a:moveTo>
                        <a:pt x="208" y="1267"/>
                      </a:moveTo>
                      <a:lnTo>
                        <a:pt x="10" y="0"/>
                      </a:lnTo>
                      <a:lnTo>
                        <a:pt x="0" y="0"/>
                      </a:lnTo>
                      <a:lnTo>
                        <a:pt x="130" y="1267"/>
                      </a:lnTo>
                      <a:lnTo>
                        <a:pt x="208" y="12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1" name="Freeform 9"/>
                <p:cNvSpPr>
                  <a:spLocks/>
                </p:cNvSpPr>
                <p:nvPr/>
              </p:nvSpPr>
              <p:spPr bwMode="auto">
                <a:xfrm>
                  <a:off x="-3268662" y="174625"/>
                  <a:ext cx="330200" cy="2011363"/>
                </a:xfrm>
                <a:custGeom>
                  <a:avLst/>
                  <a:gdLst>
                    <a:gd name="T0" fmla="*/ 2147483647 w 208"/>
                    <a:gd name="T1" fmla="*/ 2147483647 h 1267"/>
                    <a:gd name="T2" fmla="*/ 2147483647 w 208"/>
                    <a:gd name="T3" fmla="*/ 0 h 1267"/>
                    <a:gd name="T4" fmla="*/ 2147483647 w 208"/>
                    <a:gd name="T5" fmla="*/ 0 h 1267"/>
                    <a:gd name="T6" fmla="*/ 0 w 208"/>
                    <a:gd name="T7" fmla="*/ 2147483647 h 1267"/>
                    <a:gd name="T8" fmla="*/ 2147483647 w 208"/>
                    <a:gd name="T9" fmla="*/ 2147483647 h 12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8" h="1267">
                      <a:moveTo>
                        <a:pt x="81" y="1267"/>
                      </a:moveTo>
                      <a:lnTo>
                        <a:pt x="208" y="0"/>
                      </a:lnTo>
                      <a:lnTo>
                        <a:pt x="199" y="0"/>
                      </a:lnTo>
                      <a:lnTo>
                        <a:pt x="0" y="1267"/>
                      </a:lnTo>
                      <a:lnTo>
                        <a:pt x="81" y="12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2" name="Freeform 10"/>
                <p:cNvSpPr>
                  <a:spLocks/>
                </p:cNvSpPr>
                <p:nvPr/>
              </p:nvSpPr>
              <p:spPr bwMode="auto">
                <a:xfrm>
                  <a:off x="-3178175" y="1712913"/>
                  <a:ext cx="468313" cy="407988"/>
                </a:xfrm>
                <a:custGeom>
                  <a:avLst/>
                  <a:gdLst>
                    <a:gd name="T0" fmla="*/ 2147483647 w 295"/>
                    <a:gd name="T1" fmla="*/ 2147483647 h 257"/>
                    <a:gd name="T2" fmla="*/ 0 w 295"/>
                    <a:gd name="T3" fmla="*/ 2147483647 h 257"/>
                    <a:gd name="T4" fmla="*/ 2147483647 w 295"/>
                    <a:gd name="T5" fmla="*/ 0 h 257"/>
                    <a:gd name="T6" fmla="*/ 2147483647 w 295"/>
                    <a:gd name="T7" fmla="*/ 2147483647 h 257"/>
                    <a:gd name="T8" fmla="*/ 2147483647 w 295"/>
                    <a:gd name="T9" fmla="*/ 2147483647 h 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5" h="257">
                      <a:moveTo>
                        <a:pt x="17" y="257"/>
                      </a:moveTo>
                      <a:lnTo>
                        <a:pt x="0" y="239"/>
                      </a:lnTo>
                      <a:lnTo>
                        <a:pt x="279" y="0"/>
                      </a:lnTo>
                      <a:lnTo>
                        <a:pt x="295" y="21"/>
                      </a:lnTo>
                      <a:lnTo>
                        <a:pt x="17" y="2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3" name="Freeform 11"/>
                <p:cNvSpPr>
                  <a:spLocks/>
                </p:cNvSpPr>
                <p:nvPr/>
              </p:nvSpPr>
              <p:spPr bwMode="auto">
                <a:xfrm>
                  <a:off x="-3178175" y="1712913"/>
                  <a:ext cx="468313" cy="407988"/>
                </a:xfrm>
                <a:custGeom>
                  <a:avLst/>
                  <a:gdLst>
                    <a:gd name="T0" fmla="*/ 2147483647 w 295"/>
                    <a:gd name="T1" fmla="*/ 2147483647 h 257"/>
                    <a:gd name="T2" fmla="*/ 2147483647 w 295"/>
                    <a:gd name="T3" fmla="*/ 2147483647 h 257"/>
                    <a:gd name="T4" fmla="*/ 2147483647 w 295"/>
                    <a:gd name="T5" fmla="*/ 0 h 257"/>
                    <a:gd name="T6" fmla="*/ 0 w 295"/>
                    <a:gd name="T7" fmla="*/ 2147483647 h 257"/>
                    <a:gd name="T8" fmla="*/ 2147483647 w 295"/>
                    <a:gd name="T9" fmla="*/ 2147483647 h 2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5" h="257">
                      <a:moveTo>
                        <a:pt x="279" y="257"/>
                      </a:moveTo>
                      <a:lnTo>
                        <a:pt x="295" y="239"/>
                      </a:lnTo>
                      <a:lnTo>
                        <a:pt x="17" y="0"/>
                      </a:lnTo>
                      <a:lnTo>
                        <a:pt x="0" y="21"/>
                      </a:lnTo>
                      <a:lnTo>
                        <a:pt x="279" y="2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4" name="Freeform 12"/>
                <p:cNvSpPr>
                  <a:spLocks/>
                </p:cNvSpPr>
                <p:nvPr/>
              </p:nvSpPr>
              <p:spPr bwMode="auto">
                <a:xfrm>
                  <a:off x="-3117850" y="1487488"/>
                  <a:ext cx="347663" cy="300038"/>
                </a:xfrm>
                <a:custGeom>
                  <a:avLst/>
                  <a:gdLst>
                    <a:gd name="T0" fmla="*/ 2147483647 w 219"/>
                    <a:gd name="T1" fmla="*/ 2147483647 h 189"/>
                    <a:gd name="T2" fmla="*/ 0 w 219"/>
                    <a:gd name="T3" fmla="*/ 2147483647 h 189"/>
                    <a:gd name="T4" fmla="*/ 2147483647 w 219"/>
                    <a:gd name="T5" fmla="*/ 0 h 189"/>
                    <a:gd name="T6" fmla="*/ 2147483647 w 219"/>
                    <a:gd name="T7" fmla="*/ 2147483647 h 189"/>
                    <a:gd name="T8" fmla="*/ 2147483647 w 219"/>
                    <a:gd name="T9" fmla="*/ 2147483647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89">
                      <a:moveTo>
                        <a:pt x="12" y="189"/>
                      </a:moveTo>
                      <a:lnTo>
                        <a:pt x="0" y="175"/>
                      </a:lnTo>
                      <a:lnTo>
                        <a:pt x="208" y="0"/>
                      </a:lnTo>
                      <a:lnTo>
                        <a:pt x="219" y="14"/>
                      </a:lnTo>
                      <a:lnTo>
                        <a:pt x="12" y="1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5" name="Freeform 13"/>
                <p:cNvSpPr>
                  <a:spLocks/>
                </p:cNvSpPr>
                <p:nvPr/>
              </p:nvSpPr>
              <p:spPr bwMode="auto">
                <a:xfrm>
                  <a:off x="-3117850" y="1487488"/>
                  <a:ext cx="347663" cy="300038"/>
                </a:xfrm>
                <a:custGeom>
                  <a:avLst/>
                  <a:gdLst>
                    <a:gd name="T0" fmla="*/ 2147483647 w 219"/>
                    <a:gd name="T1" fmla="*/ 2147483647 h 189"/>
                    <a:gd name="T2" fmla="*/ 2147483647 w 219"/>
                    <a:gd name="T3" fmla="*/ 2147483647 h 189"/>
                    <a:gd name="T4" fmla="*/ 2147483647 w 219"/>
                    <a:gd name="T5" fmla="*/ 0 h 189"/>
                    <a:gd name="T6" fmla="*/ 0 w 219"/>
                    <a:gd name="T7" fmla="*/ 2147483647 h 189"/>
                    <a:gd name="T8" fmla="*/ 2147483647 w 219"/>
                    <a:gd name="T9" fmla="*/ 2147483647 h 1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9" h="189">
                      <a:moveTo>
                        <a:pt x="208" y="189"/>
                      </a:moveTo>
                      <a:lnTo>
                        <a:pt x="219" y="175"/>
                      </a:lnTo>
                      <a:lnTo>
                        <a:pt x="12" y="0"/>
                      </a:lnTo>
                      <a:lnTo>
                        <a:pt x="0" y="14"/>
                      </a:lnTo>
                      <a:lnTo>
                        <a:pt x="208" y="1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6" name="Freeform 14"/>
                <p:cNvSpPr>
                  <a:spLocks/>
                </p:cNvSpPr>
                <p:nvPr/>
              </p:nvSpPr>
              <p:spPr bwMode="auto">
                <a:xfrm>
                  <a:off x="-3092450" y="1266825"/>
                  <a:ext cx="300038" cy="258763"/>
                </a:xfrm>
                <a:custGeom>
                  <a:avLst/>
                  <a:gdLst>
                    <a:gd name="T0" fmla="*/ 2147483647 w 189"/>
                    <a:gd name="T1" fmla="*/ 2147483647 h 163"/>
                    <a:gd name="T2" fmla="*/ 0 w 189"/>
                    <a:gd name="T3" fmla="*/ 2147483647 h 163"/>
                    <a:gd name="T4" fmla="*/ 2147483647 w 189"/>
                    <a:gd name="T5" fmla="*/ 0 h 163"/>
                    <a:gd name="T6" fmla="*/ 2147483647 w 189"/>
                    <a:gd name="T7" fmla="*/ 2147483647 h 163"/>
                    <a:gd name="T8" fmla="*/ 2147483647 w 189"/>
                    <a:gd name="T9" fmla="*/ 2147483647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 h="163">
                      <a:moveTo>
                        <a:pt x="10" y="163"/>
                      </a:moveTo>
                      <a:lnTo>
                        <a:pt x="0" y="151"/>
                      </a:lnTo>
                      <a:lnTo>
                        <a:pt x="177" y="0"/>
                      </a:lnTo>
                      <a:lnTo>
                        <a:pt x="189" y="12"/>
                      </a:lnTo>
                      <a:lnTo>
                        <a:pt x="10" y="1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7" name="Freeform 15"/>
                <p:cNvSpPr>
                  <a:spLocks/>
                </p:cNvSpPr>
                <p:nvPr/>
              </p:nvSpPr>
              <p:spPr bwMode="auto">
                <a:xfrm>
                  <a:off x="-3092450" y="1266825"/>
                  <a:ext cx="300038" cy="258763"/>
                </a:xfrm>
                <a:custGeom>
                  <a:avLst/>
                  <a:gdLst>
                    <a:gd name="T0" fmla="*/ 2147483647 w 189"/>
                    <a:gd name="T1" fmla="*/ 2147483647 h 163"/>
                    <a:gd name="T2" fmla="*/ 2147483647 w 189"/>
                    <a:gd name="T3" fmla="*/ 2147483647 h 163"/>
                    <a:gd name="T4" fmla="*/ 2147483647 w 189"/>
                    <a:gd name="T5" fmla="*/ 0 h 163"/>
                    <a:gd name="T6" fmla="*/ 0 w 189"/>
                    <a:gd name="T7" fmla="*/ 2147483647 h 163"/>
                    <a:gd name="T8" fmla="*/ 2147483647 w 189"/>
                    <a:gd name="T9" fmla="*/ 2147483647 h 16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9" h="163">
                      <a:moveTo>
                        <a:pt x="177" y="163"/>
                      </a:moveTo>
                      <a:lnTo>
                        <a:pt x="189" y="151"/>
                      </a:lnTo>
                      <a:lnTo>
                        <a:pt x="10" y="0"/>
                      </a:lnTo>
                      <a:lnTo>
                        <a:pt x="0" y="12"/>
                      </a:lnTo>
                      <a:lnTo>
                        <a:pt x="177" y="16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8" name="Freeform 16"/>
                <p:cNvSpPr>
                  <a:spLocks/>
                </p:cNvSpPr>
                <p:nvPr/>
              </p:nvSpPr>
              <p:spPr bwMode="auto">
                <a:xfrm>
                  <a:off x="-3062287" y="1101725"/>
                  <a:ext cx="236538" cy="201613"/>
                </a:xfrm>
                <a:custGeom>
                  <a:avLst/>
                  <a:gdLst>
                    <a:gd name="T0" fmla="*/ 2147483647 w 149"/>
                    <a:gd name="T1" fmla="*/ 2147483647 h 127"/>
                    <a:gd name="T2" fmla="*/ 0 w 149"/>
                    <a:gd name="T3" fmla="*/ 2147483647 h 127"/>
                    <a:gd name="T4" fmla="*/ 2147483647 w 149"/>
                    <a:gd name="T5" fmla="*/ 0 h 127"/>
                    <a:gd name="T6" fmla="*/ 2147483647 w 149"/>
                    <a:gd name="T7" fmla="*/ 2147483647 h 127"/>
                    <a:gd name="T8" fmla="*/ 2147483647 w 149"/>
                    <a:gd name="T9" fmla="*/ 2147483647 h 1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27">
                      <a:moveTo>
                        <a:pt x="10" y="127"/>
                      </a:moveTo>
                      <a:lnTo>
                        <a:pt x="0" y="118"/>
                      </a:lnTo>
                      <a:lnTo>
                        <a:pt x="140" y="0"/>
                      </a:lnTo>
                      <a:lnTo>
                        <a:pt x="149" y="9"/>
                      </a:lnTo>
                      <a:lnTo>
                        <a:pt x="10"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79" name="Freeform 17"/>
                <p:cNvSpPr>
                  <a:spLocks/>
                </p:cNvSpPr>
                <p:nvPr/>
              </p:nvSpPr>
              <p:spPr bwMode="auto">
                <a:xfrm>
                  <a:off x="-3062287" y="1101725"/>
                  <a:ext cx="236538" cy="201613"/>
                </a:xfrm>
                <a:custGeom>
                  <a:avLst/>
                  <a:gdLst>
                    <a:gd name="T0" fmla="*/ 2147483647 w 149"/>
                    <a:gd name="T1" fmla="*/ 2147483647 h 127"/>
                    <a:gd name="T2" fmla="*/ 2147483647 w 149"/>
                    <a:gd name="T3" fmla="*/ 2147483647 h 127"/>
                    <a:gd name="T4" fmla="*/ 2147483647 w 149"/>
                    <a:gd name="T5" fmla="*/ 0 h 127"/>
                    <a:gd name="T6" fmla="*/ 0 w 149"/>
                    <a:gd name="T7" fmla="*/ 2147483647 h 127"/>
                    <a:gd name="T8" fmla="*/ 2147483647 w 149"/>
                    <a:gd name="T9" fmla="*/ 2147483647 h 1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127">
                      <a:moveTo>
                        <a:pt x="140" y="127"/>
                      </a:moveTo>
                      <a:lnTo>
                        <a:pt x="149" y="118"/>
                      </a:lnTo>
                      <a:lnTo>
                        <a:pt x="10" y="0"/>
                      </a:lnTo>
                      <a:lnTo>
                        <a:pt x="0" y="9"/>
                      </a:lnTo>
                      <a:lnTo>
                        <a:pt x="140"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0" name="Freeform 18"/>
                <p:cNvSpPr>
                  <a:spLocks/>
                </p:cNvSpPr>
                <p:nvPr/>
              </p:nvSpPr>
              <p:spPr bwMode="auto">
                <a:xfrm>
                  <a:off x="-3046412" y="936625"/>
                  <a:ext cx="206375" cy="176213"/>
                </a:xfrm>
                <a:custGeom>
                  <a:avLst/>
                  <a:gdLst>
                    <a:gd name="T0" fmla="*/ 2147483647 w 130"/>
                    <a:gd name="T1" fmla="*/ 2147483647 h 111"/>
                    <a:gd name="T2" fmla="*/ 0 w 130"/>
                    <a:gd name="T3" fmla="*/ 2147483647 h 111"/>
                    <a:gd name="T4" fmla="*/ 2147483647 w 130"/>
                    <a:gd name="T5" fmla="*/ 0 h 111"/>
                    <a:gd name="T6" fmla="*/ 2147483647 w 130"/>
                    <a:gd name="T7" fmla="*/ 2147483647 h 111"/>
                    <a:gd name="T8" fmla="*/ 2147483647 w 130"/>
                    <a:gd name="T9" fmla="*/ 2147483647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11">
                      <a:moveTo>
                        <a:pt x="7" y="111"/>
                      </a:moveTo>
                      <a:lnTo>
                        <a:pt x="0" y="101"/>
                      </a:lnTo>
                      <a:lnTo>
                        <a:pt x="123" y="0"/>
                      </a:lnTo>
                      <a:lnTo>
                        <a:pt x="130" y="7"/>
                      </a:lnTo>
                      <a:lnTo>
                        <a:pt x="7"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1" name="Freeform 19"/>
                <p:cNvSpPr>
                  <a:spLocks/>
                </p:cNvSpPr>
                <p:nvPr/>
              </p:nvSpPr>
              <p:spPr bwMode="auto">
                <a:xfrm>
                  <a:off x="-3046412" y="936625"/>
                  <a:ext cx="206375" cy="176213"/>
                </a:xfrm>
                <a:custGeom>
                  <a:avLst/>
                  <a:gdLst>
                    <a:gd name="T0" fmla="*/ 2147483647 w 130"/>
                    <a:gd name="T1" fmla="*/ 2147483647 h 111"/>
                    <a:gd name="T2" fmla="*/ 2147483647 w 130"/>
                    <a:gd name="T3" fmla="*/ 2147483647 h 111"/>
                    <a:gd name="T4" fmla="*/ 2147483647 w 130"/>
                    <a:gd name="T5" fmla="*/ 0 h 111"/>
                    <a:gd name="T6" fmla="*/ 0 w 130"/>
                    <a:gd name="T7" fmla="*/ 2147483647 h 111"/>
                    <a:gd name="T8" fmla="*/ 2147483647 w 130"/>
                    <a:gd name="T9" fmla="*/ 2147483647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0" h="111">
                      <a:moveTo>
                        <a:pt x="123" y="111"/>
                      </a:moveTo>
                      <a:lnTo>
                        <a:pt x="130" y="101"/>
                      </a:lnTo>
                      <a:lnTo>
                        <a:pt x="7" y="0"/>
                      </a:lnTo>
                      <a:lnTo>
                        <a:pt x="0" y="7"/>
                      </a:lnTo>
                      <a:lnTo>
                        <a:pt x="123"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2" name="Freeform 20"/>
                <p:cNvSpPr>
                  <a:spLocks/>
                </p:cNvSpPr>
                <p:nvPr/>
              </p:nvSpPr>
              <p:spPr bwMode="auto">
                <a:xfrm>
                  <a:off x="-3035300" y="796925"/>
                  <a:ext cx="184150" cy="158750"/>
                </a:xfrm>
                <a:custGeom>
                  <a:avLst/>
                  <a:gdLst>
                    <a:gd name="T0" fmla="*/ 2147483647 w 116"/>
                    <a:gd name="T1" fmla="*/ 2147483647 h 100"/>
                    <a:gd name="T2" fmla="*/ 0 w 116"/>
                    <a:gd name="T3" fmla="*/ 2147483647 h 100"/>
                    <a:gd name="T4" fmla="*/ 2147483647 w 116"/>
                    <a:gd name="T5" fmla="*/ 0 h 100"/>
                    <a:gd name="T6" fmla="*/ 2147483647 w 116"/>
                    <a:gd name="T7" fmla="*/ 2147483647 h 100"/>
                    <a:gd name="T8" fmla="*/ 2147483647 w 116"/>
                    <a:gd name="T9" fmla="*/ 2147483647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100">
                      <a:moveTo>
                        <a:pt x="7" y="100"/>
                      </a:moveTo>
                      <a:lnTo>
                        <a:pt x="0" y="93"/>
                      </a:lnTo>
                      <a:lnTo>
                        <a:pt x="108" y="0"/>
                      </a:lnTo>
                      <a:lnTo>
                        <a:pt x="116" y="8"/>
                      </a:lnTo>
                      <a:lnTo>
                        <a:pt x="7"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3" name="Freeform 21"/>
                <p:cNvSpPr>
                  <a:spLocks/>
                </p:cNvSpPr>
                <p:nvPr/>
              </p:nvSpPr>
              <p:spPr bwMode="auto">
                <a:xfrm>
                  <a:off x="-3035300" y="796925"/>
                  <a:ext cx="184150" cy="158750"/>
                </a:xfrm>
                <a:custGeom>
                  <a:avLst/>
                  <a:gdLst>
                    <a:gd name="T0" fmla="*/ 2147483647 w 116"/>
                    <a:gd name="T1" fmla="*/ 2147483647 h 100"/>
                    <a:gd name="T2" fmla="*/ 2147483647 w 116"/>
                    <a:gd name="T3" fmla="*/ 2147483647 h 100"/>
                    <a:gd name="T4" fmla="*/ 2147483647 w 116"/>
                    <a:gd name="T5" fmla="*/ 0 h 100"/>
                    <a:gd name="T6" fmla="*/ 0 w 116"/>
                    <a:gd name="T7" fmla="*/ 2147483647 h 100"/>
                    <a:gd name="T8" fmla="*/ 2147483647 w 116"/>
                    <a:gd name="T9" fmla="*/ 2147483647 h 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6" h="100">
                      <a:moveTo>
                        <a:pt x="108" y="100"/>
                      </a:moveTo>
                      <a:lnTo>
                        <a:pt x="116" y="93"/>
                      </a:lnTo>
                      <a:lnTo>
                        <a:pt x="7" y="0"/>
                      </a:lnTo>
                      <a:lnTo>
                        <a:pt x="0" y="8"/>
                      </a:lnTo>
                      <a:lnTo>
                        <a:pt x="108"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4" name="Freeform 22"/>
                <p:cNvSpPr>
                  <a:spLocks/>
                </p:cNvSpPr>
                <p:nvPr/>
              </p:nvSpPr>
              <p:spPr bwMode="auto">
                <a:xfrm>
                  <a:off x="-3013075" y="688975"/>
                  <a:ext cx="138113" cy="123825"/>
                </a:xfrm>
                <a:custGeom>
                  <a:avLst/>
                  <a:gdLst>
                    <a:gd name="T0" fmla="*/ 2147483647 w 87"/>
                    <a:gd name="T1" fmla="*/ 2147483647 h 78"/>
                    <a:gd name="T2" fmla="*/ 0 w 87"/>
                    <a:gd name="T3" fmla="*/ 2147483647 h 78"/>
                    <a:gd name="T4" fmla="*/ 2147483647 w 87"/>
                    <a:gd name="T5" fmla="*/ 0 h 78"/>
                    <a:gd name="T6" fmla="*/ 2147483647 w 87"/>
                    <a:gd name="T7" fmla="*/ 2147483647 h 78"/>
                    <a:gd name="T8" fmla="*/ 2147483647 w 87"/>
                    <a:gd name="T9" fmla="*/ 2147483647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8">
                      <a:moveTo>
                        <a:pt x="5" y="78"/>
                      </a:moveTo>
                      <a:lnTo>
                        <a:pt x="0" y="71"/>
                      </a:lnTo>
                      <a:lnTo>
                        <a:pt x="83" y="0"/>
                      </a:lnTo>
                      <a:lnTo>
                        <a:pt x="87" y="7"/>
                      </a:lnTo>
                      <a:lnTo>
                        <a:pt x="5"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5" name="Freeform 23"/>
                <p:cNvSpPr>
                  <a:spLocks/>
                </p:cNvSpPr>
                <p:nvPr/>
              </p:nvSpPr>
              <p:spPr bwMode="auto">
                <a:xfrm>
                  <a:off x="-3013075" y="688975"/>
                  <a:ext cx="138113" cy="123825"/>
                </a:xfrm>
                <a:custGeom>
                  <a:avLst/>
                  <a:gdLst>
                    <a:gd name="T0" fmla="*/ 2147483647 w 87"/>
                    <a:gd name="T1" fmla="*/ 2147483647 h 78"/>
                    <a:gd name="T2" fmla="*/ 2147483647 w 87"/>
                    <a:gd name="T3" fmla="*/ 2147483647 h 78"/>
                    <a:gd name="T4" fmla="*/ 2147483647 w 87"/>
                    <a:gd name="T5" fmla="*/ 0 h 78"/>
                    <a:gd name="T6" fmla="*/ 0 w 87"/>
                    <a:gd name="T7" fmla="*/ 2147483647 h 78"/>
                    <a:gd name="T8" fmla="*/ 2147483647 w 87"/>
                    <a:gd name="T9" fmla="*/ 2147483647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8">
                      <a:moveTo>
                        <a:pt x="83" y="78"/>
                      </a:moveTo>
                      <a:lnTo>
                        <a:pt x="87" y="71"/>
                      </a:lnTo>
                      <a:lnTo>
                        <a:pt x="5" y="0"/>
                      </a:lnTo>
                      <a:lnTo>
                        <a:pt x="0" y="7"/>
                      </a:lnTo>
                      <a:lnTo>
                        <a:pt x="83"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6" name="Freeform 24"/>
                <p:cNvSpPr>
                  <a:spLocks/>
                </p:cNvSpPr>
                <p:nvPr/>
              </p:nvSpPr>
              <p:spPr bwMode="auto">
                <a:xfrm>
                  <a:off x="-3013075" y="573088"/>
                  <a:ext cx="138113" cy="119063"/>
                </a:xfrm>
                <a:custGeom>
                  <a:avLst/>
                  <a:gdLst>
                    <a:gd name="T0" fmla="*/ 2147483647 w 87"/>
                    <a:gd name="T1" fmla="*/ 2147483647 h 75"/>
                    <a:gd name="T2" fmla="*/ 0 w 87"/>
                    <a:gd name="T3" fmla="*/ 2147483647 h 75"/>
                    <a:gd name="T4" fmla="*/ 2147483647 w 87"/>
                    <a:gd name="T5" fmla="*/ 0 h 75"/>
                    <a:gd name="T6" fmla="*/ 2147483647 w 87"/>
                    <a:gd name="T7" fmla="*/ 2147483647 h 75"/>
                    <a:gd name="T8" fmla="*/ 2147483647 w 87"/>
                    <a:gd name="T9" fmla="*/ 2147483647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5">
                      <a:moveTo>
                        <a:pt x="5" y="75"/>
                      </a:moveTo>
                      <a:lnTo>
                        <a:pt x="0" y="71"/>
                      </a:lnTo>
                      <a:lnTo>
                        <a:pt x="83" y="0"/>
                      </a:lnTo>
                      <a:lnTo>
                        <a:pt x="87" y="4"/>
                      </a:lnTo>
                      <a:lnTo>
                        <a:pt x="5"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87" name="Rectangle 25"/>
                <p:cNvSpPr>
                  <a:spLocks noChangeArrowheads="1"/>
                </p:cNvSpPr>
                <p:nvPr/>
              </p:nvSpPr>
              <p:spPr bwMode="auto">
                <a:xfrm>
                  <a:off x="-2211387" y="1150938"/>
                  <a:ext cx="41275" cy="358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88" name="Oval 26"/>
                <p:cNvSpPr>
                  <a:spLocks noChangeArrowheads="1"/>
                </p:cNvSpPr>
                <p:nvPr/>
              </p:nvSpPr>
              <p:spPr bwMode="auto">
                <a:xfrm>
                  <a:off x="-2311400" y="1289050"/>
                  <a:ext cx="24288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89" name="Oval 27"/>
                <p:cNvSpPr>
                  <a:spLocks noChangeArrowheads="1"/>
                </p:cNvSpPr>
                <p:nvPr/>
              </p:nvSpPr>
              <p:spPr bwMode="auto">
                <a:xfrm>
                  <a:off x="-2311400" y="1382713"/>
                  <a:ext cx="24288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0" name="Oval 28"/>
                <p:cNvSpPr>
                  <a:spLocks noChangeArrowheads="1"/>
                </p:cNvSpPr>
                <p:nvPr/>
              </p:nvSpPr>
              <p:spPr bwMode="auto">
                <a:xfrm>
                  <a:off x="-2311400" y="1479550"/>
                  <a:ext cx="242888"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1" name="Rectangle 29"/>
                <p:cNvSpPr>
                  <a:spLocks noChangeArrowheads="1"/>
                </p:cNvSpPr>
                <p:nvPr/>
              </p:nvSpPr>
              <p:spPr bwMode="auto">
                <a:xfrm>
                  <a:off x="-3725862" y="1150938"/>
                  <a:ext cx="41275" cy="3587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2" name="Oval 30"/>
                <p:cNvSpPr>
                  <a:spLocks noChangeArrowheads="1"/>
                </p:cNvSpPr>
                <p:nvPr/>
              </p:nvSpPr>
              <p:spPr bwMode="auto">
                <a:xfrm>
                  <a:off x="-3827462" y="1289050"/>
                  <a:ext cx="244475"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3" name="Oval 31"/>
                <p:cNvSpPr>
                  <a:spLocks noChangeArrowheads="1"/>
                </p:cNvSpPr>
                <p:nvPr/>
              </p:nvSpPr>
              <p:spPr bwMode="auto">
                <a:xfrm>
                  <a:off x="-3827462" y="1382713"/>
                  <a:ext cx="244475"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4" name="Oval 32"/>
                <p:cNvSpPr>
                  <a:spLocks noChangeArrowheads="1"/>
                </p:cNvSpPr>
                <p:nvPr/>
              </p:nvSpPr>
              <p:spPr bwMode="auto">
                <a:xfrm>
                  <a:off x="-3827462" y="1479550"/>
                  <a:ext cx="244475" cy="714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5" name="Freeform 33"/>
                <p:cNvSpPr>
                  <a:spLocks/>
                </p:cNvSpPr>
                <p:nvPr/>
              </p:nvSpPr>
              <p:spPr bwMode="auto">
                <a:xfrm>
                  <a:off x="-3013075" y="573088"/>
                  <a:ext cx="138113" cy="119063"/>
                </a:xfrm>
                <a:custGeom>
                  <a:avLst/>
                  <a:gdLst>
                    <a:gd name="T0" fmla="*/ 2147483647 w 87"/>
                    <a:gd name="T1" fmla="*/ 2147483647 h 75"/>
                    <a:gd name="T2" fmla="*/ 2147483647 w 87"/>
                    <a:gd name="T3" fmla="*/ 2147483647 h 75"/>
                    <a:gd name="T4" fmla="*/ 2147483647 w 87"/>
                    <a:gd name="T5" fmla="*/ 0 h 75"/>
                    <a:gd name="T6" fmla="*/ 0 w 87"/>
                    <a:gd name="T7" fmla="*/ 2147483647 h 75"/>
                    <a:gd name="T8" fmla="*/ 2147483647 w 87"/>
                    <a:gd name="T9" fmla="*/ 2147483647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75">
                      <a:moveTo>
                        <a:pt x="83" y="75"/>
                      </a:moveTo>
                      <a:lnTo>
                        <a:pt x="87" y="71"/>
                      </a:lnTo>
                      <a:lnTo>
                        <a:pt x="5" y="0"/>
                      </a:lnTo>
                      <a:lnTo>
                        <a:pt x="0" y="4"/>
                      </a:lnTo>
                      <a:lnTo>
                        <a:pt x="83" y="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96" name="Rectangle 34"/>
                <p:cNvSpPr>
                  <a:spLocks noChangeArrowheads="1"/>
                </p:cNvSpPr>
                <p:nvPr/>
              </p:nvSpPr>
              <p:spPr bwMode="auto">
                <a:xfrm>
                  <a:off x="-2525712" y="692150"/>
                  <a:ext cx="30163" cy="258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7" name="Oval 35"/>
                <p:cNvSpPr>
                  <a:spLocks noChangeArrowheads="1"/>
                </p:cNvSpPr>
                <p:nvPr/>
              </p:nvSpPr>
              <p:spPr bwMode="auto">
                <a:xfrm>
                  <a:off x="-2597150" y="790575"/>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8" name="Oval 36"/>
                <p:cNvSpPr>
                  <a:spLocks noChangeArrowheads="1"/>
                </p:cNvSpPr>
                <p:nvPr/>
              </p:nvSpPr>
              <p:spPr bwMode="auto">
                <a:xfrm>
                  <a:off x="-2597150" y="862013"/>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99" name="Oval 37"/>
                <p:cNvSpPr>
                  <a:spLocks noChangeArrowheads="1"/>
                </p:cNvSpPr>
                <p:nvPr/>
              </p:nvSpPr>
              <p:spPr bwMode="auto">
                <a:xfrm>
                  <a:off x="-2597150" y="928688"/>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0" name="Rectangle 38"/>
                <p:cNvSpPr>
                  <a:spLocks noChangeArrowheads="1"/>
                </p:cNvSpPr>
                <p:nvPr/>
              </p:nvSpPr>
              <p:spPr bwMode="auto">
                <a:xfrm>
                  <a:off x="-3373437" y="692150"/>
                  <a:ext cx="30163" cy="258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1" name="Oval 39"/>
                <p:cNvSpPr>
                  <a:spLocks noChangeArrowheads="1"/>
                </p:cNvSpPr>
                <p:nvPr/>
              </p:nvSpPr>
              <p:spPr bwMode="auto">
                <a:xfrm>
                  <a:off x="-3444875" y="790575"/>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2" name="Oval 40"/>
                <p:cNvSpPr>
                  <a:spLocks noChangeArrowheads="1"/>
                </p:cNvSpPr>
                <p:nvPr/>
              </p:nvSpPr>
              <p:spPr bwMode="auto">
                <a:xfrm>
                  <a:off x="-3444875" y="862013"/>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3" name="Oval 41"/>
                <p:cNvSpPr>
                  <a:spLocks noChangeArrowheads="1"/>
                </p:cNvSpPr>
                <p:nvPr/>
              </p:nvSpPr>
              <p:spPr bwMode="auto">
                <a:xfrm>
                  <a:off x="-3444875" y="928688"/>
                  <a:ext cx="176213"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4" name="Freeform 42"/>
                <p:cNvSpPr>
                  <a:spLocks/>
                </p:cNvSpPr>
                <p:nvPr/>
              </p:nvSpPr>
              <p:spPr bwMode="auto">
                <a:xfrm>
                  <a:off x="-2998787" y="501650"/>
                  <a:ext cx="112713" cy="96838"/>
                </a:xfrm>
                <a:custGeom>
                  <a:avLst/>
                  <a:gdLst>
                    <a:gd name="T0" fmla="*/ 2147483647 w 71"/>
                    <a:gd name="T1" fmla="*/ 2147483647 h 61"/>
                    <a:gd name="T2" fmla="*/ 0 w 71"/>
                    <a:gd name="T3" fmla="*/ 2147483647 h 61"/>
                    <a:gd name="T4" fmla="*/ 2147483647 w 71"/>
                    <a:gd name="T5" fmla="*/ 0 h 61"/>
                    <a:gd name="T6" fmla="*/ 2147483647 w 71"/>
                    <a:gd name="T7" fmla="*/ 2147483647 h 61"/>
                    <a:gd name="T8" fmla="*/ 2147483647 w 71"/>
                    <a:gd name="T9" fmla="*/ 2147483647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61">
                      <a:moveTo>
                        <a:pt x="3" y="61"/>
                      </a:moveTo>
                      <a:lnTo>
                        <a:pt x="0" y="57"/>
                      </a:lnTo>
                      <a:lnTo>
                        <a:pt x="67" y="0"/>
                      </a:lnTo>
                      <a:lnTo>
                        <a:pt x="71" y="5"/>
                      </a:lnTo>
                      <a:lnTo>
                        <a:pt x="3"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5" name="Freeform 43"/>
                <p:cNvSpPr>
                  <a:spLocks/>
                </p:cNvSpPr>
                <p:nvPr/>
              </p:nvSpPr>
              <p:spPr bwMode="auto">
                <a:xfrm>
                  <a:off x="-2998787" y="501650"/>
                  <a:ext cx="112713" cy="96838"/>
                </a:xfrm>
                <a:custGeom>
                  <a:avLst/>
                  <a:gdLst>
                    <a:gd name="T0" fmla="*/ 2147483647 w 71"/>
                    <a:gd name="T1" fmla="*/ 2147483647 h 61"/>
                    <a:gd name="T2" fmla="*/ 2147483647 w 71"/>
                    <a:gd name="T3" fmla="*/ 2147483647 h 61"/>
                    <a:gd name="T4" fmla="*/ 2147483647 w 71"/>
                    <a:gd name="T5" fmla="*/ 0 h 61"/>
                    <a:gd name="T6" fmla="*/ 0 w 71"/>
                    <a:gd name="T7" fmla="*/ 2147483647 h 61"/>
                    <a:gd name="T8" fmla="*/ 2147483647 w 71"/>
                    <a:gd name="T9" fmla="*/ 2147483647 h 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1" h="61">
                      <a:moveTo>
                        <a:pt x="67" y="61"/>
                      </a:moveTo>
                      <a:lnTo>
                        <a:pt x="71" y="57"/>
                      </a:lnTo>
                      <a:lnTo>
                        <a:pt x="3" y="0"/>
                      </a:lnTo>
                      <a:lnTo>
                        <a:pt x="0" y="5"/>
                      </a:lnTo>
                      <a:lnTo>
                        <a:pt x="67"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6" name="Freeform 44"/>
                <p:cNvSpPr>
                  <a:spLocks/>
                </p:cNvSpPr>
                <p:nvPr/>
              </p:nvSpPr>
              <p:spPr bwMode="auto">
                <a:xfrm>
                  <a:off x="-2982912" y="433388"/>
                  <a:ext cx="77788" cy="71438"/>
                </a:xfrm>
                <a:custGeom>
                  <a:avLst/>
                  <a:gdLst>
                    <a:gd name="T0" fmla="*/ 2147483647 w 49"/>
                    <a:gd name="T1" fmla="*/ 2147483647 h 45"/>
                    <a:gd name="T2" fmla="*/ 0 w 49"/>
                    <a:gd name="T3" fmla="*/ 2147483647 h 45"/>
                    <a:gd name="T4" fmla="*/ 2147483647 w 49"/>
                    <a:gd name="T5" fmla="*/ 0 h 45"/>
                    <a:gd name="T6" fmla="*/ 2147483647 w 49"/>
                    <a:gd name="T7" fmla="*/ 2147483647 h 45"/>
                    <a:gd name="T8" fmla="*/ 2147483647 w 49"/>
                    <a:gd name="T9" fmla="*/ 2147483647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5">
                      <a:moveTo>
                        <a:pt x="2" y="45"/>
                      </a:moveTo>
                      <a:lnTo>
                        <a:pt x="0" y="43"/>
                      </a:lnTo>
                      <a:lnTo>
                        <a:pt x="47" y="0"/>
                      </a:lnTo>
                      <a:lnTo>
                        <a:pt x="49" y="5"/>
                      </a:lnTo>
                      <a:lnTo>
                        <a:pt x="2"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7" name="Freeform 45"/>
                <p:cNvSpPr>
                  <a:spLocks/>
                </p:cNvSpPr>
                <p:nvPr/>
              </p:nvSpPr>
              <p:spPr bwMode="auto">
                <a:xfrm>
                  <a:off x="-2982912" y="433388"/>
                  <a:ext cx="77788" cy="71438"/>
                </a:xfrm>
                <a:custGeom>
                  <a:avLst/>
                  <a:gdLst>
                    <a:gd name="T0" fmla="*/ 2147483647 w 49"/>
                    <a:gd name="T1" fmla="*/ 2147483647 h 45"/>
                    <a:gd name="T2" fmla="*/ 2147483647 w 49"/>
                    <a:gd name="T3" fmla="*/ 2147483647 h 45"/>
                    <a:gd name="T4" fmla="*/ 2147483647 w 49"/>
                    <a:gd name="T5" fmla="*/ 0 h 45"/>
                    <a:gd name="T6" fmla="*/ 0 w 49"/>
                    <a:gd name="T7" fmla="*/ 2147483647 h 45"/>
                    <a:gd name="T8" fmla="*/ 2147483647 w 49"/>
                    <a:gd name="T9" fmla="*/ 2147483647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 h="45">
                      <a:moveTo>
                        <a:pt x="47" y="45"/>
                      </a:moveTo>
                      <a:lnTo>
                        <a:pt x="49" y="43"/>
                      </a:lnTo>
                      <a:lnTo>
                        <a:pt x="2" y="0"/>
                      </a:lnTo>
                      <a:lnTo>
                        <a:pt x="0" y="5"/>
                      </a:lnTo>
                      <a:lnTo>
                        <a:pt x="47"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08" name="Rectangle 46"/>
                <p:cNvSpPr>
                  <a:spLocks noChangeArrowheads="1"/>
                </p:cNvSpPr>
                <p:nvPr/>
              </p:nvSpPr>
              <p:spPr bwMode="auto">
                <a:xfrm>
                  <a:off x="-3717925" y="1150938"/>
                  <a:ext cx="1555750" cy="333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09" name="Freeform 47"/>
                <p:cNvSpPr>
                  <a:spLocks/>
                </p:cNvSpPr>
                <p:nvPr/>
              </p:nvSpPr>
              <p:spPr bwMode="auto">
                <a:xfrm>
                  <a:off x="-2806700" y="1157288"/>
                  <a:ext cx="644525" cy="198438"/>
                </a:xfrm>
                <a:custGeom>
                  <a:avLst/>
                  <a:gdLst>
                    <a:gd name="T0" fmla="*/ 2147483647 w 406"/>
                    <a:gd name="T1" fmla="*/ 2147483647 h 125"/>
                    <a:gd name="T2" fmla="*/ 2147483647 w 406"/>
                    <a:gd name="T3" fmla="*/ 2147483647 h 125"/>
                    <a:gd name="T4" fmla="*/ 0 w 406"/>
                    <a:gd name="T5" fmla="*/ 2147483647 h 125"/>
                    <a:gd name="T6" fmla="*/ 2147483647 w 406"/>
                    <a:gd name="T7" fmla="*/ 0 h 125"/>
                    <a:gd name="T8" fmla="*/ 2147483647 w 406"/>
                    <a:gd name="T9" fmla="*/ 2147483647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 h="125">
                      <a:moveTo>
                        <a:pt x="406" y="24"/>
                      </a:moveTo>
                      <a:lnTo>
                        <a:pt x="2" y="125"/>
                      </a:lnTo>
                      <a:lnTo>
                        <a:pt x="0" y="104"/>
                      </a:lnTo>
                      <a:lnTo>
                        <a:pt x="404" y="0"/>
                      </a:lnTo>
                      <a:lnTo>
                        <a:pt x="406"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0" name="Freeform 48"/>
                <p:cNvSpPr>
                  <a:spLocks/>
                </p:cNvSpPr>
                <p:nvPr/>
              </p:nvSpPr>
              <p:spPr bwMode="auto">
                <a:xfrm>
                  <a:off x="-3717925" y="1157288"/>
                  <a:ext cx="644525" cy="198438"/>
                </a:xfrm>
                <a:custGeom>
                  <a:avLst/>
                  <a:gdLst>
                    <a:gd name="T0" fmla="*/ 0 w 406"/>
                    <a:gd name="T1" fmla="*/ 2147483647 h 125"/>
                    <a:gd name="T2" fmla="*/ 2147483647 w 406"/>
                    <a:gd name="T3" fmla="*/ 2147483647 h 125"/>
                    <a:gd name="T4" fmla="*/ 2147483647 w 406"/>
                    <a:gd name="T5" fmla="*/ 2147483647 h 125"/>
                    <a:gd name="T6" fmla="*/ 2147483647 w 406"/>
                    <a:gd name="T7" fmla="*/ 0 h 125"/>
                    <a:gd name="T8" fmla="*/ 0 w 406"/>
                    <a:gd name="T9" fmla="*/ 2147483647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 h="125">
                      <a:moveTo>
                        <a:pt x="0" y="24"/>
                      </a:moveTo>
                      <a:lnTo>
                        <a:pt x="404" y="125"/>
                      </a:lnTo>
                      <a:lnTo>
                        <a:pt x="406" y="104"/>
                      </a:lnTo>
                      <a:lnTo>
                        <a:pt x="2" y="0"/>
                      </a:lnTo>
                      <a:lnTo>
                        <a:pt x="0"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1" name="Freeform 49"/>
                <p:cNvSpPr>
                  <a:spLocks/>
                </p:cNvSpPr>
                <p:nvPr/>
              </p:nvSpPr>
              <p:spPr bwMode="auto">
                <a:xfrm>
                  <a:off x="-2754312" y="1165225"/>
                  <a:ext cx="115888" cy="138113"/>
                </a:xfrm>
                <a:custGeom>
                  <a:avLst/>
                  <a:gdLst>
                    <a:gd name="T0" fmla="*/ 2147483647 w 73"/>
                    <a:gd name="T1" fmla="*/ 2147483647 h 87"/>
                    <a:gd name="T2" fmla="*/ 2147483647 w 73"/>
                    <a:gd name="T3" fmla="*/ 2147483647 h 87"/>
                    <a:gd name="T4" fmla="*/ 2147483647 w 73"/>
                    <a:gd name="T5" fmla="*/ 0 h 87"/>
                    <a:gd name="T6" fmla="*/ 0 w 73"/>
                    <a:gd name="T7" fmla="*/ 2147483647 h 87"/>
                    <a:gd name="T8" fmla="*/ 2147483647 w 73"/>
                    <a:gd name="T9" fmla="*/ 2147483647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87">
                      <a:moveTo>
                        <a:pt x="68" y="87"/>
                      </a:moveTo>
                      <a:lnTo>
                        <a:pt x="73" y="80"/>
                      </a:lnTo>
                      <a:lnTo>
                        <a:pt x="2" y="0"/>
                      </a:lnTo>
                      <a:lnTo>
                        <a:pt x="0" y="5"/>
                      </a:lnTo>
                      <a:lnTo>
                        <a:pt x="68"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2" name="Freeform 50"/>
                <p:cNvSpPr>
                  <a:spLocks/>
                </p:cNvSpPr>
                <p:nvPr/>
              </p:nvSpPr>
              <p:spPr bwMode="auto">
                <a:xfrm>
                  <a:off x="-2649537" y="1146175"/>
                  <a:ext cx="115888" cy="142875"/>
                </a:xfrm>
                <a:custGeom>
                  <a:avLst/>
                  <a:gdLst>
                    <a:gd name="T0" fmla="*/ 2147483647 w 73"/>
                    <a:gd name="T1" fmla="*/ 2147483647 h 90"/>
                    <a:gd name="T2" fmla="*/ 2147483647 w 73"/>
                    <a:gd name="T3" fmla="*/ 2147483647 h 90"/>
                    <a:gd name="T4" fmla="*/ 2147483647 w 73"/>
                    <a:gd name="T5" fmla="*/ 0 h 90"/>
                    <a:gd name="T6" fmla="*/ 0 w 73"/>
                    <a:gd name="T7" fmla="*/ 2147483647 h 90"/>
                    <a:gd name="T8" fmla="*/ 2147483647 w 73"/>
                    <a:gd name="T9" fmla="*/ 2147483647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90">
                      <a:moveTo>
                        <a:pt x="71" y="90"/>
                      </a:moveTo>
                      <a:lnTo>
                        <a:pt x="73" y="83"/>
                      </a:lnTo>
                      <a:lnTo>
                        <a:pt x="5" y="0"/>
                      </a:lnTo>
                      <a:lnTo>
                        <a:pt x="0" y="7"/>
                      </a:lnTo>
                      <a:lnTo>
                        <a:pt x="71"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3" name="Freeform 51"/>
                <p:cNvSpPr>
                  <a:spLocks/>
                </p:cNvSpPr>
                <p:nvPr/>
              </p:nvSpPr>
              <p:spPr bwMode="auto">
                <a:xfrm>
                  <a:off x="-2522537" y="1165225"/>
                  <a:ext cx="90488" cy="93663"/>
                </a:xfrm>
                <a:custGeom>
                  <a:avLst/>
                  <a:gdLst>
                    <a:gd name="T0" fmla="*/ 2147483647 w 57"/>
                    <a:gd name="T1" fmla="*/ 2147483647 h 59"/>
                    <a:gd name="T2" fmla="*/ 2147483647 w 57"/>
                    <a:gd name="T3" fmla="*/ 2147483647 h 59"/>
                    <a:gd name="T4" fmla="*/ 2147483647 w 57"/>
                    <a:gd name="T5" fmla="*/ 0 h 59"/>
                    <a:gd name="T6" fmla="*/ 0 w 57"/>
                    <a:gd name="T7" fmla="*/ 2147483647 h 59"/>
                    <a:gd name="T8" fmla="*/ 2147483647 w 57"/>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59">
                      <a:moveTo>
                        <a:pt x="52" y="59"/>
                      </a:moveTo>
                      <a:lnTo>
                        <a:pt x="57" y="52"/>
                      </a:lnTo>
                      <a:lnTo>
                        <a:pt x="5" y="0"/>
                      </a:lnTo>
                      <a:lnTo>
                        <a:pt x="0" y="5"/>
                      </a:lnTo>
                      <a:lnTo>
                        <a:pt x="5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4" name="Freeform 52"/>
                <p:cNvSpPr>
                  <a:spLocks/>
                </p:cNvSpPr>
                <p:nvPr/>
              </p:nvSpPr>
              <p:spPr bwMode="auto">
                <a:xfrm>
                  <a:off x="-2405062" y="1165225"/>
                  <a:ext cx="71438" cy="60325"/>
                </a:xfrm>
                <a:custGeom>
                  <a:avLst/>
                  <a:gdLst>
                    <a:gd name="T0" fmla="*/ 2147483647 w 45"/>
                    <a:gd name="T1" fmla="*/ 2147483647 h 38"/>
                    <a:gd name="T2" fmla="*/ 2147483647 w 45"/>
                    <a:gd name="T3" fmla="*/ 2147483647 h 38"/>
                    <a:gd name="T4" fmla="*/ 2147483647 w 45"/>
                    <a:gd name="T5" fmla="*/ 0 h 38"/>
                    <a:gd name="T6" fmla="*/ 0 w 45"/>
                    <a:gd name="T7" fmla="*/ 2147483647 h 38"/>
                    <a:gd name="T8" fmla="*/ 2147483647 w 45"/>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8">
                      <a:moveTo>
                        <a:pt x="40" y="38"/>
                      </a:moveTo>
                      <a:lnTo>
                        <a:pt x="45" y="31"/>
                      </a:lnTo>
                      <a:lnTo>
                        <a:pt x="4" y="0"/>
                      </a:lnTo>
                      <a:lnTo>
                        <a:pt x="0" y="7"/>
                      </a:lnTo>
                      <a:lnTo>
                        <a:pt x="4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5" name="Freeform 53"/>
                <p:cNvSpPr>
                  <a:spLocks/>
                </p:cNvSpPr>
                <p:nvPr/>
              </p:nvSpPr>
              <p:spPr bwMode="auto">
                <a:xfrm>
                  <a:off x="-2409825" y="1154113"/>
                  <a:ext cx="76200" cy="93663"/>
                </a:xfrm>
                <a:custGeom>
                  <a:avLst/>
                  <a:gdLst>
                    <a:gd name="T0" fmla="*/ 2147483647 w 48"/>
                    <a:gd name="T1" fmla="*/ 2147483647 h 59"/>
                    <a:gd name="T2" fmla="*/ 0 w 48"/>
                    <a:gd name="T3" fmla="*/ 2147483647 h 59"/>
                    <a:gd name="T4" fmla="*/ 2147483647 w 48"/>
                    <a:gd name="T5" fmla="*/ 0 h 59"/>
                    <a:gd name="T6" fmla="*/ 2147483647 w 48"/>
                    <a:gd name="T7" fmla="*/ 2147483647 h 59"/>
                    <a:gd name="T8" fmla="*/ 2147483647 w 48"/>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59">
                      <a:moveTo>
                        <a:pt x="3" y="59"/>
                      </a:moveTo>
                      <a:lnTo>
                        <a:pt x="0" y="52"/>
                      </a:lnTo>
                      <a:lnTo>
                        <a:pt x="43" y="0"/>
                      </a:lnTo>
                      <a:lnTo>
                        <a:pt x="48" y="7"/>
                      </a:lnTo>
                      <a:lnTo>
                        <a:pt x="3"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6" name="Freeform 54"/>
                <p:cNvSpPr>
                  <a:spLocks/>
                </p:cNvSpPr>
                <p:nvPr/>
              </p:nvSpPr>
              <p:spPr bwMode="auto">
                <a:xfrm>
                  <a:off x="-2528887" y="1150938"/>
                  <a:ext cx="107950" cy="127000"/>
                </a:xfrm>
                <a:custGeom>
                  <a:avLst/>
                  <a:gdLst>
                    <a:gd name="T0" fmla="*/ 2147483647 w 68"/>
                    <a:gd name="T1" fmla="*/ 2147483647 h 80"/>
                    <a:gd name="T2" fmla="*/ 0 w 68"/>
                    <a:gd name="T3" fmla="*/ 2147483647 h 80"/>
                    <a:gd name="T4" fmla="*/ 2147483647 w 68"/>
                    <a:gd name="T5" fmla="*/ 0 h 80"/>
                    <a:gd name="T6" fmla="*/ 2147483647 w 68"/>
                    <a:gd name="T7" fmla="*/ 2147483647 h 80"/>
                    <a:gd name="T8" fmla="*/ 2147483647 w 68"/>
                    <a:gd name="T9" fmla="*/ 2147483647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80">
                      <a:moveTo>
                        <a:pt x="4" y="80"/>
                      </a:moveTo>
                      <a:lnTo>
                        <a:pt x="0" y="75"/>
                      </a:lnTo>
                      <a:lnTo>
                        <a:pt x="63" y="0"/>
                      </a:lnTo>
                      <a:lnTo>
                        <a:pt x="68" y="7"/>
                      </a:lnTo>
                      <a:lnTo>
                        <a:pt x="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7" name="Freeform 55"/>
                <p:cNvSpPr>
                  <a:spLocks/>
                </p:cNvSpPr>
                <p:nvPr/>
              </p:nvSpPr>
              <p:spPr bwMode="auto">
                <a:xfrm>
                  <a:off x="-2671762" y="1154113"/>
                  <a:ext cx="138113" cy="168275"/>
                </a:xfrm>
                <a:custGeom>
                  <a:avLst/>
                  <a:gdLst>
                    <a:gd name="T0" fmla="*/ 2147483647 w 87"/>
                    <a:gd name="T1" fmla="*/ 2147483647 h 106"/>
                    <a:gd name="T2" fmla="*/ 0 w 87"/>
                    <a:gd name="T3" fmla="*/ 2147483647 h 106"/>
                    <a:gd name="T4" fmla="*/ 2147483647 w 87"/>
                    <a:gd name="T5" fmla="*/ 0 h 106"/>
                    <a:gd name="T6" fmla="*/ 2147483647 w 87"/>
                    <a:gd name="T7" fmla="*/ 2147483647 h 106"/>
                    <a:gd name="T8" fmla="*/ 2147483647 w 87"/>
                    <a:gd name="T9" fmla="*/ 2147483647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106">
                      <a:moveTo>
                        <a:pt x="2" y="106"/>
                      </a:moveTo>
                      <a:lnTo>
                        <a:pt x="0" y="99"/>
                      </a:lnTo>
                      <a:lnTo>
                        <a:pt x="83" y="0"/>
                      </a:lnTo>
                      <a:lnTo>
                        <a:pt x="87" y="7"/>
                      </a:lnTo>
                      <a:lnTo>
                        <a:pt x="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8" name="Freeform 56"/>
                <p:cNvSpPr>
                  <a:spLocks/>
                </p:cNvSpPr>
                <p:nvPr/>
              </p:nvSpPr>
              <p:spPr bwMode="auto">
                <a:xfrm>
                  <a:off x="-2773362" y="1162050"/>
                  <a:ext cx="127000" cy="182563"/>
                </a:xfrm>
                <a:custGeom>
                  <a:avLst/>
                  <a:gdLst>
                    <a:gd name="T0" fmla="*/ 2147483647 w 80"/>
                    <a:gd name="T1" fmla="*/ 2147483647 h 115"/>
                    <a:gd name="T2" fmla="*/ 0 w 80"/>
                    <a:gd name="T3" fmla="*/ 2147483647 h 115"/>
                    <a:gd name="T4" fmla="*/ 2147483647 w 80"/>
                    <a:gd name="T5" fmla="*/ 0 h 115"/>
                    <a:gd name="T6" fmla="*/ 2147483647 w 80"/>
                    <a:gd name="T7" fmla="*/ 2147483647 h 115"/>
                    <a:gd name="T8" fmla="*/ 2147483647 w 80"/>
                    <a:gd name="T9" fmla="*/ 2147483647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115">
                      <a:moveTo>
                        <a:pt x="5" y="115"/>
                      </a:moveTo>
                      <a:lnTo>
                        <a:pt x="0" y="111"/>
                      </a:lnTo>
                      <a:lnTo>
                        <a:pt x="76" y="0"/>
                      </a:lnTo>
                      <a:lnTo>
                        <a:pt x="80" y="7"/>
                      </a:lnTo>
                      <a:lnTo>
                        <a:pt x="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19" name="Freeform 57"/>
                <p:cNvSpPr>
                  <a:spLocks/>
                </p:cNvSpPr>
                <p:nvPr/>
              </p:nvSpPr>
              <p:spPr bwMode="auto">
                <a:xfrm>
                  <a:off x="-3241675" y="1165225"/>
                  <a:ext cx="115888" cy="138113"/>
                </a:xfrm>
                <a:custGeom>
                  <a:avLst/>
                  <a:gdLst>
                    <a:gd name="T0" fmla="*/ 2147483647 w 73"/>
                    <a:gd name="T1" fmla="*/ 2147483647 h 87"/>
                    <a:gd name="T2" fmla="*/ 0 w 73"/>
                    <a:gd name="T3" fmla="*/ 2147483647 h 87"/>
                    <a:gd name="T4" fmla="*/ 2147483647 w 73"/>
                    <a:gd name="T5" fmla="*/ 0 h 87"/>
                    <a:gd name="T6" fmla="*/ 2147483647 w 73"/>
                    <a:gd name="T7" fmla="*/ 2147483647 h 87"/>
                    <a:gd name="T8" fmla="*/ 2147483647 w 73"/>
                    <a:gd name="T9" fmla="*/ 2147483647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3" h="87">
                      <a:moveTo>
                        <a:pt x="5" y="87"/>
                      </a:moveTo>
                      <a:lnTo>
                        <a:pt x="0" y="80"/>
                      </a:lnTo>
                      <a:lnTo>
                        <a:pt x="68" y="0"/>
                      </a:lnTo>
                      <a:lnTo>
                        <a:pt x="73" y="5"/>
                      </a:lnTo>
                      <a:lnTo>
                        <a:pt x="5"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0" name="Freeform 58"/>
                <p:cNvSpPr>
                  <a:spLocks/>
                </p:cNvSpPr>
                <p:nvPr/>
              </p:nvSpPr>
              <p:spPr bwMode="auto">
                <a:xfrm>
                  <a:off x="-3351212" y="1146175"/>
                  <a:ext cx="117475" cy="142875"/>
                </a:xfrm>
                <a:custGeom>
                  <a:avLst/>
                  <a:gdLst>
                    <a:gd name="T0" fmla="*/ 2147483647 w 74"/>
                    <a:gd name="T1" fmla="*/ 2147483647 h 90"/>
                    <a:gd name="T2" fmla="*/ 0 w 74"/>
                    <a:gd name="T3" fmla="*/ 2147483647 h 90"/>
                    <a:gd name="T4" fmla="*/ 2147483647 w 74"/>
                    <a:gd name="T5" fmla="*/ 0 h 90"/>
                    <a:gd name="T6" fmla="*/ 2147483647 w 74"/>
                    <a:gd name="T7" fmla="*/ 2147483647 h 90"/>
                    <a:gd name="T8" fmla="*/ 2147483647 w 74"/>
                    <a:gd name="T9" fmla="*/ 2147483647 h 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4" h="90">
                      <a:moveTo>
                        <a:pt x="5" y="90"/>
                      </a:moveTo>
                      <a:lnTo>
                        <a:pt x="0" y="83"/>
                      </a:lnTo>
                      <a:lnTo>
                        <a:pt x="69" y="0"/>
                      </a:lnTo>
                      <a:lnTo>
                        <a:pt x="74" y="7"/>
                      </a:lnTo>
                      <a:lnTo>
                        <a:pt x="5"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1" name="Freeform 59"/>
                <p:cNvSpPr>
                  <a:spLocks/>
                </p:cNvSpPr>
                <p:nvPr/>
              </p:nvSpPr>
              <p:spPr bwMode="auto">
                <a:xfrm>
                  <a:off x="-3448050" y="1165225"/>
                  <a:ext cx="90488" cy="93663"/>
                </a:xfrm>
                <a:custGeom>
                  <a:avLst/>
                  <a:gdLst>
                    <a:gd name="T0" fmla="*/ 2147483647 w 57"/>
                    <a:gd name="T1" fmla="*/ 2147483647 h 59"/>
                    <a:gd name="T2" fmla="*/ 0 w 57"/>
                    <a:gd name="T3" fmla="*/ 2147483647 h 59"/>
                    <a:gd name="T4" fmla="*/ 2147483647 w 57"/>
                    <a:gd name="T5" fmla="*/ 0 h 59"/>
                    <a:gd name="T6" fmla="*/ 2147483647 w 57"/>
                    <a:gd name="T7" fmla="*/ 2147483647 h 59"/>
                    <a:gd name="T8" fmla="*/ 2147483647 w 57"/>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59">
                      <a:moveTo>
                        <a:pt x="5" y="59"/>
                      </a:moveTo>
                      <a:lnTo>
                        <a:pt x="0" y="52"/>
                      </a:lnTo>
                      <a:lnTo>
                        <a:pt x="52" y="0"/>
                      </a:lnTo>
                      <a:lnTo>
                        <a:pt x="57" y="5"/>
                      </a:lnTo>
                      <a:lnTo>
                        <a:pt x="5"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2" name="Freeform 60"/>
                <p:cNvSpPr>
                  <a:spLocks/>
                </p:cNvSpPr>
                <p:nvPr/>
              </p:nvSpPr>
              <p:spPr bwMode="auto">
                <a:xfrm>
                  <a:off x="-3546475" y="1165225"/>
                  <a:ext cx="68263" cy="60325"/>
                </a:xfrm>
                <a:custGeom>
                  <a:avLst/>
                  <a:gdLst>
                    <a:gd name="T0" fmla="*/ 2147483647 w 43"/>
                    <a:gd name="T1" fmla="*/ 2147483647 h 38"/>
                    <a:gd name="T2" fmla="*/ 0 w 43"/>
                    <a:gd name="T3" fmla="*/ 2147483647 h 38"/>
                    <a:gd name="T4" fmla="*/ 2147483647 w 43"/>
                    <a:gd name="T5" fmla="*/ 0 h 38"/>
                    <a:gd name="T6" fmla="*/ 2147483647 w 43"/>
                    <a:gd name="T7" fmla="*/ 2147483647 h 38"/>
                    <a:gd name="T8" fmla="*/ 2147483647 w 43"/>
                    <a:gd name="T9" fmla="*/ 2147483647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8">
                      <a:moveTo>
                        <a:pt x="5" y="38"/>
                      </a:moveTo>
                      <a:lnTo>
                        <a:pt x="0" y="31"/>
                      </a:lnTo>
                      <a:lnTo>
                        <a:pt x="38" y="0"/>
                      </a:lnTo>
                      <a:lnTo>
                        <a:pt x="43" y="7"/>
                      </a:lnTo>
                      <a:lnTo>
                        <a:pt x="5"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3" name="Freeform 61"/>
                <p:cNvSpPr>
                  <a:spLocks/>
                </p:cNvSpPr>
                <p:nvPr/>
              </p:nvSpPr>
              <p:spPr bwMode="auto">
                <a:xfrm>
                  <a:off x="-3546475" y="1154113"/>
                  <a:ext cx="76200" cy="93663"/>
                </a:xfrm>
                <a:custGeom>
                  <a:avLst/>
                  <a:gdLst>
                    <a:gd name="T0" fmla="*/ 2147483647 w 48"/>
                    <a:gd name="T1" fmla="*/ 2147483647 h 59"/>
                    <a:gd name="T2" fmla="*/ 2147483647 w 48"/>
                    <a:gd name="T3" fmla="*/ 2147483647 h 59"/>
                    <a:gd name="T4" fmla="*/ 2147483647 w 48"/>
                    <a:gd name="T5" fmla="*/ 0 h 59"/>
                    <a:gd name="T6" fmla="*/ 0 w 48"/>
                    <a:gd name="T7" fmla="*/ 2147483647 h 59"/>
                    <a:gd name="T8" fmla="*/ 2147483647 w 48"/>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59">
                      <a:moveTo>
                        <a:pt x="43" y="59"/>
                      </a:moveTo>
                      <a:lnTo>
                        <a:pt x="48" y="52"/>
                      </a:lnTo>
                      <a:lnTo>
                        <a:pt x="5" y="0"/>
                      </a:lnTo>
                      <a:lnTo>
                        <a:pt x="0" y="7"/>
                      </a:lnTo>
                      <a:lnTo>
                        <a:pt x="43"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4" name="Freeform 62"/>
                <p:cNvSpPr>
                  <a:spLocks/>
                </p:cNvSpPr>
                <p:nvPr/>
              </p:nvSpPr>
              <p:spPr bwMode="auto">
                <a:xfrm>
                  <a:off x="-3459162" y="1150938"/>
                  <a:ext cx="104775" cy="127000"/>
                </a:xfrm>
                <a:custGeom>
                  <a:avLst/>
                  <a:gdLst>
                    <a:gd name="T0" fmla="*/ 2147483647 w 66"/>
                    <a:gd name="T1" fmla="*/ 2147483647 h 80"/>
                    <a:gd name="T2" fmla="*/ 2147483647 w 66"/>
                    <a:gd name="T3" fmla="*/ 2147483647 h 80"/>
                    <a:gd name="T4" fmla="*/ 2147483647 w 66"/>
                    <a:gd name="T5" fmla="*/ 0 h 80"/>
                    <a:gd name="T6" fmla="*/ 0 w 66"/>
                    <a:gd name="T7" fmla="*/ 2147483647 h 80"/>
                    <a:gd name="T8" fmla="*/ 2147483647 w 66"/>
                    <a:gd name="T9" fmla="*/ 2147483647 h 8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6" h="80">
                      <a:moveTo>
                        <a:pt x="64" y="80"/>
                      </a:moveTo>
                      <a:lnTo>
                        <a:pt x="66" y="75"/>
                      </a:lnTo>
                      <a:lnTo>
                        <a:pt x="5" y="0"/>
                      </a:lnTo>
                      <a:lnTo>
                        <a:pt x="0" y="7"/>
                      </a:lnTo>
                      <a:lnTo>
                        <a:pt x="64" y="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5" name="Freeform 63"/>
                <p:cNvSpPr>
                  <a:spLocks/>
                </p:cNvSpPr>
                <p:nvPr/>
              </p:nvSpPr>
              <p:spPr bwMode="auto">
                <a:xfrm>
                  <a:off x="-3346450" y="1154113"/>
                  <a:ext cx="138113" cy="168275"/>
                </a:xfrm>
                <a:custGeom>
                  <a:avLst/>
                  <a:gdLst>
                    <a:gd name="T0" fmla="*/ 2147483647 w 87"/>
                    <a:gd name="T1" fmla="*/ 2147483647 h 106"/>
                    <a:gd name="T2" fmla="*/ 2147483647 w 87"/>
                    <a:gd name="T3" fmla="*/ 2147483647 h 106"/>
                    <a:gd name="T4" fmla="*/ 2147483647 w 87"/>
                    <a:gd name="T5" fmla="*/ 0 h 106"/>
                    <a:gd name="T6" fmla="*/ 0 w 87"/>
                    <a:gd name="T7" fmla="*/ 2147483647 h 106"/>
                    <a:gd name="T8" fmla="*/ 2147483647 w 87"/>
                    <a:gd name="T9" fmla="*/ 2147483647 h 1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7" h="106">
                      <a:moveTo>
                        <a:pt x="82" y="106"/>
                      </a:moveTo>
                      <a:lnTo>
                        <a:pt x="87" y="99"/>
                      </a:lnTo>
                      <a:lnTo>
                        <a:pt x="2" y="0"/>
                      </a:lnTo>
                      <a:lnTo>
                        <a:pt x="0" y="7"/>
                      </a:lnTo>
                      <a:lnTo>
                        <a:pt x="82"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6" name="Freeform 64"/>
                <p:cNvSpPr>
                  <a:spLocks/>
                </p:cNvSpPr>
                <p:nvPr/>
              </p:nvSpPr>
              <p:spPr bwMode="auto">
                <a:xfrm>
                  <a:off x="-3233737" y="1162050"/>
                  <a:ext cx="127000" cy="182563"/>
                </a:xfrm>
                <a:custGeom>
                  <a:avLst/>
                  <a:gdLst>
                    <a:gd name="T0" fmla="*/ 2147483647 w 80"/>
                    <a:gd name="T1" fmla="*/ 2147483647 h 115"/>
                    <a:gd name="T2" fmla="*/ 2147483647 w 80"/>
                    <a:gd name="T3" fmla="*/ 2147483647 h 115"/>
                    <a:gd name="T4" fmla="*/ 2147483647 w 80"/>
                    <a:gd name="T5" fmla="*/ 0 h 115"/>
                    <a:gd name="T6" fmla="*/ 0 w 80"/>
                    <a:gd name="T7" fmla="*/ 2147483647 h 115"/>
                    <a:gd name="T8" fmla="*/ 2147483647 w 80"/>
                    <a:gd name="T9" fmla="*/ 2147483647 h 1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115">
                      <a:moveTo>
                        <a:pt x="75" y="115"/>
                      </a:moveTo>
                      <a:lnTo>
                        <a:pt x="80" y="111"/>
                      </a:lnTo>
                      <a:lnTo>
                        <a:pt x="4" y="0"/>
                      </a:lnTo>
                      <a:lnTo>
                        <a:pt x="0" y="7"/>
                      </a:lnTo>
                      <a:lnTo>
                        <a:pt x="7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27" name="Rectangle 65"/>
                <p:cNvSpPr>
                  <a:spLocks noChangeArrowheads="1"/>
                </p:cNvSpPr>
                <p:nvPr/>
              </p:nvSpPr>
              <p:spPr bwMode="auto">
                <a:xfrm>
                  <a:off x="-3081337" y="1319213"/>
                  <a:ext cx="285750" cy="36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28" name="Rectangle 66"/>
                <p:cNvSpPr>
                  <a:spLocks noChangeArrowheads="1"/>
                </p:cNvSpPr>
                <p:nvPr/>
              </p:nvSpPr>
              <p:spPr bwMode="auto">
                <a:xfrm>
                  <a:off x="-3373437" y="688975"/>
                  <a:ext cx="881063" cy="19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529" name="Freeform 67"/>
                <p:cNvSpPr>
                  <a:spLocks/>
                </p:cNvSpPr>
                <p:nvPr/>
              </p:nvSpPr>
              <p:spPr bwMode="auto">
                <a:xfrm>
                  <a:off x="-2859087" y="692150"/>
                  <a:ext cx="366713" cy="112713"/>
                </a:xfrm>
                <a:custGeom>
                  <a:avLst/>
                  <a:gdLst>
                    <a:gd name="T0" fmla="*/ 2147483647 w 231"/>
                    <a:gd name="T1" fmla="*/ 2147483647 h 71"/>
                    <a:gd name="T2" fmla="*/ 2147483647 w 231"/>
                    <a:gd name="T3" fmla="*/ 2147483647 h 71"/>
                    <a:gd name="T4" fmla="*/ 0 w 231"/>
                    <a:gd name="T5" fmla="*/ 2147483647 h 71"/>
                    <a:gd name="T6" fmla="*/ 2147483647 w 231"/>
                    <a:gd name="T7" fmla="*/ 0 h 71"/>
                    <a:gd name="T8" fmla="*/ 2147483647 w 231"/>
                    <a:gd name="T9" fmla="*/ 2147483647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1" h="71">
                      <a:moveTo>
                        <a:pt x="231" y="15"/>
                      </a:moveTo>
                      <a:lnTo>
                        <a:pt x="2" y="71"/>
                      </a:lnTo>
                      <a:lnTo>
                        <a:pt x="0" y="59"/>
                      </a:lnTo>
                      <a:lnTo>
                        <a:pt x="229" y="0"/>
                      </a:lnTo>
                      <a:lnTo>
                        <a:pt x="231"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0" name="Freeform 68"/>
                <p:cNvSpPr>
                  <a:spLocks/>
                </p:cNvSpPr>
                <p:nvPr/>
              </p:nvSpPr>
              <p:spPr bwMode="auto">
                <a:xfrm>
                  <a:off x="-3373437" y="692150"/>
                  <a:ext cx="363538" cy="112713"/>
                </a:xfrm>
                <a:custGeom>
                  <a:avLst/>
                  <a:gdLst>
                    <a:gd name="T0" fmla="*/ 0 w 229"/>
                    <a:gd name="T1" fmla="*/ 2147483647 h 71"/>
                    <a:gd name="T2" fmla="*/ 2147483647 w 229"/>
                    <a:gd name="T3" fmla="*/ 2147483647 h 71"/>
                    <a:gd name="T4" fmla="*/ 2147483647 w 229"/>
                    <a:gd name="T5" fmla="*/ 2147483647 h 71"/>
                    <a:gd name="T6" fmla="*/ 0 w 229"/>
                    <a:gd name="T7" fmla="*/ 0 h 71"/>
                    <a:gd name="T8" fmla="*/ 0 w 229"/>
                    <a:gd name="T9" fmla="*/ 2147483647 h 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9" h="71">
                      <a:moveTo>
                        <a:pt x="0" y="15"/>
                      </a:moveTo>
                      <a:lnTo>
                        <a:pt x="229" y="71"/>
                      </a:lnTo>
                      <a:lnTo>
                        <a:pt x="229" y="59"/>
                      </a:lnTo>
                      <a:lnTo>
                        <a:pt x="0" y="0"/>
                      </a:lnTo>
                      <a:lnTo>
                        <a:pt x="0"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1" name="Freeform 69"/>
                <p:cNvSpPr>
                  <a:spLocks/>
                </p:cNvSpPr>
                <p:nvPr/>
              </p:nvSpPr>
              <p:spPr bwMode="auto">
                <a:xfrm>
                  <a:off x="-2828925" y="696913"/>
                  <a:ext cx="66675" cy="82550"/>
                </a:xfrm>
                <a:custGeom>
                  <a:avLst/>
                  <a:gdLst>
                    <a:gd name="T0" fmla="*/ 2147483647 w 42"/>
                    <a:gd name="T1" fmla="*/ 2147483647 h 52"/>
                    <a:gd name="T2" fmla="*/ 2147483647 w 42"/>
                    <a:gd name="T3" fmla="*/ 2147483647 h 52"/>
                    <a:gd name="T4" fmla="*/ 2147483647 w 42"/>
                    <a:gd name="T5" fmla="*/ 0 h 52"/>
                    <a:gd name="T6" fmla="*/ 0 w 42"/>
                    <a:gd name="T7" fmla="*/ 2147483647 h 52"/>
                    <a:gd name="T8" fmla="*/ 2147483647 w 42"/>
                    <a:gd name="T9" fmla="*/ 2147483647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 h="52">
                      <a:moveTo>
                        <a:pt x="40" y="52"/>
                      </a:moveTo>
                      <a:lnTo>
                        <a:pt x="42" y="47"/>
                      </a:lnTo>
                      <a:lnTo>
                        <a:pt x="2" y="0"/>
                      </a:lnTo>
                      <a:lnTo>
                        <a:pt x="0" y="4"/>
                      </a:lnTo>
                      <a:lnTo>
                        <a:pt x="4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2" name="Freeform 70"/>
                <p:cNvSpPr>
                  <a:spLocks/>
                </p:cNvSpPr>
                <p:nvPr/>
              </p:nvSpPr>
              <p:spPr bwMode="auto">
                <a:xfrm>
                  <a:off x="-2770187" y="688975"/>
                  <a:ext cx="68263" cy="79375"/>
                </a:xfrm>
                <a:custGeom>
                  <a:avLst/>
                  <a:gdLst>
                    <a:gd name="T0" fmla="*/ 2147483647 w 43"/>
                    <a:gd name="T1" fmla="*/ 2147483647 h 50"/>
                    <a:gd name="T2" fmla="*/ 2147483647 w 43"/>
                    <a:gd name="T3" fmla="*/ 2147483647 h 50"/>
                    <a:gd name="T4" fmla="*/ 2147483647 w 43"/>
                    <a:gd name="T5" fmla="*/ 0 h 50"/>
                    <a:gd name="T6" fmla="*/ 0 w 43"/>
                    <a:gd name="T7" fmla="*/ 2147483647 h 50"/>
                    <a:gd name="T8" fmla="*/ 2147483647 w 43"/>
                    <a:gd name="T9" fmla="*/ 2147483647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50">
                      <a:moveTo>
                        <a:pt x="41" y="50"/>
                      </a:moveTo>
                      <a:lnTo>
                        <a:pt x="43" y="47"/>
                      </a:lnTo>
                      <a:lnTo>
                        <a:pt x="3" y="0"/>
                      </a:lnTo>
                      <a:lnTo>
                        <a:pt x="0" y="2"/>
                      </a:lnTo>
                      <a:lnTo>
                        <a:pt x="41"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3" name="Freeform 71"/>
                <p:cNvSpPr>
                  <a:spLocks/>
                </p:cNvSpPr>
                <p:nvPr/>
              </p:nvSpPr>
              <p:spPr bwMode="auto">
                <a:xfrm>
                  <a:off x="-2698750" y="696913"/>
                  <a:ext cx="52388" cy="52388"/>
                </a:xfrm>
                <a:custGeom>
                  <a:avLst/>
                  <a:gdLst>
                    <a:gd name="T0" fmla="*/ 2147483647 w 33"/>
                    <a:gd name="T1" fmla="*/ 2147483647 h 33"/>
                    <a:gd name="T2" fmla="*/ 2147483647 w 33"/>
                    <a:gd name="T3" fmla="*/ 2147483647 h 33"/>
                    <a:gd name="T4" fmla="*/ 2147483647 w 33"/>
                    <a:gd name="T5" fmla="*/ 0 h 33"/>
                    <a:gd name="T6" fmla="*/ 0 w 33"/>
                    <a:gd name="T7" fmla="*/ 2147483647 h 33"/>
                    <a:gd name="T8" fmla="*/ 2147483647 w 33"/>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33">
                      <a:moveTo>
                        <a:pt x="31" y="33"/>
                      </a:moveTo>
                      <a:lnTo>
                        <a:pt x="33" y="30"/>
                      </a:lnTo>
                      <a:lnTo>
                        <a:pt x="3" y="0"/>
                      </a:lnTo>
                      <a:lnTo>
                        <a:pt x="0" y="4"/>
                      </a:lnTo>
                      <a:lnTo>
                        <a:pt x="31"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4" name="Freeform 72"/>
                <p:cNvSpPr>
                  <a:spLocks/>
                </p:cNvSpPr>
                <p:nvPr/>
              </p:nvSpPr>
              <p:spPr bwMode="auto">
                <a:xfrm>
                  <a:off x="-2630487" y="696913"/>
                  <a:ext cx="41275" cy="33338"/>
                </a:xfrm>
                <a:custGeom>
                  <a:avLst/>
                  <a:gdLst>
                    <a:gd name="T0" fmla="*/ 2147483647 w 26"/>
                    <a:gd name="T1" fmla="*/ 2147483647 h 21"/>
                    <a:gd name="T2" fmla="*/ 2147483647 w 26"/>
                    <a:gd name="T3" fmla="*/ 2147483647 h 21"/>
                    <a:gd name="T4" fmla="*/ 2147483647 w 26"/>
                    <a:gd name="T5" fmla="*/ 0 h 21"/>
                    <a:gd name="T6" fmla="*/ 0 w 26"/>
                    <a:gd name="T7" fmla="*/ 2147483647 h 21"/>
                    <a:gd name="T8" fmla="*/ 2147483647 w 26"/>
                    <a:gd name="T9" fmla="*/ 2147483647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21">
                      <a:moveTo>
                        <a:pt x="24" y="21"/>
                      </a:moveTo>
                      <a:lnTo>
                        <a:pt x="26" y="19"/>
                      </a:lnTo>
                      <a:lnTo>
                        <a:pt x="2" y="0"/>
                      </a:lnTo>
                      <a:lnTo>
                        <a:pt x="0" y="4"/>
                      </a:lnTo>
                      <a:lnTo>
                        <a:pt x="24"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5" name="Freeform 73"/>
                <p:cNvSpPr>
                  <a:spLocks/>
                </p:cNvSpPr>
                <p:nvPr/>
              </p:nvSpPr>
              <p:spPr bwMode="auto">
                <a:xfrm>
                  <a:off x="-2633662" y="692150"/>
                  <a:ext cx="41275" cy="52388"/>
                </a:xfrm>
                <a:custGeom>
                  <a:avLst/>
                  <a:gdLst>
                    <a:gd name="T0" fmla="*/ 2147483647 w 26"/>
                    <a:gd name="T1" fmla="*/ 2147483647 h 33"/>
                    <a:gd name="T2" fmla="*/ 0 w 26"/>
                    <a:gd name="T3" fmla="*/ 2147483647 h 33"/>
                    <a:gd name="T4" fmla="*/ 2147483647 w 26"/>
                    <a:gd name="T5" fmla="*/ 0 h 33"/>
                    <a:gd name="T6" fmla="*/ 2147483647 w 26"/>
                    <a:gd name="T7" fmla="*/ 2147483647 h 33"/>
                    <a:gd name="T8" fmla="*/ 2147483647 w 26"/>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3">
                      <a:moveTo>
                        <a:pt x="2" y="33"/>
                      </a:moveTo>
                      <a:lnTo>
                        <a:pt x="0" y="29"/>
                      </a:lnTo>
                      <a:lnTo>
                        <a:pt x="23" y="0"/>
                      </a:lnTo>
                      <a:lnTo>
                        <a:pt x="26" y="3"/>
                      </a:lnTo>
                      <a:lnTo>
                        <a:pt x="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6" name="Freeform 74"/>
                <p:cNvSpPr>
                  <a:spLocks/>
                </p:cNvSpPr>
                <p:nvPr/>
              </p:nvSpPr>
              <p:spPr bwMode="auto">
                <a:xfrm>
                  <a:off x="-2701925" y="688975"/>
                  <a:ext cx="60325" cy="74613"/>
                </a:xfrm>
                <a:custGeom>
                  <a:avLst/>
                  <a:gdLst>
                    <a:gd name="T0" fmla="*/ 2147483647 w 38"/>
                    <a:gd name="T1" fmla="*/ 2147483647 h 47"/>
                    <a:gd name="T2" fmla="*/ 0 w 38"/>
                    <a:gd name="T3" fmla="*/ 2147483647 h 47"/>
                    <a:gd name="T4" fmla="*/ 2147483647 w 38"/>
                    <a:gd name="T5" fmla="*/ 0 h 47"/>
                    <a:gd name="T6" fmla="*/ 2147483647 w 38"/>
                    <a:gd name="T7" fmla="*/ 2147483647 h 47"/>
                    <a:gd name="T8" fmla="*/ 2147483647 w 38"/>
                    <a:gd name="T9" fmla="*/ 214748364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2" y="47"/>
                      </a:moveTo>
                      <a:lnTo>
                        <a:pt x="0" y="42"/>
                      </a:lnTo>
                      <a:lnTo>
                        <a:pt x="38" y="0"/>
                      </a:lnTo>
                      <a:lnTo>
                        <a:pt x="38" y="5"/>
                      </a:lnTo>
                      <a:lnTo>
                        <a:pt x="2"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7" name="Freeform 75"/>
                <p:cNvSpPr>
                  <a:spLocks/>
                </p:cNvSpPr>
                <p:nvPr/>
              </p:nvSpPr>
              <p:spPr bwMode="auto">
                <a:xfrm>
                  <a:off x="-2781300" y="692150"/>
                  <a:ext cx="79375" cy="93663"/>
                </a:xfrm>
                <a:custGeom>
                  <a:avLst/>
                  <a:gdLst>
                    <a:gd name="T0" fmla="*/ 2147483647 w 50"/>
                    <a:gd name="T1" fmla="*/ 2147483647 h 59"/>
                    <a:gd name="T2" fmla="*/ 0 w 50"/>
                    <a:gd name="T3" fmla="*/ 2147483647 h 59"/>
                    <a:gd name="T4" fmla="*/ 2147483647 w 50"/>
                    <a:gd name="T5" fmla="*/ 0 h 59"/>
                    <a:gd name="T6" fmla="*/ 2147483647 w 50"/>
                    <a:gd name="T7" fmla="*/ 2147483647 h 59"/>
                    <a:gd name="T8" fmla="*/ 2147483647 w 50"/>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59">
                      <a:moveTo>
                        <a:pt x="3" y="59"/>
                      </a:moveTo>
                      <a:lnTo>
                        <a:pt x="0" y="57"/>
                      </a:lnTo>
                      <a:lnTo>
                        <a:pt x="48" y="0"/>
                      </a:lnTo>
                      <a:lnTo>
                        <a:pt x="50" y="3"/>
                      </a:lnTo>
                      <a:lnTo>
                        <a:pt x="3"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8" name="Freeform 76"/>
                <p:cNvSpPr>
                  <a:spLocks/>
                </p:cNvSpPr>
                <p:nvPr/>
              </p:nvSpPr>
              <p:spPr bwMode="auto">
                <a:xfrm>
                  <a:off x="-2836862" y="696913"/>
                  <a:ext cx="71438" cy="104775"/>
                </a:xfrm>
                <a:custGeom>
                  <a:avLst/>
                  <a:gdLst>
                    <a:gd name="T0" fmla="*/ 2147483647 w 45"/>
                    <a:gd name="T1" fmla="*/ 2147483647 h 66"/>
                    <a:gd name="T2" fmla="*/ 0 w 45"/>
                    <a:gd name="T3" fmla="*/ 2147483647 h 66"/>
                    <a:gd name="T4" fmla="*/ 2147483647 w 45"/>
                    <a:gd name="T5" fmla="*/ 0 h 66"/>
                    <a:gd name="T6" fmla="*/ 2147483647 w 45"/>
                    <a:gd name="T7" fmla="*/ 2147483647 h 66"/>
                    <a:gd name="T8" fmla="*/ 2147483647 w 45"/>
                    <a:gd name="T9" fmla="*/ 2147483647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66">
                      <a:moveTo>
                        <a:pt x="2" y="66"/>
                      </a:moveTo>
                      <a:lnTo>
                        <a:pt x="0" y="61"/>
                      </a:lnTo>
                      <a:lnTo>
                        <a:pt x="42" y="0"/>
                      </a:lnTo>
                      <a:lnTo>
                        <a:pt x="45" y="2"/>
                      </a:lnTo>
                      <a:lnTo>
                        <a:pt x="2"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39" name="Freeform 77"/>
                <p:cNvSpPr>
                  <a:spLocks/>
                </p:cNvSpPr>
                <p:nvPr/>
              </p:nvSpPr>
              <p:spPr bwMode="auto">
                <a:xfrm>
                  <a:off x="-3103562" y="696913"/>
                  <a:ext cx="63500" cy="82550"/>
                </a:xfrm>
                <a:custGeom>
                  <a:avLst/>
                  <a:gdLst>
                    <a:gd name="T0" fmla="*/ 2147483647 w 40"/>
                    <a:gd name="T1" fmla="*/ 2147483647 h 52"/>
                    <a:gd name="T2" fmla="*/ 0 w 40"/>
                    <a:gd name="T3" fmla="*/ 2147483647 h 52"/>
                    <a:gd name="T4" fmla="*/ 2147483647 w 40"/>
                    <a:gd name="T5" fmla="*/ 0 h 52"/>
                    <a:gd name="T6" fmla="*/ 2147483647 w 40"/>
                    <a:gd name="T7" fmla="*/ 2147483647 h 52"/>
                    <a:gd name="T8" fmla="*/ 2147483647 w 40"/>
                    <a:gd name="T9" fmla="*/ 2147483647 h 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 h="52">
                      <a:moveTo>
                        <a:pt x="3" y="52"/>
                      </a:moveTo>
                      <a:lnTo>
                        <a:pt x="0" y="47"/>
                      </a:lnTo>
                      <a:lnTo>
                        <a:pt x="38" y="0"/>
                      </a:lnTo>
                      <a:lnTo>
                        <a:pt x="40" y="4"/>
                      </a:lnTo>
                      <a:lnTo>
                        <a:pt x="3"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0" name="Freeform 78"/>
                <p:cNvSpPr>
                  <a:spLocks/>
                </p:cNvSpPr>
                <p:nvPr/>
              </p:nvSpPr>
              <p:spPr bwMode="auto">
                <a:xfrm>
                  <a:off x="-3167062" y="688975"/>
                  <a:ext cx="68263" cy="79375"/>
                </a:xfrm>
                <a:custGeom>
                  <a:avLst/>
                  <a:gdLst>
                    <a:gd name="T0" fmla="*/ 2147483647 w 43"/>
                    <a:gd name="T1" fmla="*/ 2147483647 h 50"/>
                    <a:gd name="T2" fmla="*/ 0 w 43"/>
                    <a:gd name="T3" fmla="*/ 2147483647 h 50"/>
                    <a:gd name="T4" fmla="*/ 2147483647 w 43"/>
                    <a:gd name="T5" fmla="*/ 0 h 50"/>
                    <a:gd name="T6" fmla="*/ 2147483647 w 43"/>
                    <a:gd name="T7" fmla="*/ 2147483647 h 50"/>
                    <a:gd name="T8" fmla="*/ 2147483647 w 43"/>
                    <a:gd name="T9" fmla="*/ 2147483647 h 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50">
                      <a:moveTo>
                        <a:pt x="2" y="50"/>
                      </a:moveTo>
                      <a:lnTo>
                        <a:pt x="0" y="47"/>
                      </a:lnTo>
                      <a:lnTo>
                        <a:pt x="40" y="0"/>
                      </a:lnTo>
                      <a:lnTo>
                        <a:pt x="43" y="2"/>
                      </a:lnTo>
                      <a:lnTo>
                        <a:pt x="2"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1" name="Freeform 79"/>
                <p:cNvSpPr>
                  <a:spLocks/>
                </p:cNvSpPr>
                <p:nvPr/>
              </p:nvSpPr>
              <p:spPr bwMode="auto">
                <a:xfrm>
                  <a:off x="-3219450" y="696913"/>
                  <a:ext cx="49213" cy="52388"/>
                </a:xfrm>
                <a:custGeom>
                  <a:avLst/>
                  <a:gdLst>
                    <a:gd name="T0" fmla="*/ 2147483647 w 31"/>
                    <a:gd name="T1" fmla="*/ 2147483647 h 33"/>
                    <a:gd name="T2" fmla="*/ 0 w 31"/>
                    <a:gd name="T3" fmla="*/ 2147483647 h 33"/>
                    <a:gd name="T4" fmla="*/ 2147483647 w 31"/>
                    <a:gd name="T5" fmla="*/ 0 h 33"/>
                    <a:gd name="T6" fmla="*/ 2147483647 w 31"/>
                    <a:gd name="T7" fmla="*/ 2147483647 h 33"/>
                    <a:gd name="T8" fmla="*/ 2147483647 w 31"/>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 h="33">
                      <a:moveTo>
                        <a:pt x="2" y="33"/>
                      </a:moveTo>
                      <a:lnTo>
                        <a:pt x="0" y="30"/>
                      </a:lnTo>
                      <a:lnTo>
                        <a:pt x="28" y="0"/>
                      </a:lnTo>
                      <a:lnTo>
                        <a:pt x="31" y="4"/>
                      </a:lnTo>
                      <a:lnTo>
                        <a:pt x="2"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2" name="Freeform 80"/>
                <p:cNvSpPr>
                  <a:spLocks/>
                </p:cNvSpPr>
                <p:nvPr/>
              </p:nvSpPr>
              <p:spPr bwMode="auto">
                <a:xfrm>
                  <a:off x="-3275012" y="696913"/>
                  <a:ext cx="36513" cy="33338"/>
                </a:xfrm>
                <a:custGeom>
                  <a:avLst/>
                  <a:gdLst>
                    <a:gd name="T0" fmla="*/ 2147483647 w 23"/>
                    <a:gd name="T1" fmla="*/ 2147483647 h 21"/>
                    <a:gd name="T2" fmla="*/ 0 w 23"/>
                    <a:gd name="T3" fmla="*/ 2147483647 h 21"/>
                    <a:gd name="T4" fmla="*/ 2147483647 w 23"/>
                    <a:gd name="T5" fmla="*/ 0 h 21"/>
                    <a:gd name="T6" fmla="*/ 2147483647 w 23"/>
                    <a:gd name="T7" fmla="*/ 2147483647 h 21"/>
                    <a:gd name="T8" fmla="*/ 2147483647 w 23"/>
                    <a:gd name="T9" fmla="*/ 2147483647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3" h="21">
                      <a:moveTo>
                        <a:pt x="2" y="21"/>
                      </a:moveTo>
                      <a:lnTo>
                        <a:pt x="0" y="19"/>
                      </a:lnTo>
                      <a:lnTo>
                        <a:pt x="21" y="0"/>
                      </a:lnTo>
                      <a:lnTo>
                        <a:pt x="23" y="4"/>
                      </a:lnTo>
                      <a:lnTo>
                        <a:pt x="2"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3" name="Freeform 81"/>
                <p:cNvSpPr>
                  <a:spLocks/>
                </p:cNvSpPr>
                <p:nvPr/>
              </p:nvSpPr>
              <p:spPr bwMode="auto">
                <a:xfrm>
                  <a:off x="-3275012" y="692150"/>
                  <a:ext cx="41275" cy="52388"/>
                </a:xfrm>
                <a:custGeom>
                  <a:avLst/>
                  <a:gdLst>
                    <a:gd name="T0" fmla="*/ 2147483647 w 26"/>
                    <a:gd name="T1" fmla="*/ 2147483647 h 33"/>
                    <a:gd name="T2" fmla="*/ 2147483647 w 26"/>
                    <a:gd name="T3" fmla="*/ 2147483647 h 33"/>
                    <a:gd name="T4" fmla="*/ 2147483647 w 26"/>
                    <a:gd name="T5" fmla="*/ 0 h 33"/>
                    <a:gd name="T6" fmla="*/ 0 w 26"/>
                    <a:gd name="T7" fmla="*/ 2147483647 h 33"/>
                    <a:gd name="T8" fmla="*/ 2147483647 w 26"/>
                    <a:gd name="T9" fmla="*/ 2147483647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33">
                      <a:moveTo>
                        <a:pt x="23" y="33"/>
                      </a:moveTo>
                      <a:lnTo>
                        <a:pt x="26" y="29"/>
                      </a:lnTo>
                      <a:lnTo>
                        <a:pt x="2" y="0"/>
                      </a:lnTo>
                      <a:lnTo>
                        <a:pt x="0" y="3"/>
                      </a:lnTo>
                      <a:lnTo>
                        <a:pt x="23" y="3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4" name="Freeform 82"/>
                <p:cNvSpPr>
                  <a:spLocks/>
                </p:cNvSpPr>
                <p:nvPr/>
              </p:nvSpPr>
              <p:spPr bwMode="auto">
                <a:xfrm>
                  <a:off x="-3227387" y="688975"/>
                  <a:ext cx="60325" cy="74613"/>
                </a:xfrm>
                <a:custGeom>
                  <a:avLst/>
                  <a:gdLst>
                    <a:gd name="T0" fmla="*/ 2147483647 w 38"/>
                    <a:gd name="T1" fmla="*/ 2147483647 h 47"/>
                    <a:gd name="T2" fmla="*/ 2147483647 w 38"/>
                    <a:gd name="T3" fmla="*/ 2147483647 h 47"/>
                    <a:gd name="T4" fmla="*/ 2147483647 w 38"/>
                    <a:gd name="T5" fmla="*/ 0 h 47"/>
                    <a:gd name="T6" fmla="*/ 0 w 38"/>
                    <a:gd name="T7" fmla="*/ 2147483647 h 47"/>
                    <a:gd name="T8" fmla="*/ 2147483647 w 38"/>
                    <a:gd name="T9" fmla="*/ 214748364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47">
                      <a:moveTo>
                        <a:pt x="36" y="47"/>
                      </a:moveTo>
                      <a:lnTo>
                        <a:pt x="38" y="42"/>
                      </a:lnTo>
                      <a:lnTo>
                        <a:pt x="3" y="0"/>
                      </a:lnTo>
                      <a:lnTo>
                        <a:pt x="0" y="5"/>
                      </a:lnTo>
                      <a:lnTo>
                        <a:pt x="36" y="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5" name="Freeform 83"/>
                <p:cNvSpPr>
                  <a:spLocks/>
                </p:cNvSpPr>
                <p:nvPr/>
              </p:nvSpPr>
              <p:spPr bwMode="auto">
                <a:xfrm>
                  <a:off x="-3163887" y="692150"/>
                  <a:ext cx="79375" cy="93663"/>
                </a:xfrm>
                <a:custGeom>
                  <a:avLst/>
                  <a:gdLst>
                    <a:gd name="T0" fmla="*/ 2147483647 w 50"/>
                    <a:gd name="T1" fmla="*/ 2147483647 h 59"/>
                    <a:gd name="T2" fmla="*/ 2147483647 w 50"/>
                    <a:gd name="T3" fmla="*/ 2147483647 h 59"/>
                    <a:gd name="T4" fmla="*/ 2147483647 w 50"/>
                    <a:gd name="T5" fmla="*/ 0 h 59"/>
                    <a:gd name="T6" fmla="*/ 0 w 50"/>
                    <a:gd name="T7" fmla="*/ 2147483647 h 59"/>
                    <a:gd name="T8" fmla="*/ 2147483647 w 50"/>
                    <a:gd name="T9" fmla="*/ 2147483647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0" h="59">
                      <a:moveTo>
                        <a:pt x="48" y="59"/>
                      </a:moveTo>
                      <a:lnTo>
                        <a:pt x="50" y="57"/>
                      </a:lnTo>
                      <a:lnTo>
                        <a:pt x="3" y="0"/>
                      </a:lnTo>
                      <a:lnTo>
                        <a:pt x="0" y="3"/>
                      </a:lnTo>
                      <a:lnTo>
                        <a:pt x="48"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6" name="Freeform 84"/>
                <p:cNvSpPr>
                  <a:spLocks/>
                </p:cNvSpPr>
                <p:nvPr/>
              </p:nvSpPr>
              <p:spPr bwMode="auto">
                <a:xfrm>
                  <a:off x="-3098800" y="696913"/>
                  <a:ext cx="69850" cy="104775"/>
                </a:xfrm>
                <a:custGeom>
                  <a:avLst/>
                  <a:gdLst>
                    <a:gd name="T0" fmla="*/ 2147483647 w 44"/>
                    <a:gd name="T1" fmla="*/ 2147483647 h 66"/>
                    <a:gd name="T2" fmla="*/ 2147483647 w 44"/>
                    <a:gd name="T3" fmla="*/ 2147483647 h 66"/>
                    <a:gd name="T4" fmla="*/ 2147483647 w 44"/>
                    <a:gd name="T5" fmla="*/ 0 h 66"/>
                    <a:gd name="T6" fmla="*/ 0 w 44"/>
                    <a:gd name="T7" fmla="*/ 2147483647 h 66"/>
                    <a:gd name="T8" fmla="*/ 2147483647 w 44"/>
                    <a:gd name="T9" fmla="*/ 2147483647 h 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66">
                      <a:moveTo>
                        <a:pt x="42" y="66"/>
                      </a:moveTo>
                      <a:lnTo>
                        <a:pt x="44" y="61"/>
                      </a:lnTo>
                      <a:lnTo>
                        <a:pt x="2" y="0"/>
                      </a:lnTo>
                      <a:lnTo>
                        <a:pt x="0" y="2"/>
                      </a:lnTo>
                      <a:lnTo>
                        <a:pt x="42"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547" name="Rectangle 85"/>
                <p:cNvSpPr>
                  <a:spLocks noChangeArrowheads="1"/>
                </p:cNvSpPr>
                <p:nvPr/>
              </p:nvSpPr>
              <p:spPr bwMode="auto">
                <a:xfrm>
                  <a:off x="-3013075" y="785813"/>
                  <a:ext cx="161925" cy="238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grpSp>
        </p:grpSp>
        <p:grpSp>
          <p:nvGrpSpPr>
            <p:cNvPr id="17427" name="组合 671"/>
            <p:cNvGrpSpPr>
              <a:grpSpLocks/>
            </p:cNvGrpSpPr>
            <p:nvPr/>
          </p:nvGrpSpPr>
          <p:grpSpPr bwMode="auto">
            <a:xfrm>
              <a:off x="8664575" y="4197350"/>
              <a:ext cx="217488" cy="215900"/>
              <a:chOff x="2859088" y="-3467100"/>
              <a:chExt cx="2576513" cy="2576513"/>
            </a:xfrm>
          </p:grpSpPr>
          <p:sp>
            <p:nvSpPr>
              <p:cNvPr id="673" name="Freeform 92"/>
              <p:cNvSpPr>
                <a:spLocks/>
              </p:cNvSpPr>
              <p:nvPr/>
            </p:nvSpPr>
            <p:spPr bwMode="auto">
              <a:xfrm>
                <a:off x="2859088" y="-3467100"/>
                <a:ext cx="2576513" cy="2576513"/>
              </a:xfrm>
              <a:custGeom>
                <a:avLst/>
                <a:gdLst>
                  <a:gd name="T0" fmla="*/ 687 w 687"/>
                  <a:gd name="T1" fmla="*/ 624 h 687"/>
                  <a:gd name="T2" fmla="*/ 625 w 687"/>
                  <a:gd name="T3" fmla="*/ 687 h 687"/>
                  <a:gd name="T4" fmla="*/ 62 w 687"/>
                  <a:gd name="T5" fmla="*/ 687 h 687"/>
                  <a:gd name="T6" fmla="*/ 0 w 687"/>
                  <a:gd name="T7" fmla="*/ 624 h 687"/>
                  <a:gd name="T8" fmla="*/ 0 w 687"/>
                  <a:gd name="T9" fmla="*/ 62 h 687"/>
                  <a:gd name="T10" fmla="*/ 62 w 687"/>
                  <a:gd name="T11" fmla="*/ 0 h 687"/>
                  <a:gd name="T12" fmla="*/ 625 w 687"/>
                  <a:gd name="T13" fmla="*/ 0 h 687"/>
                  <a:gd name="T14" fmla="*/ 687 w 687"/>
                  <a:gd name="T15" fmla="*/ 62 h 687"/>
                  <a:gd name="T16" fmla="*/ 687 w 687"/>
                  <a:gd name="T17" fmla="*/ 624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687" y="624"/>
                    </a:moveTo>
                    <a:cubicBezTo>
                      <a:pt x="687" y="659"/>
                      <a:pt x="659" y="687"/>
                      <a:pt x="625" y="687"/>
                    </a:cubicBezTo>
                    <a:cubicBezTo>
                      <a:pt x="62" y="687"/>
                      <a:pt x="62" y="687"/>
                      <a:pt x="62" y="687"/>
                    </a:cubicBezTo>
                    <a:cubicBezTo>
                      <a:pt x="28" y="687"/>
                      <a:pt x="0" y="659"/>
                      <a:pt x="0" y="624"/>
                    </a:cubicBezTo>
                    <a:cubicBezTo>
                      <a:pt x="0" y="62"/>
                      <a:pt x="0" y="62"/>
                      <a:pt x="0" y="62"/>
                    </a:cubicBezTo>
                    <a:cubicBezTo>
                      <a:pt x="0" y="28"/>
                      <a:pt x="28" y="0"/>
                      <a:pt x="62" y="0"/>
                    </a:cubicBezTo>
                    <a:cubicBezTo>
                      <a:pt x="625" y="0"/>
                      <a:pt x="625" y="0"/>
                      <a:pt x="625"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74" name="Freeform 93"/>
              <p:cNvSpPr>
                <a:spLocks/>
              </p:cNvSpPr>
              <p:nvPr/>
            </p:nvSpPr>
            <p:spPr bwMode="auto">
              <a:xfrm>
                <a:off x="3122381" y="-3239761"/>
                <a:ext cx="2313220" cy="2349174"/>
              </a:xfrm>
              <a:custGeom>
                <a:avLst/>
                <a:gdLst>
                  <a:gd name="T0" fmla="*/ 460 w 617"/>
                  <a:gd name="T1" fmla="*/ 80 h 626"/>
                  <a:gd name="T2" fmla="*/ 425 w 617"/>
                  <a:gd name="T3" fmla="*/ 115 h 626"/>
                  <a:gd name="T4" fmla="*/ 309 w 617"/>
                  <a:gd name="T5" fmla="*/ 0 h 626"/>
                  <a:gd name="T6" fmla="*/ 243 w 617"/>
                  <a:gd name="T7" fmla="*/ 39 h 626"/>
                  <a:gd name="T8" fmla="*/ 240 w 617"/>
                  <a:gd name="T9" fmla="*/ 100 h 626"/>
                  <a:gd name="T10" fmla="*/ 179 w 617"/>
                  <a:gd name="T11" fmla="*/ 96 h 626"/>
                  <a:gd name="T12" fmla="*/ 33 w 617"/>
                  <a:gd name="T13" fmla="*/ 95 h 626"/>
                  <a:gd name="T14" fmla="*/ 0 w 617"/>
                  <a:gd name="T15" fmla="*/ 156 h 626"/>
                  <a:gd name="T16" fmla="*/ 111 w 617"/>
                  <a:gd name="T17" fmla="*/ 268 h 626"/>
                  <a:gd name="T18" fmla="*/ 104 w 617"/>
                  <a:gd name="T19" fmla="*/ 314 h 626"/>
                  <a:gd name="T20" fmla="*/ 61 w 617"/>
                  <a:gd name="T21" fmla="*/ 360 h 626"/>
                  <a:gd name="T22" fmla="*/ 60 w 617"/>
                  <a:gd name="T23" fmla="*/ 379 h 626"/>
                  <a:gd name="T24" fmla="*/ 307 w 617"/>
                  <a:gd name="T25" fmla="*/ 626 h 626"/>
                  <a:gd name="T26" fmla="*/ 555 w 617"/>
                  <a:gd name="T27" fmla="*/ 626 h 626"/>
                  <a:gd name="T28" fmla="*/ 617 w 617"/>
                  <a:gd name="T29" fmla="*/ 563 h 626"/>
                  <a:gd name="T30" fmla="*/ 617 w 617"/>
                  <a:gd name="T31" fmla="*/ 237 h 626"/>
                  <a:gd name="T32" fmla="*/ 460 w 617"/>
                  <a:gd name="T33" fmla="*/ 8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7" h="626">
                    <a:moveTo>
                      <a:pt x="460" y="80"/>
                    </a:moveTo>
                    <a:cubicBezTo>
                      <a:pt x="425" y="115"/>
                      <a:pt x="425" y="115"/>
                      <a:pt x="425" y="115"/>
                    </a:cubicBezTo>
                    <a:cubicBezTo>
                      <a:pt x="309" y="0"/>
                      <a:pt x="309" y="0"/>
                      <a:pt x="309" y="0"/>
                    </a:cubicBezTo>
                    <a:cubicBezTo>
                      <a:pt x="243" y="39"/>
                      <a:pt x="243" y="39"/>
                      <a:pt x="243" y="39"/>
                    </a:cubicBezTo>
                    <a:cubicBezTo>
                      <a:pt x="240" y="100"/>
                      <a:pt x="240" y="100"/>
                      <a:pt x="240" y="100"/>
                    </a:cubicBezTo>
                    <a:cubicBezTo>
                      <a:pt x="179" y="96"/>
                      <a:pt x="179" y="96"/>
                      <a:pt x="179" y="96"/>
                    </a:cubicBezTo>
                    <a:cubicBezTo>
                      <a:pt x="33" y="95"/>
                      <a:pt x="33" y="95"/>
                      <a:pt x="33" y="95"/>
                    </a:cubicBezTo>
                    <a:cubicBezTo>
                      <a:pt x="0" y="156"/>
                      <a:pt x="0" y="156"/>
                      <a:pt x="0" y="156"/>
                    </a:cubicBezTo>
                    <a:cubicBezTo>
                      <a:pt x="111" y="268"/>
                      <a:pt x="111" y="268"/>
                      <a:pt x="111" y="268"/>
                    </a:cubicBezTo>
                    <a:cubicBezTo>
                      <a:pt x="104" y="314"/>
                      <a:pt x="104" y="314"/>
                      <a:pt x="104" y="314"/>
                    </a:cubicBezTo>
                    <a:cubicBezTo>
                      <a:pt x="61" y="360"/>
                      <a:pt x="61" y="360"/>
                      <a:pt x="61" y="360"/>
                    </a:cubicBezTo>
                    <a:cubicBezTo>
                      <a:pt x="60" y="379"/>
                      <a:pt x="60" y="379"/>
                      <a:pt x="60" y="379"/>
                    </a:cubicBezTo>
                    <a:cubicBezTo>
                      <a:pt x="307" y="626"/>
                      <a:pt x="307" y="626"/>
                      <a:pt x="307" y="626"/>
                    </a:cubicBezTo>
                    <a:cubicBezTo>
                      <a:pt x="555" y="626"/>
                      <a:pt x="555" y="626"/>
                      <a:pt x="555" y="626"/>
                    </a:cubicBezTo>
                    <a:cubicBezTo>
                      <a:pt x="589" y="626"/>
                      <a:pt x="617" y="598"/>
                      <a:pt x="617" y="563"/>
                    </a:cubicBezTo>
                    <a:cubicBezTo>
                      <a:pt x="617" y="237"/>
                      <a:pt x="617" y="237"/>
                      <a:pt x="617" y="237"/>
                    </a:cubicBezTo>
                    <a:lnTo>
                      <a:pt x="460" y="80"/>
                    </a:ln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49" name="组合 674"/>
              <p:cNvGrpSpPr>
                <a:grpSpLocks/>
              </p:cNvGrpSpPr>
              <p:nvPr/>
            </p:nvGrpSpPr>
            <p:grpSpPr bwMode="auto">
              <a:xfrm>
                <a:off x="3122613" y="-3252788"/>
                <a:ext cx="1746250" cy="1979613"/>
                <a:chOff x="3122613" y="-3252788"/>
                <a:chExt cx="1746250" cy="1979613"/>
              </a:xfrm>
            </p:grpSpPr>
            <p:sp>
              <p:nvSpPr>
                <p:cNvPr id="17450" name="Freeform 94"/>
                <p:cNvSpPr>
                  <a:spLocks/>
                </p:cNvSpPr>
                <p:nvPr/>
              </p:nvSpPr>
              <p:spPr bwMode="auto">
                <a:xfrm>
                  <a:off x="3459163" y="-2686050"/>
                  <a:ext cx="60325" cy="454025"/>
                </a:xfrm>
                <a:custGeom>
                  <a:avLst/>
                  <a:gdLst>
                    <a:gd name="T0" fmla="*/ 0 w 38"/>
                    <a:gd name="T1" fmla="*/ 2147483647 h 286"/>
                    <a:gd name="T2" fmla="*/ 2147483647 w 38"/>
                    <a:gd name="T3" fmla="*/ 2147483647 h 286"/>
                    <a:gd name="T4" fmla="*/ 2147483647 w 38"/>
                    <a:gd name="T5" fmla="*/ 2147483647 h 286"/>
                    <a:gd name="T6" fmla="*/ 2147483647 w 38"/>
                    <a:gd name="T7" fmla="*/ 0 h 286"/>
                    <a:gd name="T8" fmla="*/ 0 w 38"/>
                    <a:gd name="T9" fmla="*/ 2147483647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86">
                      <a:moveTo>
                        <a:pt x="0" y="5"/>
                      </a:moveTo>
                      <a:lnTo>
                        <a:pt x="31" y="286"/>
                      </a:lnTo>
                      <a:lnTo>
                        <a:pt x="38" y="281"/>
                      </a:lnTo>
                      <a:lnTo>
                        <a:pt x="7" y="0"/>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1" name="Freeform 95"/>
                <p:cNvSpPr>
                  <a:spLocks/>
                </p:cNvSpPr>
                <p:nvPr/>
              </p:nvSpPr>
              <p:spPr bwMode="auto">
                <a:xfrm>
                  <a:off x="3505200" y="-2671763"/>
                  <a:ext cx="33338" cy="446088"/>
                </a:xfrm>
                <a:custGeom>
                  <a:avLst/>
                  <a:gdLst>
                    <a:gd name="T0" fmla="*/ 0 w 21"/>
                    <a:gd name="T1" fmla="*/ 0 h 281"/>
                    <a:gd name="T2" fmla="*/ 2147483647 w 21"/>
                    <a:gd name="T3" fmla="*/ 2147483647 h 281"/>
                    <a:gd name="T4" fmla="*/ 2147483647 w 21"/>
                    <a:gd name="T5" fmla="*/ 2147483647 h 281"/>
                    <a:gd name="T6" fmla="*/ 2147483647 w 21"/>
                    <a:gd name="T7" fmla="*/ 0 h 281"/>
                    <a:gd name="T8" fmla="*/ 0 w 21"/>
                    <a:gd name="T9" fmla="*/ 0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81">
                      <a:moveTo>
                        <a:pt x="0" y="0"/>
                      </a:moveTo>
                      <a:lnTo>
                        <a:pt x="14" y="281"/>
                      </a:lnTo>
                      <a:lnTo>
                        <a:pt x="21" y="281"/>
                      </a:lnTo>
                      <a:lnTo>
                        <a:pt x="7"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2" name="Freeform 96"/>
                <p:cNvSpPr>
                  <a:spLocks/>
                </p:cNvSpPr>
                <p:nvPr/>
              </p:nvSpPr>
              <p:spPr bwMode="auto">
                <a:xfrm>
                  <a:off x="3552825" y="-2686050"/>
                  <a:ext cx="60325" cy="454025"/>
                </a:xfrm>
                <a:custGeom>
                  <a:avLst/>
                  <a:gdLst>
                    <a:gd name="T0" fmla="*/ 0 w 38"/>
                    <a:gd name="T1" fmla="*/ 2147483647 h 286"/>
                    <a:gd name="T2" fmla="*/ 2147483647 w 38"/>
                    <a:gd name="T3" fmla="*/ 2147483647 h 286"/>
                    <a:gd name="T4" fmla="*/ 2147483647 w 38"/>
                    <a:gd name="T5" fmla="*/ 2147483647 h 286"/>
                    <a:gd name="T6" fmla="*/ 2147483647 w 38"/>
                    <a:gd name="T7" fmla="*/ 0 h 286"/>
                    <a:gd name="T8" fmla="*/ 0 w 38"/>
                    <a:gd name="T9" fmla="*/ 2147483647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 h="286">
                      <a:moveTo>
                        <a:pt x="0" y="281"/>
                      </a:moveTo>
                      <a:lnTo>
                        <a:pt x="7" y="286"/>
                      </a:lnTo>
                      <a:lnTo>
                        <a:pt x="38" y="5"/>
                      </a:lnTo>
                      <a:lnTo>
                        <a:pt x="31" y="0"/>
                      </a:lnTo>
                      <a:lnTo>
                        <a:pt x="0" y="2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3" name="Freeform 97"/>
                <p:cNvSpPr>
                  <a:spLocks/>
                </p:cNvSpPr>
                <p:nvPr/>
              </p:nvSpPr>
              <p:spPr bwMode="auto">
                <a:xfrm>
                  <a:off x="3538538" y="-2671763"/>
                  <a:ext cx="33338" cy="446088"/>
                </a:xfrm>
                <a:custGeom>
                  <a:avLst/>
                  <a:gdLst>
                    <a:gd name="T0" fmla="*/ 0 w 21"/>
                    <a:gd name="T1" fmla="*/ 2147483647 h 281"/>
                    <a:gd name="T2" fmla="*/ 2147483647 w 21"/>
                    <a:gd name="T3" fmla="*/ 2147483647 h 281"/>
                    <a:gd name="T4" fmla="*/ 2147483647 w 21"/>
                    <a:gd name="T5" fmla="*/ 0 h 281"/>
                    <a:gd name="T6" fmla="*/ 2147483647 w 21"/>
                    <a:gd name="T7" fmla="*/ 0 h 281"/>
                    <a:gd name="T8" fmla="*/ 0 w 21"/>
                    <a:gd name="T9" fmla="*/ 2147483647 h 28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 h="281">
                      <a:moveTo>
                        <a:pt x="0" y="281"/>
                      </a:moveTo>
                      <a:lnTo>
                        <a:pt x="7" y="281"/>
                      </a:lnTo>
                      <a:lnTo>
                        <a:pt x="21" y="0"/>
                      </a:lnTo>
                      <a:lnTo>
                        <a:pt x="14" y="0"/>
                      </a:lnTo>
                      <a:lnTo>
                        <a:pt x="0" y="2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4" name="Freeform 98"/>
                <p:cNvSpPr>
                  <a:spLocks noEditPoints="1"/>
                </p:cNvSpPr>
                <p:nvPr/>
              </p:nvSpPr>
              <p:spPr bwMode="auto">
                <a:xfrm>
                  <a:off x="3122613" y="-2895600"/>
                  <a:ext cx="1511300" cy="234950"/>
                </a:xfrm>
                <a:custGeom>
                  <a:avLst/>
                  <a:gdLst>
                    <a:gd name="T0" fmla="*/ 2147483647 w 403"/>
                    <a:gd name="T1" fmla="*/ 2147483647 h 63"/>
                    <a:gd name="T2" fmla="*/ 2147483647 w 403"/>
                    <a:gd name="T3" fmla="*/ 2147483647 h 63"/>
                    <a:gd name="T4" fmla="*/ 2147483647 w 403"/>
                    <a:gd name="T5" fmla="*/ 2147483647 h 63"/>
                    <a:gd name="T6" fmla="*/ 2147483647 w 403"/>
                    <a:gd name="T7" fmla="*/ 2147483647 h 63"/>
                    <a:gd name="T8" fmla="*/ 2147483647 w 403"/>
                    <a:gd name="T9" fmla="*/ 0 h 63"/>
                    <a:gd name="T10" fmla="*/ 2147483647 w 403"/>
                    <a:gd name="T11" fmla="*/ 0 h 63"/>
                    <a:gd name="T12" fmla="*/ 0 w 403"/>
                    <a:gd name="T13" fmla="*/ 2147483647 h 63"/>
                    <a:gd name="T14" fmla="*/ 2147483647 w 403"/>
                    <a:gd name="T15" fmla="*/ 2147483647 h 63"/>
                    <a:gd name="T16" fmla="*/ 2147483647 w 403"/>
                    <a:gd name="T17" fmla="*/ 2147483647 h 63"/>
                    <a:gd name="T18" fmla="*/ 2147483647 w 403"/>
                    <a:gd name="T19" fmla="*/ 2147483647 h 63"/>
                    <a:gd name="T20" fmla="*/ 2147483647 w 403"/>
                    <a:gd name="T21" fmla="*/ 2147483647 h 63"/>
                    <a:gd name="T22" fmla="*/ 2147483647 w 403"/>
                    <a:gd name="T23" fmla="*/ 2147483647 h 63"/>
                    <a:gd name="T24" fmla="*/ 2147483647 w 403"/>
                    <a:gd name="T25" fmla="*/ 2147483647 h 63"/>
                    <a:gd name="T26" fmla="*/ 2147483647 w 403"/>
                    <a:gd name="T27" fmla="*/ 2147483647 h 63"/>
                    <a:gd name="T28" fmla="*/ 2147483647 w 403"/>
                    <a:gd name="T29" fmla="*/ 2147483647 h 63"/>
                    <a:gd name="T30" fmla="*/ 2147483647 w 403"/>
                    <a:gd name="T31" fmla="*/ 2147483647 h 63"/>
                    <a:gd name="T32" fmla="*/ 2147483647 w 403"/>
                    <a:gd name="T33" fmla="*/ 2147483647 h 63"/>
                    <a:gd name="T34" fmla="*/ 2147483647 w 403"/>
                    <a:gd name="T35" fmla="*/ 2147483647 h 63"/>
                    <a:gd name="T36" fmla="*/ 2147483647 w 403"/>
                    <a:gd name="T37" fmla="*/ 2147483647 h 63"/>
                    <a:gd name="T38" fmla="*/ 2147483647 w 403"/>
                    <a:gd name="T39" fmla="*/ 2147483647 h 63"/>
                    <a:gd name="T40" fmla="*/ 2147483647 w 403"/>
                    <a:gd name="T41" fmla="*/ 2147483647 h 63"/>
                    <a:gd name="T42" fmla="*/ 2147483647 w 403"/>
                    <a:gd name="T43" fmla="*/ 2147483647 h 63"/>
                    <a:gd name="T44" fmla="*/ 2147483647 w 403"/>
                    <a:gd name="T45" fmla="*/ 2147483647 h 63"/>
                    <a:gd name="T46" fmla="*/ 2147483647 w 403"/>
                    <a:gd name="T47" fmla="*/ 2147483647 h 63"/>
                    <a:gd name="T48" fmla="*/ 2147483647 w 403"/>
                    <a:gd name="T49" fmla="*/ 2147483647 h 63"/>
                    <a:gd name="T50" fmla="*/ 2147483647 w 403"/>
                    <a:gd name="T51" fmla="*/ 2147483647 h 63"/>
                    <a:gd name="T52" fmla="*/ 2147483647 w 403"/>
                    <a:gd name="T53" fmla="*/ 2147483647 h 63"/>
                    <a:gd name="T54" fmla="*/ 2147483647 w 403"/>
                    <a:gd name="T55" fmla="*/ 2147483647 h 63"/>
                    <a:gd name="T56" fmla="*/ 2147483647 w 403"/>
                    <a:gd name="T57" fmla="*/ 2147483647 h 63"/>
                    <a:gd name="T58" fmla="*/ 2147483647 w 403"/>
                    <a:gd name="T59" fmla="*/ 2147483647 h 63"/>
                    <a:gd name="T60" fmla="*/ 2147483647 w 403"/>
                    <a:gd name="T61" fmla="*/ 2147483647 h 63"/>
                    <a:gd name="T62" fmla="*/ 2147483647 w 403"/>
                    <a:gd name="T63" fmla="*/ 2147483647 h 63"/>
                    <a:gd name="T64" fmla="*/ 2147483647 w 403"/>
                    <a:gd name="T65" fmla="*/ 2147483647 h 63"/>
                    <a:gd name="T66" fmla="*/ 2147483647 w 403"/>
                    <a:gd name="T67" fmla="*/ 2147483647 h 63"/>
                    <a:gd name="T68" fmla="*/ 2147483647 w 403"/>
                    <a:gd name="T69" fmla="*/ 2147483647 h 63"/>
                    <a:gd name="T70" fmla="*/ 2147483647 w 403"/>
                    <a:gd name="T71" fmla="*/ 2147483647 h 63"/>
                    <a:gd name="T72" fmla="*/ 2147483647 w 403"/>
                    <a:gd name="T73" fmla="*/ 2147483647 h 63"/>
                    <a:gd name="T74" fmla="*/ 2147483647 w 403"/>
                    <a:gd name="T75" fmla="*/ 2147483647 h 63"/>
                    <a:gd name="T76" fmla="*/ 2147483647 w 403"/>
                    <a:gd name="T77" fmla="*/ 2147483647 h 63"/>
                    <a:gd name="T78" fmla="*/ 2147483647 w 403"/>
                    <a:gd name="T79" fmla="*/ 2147483647 h 63"/>
                    <a:gd name="T80" fmla="*/ 2147483647 w 403"/>
                    <a:gd name="T81" fmla="*/ 2147483647 h 63"/>
                    <a:gd name="T82" fmla="*/ 2147483647 w 403"/>
                    <a:gd name="T83" fmla="*/ 2147483647 h 63"/>
                    <a:gd name="T84" fmla="*/ 2147483647 w 403"/>
                    <a:gd name="T85" fmla="*/ 2147483647 h 63"/>
                    <a:gd name="T86" fmla="*/ 2147483647 w 403"/>
                    <a:gd name="T87" fmla="*/ 2147483647 h 63"/>
                    <a:gd name="T88" fmla="*/ 2147483647 w 403"/>
                    <a:gd name="T89" fmla="*/ 2147483647 h 63"/>
                    <a:gd name="T90" fmla="*/ 2147483647 w 403"/>
                    <a:gd name="T91" fmla="*/ 2147483647 h 63"/>
                    <a:gd name="T92" fmla="*/ 2147483647 w 403"/>
                    <a:gd name="T93" fmla="*/ 2147483647 h 63"/>
                    <a:gd name="T94" fmla="*/ 2147483647 w 403"/>
                    <a:gd name="T95" fmla="*/ 2147483647 h 63"/>
                    <a:gd name="T96" fmla="*/ 2147483647 w 403"/>
                    <a:gd name="T97" fmla="*/ 2147483647 h 63"/>
                    <a:gd name="T98" fmla="*/ 2147483647 w 403"/>
                    <a:gd name="T99" fmla="*/ 2147483647 h 63"/>
                    <a:gd name="T100" fmla="*/ 2147483647 w 403"/>
                    <a:gd name="T101" fmla="*/ 2147483647 h 63"/>
                    <a:gd name="T102" fmla="*/ 2147483647 w 403"/>
                    <a:gd name="T103" fmla="*/ 2147483647 h 63"/>
                    <a:gd name="T104" fmla="*/ 2147483647 w 403"/>
                    <a:gd name="T105" fmla="*/ 2147483647 h 63"/>
                    <a:gd name="T106" fmla="*/ 2147483647 w 403"/>
                    <a:gd name="T107" fmla="*/ 2147483647 h 63"/>
                    <a:gd name="T108" fmla="*/ 2147483647 w 403"/>
                    <a:gd name="T109" fmla="*/ 2147483647 h 63"/>
                    <a:gd name="T110" fmla="*/ 2147483647 w 403"/>
                    <a:gd name="T111" fmla="*/ 2147483647 h 63"/>
                    <a:gd name="T112" fmla="*/ 2147483647 w 403"/>
                    <a:gd name="T113" fmla="*/ 2147483647 h 6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03" h="63">
                      <a:moveTo>
                        <a:pt x="403" y="51"/>
                      </a:moveTo>
                      <a:cubicBezTo>
                        <a:pt x="403" y="51"/>
                        <a:pt x="389" y="51"/>
                        <a:pt x="366" y="51"/>
                      </a:cubicBezTo>
                      <a:cubicBezTo>
                        <a:pt x="387" y="11"/>
                        <a:pt x="387" y="11"/>
                        <a:pt x="387" y="11"/>
                      </a:cubicBezTo>
                      <a:cubicBezTo>
                        <a:pt x="397" y="11"/>
                        <a:pt x="403" y="11"/>
                        <a:pt x="403" y="11"/>
                      </a:cubicBezTo>
                      <a:cubicBezTo>
                        <a:pt x="403" y="0"/>
                        <a:pt x="403" y="0"/>
                        <a:pt x="403" y="0"/>
                      </a:cubicBezTo>
                      <a:cubicBezTo>
                        <a:pt x="32" y="0"/>
                        <a:pt x="32" y="0"/>
                        <a:pt x="32" y="0"/>
                      </a:cubicBezTo>
                      <a:cubicBezTo>
                        <a:pt x="0" y="62"/>
                        <a:pt x="0" y="62"/>
                        <a:pt x="0" y="62"/>
                      </a:cubicBezTo>
                      <a:cubicBezTo>
                        <a:pt x="403" y="63"/>
                        <a:pt x="403" y="63"/>
                        <a:pt x="403" y="63"/>
                      </a:cubicBezTo>
                      <a:lnTo>
                        <a:pt x="403" y="51"/>
                      </a:lnTo>
                      <a:close/>
                      <a:moveTo>
                        <a:pt x="212" y="15"/>
                      </a:moveTo>
                      <a:cubicBezTo>
                        <a:pt x="234" y="51"/>
                        <a:pt x="234" y="51"/>
                        <a:pt x="234" y="51"/>
                      </a:cubicBezTo>
                      <a:cubicBezTo>
                        <a:pt x="194" y="51"/>
                        <a:pt x="194" y="51"/>
                        <a:pt x="194" y="51"/>
                      </a:cubicBezTo>
                      <a:lnTo>
                        <a:pt x="212" y="15"/>
                      </a:lnTo>
                      <a:close/>
                      <a:moveTo>
                        <a:pt x="300" y="47"/>
                      </a:moveTo>
                      <a:cubicBezTo>
                        <a:pt x="280" y="11"/>
                        <a:pt x="280" y="11"/>
                        <a:pt x="280" y="11"/>
                      </a:cubicBezTo>
                      <a:cubicBezTo>
                        <a:pt x="319" y="11"/>
                        <a:pt x="319" y="11"/>
                        <a:pt x="319" y="11"/>
                      </a:cubicBezTo>
                      <a:lnTo>
                        <a:pt x="300" y="47"/>
                      </a:lnTo>
                      <a:close/>
                      <a:moveTo>
                        <a:pt x="270" y="16"/>
                      </a:moveTo>
                      <a:cubicBezTo>
                        <a:pt x="291" y="51"/>
                        <a:pt x="291" y="51"/>
                        <a:pt x="291" y="51"/>
                      </a:cubicBezTo>
                      <a:cubicBezTo>
                        <a:pt x="252" y="51"/>
                        <a:pt x="252" y="51"/>
                        <a:pt x="252" y="51"/>
                      </a:cubicBezTo>
                      <a:lnTo>
                        <a:pt x="270" y="16"/>
                      </a:lnTo>
                      <a:close/>
                      <a:moveTo>
                        <a:pt x="327" y="16"/>
                      </a:moveTo>
                      <a:cubicBezTo>
                        <a:pt x="348" y="51"/>
                        <a:pt x="348" y="51"/>
                        <a:pt x="348" y="51"/>
                      </a:cubicBezTo>
                      <a:cubicBezTo>
                        <a:pt x="309" y="51"/>
                        <a:pt x="309" y="51"/>
                        <a:pt x="309" y="51"/>
                      </a:cubicBezTo>
                      <a:lnTo>
                        <a:pt x="327" y="16"/>
                      </a:lnTo>
                      <a:close/>
                      <a:moveTo>
                        <a:pt x="337" y="11"/>
                      </a:moveTo>
                      <a:cubicBezTo>
                        <a:pt x="376" y="11"/>
                        <a:pt x="376" y="11"/>
                        <a:pt x="376" y="11"/>
                      </a:cubicBezTo>
                      <a:cubicBezTo>
                        <a:pt x="357" y="47"/>
                        <a:pt x="357" y="47"/>
                        <a:pt x="357" y="47"/>
                      </a:cubicBezTo>
                      <a:lnTo>
                        <a:pt x="337" y="11"/>
                      </a:lnTo>
                      <a:close/>
                      <a:moveTo>
                        <a:pt x="243" y="47"/>
                      </a:moveTo>
                      <a:cubicBezTo>
                        <a:pt x="223" y="11"/>
                        <a:pt x="223" y="11"/>
                        <a:pt x="223" y="11"/>
                      </a:cubicBezTo>
                      <a:cubicBezTo>
                        <a:pt x="261" y="11"/>
                        <a:pt x="261" y="11"/>
                        <a:pt x="261" y="11"/>
                      </a:cubicBezTo>
                      <a:lnTo>
                        <a:pt x="243" y="47"/>
                      </a:lnTo>
                      <a:close/>
                      <a:moveTo>
                        <a:pt x="185" y="47"/>
                      </a:moveTo>
                      <a:cubicBezTo>
                        <a:pt x="164" y="11"/>
                        <a:pt x="164" y="11"/>
                        <a:pt x="164" y="11"/>
                      </a:cubicBezTo>
                      <a:cubicBezTo>
                        <a:pt x="203" y="11"/>
                        <a:pt x="203" y="11"/>
                        <a:pt x="203" y="11"/>
                      </a:cubicBezTo>
                      <a:lnTo>
                        <a:pt x="185" y="47"/>
                      </a:lnTo>
                      <a:close/>
                      <a:moveTo>
                        <a:pt x="46" y="11"/>
                      </a:moveTo>
                      <a:cubicBezTo>
                        <a:pt x="85" y="11"/>
                        <a:pt x="85" y="11"/>
                        <a:pt x="85" y="11"/>
                      </a:cubicBezTo>
                      <a:cubicBezTo>
                        <a:pt x="67" y="48"/>
                        <a:pt x="67" y="48"/>
                        <a:pt x="67" y="48"/>
                      </a:cubicBezTo>
                      <a:lnTo>
                        <a:pt x="46" y="11"/>
                      </a:lnTo>
                      <a:close/>
                      <a:moveTo>
                        <a:pt x="105" y="11"/>
                      </a:moveTo>
                      <a:cubicBezTo>
                        <a:pt x="145" y="11"/>
                        <a:pt x="145" y="11"/>
                        <a:pt x="145" y="11"/>
                      </a:cubicBezTo>
                      <a:cubicBezTo>
                        <a:pt x="126" y="48"/>
                        <a:pt x="126" y="48"/>
                        <a:pt x="126" y="48"/>
                      </a:cubicBezTo>
                      <a:lnTo>
                        <a:pt x="105" y="11"/>
                      </a:lnTo>
                      <a:close/>
                      <a:moveTo>
                        <a:pt x="35" y="15"/>
                      </a:moveTo>
                      <a:cubicBezTo>
                        <a:pt x="57" y="51"/>
                        <a:pt x="57" y="51"/>
                        <a:pt x="57" y="51"/>
                      </a:cubicBezTo>
                      <a:cubicBezTo>
                        <a:pt x="17" y="51"/>
                        <a:pt x="17" y="51"/>
                        <a:pt x="17" y="51"/>
                      </a:cubicBezTo>
                      <a:cubicBezTo>
                        <a:pt x="19" y="46"/>
                        <a:pt x="31" y="23"/>
                        <a:pt x="35" y="15"/>
                      </a:cubicBezTo>
                      <a:close/>
                      <a:moveTo>
                        <a:pt x="95" y="15"/>
                      </a:moveTo>
                      <a:cubicBezTo>
                        <a:pt x="116" y="51"/>
                        <a:pt x="116" y="51"/>
                        <a:pt x="116" y="51"/>
                      </a:cubicBezTo>
                      <a:cubicBezTo>
                        <a:pt x="76" y="51"/>
                        <a:pt x="76" y="51"/>
                        <a:pt x="76" y="51"/>
                      </a:cubicBezTo>
                      <a:lnTo>
                        <a:pt x="95" y="15"/>
                      </a:lnTo>
                      <a:close/>
                      <a:moveTo>
                        <a:pt x="154" y="15"/>
                      </a:moveTo>
                      <a:cubicBezTo>
                        <a:pt x="175" y="51"/>
                        <a:pt x="175" y="51"/>
                        <a:pt x="175" y="51"/>
                      </a:cubicBezTo>
                      <a:cubicBezTo>
                        <a:pt x="135" y="51"/>
                        <a:pt x="135" y="51"/>
                        <a:pt x="135" y="51"/>
                      </a:cubicBezTo>
                      <a:lnTo>
                        <a:pt x="154"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5" name="Freeform 99"/>
                <p:cNvSpPr>
                  <a:spLocks/>
                </p:cNvSpPr>
                <p:nvPr/>
              </p:nvSpPr>
              <p:spPr bwMode="auto">
                <a:xfrm>
                  <a:off x="3860800" y="-1782763"/>
                  <a:ext cx="581025" cy="98425"/>
                </a:xfrm>
                <a:custGeom>
                  <a:avLst/>
                  <a:gdLst>
                    <a:gd name="T0" fmla="*/ 2147483647 w 155"/>
                    <a:gd name="T1" fmla="*/ 2147483647 h 26"/>
                    <a:gd name="T2" fmla="*/ 2147483647 w 155"/>
                    <a:gd name="T3" fmla="*/ 2147483647 h 26"/>
                    <a:gd name="T4" fmla="*/ 2147483647 w 155"/>
                    <a:gd name="T5" fmla="*/ 2147483647 h 26"/>
                    <a:gd name="T6" fmla="*/ 0 w 155"/>
                    <a:gd name="T7" fmla="*/ 2147483647 h 26"/>
                    <a:gd name="T8" fmla="*/ 0 w 155"/>
                    <a:gd name="T9" fmla="*/ 2147483647 h 26"/>
                    <a:gd name="T10" fmla="*/ 2147483647 w 155"/>
                    <a:gd name="T11" fmla="*/ 0 h 26"/>
                    <a:gd name="T12" fmla="*/ 2147483647 w 155"/>
                    <a:gd name="T13" fmla="*/ 0 h 26"/>
                    <a:gd name="T14" fmla="*/ 2147483647 w 155"/>
                    <a:gd name="T15" fmla="*/ 2147483647 h 26"/>
                    <a:gd name="T16" fmla="*/ 2147483647 w 155"/>
                    <a:gd name="T17" fmla="*/ 214748364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6">
                      <a:moveTo>
                        <a:pt x="155" y="20"/>
                      </a:moveTo>
                      <a:cubicBezTo>
                        <a:pt x="155" y="23"/>
                        <a:pt x="153" y="26"/>
                        <a:pt x="150" y="26"/>
                      </a:cubicBezTo>
                      <a:cubicBezTo>
                        <a:pt x="5" y="26"/>
                        <a:pt x="5" y="26"/>
                        <a:pt x="5" y="26"/>
                      </a:cubicBezTo>
                      <a:cubicBezTo>
                        <a:pt x="2" y="26"/>
                        <a:pt x="0" y="23"/>
                        <a:pt x="0" y="20"/>
                      </a:cubicBezTo>
                      <a:cubicBezTo>
                        <a:pt x="0" y="6"/>
                        <a:pt x="0" y="6"/>
                        <a:pt x="0" y="6"/>
                      </a:cubicBezTo>
                      <a:cubicBezTo>
                        <a:pt x="0" y="3"/>
                        <a:pt x="2" y="0"/>
                        <a:pt x="5" y="0"/>
                      </a:cubicBezTo>
                      <a:cubicBezTo>
                        <a:pt x="150" y="0"/>
                        <a:pt x="150" y="0"/>
                        <a:pt x="150" y="0"/>
                      </a:cubicBezTo>
                      <a:cubicBezTo>
                        <a:pt x="153" y="0"/>
                        <a:pt x="155" y="3"/>
                        <a:pt x="155" y="6"/>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6" name="Freeform 100"/>
                <p:cNvSpPr>
                  <a:spLocks noEditPoints="1"/>
                </p:cNvSpPr>
                <p:nvPr/>
              </p:nvSpPr>
              <p:spPr bwMode="auto">
                <a:xfrm>
                  <a:off x="4006850" y="-3252788"/>
                  <a:ext cx="277813" cy="1447800"/>
                </a:xfrm>
                <a:custGeom>
                  <a:avLst/>
                  <a:gdLst>
                    <a:gd name="T0" fmla="*/ 2147483647 w 74"/>
                    <a:gd name="T1" fmla="*/ 2147483647 h 386"/>
                    <a:gd name="T2" fmla="*/ 2147483647 w 74"/>
                    <a:gd name="T3" fmla="*/ 2147483647 h 386"/>
                    <a:gd name="T4" fmla="*/ 2147483647 w 74"/>
                    <a:gd name="T5" fmla="*/ 2147483647 h 386"/>
                    <a:gd name="T6" fmla="*/ 2147483647 w 74"/>
                    <a:gd name="T7" fmla="*/ 2147483647 h 386"/>
                    <a:gd name="T8" fmla="*/ 2147483647 w 74"/>
                    <a:gd name="T9" fmla="*/ 2147483647 h 386"/>
                    <a:gd name="T10" fmla="*/ 2147483647 w 74"/>
                    <a:gd name="T11" fmla="*/ 0 h 386"/>
                    <a:gd name="T12" fmla="*/ 2147483647 w 74"/>
                    <a:gd name="T13" fmla="*/ 0 h 386"/>
                    <a:gd name="T14" fmla="*/ 0 w 74"/>
                    <a:gd name="T15" fmla="*/ 2147483647 h 386"/>
                    <a:gd name="T16" fmla="*/ 0 w 74"/>
                    <a:gd name="T17" fmla="*/ 2147483647 h 386"/>
                    <a:gd name="T18" fmla="*/ 2147483647 w 74"/>
                    <a:gd name="T19" fmla="*/ 2147483647 h 386"/>
                    <a:gd name="T20" fmla="*/ 2147483647 w 74"/>
                    <a:gd name="T21" fmla="*/ 2147483647 h 386"/>
                    <a:gd name="T22" fmla="*/ 2147483647 w 74"/>
                    <a:gd name="T23" fmla="*/ 2147483647 h 386"/>
                    <a:gd name="T24" fmla="*/ 2147483647 w 74"/>
                    <a:gd name="T25" fmla="*/ 2147483647 h 386"/>
                    <a:gd name="T26" fmla="*/ 2147483647 w 74"/>
                    <a:gd name="T27" fmla="*/ 2147483647 h 386"/>
                    <a:gd name="T28" fmla="*/ 2147483647 w 74"/>
                    <a:gd name="T29" fmla="*/ 2147483647 h 386"/>
                    <a:gd name="T30" fmla="*/ 2147483647 w 74"/>
                    <a:gd name="T31" fmla="*/ 2147483647 h 386"/>
                    <a:gd name="T32" fmla="*/ 2147483647 w 74"/>
                    <a:gd name="T33" fmla="*/ 2147483647 h 386"/>
                    <a:gd name="T34" fmla="*/ 2147483647 w 74"/>
                    <a:gd name="T35" fmla="*/ 2147483647 h 386"/>
                    <a:gd name="T36" fmla="*/ 2147483647 w 74"/>
                    <a:gd name="T37" fmla="*/ 2147483647 h 386"/>
                    <a:gd name="T38" fmla="*/ 2147483647 w 74"/>
                    <a:gd name="T39" fmla="*/ 2147483647 h 386"/>
                    <a:gd name="T40" fmla="*/ 2147483647 w 74"/>
                    <a:gd name="T41" fmla="*/ 2147483647 h 386"/>
                    <a:gd name="T42" fmla="*/ 2147483647 w 74"/>
                    <a:gd name="T43" fmla="*/ 2147483647 h 386"/>
                    <a:gd name="T44" fmla="*/ 2147483647 w 74"/>
                    <a:gd name="T45" fmla="*/ 2147483647 h 386"/>
                    <a:gd name="T46" fmla="*/ 2147483647 w 74"/>
                    <a:gd name="T47" fmla="*/ 2147483647 h 386"/>
                    <a:gd name="T48" fmla="*/ 2147483647 w 74"/>
                    <a:gd name="T49" fmla="*/ 2147483647 h 386"/>
                    <a:gd name="T50" fmla="*/ 2147483647 w 74"/>
                    <a:gd name="T51" fmla="*/ 2147483647 h 386"/>
                    <a:gd name="T52" fmla="*/ 2147483647 w 74"/>
                    <a:gd name="T53" fmla="*/ 2147483647 h 386"/>
                    <a:gd name="T54" fmla="*/ 2147483647 w 74"/>
                    <a:gd name="T55" fmla="*/ 2147483647 h 386"/>
                    <a:gd name="T56" fmla="*/ 2147483647 w 74"/>
                    <a:gd name="T57" fmla="*/ 2147483647 h 386"/>
                    <a:gd name="T58" fmla="*/ 2147483647 w 74"/>
                    <a:gd name="T59" fmla="*/ 2147483647 h 386"/>
                    <a:gd name="T60" fmla="*/ 2147483647 w 74"/>
                    <a:gd name="T61" fmla="*/ 2147483647 h 386"/>
                    <a:gd name="T62" fmla="*/ 2147483647 w 74"/>
                    <a:gd name="T63" fmla="*/ 2147483647 h 386"/>
                    <a:gd name="T64" fmla="*/ 2147483647 w 74"/>
                    <a:gd name="T65" fmla="*/ 2147483647 h 386"/>
                    <a:gd name="T66" fmla="*/ 2147483647 w 74"/>
                    <a:gd name="T67" fmla="*/ 2147483647 h 386"/>
                    <a:gd name="T68" fmla="*/ 2147483647 w 74"/>
                    <a:gd name="T69" fmla="*/ 2147483647 h 386"/>
                    <a:gd name="T70" fmla="*/ 2147483647 w 74"/>
                    <a:gd name="T71" fmla="*/ 2147483647 h 386"/>
                    <a:gd name="T72" fmla="*/ 2147483647 w 74"/>
                    <a:gd name="T73" fmla="*/ 2147483647 h 386"/>
                    <a:gd name="T74" fmla="*/ 2147483647 w 74"/>
                    <a:gd name="T75" fmla="*/ 2147483647 h 386"/>
                    <a:gd name="T76" fmla="*/ 2147483647 w 74"/>
                    <a:gd name="T77" fmla="*/ 2147483647 h 386"/>
                    <a:gd name="T78" fmla="*/ 2147483647 w 74"/>
                    <a:gd name="T79" fmla="*/ 2147483647 h 3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4" h="386">
                      <a:moveTo>
                        <a:pt x="61" y="386"/>
                      </a:moveTo>
                      <a:cubicBezTo>
                        <a:pt x="74" y="386"/>
                        <a:pt x="74" y="386"/>
                        <a:pt x="74" y="386"/>
                      </a:cubicBezTo>
                      <a:cubicBezTo>
                        <a:pt x="74" y="274"/>
                        <a:pt x="74" y="274"/>
                        <a:pt x="74" y="274"/>
                      </a:cubicBezTo>
                      <a:cubicBezTo>
                        <a:pt x="74" y="274"/>
                        <a:pt x="74" y="274"/>
                        <a:pt x="74" y="274"/>
                      </a:cubicBezTo>
                      <a:cubicBezTo>
                        <a:pt x="74" y="274"/>
                        <a:pt x="74" y="274"/>
                        <a:pt x="74" y="274"/>
                      </a:cubicBezTo>
                      <a:cubicBezTo>
                        <a:pt x="74" y="0"/>
                        <a:pt x="74" y="0"/>
                        <a:pt x="74" y="0"/>
                      </a:cubicBezTo>
                      <a:cubicBezTo>
                        <a:pt x="74" y="0"/>
                        <a:pt x="74" y="0"/>
                        <a:pt x="74" y="0"/>
                      </a:cubicBezTo>
                      <a:cubicBezTo>
                        <a:pt x="0" y="45"/>
                        <a:pt x="0" y="45"/>
                        <a:pt x="0" y="45"/>
                      </a:cubicBezTo>
                      <a:cubicBezTo>
                        <a:pt x="0" y="386"/>
                        <a:pt x="0" y="386"/>
                        <a:pt x="0" y="386"/>
                      </a:cubicBezTo>
                      <a:cubicBezTo>
                        <a:pt x="36" y="386"/>
                        <a:pt x="36" y="386"/>
                        <a:pt x="36" y="386"/>
                      </a:cubicBezTo>
                      <a:cubicBezTo>
                        <a:pt x="61" y="369"/>
                        <a:pt x="61" y="369"/>
                        <a:pt x="61" y="369"/>
                      </a:cubicBezTo>
                      <a:lnTo>
                        <a:pt x="61" y="386"/>
                      </a:lnTo>
                      <a:close/>
                      <a:moveTo>
                        <a:pt x="61" y="256"/>
                      </a:moveTo>
                      <a:cubicBezTo>
                        <a:pt x="16" y="223"/>
                        <a:pt x="16" y="223"/>
                        <a:pt x="16" y="223"/>
                      </a:cubicBezTo>
                      <a:cubicBezTo>
                        <a:pt x="61" y="195"/>
                        <a:pt x="61" y="195"/>
                        <a:pt x="61" y="195"/>
                      </a:cubicBezTo>
                      <a:lnTo>
                        <a:pt x="61" y="256"/>
                      </a:lnTo>
                      <a:close/>
                      <a:moveTo>
                        <a:pt x="61" y="21"/>
                      </a:moveTo>
                      <a:cubicBezTo>
                        <a:pt x="61" y="82"/>
                        <a:pt x="61" y="82"/>
                        <a:pt x="61" y="82"/>
                      </a:cubicBezTo>
                      <a:cubicBezTo>
                        <a:pt x="16" y="50"/>
                        <a:pt x="16" y="50"/>
                        <a:pt x="16" y="50"/>
                      </a:cubicBezTo>
                      <a:cubicBezTo>
                        <a:pt x="26" y="43"/>
                        <a:pt x="57" y="24"/>
                        <a:pt x="61" y="21"/>
                      </a:cubicBezTo>
                      <a:close/>
                      <a:moveTo>
                        <a:pt x="13" y="64"/>
                      </a:moveTo>
                      <a:cubicBezTo>
                        <a:pt x="61" y="98"/>
                        <a:pt x="61" y="98"/>
                        <a:pt x="61" y="98"/>
                      </a:cubicBezTo>
                      <a:cubicBezTo>
                        <a:pt x="61" y="169"/>
                        <a:pt x="61" y="169"/>
                        <a:pt x="61" y="169"/>
                      </a:cubicBezTo>
                      <a:cubicBezTo>
                        <a:pt x="36" y="151"/>
                        <a:pt x="36" y="151"/>
                        <a:pt x="36" y="151"/>
                      </a:cubicBezTo>
                      <a:cubicBezTo>
                        <a:pt x="15" y="152"/>
                        <a:pt x="15" y="152"/>
                        <a:pt x="15" y="152"/>
                      </a:cubicBezTo>
                      <a:cubicBezTo>
                        <a:pt x="58" y="183"/>
                        <a:pt x="58" y="183"/>
                        <a:pt x="58" y="183"/>
                      </a:cubicBezTo>
                      <a:cubicBezTo>
                        <a:pt x="13" y="211"/>
                        <a:pt x="13" y="211"/>
                        <a:pt x="13" y="211"/>
                      </a:cubicBezTo>
                      <a:lnTo>
                        <a:pt x="13" y="64"/>
                      </a:lnTo>
                      <a:close/>
                      <a:moveTo>
                        <a:pt x="13" y="238"/>
                      </a:moveTo>
                      <a:cubicBezTo>
                        <a:pt x="58" y="270"/>
                        <a:pt x="58" y="270"/>
                        <a:pt x="58" y="270"/>
                      </a:cubicBezTo>
                      <a:cubicBezTo>
                        <a:pt x="13" y="298"/>
                        <a:pt x="13" y="298"/>
                        <a:pt x="13" y="298"/>
                      </a:cubicBezTo>
                      <a:lnTo>
                        <a:pt x="13" y="238"/>
                      </a:lnTo>
                      <a:close/>
                      <a:moveTo>
                        <a:pt x="13" y="385"/>
                      </a:moveTo>
                      <a:cubicBezTo>
                        <a:pt x="13" y="324"/>
                        <a:pt x="13" y="324"/>
                        <a:pt x="13" y="324"/>
                      </a:cubicBezTo>
                      <a:cubicBezTo>
                        <a:pt x="58" y="356"/>
                        <a:pt x="58" y="356"/>
                        <a:pt x="58" y="356"/>
                      </a:cubicBezTo>
                      <a:lnTo>
                        <a:pt x="13" y="385"/>
                      </a:lnTo>
                      <a:close/>
                      <a:moveTo>
                        <a:pt x="17" y="310"/>
                      </a:moveTo>
                      <a:cubicBezTo>
                        <a:pt x="61" y="283"/>
                        <a:pt x="61" y="283"/>
                        <a:pt x="61" y="283"/>
                      </a:cubicBezTo>
                      <a:cubicBezTo>
                        <a:pt x="61" y="342"/>
                        <a:pt x="61" y="342"/>
                        <a:pt x="61" y="342"/>
                      </a:cubicBezTo>
                      <a:lnTo>
                        <a:pt x="17" y="3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7" name="Freeform 101"/>
                <p:cNvSpPr>
                  <a:spLocks/>
                </p:cNvSpPr>
                <p:nvPr/>
              </p:nvSpPr>
              <p:spPr bwMode="auto">
                <a:xfrm>
                  <a:off x="3860800" y="-1647825"/>
                  <a:ext cx="581025" cy="101600"/>
                </a:xfrm>
                <a:custGeom>
                  <a:avLst/>
                  <a:gdLst>
                    <a:gd name="T0" fmla="*/ 2147483647 w 155"/>
                    <a:gd name="T1" fmla="*/ 2147483647 h 27"/>
                    <a:gd name="T2" fmla="*/ 2147483647 w 155"/>
                    <a:gd name="T3" fmla="*/ 2147483647 h 27"/>
                    <a:gd name="T4" fmla="*/ 2147483647 w 155"/>
                    <a:gd name="T5" fmla="*/ 2147483647 h 27"/>
                    <a:gd name="T6" fmla="*/ 0 w 155"/>
                    <a:gd name="T7" fmla="*/ 2147483647 h 27"/>
                    <a:gd name="T8" fmla="*/ 0 w 155"/>
                    <a:gd name="T9" fmla="*/ 2147483647 h 27"/>
                    <a:gd name="T10" fmla="*/ 2147483647 w 155"/>
                    <a:gd name="T11" fmla="*/ 0 h 27"/>
                    <a:gd name="T12" fmla="*/ 2147483647 w 155"/>
                    <a:gd name="T13" fmla="*/ 0 h 27"/>
                    <a:gd name="T14" fmla="*/ 2147483647 w 155"/>
                    <a:gd name="T15" fmla="*/ 2147483647 h 27"/>
                    <a:gd name="T16" fmla="*/ 2147483647 w 155"/>
                    <a:gd name="T17" fmla="*/ 2147483647 h 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7">
                      <a:moveTo>
                        <a:pt x="155" y="20"/>
                      </a:moveTo>
                      <a:cubicBezTo>
                        <a:pt x="155" y="24"/>
                        <a:pt x="153" y="27"/>
                        <a:pt x="150" y="27"/>
                      </a:cubicBezTo>
                      <a:cubicBezTo>
                        <a:pt x="5" y="27"/>
                        <a:pt x="5" y="27"/>
                        <a:pt x="5" y="27"/>
                      </a:cubicBezTo>
                      <a:cubicBezTo>
                        <a:pt x="2" y="27"/>
                        <a:pt x="0" y="24"/>
                        <a:pt x="0" y="20"/>
                      </a:cubicBezTo>
                      <a:cubicBezTo>
                        <a:pt x="0" y="7"/>
                        <a:pt x="0" y="7"/>
                        <a:pt x="0" y="7"/>
                      </a:cubicBezTo>
                      <a:cubicBezTo>
                        <a:pt x="0" y="3"/>
                        <a:pt x="2" y="0"/>
                        <a:pt x="5" y="0"/>
                      </a:cubicBezTo>
                      <a:cubicBezTo>
                        <a:pt x="150" y="0"/>
                        <a:pt x="150" y="0"/>
                        <a:pt x="150" y="0"/>
                      </a:cubicBezTo>
                      <a:cubicBezTo>
                        <a:pt x="153" y="0"/>
                        <a:pt x="155" y="3"/>
                        <a:pt x="155" y="7"/>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8" name="Freeform 102"/>
                <p:cNvSpPr>
                  <a:spLocks/>
                </p:cNvSpPr>
                <p:nvPr/>
              </p:nvSpPr>
              <p:spPr bwMode="auto">
                <a:xfrm>
                  <a:off x="3860800" y="-1508125"/>
                  <a:ext cx="581025" cy="96838"/>
                </a:xfrm>
                <a:custGeom>
                  <a:avLst/>
                  <a:gdLst>
                    <a:gd name="T0" fmla="*/ 2147483647 w 155"/>
                    <a:gd name="T1" fmla="*/ 2147483647 h 26"/>
                    <a:gd name="T2" fmla="*/ 2147483647 w 155"/>
                    <a:gd name="T3" fmla="*/ 2147483647 h 26"/>
                    <a:gd name="T4" fmla="*/ 2147483647 w 155"/>
                    <a:gd name="T5" fmla="*/ 2147483647 h 26"/>
                    <a:gd name="T6" fmla="*/ 0 w 155"/>
                    <a:gd name="T7" fmla="*/ 2147483647 h 26"/>
                    <a:gd name="T8" fmla="*/ 0 w 155"/>
                    <a:gd name="T9" fmla="*/ 2147483647 h 26"/>
                    <a:gd name="T10" fmla="*/ 2147483647 w 155"/>
                    <a:gd name="T11" fmla="*/ 0 h 26"/>
                    <a:gd name="T12" fmla="*/ 2147483647 w 155"/>
                    <a:gd name="T13" fmla="*/ 0 h 26"/>
                    <a:gd name="T14" fmla="*/ 2147483647 w 155"/>
                    <a:gd name="T15" fmla="*/ 2147483647 h 26"/>
                    <a:gd name="T16" fmla="*/ 2147483647 w 155"/>
                    <a:gd name="T17" fmla="*/ 214748364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6">
                      <a:moveTo>
                        <a:pt x="155" y="20"/>
                      </a:moveTo>
                      <a:cubicBezTo>
                        <a:pt x="155" y="23"/>
                        <a:pt x="153" y="26"/>
                        <a:pt x="150" y="26"/>
                      </a:cubicBezTo>
                      <a:cubicBezTo>
                        <a:pt x="5" y="26"/>
                        <a:pt x="5" y="26"/>
                        <a:pt x="5" y="26"/>
                      </a:cubicBezTo>
                      <a:cubicBezTo>
                        <a:pt x="2" y="26"/>
                        <a:pt x="0" y="23"/>
                        <a:pt x="0" y="20"/>
                      </a:cubicBezTo>
                      <a:cubicBezTo>
                        <a:pt x="0" y="6"/>
                        <a:pt x="0" y="6"/>
                        <a:pt x="0" y="6"/>
                      </a:cubicBezTo>
                      <a:cubicBezTo>
                        <a:pt x="0" y="3"/>
                        <a:pt x="2" y="0"/>
                        <a:pt x="5" y="0"/>
                      </a:cubicBezTo>
                      <a:cubicBezTo>
                        <a:pt x="150" y="0"/>
                        <a:pt x="150" y="0"/>
                        <a:pt x="150" y="0"/>
                      </a:cubicBezTo>
                      <a:cubicBezTo>
                        <a:pt x="153" y="0"/>
                        <a:pt x="155" y="3"/>
                        <a:pt x="155" y="6"/>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59" name="Freeform 103"/>
                <p:cNvSpPr>
                  <a:spLocks/>
                </p:cNvSpPr>
                <p:nvPr/>
              </p:nvSpPr>
              <p:spPr bwMode="auto">
                <a:xfrm>
                  <a:off x="3860800" y="-1370013"/>
                  <a:ext cx="581025" cy="96838"/>
                </a:xfrm>
                <a:custGeom>
                  <a:avLst/>
                  <a:gdLst>
                    <a:gd name="T0" fmla="*/ 2147483647 w 155"/>
                    <a:gd name="T1" fmla="*/ 2147483647 h 26"/>
                    <a:gd name="T2" fmla="*/ 2147483647 w 155"/>
                    <a:gd name="T3" fmla="*/ 2147483647 h 26"/>
                    <a:gd name="T4" fmla="*/ 2147483647 w 155"/>
                    <a:gd name="T5" fmla="*/ 2147483647 h 26"/>
                    <a:gd name="T6" fmla="*/ 0 w 155"/>
                    <a:gd name="T7" fmla="*/ 2147483647 h 26"/>
                    <a:gd name="T8" fmla="*/ 0 w 155"/>
                    <a:gd name="T9" fmla="*/ 2147483647 h 26"/>
                    <a:gd name="T10" fmla="*/ 2147483647 w 155"/>
                    <a:gd name="T11" fmla="*/ 0 h 26"/>
                    <a:gd name="T12" fmla="*/ 2147483647 w 155"/>
                    <a:gd name="T13" fmla="*/ 0 h 26"/>
                    <a:gd name="T14" fmla="*/ 2147483647 w 155"/>
                    <a:gd name="T15" fmla="*/ 2147483647 h 26"/>
                    <a:gd name="T16" fmla="*/ 2147483647 w 155"/>
                    <a:gd name="T17" fmla="*/ 2147483647 h 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5" h="26">
                      <a:moveTo>
                        <a:pt x="155" y="20"/>
                      </a:moveTo>
                      <a:cubicBezTo>
                        <a:pt x="155" y="23"/>
                        <a:pt x="153" y="26"/>
                        <a:pt x="150" y="26"/>
                      </a:cubicBezTo>
                      <a:cubicBezTo>
                        <a:pt x="5" y="26"/>
                        <a:pt x="5" y="26"/>
                        <a:pt x="5" y="26"/>
                      </a:cubicBezTo>
                      <a:cubicBezTo>
                        <a:pt x="2" y="26"/>
                        <a:pt x="0" y="23"/>
                        <a:pt x="0" y="20"/>
                      </a:cubicBezTo>
                      <a:cubicBezTo>
                        <a:pt x="0" y="6"/>
                        <a:pt x="0" y="6"/>
                        <a:pt x="0" y="6"/>
                      </a:cubicBezTo>
                      <a:cubicBezTo>
                        <a:pt x="0" y="2"/>
                        <a:pt x="2" y="0"/>
                        <a:pt x="5" y="0"/>
                      </a:cubicBezTo>
                      <a:cubicBezTo>
                        <a:pt x="150" y="0"/>
                        <a:pt x="150" y="0"/>
                        <a:pt x="150" y="0"/>
                      </a:cubicBezTo>
                      <a:cubicBezTo>
                        <a:pt x="153" y="0"/>
                        <a:pt x="155" y="2"/>
                        <a:pt x="155" y="6"/>
                      </a:cubicBezTo>
                      <a:lnTo>
                        <a:pt x="155"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0" name="Freeform 104"/>
                <p:cNvSpPr>
                  <a:spLocks/>
                </p:cNvSpPr>
                <p:nvPr/>
              </p:nvSpPr>
              <p:spPr bwMode="auto">
                <a:xfrm>
                  <a:off x="3351213" y="-2085975"/>
                  <a:ext cx="187325" cy="198438"/>
                </a:xfrm>
                <a:custGeom>
                  <a:avLst/>
                  <a:gdLst>
                    <a:gd name="T0" fmla="*/ 2147483647 w 118"/>
                    <a:gd name="T1" fmla="*/ 2147483647 h 125"/>
                    <a:gd name="T2" fmla="*/ 0 w 118"/>
                    <a:gd name="T3" fmla="*/ 2147483647 h 125"/>
                    <a:gd name="T4" fmla="*/ 2147483647 w 118"/>
                    <a:gd name="T5" fmla="*/ 0 h 125"/>
                    <a:gd name="T6" fmla="*/ 2147483647 w 118"/>
                    <a:gd name="T7" fmla="*/ 2147483647 h 125"/>
                    <a:gd name="T8" fmla="*/ 2147483647 w 118"/>
                    <a:gd name="T9" fmla="*/ 2147483647 h 1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8" h="125">
                      <a:moveTo>
                        <a:pt x="11" y="125"/>
                      </a:moveTo>
                      <a:lnTo>
                        <a:pt x="0" y="116"/>
                      </a:lnTo>
                      <a:lnTo>
                        <a:pt x="108" y="0"/>
                      </a:lnTo>
                      <a:lnTo>
                        <a:pt x="118" y="12"/>
                      </a:lnTo>
                      <a:lnTo>
                        <a:pt x="11" y="1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1" name="Freeform 105"/>
                <p:cNvSpPr>
                  <a:spLocks/>
                </p:cNvSpPr>
                <p:nvPr/>
              </p:nvSpPr>
              <p:spPr bwMode="auto">
                <a:xfrm>
                  <a:off x="3481388" y="-2259013"/>
                  <a:ext cx="112713" cy="225425"/>
                </a:xfrm>
                <a:custGeom>
                  <a:avLst/>
                  <a:gdLst>
                    <a:gd name="T0" fmla="*/ 2147483647 w 30"/>
                    <a:gd name="T1" fmla="*/ 0 h 60"/>
                    <a:gd name="T2" fmla="*/ 2147483647 w 30"/>
                    <a:gd name="T3" fmla="*/ 2147483647 h 60"/>
                    <a:gd name="T4" fmla="*/ 2147483647 w 30"/>
                    <a:gd name="T5" fmla="*/ 2147483647 h 60"/>
                    <a:gd name="T6" fmla="*/ 2147483647 w 30"/>
                    <a:gd name="T7" fmla="*/ 2147483647 h 60"/>
                    <a:gd name="T8" fmla="*/ 2147483647 w 30"/>
                    <a:gd name="T9" fmla="*/ 2147483647 h 60"/>
                    <a:gd name="T10" fmla="*/ 2147483647 w 30"/>
                    <a:gd name="T11" fmla="*/ 0 h 60"/>
                    <a:gd name="T12" fmla="*/ 2147483647 w 30"/>
                    <a:gd name="T13" fmla="*/ 0 h 60"/>
                    <a:gd name="T14" fmla="*/ 2147483647 w 30"/>
                    <a:gd name="T15" fmla="*/ 2147483647 h 60"/>
                    <a:gd name="T16" fmla="*/ 2147483647 w 30"/>
                    <a:gd name="T17" fmla="*/ 2147483647 h 60"/>
                    <a:gd name="T18" fmla="*/ 2147483647 w 30"/>
                    <a:gd name="T19" fmla="*/ 2147483647 h 60"/>
                    <a:gd name="T20" fmla="*/ 0 w 30"/>
                    <a:gd name="T21" fmla="*/ 2147483647 h 60"/>
                    <a:gd name="T22" fmla="*/ 0 w 30"/>
                    <a:gd name="T23" fmla="*/ 2147483647 h 60"/>
                    <a:gd name="T24" fmla="*/ 2147483647 w 30"/>
                    <a:gd name="T25" fmla="*/ 2147483647 h 60"/>
                    <a:gd name="T26" fmla="*/ 2147483647 w 30"/>
                    <a:gd name="T27" fmla="*/ 2147483647 h 60"/>
                    <a:gd name="T28" fmla="*/ 2147483647 w 30"/>
                    <a:gd name="T29" fmla="*/ 2147483647 h 60"/>
                    <a:gd name="T30" fmla="*/ 2147483647 w 30"/>
                    <a:gd name="T31" fmla="*/ 2147483647 h 60"/>
                    <a:gd name="T32" fmla="*/ 2147483647 w 30"/>
                    <a:gd name="T33" fmla="*/ 2147483647 h 60"/>
                    <a:gd name="T34" fmla="*/ 2147483647 w 30"/>
                    <a:gd name="T35" fmla="*/ 2147483647 h 60"/>
                    <a:gd name="T36" fmla="*/ 2147483647 w 30"/>
                    <a:gd name="T37" fmla="*/ 2147483647 h 60"/>
                    <a:gd name="T38" fmla="*/ 2147483647 w 30"/>
                    <a:gd name="T39" fmla="*/ 2147483647 h 60"/>
                    <a:gd name="T40" fmla="*/ 2147483647 w 30"/>
                    <a:gd name="T41" fmla="*/ 2147483647 h 60"/>
                    <a:gd name="T42" fmla="*/ 2147483647 w 30"/>
                    <a:gd name="T43" fmla="*/ 2147483647 h 60"/>
                    <a:gd name="T44" fmla="*/ 2147483647 w 30"/>
                    <a:gd name="T45" fmla="*/ 2147483647 h 60"/>
                    <a:gd name="T46" fmla="*/ 2147483647 w 30"/>
                    <a:gd name="T47" fmla="*/ 2147483647 h 60"/>
                    <a:gd name="T48" fmla="*/ 2147483647 w 30"/>
                    <a:gd name="T49" fmla="*/ 2147483647 h 60"/>
                    <a:gd name="T50" fmla="*/ 2147483647 w 30"/>
                    <a:gd name="T51" fmla="*/ 2147483647 h 60"/>
                    <a:gd name="T52" fmla="*/ 2147483647 w 30"/>
                    <a:gd name="T53" fmla="*/ 2147483647 h 60"/>
                    <a:gd name="T54" fmla="*/ 2147483647 w 30"/>
                    <a:gd name="T55" fmla="*/ 2147483647 h 60"/>
                    <a:gd name="T56" fmla="*/ 2147483647 w 30"/>
                    <a:gd name="T57" fmla="*/ 2147483647 h 60"/>
                    <a:gd name="T58" fmla="*/ 2147483647 w 30"/>
                    <a:gd name="T59" fmla="*/ 2147483647 h 60"/>
                    <a:gd name="T60" fmla="*/ 2147483647 w 30"/>
                    <a:gd name="T61" fmla="*/ 2147483647 h 60"/>
                    <a:gd name="T62" fmla="*/ 2147483647 w 30"/>
                    <a:gd name="T63" fmla="*/ 2147483647 h 60"/>
                    <a:gd name="T64" fmla="*/ 2147483647 w 30"/>
                    <a:gd name="T65" fmla="*/ 2147483647 h 60"/>
                    <a:gd name="T66" fmla="*/ 2147483647 w 30"/>
                    <a:gd name="T67" fmla="*/ 2147483647 h 60"/>
                    <a:gd name="T68" fmla="*/ 2147483647 w 30"/>
                    <a:gd name="T69" fmla="*/ 2147483647 h 60"/>
                    <a:gd name="T70" fmla="*/ 2147483647 w 30"/>
                    <a:gd name="T71" fmla="*/ 2147483647 h 60"/>
                    <a:gd name="T72" fmla="*/ 2147483647 w 30"/>
                    <a:gd name="T73" fmla="*/ 2147483647 h 60"/>
                    <a:gd name="T74" fmla="*/ 2147483647 w 30"/>
                    <a:gd name="T75" fmla="*/ 2147483647 h 60"/>
                    <a:gd name="T76" fmla="*/ 2147483647 w 30"/>
                    <a:gd name="T77" fmla="*/ 2147483647 h 60"/>
                    <a:gd name="T78" fmla="*/ 2147483647 w 30"/>
                    <a:gd name="T79" fmla="*/ 0 h 60"/>
                    <a:gd name="T80" fmla="*/ 2147483647 w 30"/>
                    <a:gd name="T81" fmla="*/ 0 h 6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0" h="60">
                      <a:moveTo>
                        <a:pt x="21" y="0"/>
                      </a:moveTo>
                      <a:cubicBezTo>
                        <a:pt x="19" y="0"/>
                        <a:pt x="17" y="2"/>
                        <a:pt x="17" y="5"/>
                      </a:cubicBezTo>
                      <a:cubicBezTo>
                        <a:pt x="17" y="5"/>
                        <a:pt x="17" y="5"/>
                        <a:pt x="17" y="6"/>
                      </a:cubicBezTo>
                      <a:cubicBezTo>
                        <a:pt x="16" y="6"/>
                        <a:pt x="14" y="6"/>
                        <a:pt x="13" y="6"/>
                      </a:cubicBezTo>
                      <a:cubicBezTo>
                        <a:pt x="13" y="5"/>
                        <a:pt x="13" y="5"/>
                        <a:pt x="13" y="5"/>
                      </a:cubicBezTo>
                      <a:cubicBezTo>
                        <a:pt x="13" y="2"/>
                        <a:pt x="11" y="0"/>
                        <a:pt x="9" y="0"/>
                      </a:cubicBezTo>
                      <a:cubicBezTo>
                        <a:pt x="7" y="0"/>
                        <a:pt x="7" y="0"/>
                        <a:pt x="7" y="0"/>
                      </a:cubicBezTo>
                      <a:cubicBezTo>
                        <a:pt x="5" y="0"/>
                        <a:pt x="4" y="2"/>
                        <a:pt x="4" y="5"/>
                      </a:cubicBezTo>
                      <a:cubicBezTo>
                        <a:pt x="4" y="5"/>
                        <a:pt x="4" y="5"/>
                        <a:pt x="4" y="6"/>
                      </a:cubicBezTo>
                      <a:cubicBezTo>
                        <a:pt x="4" y="6"/>
                        <a:pt x="4" y="6"/>
                        <a:pt x="4" y="6"/>
                      </a:cubicBezTo>
                      <a:cubicBezTo>
                        <a:pt x="2" y="6"/>
                        <a:pt x="0" y="7"/>
                        <a:pt x="0" y="9"/>
                      </a:cubicBezTo>
                      <a:cubicBezTo>
                        <a:pt x="0" y="13"/>
                        <a:pt x="0" y="13"/>
                        <a:pt x="0" y="13"/>
                      </a:cubicBezTo>
                      <a:cubicBezTo>
                        <a:pt x="0" y="14"/>
                        <a:pt x="1" y="17"/>
                        <a:pt x="2" y="18"/>
                      </a:cubicBezTo>
                      <a:cubicBezTo>
                        <a:pt x="2" y="18"/>
                        <a:pt x="10" y="26"/>
                        <a:pt x="11" y="27"/>
                      </a:cubicBezTo>
                      <a:cubicBezTo>
                        <a:pt x="11" y="28"/>
                        <a:pt x="11" y="30"/>
                        <a:pt x="11" y="30"/>
                      </a:cubicBezTo>
                      <a:cubicBezTo>
                        <a:pt x="11" y="30"/>
                        <a:pt x="10" y="31"/>
                        <a:pt x="10" y="31"/>
                      </a:cubicBezTo>
                      <a:cubicBezTo>
                        <a:pt x="7" y="34"/>
                        <a:pt x="7" y="34"/>
                        <a:pt x="7" y="34"/>
                      </a:cubicBezTo>
                      <a:cubicBezTo>
                        <a:pt x="5" y="36"/>
                        <a:pt x="1" y="40"/>
                        <a:pt x="1" y="46"/>
                      </a:cubicBezTo>
                      <a:cubicBezTo>
                        <a:pt x="1" y="48"/>
                        <a:pt x="2" y="50"/>
                        <a:pt x="3" y="53"/>
                      </a:cubicBezTo>
                      <a:cubicBezTo>
                        <a:pt x="5" y="57"/>
                        <a:pt x="7" y="59"/>
                        <a:pt x="10" y="60"/>
                      </a:cubicBezTo>
                      <a:cubicBezTo>
                        <a:pt x="13" y="60"/>
                        <a:pt x="16" y="59"/>
                        <a:pt x="19" y="57"/>
                      </a:cubicBezTo>
                      <a:cubicBezTo>
                        <a:pt x="24" y="54"/>
                        <a:pt x="25" y="48"/>
                        <a:pt x="26" y="43"/>
                      </a:cubicBezTo>
                      <a:cubicBezTo>
                        <a:pt x="26" y="42"/>
                        <a:pt x="26" y="40"/>
                        <a:pt x="27" y="39"/>
                      </a:cubicBezTo>
                      <a:cubicBezTo>
                        <a:pt x="27" y="38"/>
                        <a:pt x="27" y="36"/>
                        <a:pt x="27" y="35"/>
                      </a:cubicBezTo>
                      <a:cubicBezTo>
                        <a:pt x="26" y="34"/>
                        <a:pt x="25" y="35"/>
                        <a:pt x="24" y="35"/>
                      </a:cubicBezTo>
                      <a:cubicBezTo>
                        <a:pt x="21" y="35"/>
                        <a:pt x="20" y="39"/>
                        <a:pt x="19" y="42"/>
                      </a:cubicBezTo>
                      <a:cubicBezTo>
                        <a:pt x="18" y="44"/>
                        <a:pt x="18" y="44"/>
                        <a:pt x="18" y="44"/>
                      </a:cubicBezTo>
                      <a:cubicBezTo>
                        <a:pt x="17" y="45"/>
                        <a:pt x="16" y="46"/>
                        <a:pt x="15" y="46"/>
                      </a:cubicBezTo>
                      <a:cubicBezTo>
                        <a:pt x="14" y="46"/>
                        <a:pt x="14" y="46"/>
                        <a:pt x="13" y="45"/>
                      </a:cubicBezTo>
                      <a:cubicBezTo>
                        <a:pt x="12" y="44"/>
                        <a:pt x="12" y="43"/>
                        <a:pt x="12" y="43"/>
                      </a:cubicBezTo>
                      <a:cubicBezTo>
                        <a:pt x="12" y="42"/>
                        <a:pt x="12" y="42"/>
                        <a:pt x="12" y="42"/>
                      </a:cubicBezTo>
                      <a:cubicBezTo>
                        <a:pt x="13" y="40"/>
                        <a:pt x="14" y="39"/>
                        <a:pt x="15" y="38"/>
                      </a:cubicBezTo>
                      <a:cubicBezTo>
                        <a:pt x="18" y="37"/>
                        <a:pt x="19" y="31"/>
                        <a:pt x="19" y="27"/>
                      </a:cubicBezTo>
                      <a:cubicBezTo>
                        <a:pt x="20" y="26"/>
                        <a:pt x="28" y="18"/>
                        <a:pt x="28" y="18"/>
                      </a:cubicBezTo>
                      <a:cubicBezTo>
                        <a:pt x="29" y="17"/>
                        <a:pt x="30" y="14"/>
                        <a:pt x="30" y="13"/>
                      </a:cubicBezTo>
                      <a:cubicBezTo>
                        <a:pt x="30" y="9"/>
                        <a:pt x="30" y="9"/>
                        <a:pt x="30" y="9"/>
                      </a:cubicBezTo>
                      <a:cubicBezTo>
                        <a:pt x="30" y="7"/>
                        <a:pt x="28" y="6"/>
                        <a:pt x="26" y="6"/>
                      </a:cubicBezTo>
                      <a:cubicBezTo>
                        <a:pt x="26" y="6"/>
                        <a:pt x="26" y="6"/>
                        <a:pt x="26" y="6"/>
                      </a:cubicBezTo>
                      <a:cubicBezTo>
                        <a:pt x="26" y="5"/>
                        <a:pt x="26" y="5"/>
                        <a:pt x="26" y="5"/>
                      </a:cubicBezTo>
                      <a:cubicBezTo>
                        <a:pt x="26" y="2"/>
                        <a:pt x="24" y="0"/>
                        <a:pt x="23" y="0"/>
                      </a:cubicBez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2" name="Freeform 106"/>
                <p:cNvSpPr>
                  <a:spLocks/>
                </p:cNvSpPr>
                <p:nvPr/>
              </p:nvSpPr>
              <p:spPr bwMode="auto">
                <a:xfrm>
                  <a:off x="3541713" y="-2097088"/>
                  <a:ext cx="30163" cy="36513"/>
                </a:xfrm>
                <a:custGeom>
                  <a:avLst/>
                  <a:gdLst>
                    <a:gd name="T0" fmla="*/ 2147483647 w 8"/>
                    <a:gd name="T1" fmla="*/ 2147483647 h 10"/>
                    <a:gd name="T2" fmla="*/ 2147483647 w 8"/>
                    <a:gd name="T3" fmla="*/ 2147483647 h 10"/>
                    <a:gd name="T4" fmla="*/ 2147483647 w 8"/>
                    <a:gd name="T5" fmla="*/ 0 h 10"/>
                    <a:gd name="T6" fmla="*/ 2147483647 w 8"/>
                    <a:gd name="T7" fmla="*/ 2147483647 h 10"/>
                    <a:gd name="T8" fmla="*/ 0 w 8"/>
                    <a:gd name="T9" fmla="*/ 2147483647 h 10"/>
                    <a:gd name="T10" fmla="*/ 2147483647 w 8"/>
                    <a:gd name="T11" fmla="*/ 2147483647 h 10"/>
                    <a:gd name="T12" fmla="*/ 2147483647 w 8"/>
                    <a:gd name="T13" fmla="*/ 2147483647 h 10"/>
                    <a:gd name="T14" fmla="*/ 2147483647 w 8"/>
                    <a:gd name="T15" fmla="*/ 2147483647 h 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8" h="10">
                      <a:moveTo>
                        <a:pt x="8" y="4"/>
                      </a:moveTo>
                      <a:cubicBezTo>
                        <a:pt x="7" y="3"/>
                        <a:pt x="6" y="2"/>
                        <a:pt x="6" y="2"/>
                      </a:cubicBezTo>
                      <a:cubicBezTo>
                        <a:pt x="5" y="1"/>
                        <a:pt x="4" y="1"/>
                        <a:pt x="4" y="0"/>
                      </a:cubicBezTo>
                      <a:cubicBezTo>
                        <a:pt x="3" y="1"/>
                        <a:pt x="3" y="1"/>
                        <a:pt x="3" y="1"/>
                      </a:cubicBezTo>
                      <a:cubicBezTo>
                        <a:pt x="3" y="3"/>
                        <a:pt x="1" y="4"/>
                        <a:pt x="0" y="4"/>
                      </a:cubicBezTo>
                      <a:cubicBezTo>
                        <a:pt x="1" y="5"/>
                        <a:pt x="1" y="5"/>
                        <a:pt x="1" y="5"/>
                      </a:cubicBezTo>
                      <a:cubicBezTo>
                        <a:pt x="5" y="10"/>
                        <a:pt x="5" y="10"/>
                        <a:pt x="5" y="10"/>
                      </a:cubicBezTo>
                      <a:cubicBezTo>
                        <a:pt x="6" y="8"/>
                        <a:pt x="7" y="6"/>
                        <a:pt x="8"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3" name="Freeform 107"/>
                <p:cNvSpPr>
                  <a:spLocks/>
                </p:cNvSpPr>
                <p:nvPr/>
              </p:nvSpPr>
              <p:spPr bwMode="auto">
                <a:xfrm>
                  <a:off x="3533775" y="-2097088"/>
                  <a:ext cx="188913" cy="212725"/>
                </a:xfrm>
                <a:custGeom>
                  <a:avLst/>
                  <a:gdLst>
                    <a:gd name="T0" fmla="*/ 2147483647 w 50"/>
                    <a:gd name="T1" fmla="*/ 2147483647 h 57"/>
                    <a:gd name="T2" fmla="*/ 0 w 50"/>
                    <a:gd name="T3" fmla="*/ 2147483647 h 57"/>
                    <a:gd name="T4" fmla="*/ 2147483647 w 50"/>
                    <a:gd name="T5" fmla="*/ 2147483647 h 57"/>
                    <a:gd name="T6" fmla="*/ 2147483647 w 50"/>
                    <a:gd name="T7" fmla="*/ 2147483647 h 57"/>
                    <a:gd name="T8" fmla="*/ 2147483647 w 50"/>
                    <a:gd name="T9" fmla="*/ 2147483647 h 57"/>
                    <a:gd name="T10" fmla="*/ 2147483647 w 50"/>
                    <a:gd name="T11" fmla="*/ 2147483647 h 57"/>
                    <a:gd name="T12" fmla="*/ 2147483647 w 50"/>
                    <a:gd name="T13" fmla="*/ 2147483647 h 5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57">
                      <a:moveTo>
                        <a:pt x="2" y="6"/>
                      </a:moveTo>
                      <a:cubicBezTo>
                        <a:pt x="2" y="6"/>
                        <a:pt x="1" y="4"/>
                        <a:pt x="0" y="3"/>
                      </a:cubicBezTo>
                      <a:cubicBezTo>
                        <a:pt x="0" y="2"/>
                        <a:pt x="2" y="0"/>
                        <a:pt x="3" y="1"/>
                      </a:cubicBezTo>
                      <a:cubicBezTo>
                        <a:pt x="5" y="1"/>
                        <a:pt x="6" y="1"/>
                        <a:pt x="7" y="2"/>
                      </a:cubicBezTo>
                      <a:cubicBezTo>
                        <a:pt x="9" y="4"/>
                        <a:pt x="50" y="52"/>
                        <a:pt x="50" y="52"/>
                      </a:cubicBezTo>
                      <a:cubicBezTo>
                        <a:pt x="46" y="57"/>
                        <a:pt x="46" y="57"/>
                        <a:pt x="46" y="57"/>
                      </a:cubicBezTo>
                      <a:lnTo>
                        <a:pt x="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4" name="Freeform 108"/>
                <p:cNvSpPr>
                  <a:spLocks/>
                </p:cNvSpPr>
                <p:nvPr/>
              </p:nvSpPr>
              <p:spPr bwMode="auto">
                <a:xfrm>
                  <a:off x="4576763" y="-2952750"/>
                  <a:ext cx="292100" cy="363538"/>
                </a:xfrm>
                <a:custGeom>
                  <a:avLst/>
                  <a:gdLst>
                    <a:gd name="T0" fmla="*/ 2147483647 w 78"/>
                    <a:gd name="T1" fmla="*/ 2147483647 h 97"/>
                    <a:gd name="T2" fmla="*/ 2147483647 w 78"/>
                    <a:gd name="T3" fmla="*/ 2147483647 h 97"/>
                    <a:gd name="T4" fmla="*/ 2147483647 w 78"/>
                    <a:gd name="T5" fmla="*/ 2147483647 h 97"/>
                    <a:gd name="T6" fmla="*/ 0 w 78"/>
                    <a:gd name="T7" fmla="*/ 2147483647 h 97"/>
                    <a:gd name="T8" fmla="*/ 0 w 78"/>
                    <a:gd name="T9" fmla="*/ 2147483647 h 97"/>
                    <a:gd name="T10" fmla="*/ 2147483647 w 78"/>
                    <a:gd name="T11" fmla="*/ 0 h 97"/>
                    <a:gd name="T12" fmla="*/ 2147483647 w 78"/>
                    <a:gd name="T13" fmla="*/ 0 h 97"/>
                    <a:gd name="T14" fmla="*/ 2147483647 w 78"/>
                    <a:gd name="T15" fmla="*/ 2147483647 h 97"/>
                    <a:gd name="T16" fmla="*/ 2147483647 w 78"/>
                    <a:gd name="T17" fmla="*/ 2147483647 h 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8" h="97">
                      <a:moveTo>
                        <a:pt x="78" y="87"/>
                      </a:moveTo>
                      <a:cubicBezTo>
                        <a:pt x="78" y="93"/>
                        <a:pt x="73" y="97"/>
                        <a:pt x="68" y="97"/>
                      </a:cubicBezTo>
                      <a:cubicBezTo>
                        <a:pt x="10" y="97"/>
                        <a:pt x="10" y="97"/>
                        <a:pt x="10" y="97"/>
                      </a:cubicBezTo>
                      <a:cubicBezTo>
                        <a:pt x="4" y="97"/>
                        <a:pt x="0" y="93"/>
                        <a:pt x="0" y="87"/>
                      </a:cubicBezTo>
                      <a:cubicBezTo>
                        <a:pt x="0" y="10"/>
                        <a:pt x="0" y="10"/>
                        <a:pt x="0" y="10"/>
                      </a:cubicBezTo>
                      <a:cubicBezTo>
                        <a:pt x="0" y="4"/>
                        <a:pt x="4" y="0"/>
                        <a:pt x="10" y="0"/>
                      </a:cubicBezTo>
                      <a:cubicBezTo>
                        <a:pt x="68" y="0"/>
                        <a:pt x="68" y="0"/>
                        <a:pt x="68" y="0"/>
                      </a:cubicBezTo>
                      <a:cubicBezTo>
                        <a:pt x="73" y="0"/>
                        <a:pt x="78" y="4"/>
                        <a:pt x="78" y="10"/>
                      </a:cubicBezTo>
                      <a:lnTo>
                        <a:pt x="78"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65" name="Rectangle 109"/>
                <p:cNvSpPr>
                  <a:spLocks noChangeArrowheads="1"/>
                </p:cNvSpPr>
                <p:nvPr/>
              </p:nvSpPr>
              <p:spPr bwMode="auto">
                <a:xfrm>
                  <a:off x="3340100" y="-1920875"/>
                  <a:ext cx="396875" cy="1158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endParaRPr lang="zh-CN" altLang="en-US" sz="2400">
                    <a:solidFill>
                      <a:prstClr val="black"/>
                    </a:solidFill>
                  </a:endParaRPr>
                </a:p>
              </p:txBody>
            </p:sp>
            <p:sp>
              <p:nvSpPr>
                <p:cNvPr id="17466" name="Freeform 110"/>
                <p:cNvSpPr>
                  <a:spLocks/>
                </p:cNvSpPr>
                <p:nvPr/>
              </p:nvSpPr>
              <p:spPr bwMode="auto">
                <a:xfrm>
                  <a:off x="3340100" y="-1920875"/>
                  <a:ext cx="369888" cy="115888"/>
                </a:xfrm>
                <a:custGeom>
                  <a:avLst/>
                  <a:gdLst>
                    <a:gd name="T0" fmla="*/ 0 w 99"/>
                    <a:gd name="T1" fmla="*/ 0 h 31"/>
                    <a:gd name="T2" fmla="*/ 0 w 99"/>
                    <a:gd name="T3" fmla="*/ 2147483647 h 31"/>
                    <a:gd name="T4" fmla="*/ 2147483647 w 99"/>
                    <a:gd name="T5" fmla="*/ 2147483647 h 31"/>
                    <a:gd name="T6" fmla="*/ 2147483647 w 99"/>
                    <a:gd name="T7" fmla="*/ 0 h 31"/>
                    <a:gd name="T8" fmla="*/ 0 w 99"/>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9" h="31">
                      <a:moveTo>
                        <a:pt x="0" y="0"/>
                      </a:moveTo>
                      <a:cubicBezTo>
                        <a:pt x="0" y="31"/>
                        <a:pt x="0" y="31"/>
                        <a:pt x="0" y="31"/>
                      </a:cubicBezTo>
                      <a:cubicBezTo>
                        <a:pt x="1" y="31"/>
                        <a:pt x="1" y="31"/>
                        <a:pt x="1" y="31"/>
                      </a:cubicBezTo>
                      <a:cubicBezTo>
                        <a:pt x="25" y="10"/>
                        <a:pt x="79" y="3"/>
                        <a:pt x="99" y="0"/>
                      </a:cubicBez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grpSp>
          <p:nvGrpSpPr>
            <p:cNvPr id="17428" name="组合 697"/>
            <p:cNvGrpSpPr>
              <a:grpSpLocks/>
            </p:cNvGrpSpPr>
            <p:nvPr/>
          </p:nvGrpSpPr>
          <p:grpSpPr bwMode="auto">
            <a:xfrm>
              <a:off x="8385175" y="4197350"/>
              <a:ext cx="217488" cy="215900"/>
              <a:chOff x="9931400" y="-3467100"/>
              <a:chExt cx="2576513" cy="2576513"/>
            </a:xfrm>
          </p:grpSpPr>
          <p:sp>
            <p:nvSpPr>
              <p:cNvPr id="699" name="Freeform 111"/>
              <p:cNvSpPr>
                <a:spLocks/>
              </p:cNvSpPr>
              <p:nvPr/>
            </p:nvSpPr>
            <p:spPr bwMode="auto">
              <a:xfrm>
                <a:off x="9931400" y="-3467100"/>
                <a:ext cx="2576513" cy="2576513"/>
              </a:xfrm>
              <a:custGeom>
                <a:avLst/>
                <a:gdLst>
                  <a:gd name="T0" fmla="*/ 687 w 687"/>
                  <a:gd name="T1" fmla="*/ 624 h 687"/>
                  <a:gd name="T2" fmla="*/ 625 w 687"/>
                  <a:gd name="T3" fmla="*/ 687 h 687"/>
                  <a:gd name="T4" fmla="*/ 63 w 687"/>
                  <a:gd name="T5" fmla="*/ 687 h 687"/>
                  <a:gd name="T6" fmla="*/ 0 w 687"/>
                  <a:gd name="T7" fmla="*/ 624 h 687"/>
                  <a:gd name="T8" fmla="*/ 0 w 687"/>
                  <a:gd name="T9" fmla="*/ 62 h 687"/>
                  <a:gd name="T10" fmla="*/ 63 w 687"/>
                  <a:gd name="T11" fmla="*/ 0 h 687"/>
                  <a:gd name="T12" fmla="*/ 625 w 687"/>
                  <a:gd name="T13" fmla="*/ 0 h 687"/>
                  <a:gd name="T14" fmla="*/ 687 w 687"/>
                  <a:gd name="T15" fmla="*/ 62 h 687"/>
                  <a:gd name="T16" fmla="*/ 687 w 687"/>
                  <a:gd name="T17" fmla="*/ 624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687" y="624"/>
                    </a:moveTo>
                    <a:cubicBezTo>
                      <a:pt x="687" y="659"/>
                      <a:pt x="659" y="687"/>
                      <a:pt x="625" y="687"/>
                    </a:cubicBezTo>
                    <a:cubicBezTo>
                      <a:pt x="63" y="687"/>
                      <a:pt x="63" y="687"/>
                      <a:pt x="63" y="687"/>
                    </a:cubicBezTo>
                    <a:cubicBezTo>
                      <a:pt x="28" y="687"/>
                      <a:pt x="0" y="659"/>
                      <a:pt x="0" y="624"/>
                    </a:cubicBezTo>
                    <a:cubicBezTo>
                      <a:pt x="0" y="62"/>
                      <a:pt x="0" y="62"/>
                      <a:pt x="0" y="62"/>
                    </a:cubicBezTo>
                    <a:cubicBezTo>
                      <a:pt x="0" y="28"/>
                      <a:pt x="28" y="0"/>
                      <a:pt x="63" y="0"/>
                    </a:cubicBezTo>
                    <a:cubicBezTo>
                      <a:pt x="625" y="0"/>
                      <a:pt x="625" y="0"/>
                      <a:pt x="625"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00" name="Freeform 112"/>
              <p:cNvSpPr>
                <a:spLocks/>
              </p:cNvSpPr>
              <p:nvPr/>
            </p:nvSpPr>
            <p:spPr bwMode="auto">
              <a:xfrm>
                <a:off x="10796505" y="-2993470"/>
                <a:ext cx="1711408" cy="2102883"/>
              </a:xfrm>
              <a:custGeom>
                <a:avLst/>
                <a:gdLst>
                  <a:gd name="T0" fmla="*/ 151 w 457"/>
                  <a:gd name="T1" fmla="*/ 0 h 560"/>
                  <a:gd name="T2" fmla="*/ 99 w 457"/>
                  <a:gd name="T3" fmla="*/ 51 h 560"/>
                  <a:gd name="T4" fmla="*/ 49 w 457"/>
                  <a:gd name="T5" fmla="*/ 1 h 560"/>
                  <a:gd name="T6" fmla="*/ 51 w 457"/>
                  <a:gd name="T7" fmla="*/ 36 h 560"/>
                  <a:gd name="T8" fmla="*/ 21 w 457"/>
                  <a:gd name="T9" fmla="*/ 93 h 560"/>
                  <a:gd name="T10" fmla="*/ 51 w 457"/>
                  <a:gd name="T11" fmla="*/ 122 h 560"/>
                  <a:gd name="T12" fmla="*/ 27 w 457"/>
                  <a:gd name="T13" fmla="*/ 146 h 560"/>
                  <a:gd name="T14" fmla="*/ 50 w 457"/>
                  <a:gd name="T15" fmla="*/ 170 h 560"/>
                  <a:gd name="T16" fmla="*/ 16 w 457"/>
                  <a:gd name="T17" fmla="*/ 259 h 560"/>
                  <a:gd name="T18" fmla="*/ 0 w 457"/>
                  <a:gd name="T19" fmla="*/ 417 h 560"/>
                  <a:gd name="T20" fmla="*/ 143 w 457"/>
                  <a:gd name="T21" fmla="*/ 560 h 560"/>
                  <a:gd name="T22" fmla="*/ 395 w 457"/>
                  <a:gd name="T23" fmla="*/ 560 h 560"/>
                  <a:gd name="T24" fmla="*/ 457 w 457"/>
                  <a:gd name="T25" fmla="*/ 497 h 560"/>
                  <a:gd name="T26" fmla="*/ 457 w 457"/>
                  <a:gd name="T27" fmla="*/ 307 h 560"/>
                  <a:gd name="T28" fmla="*/ 151 w 457"/>
                  <a:gd name="T2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7" h="560">
                    <a:moveTo>
                      <a:pt x="151" y="0"/>
                    </a:moveTo>
                    <a:cubicBezTo>
                      <a:pt x="99" y="51"/>
                      <a:pt x="99" y="51"/>
                      <a:pt x="99" y="51"/>
                    </a:cubicBezTo>
                    <a:cubicBezTo>
                      <a:pt x="49" y="1"/>
                      <a:pt x="49" y="1"/>
                      <a:pt x="49" y="1"/>
                    </a:cubicBezTo>
                    <a:cubicBezTo>
                      <a:pt x="51" y="36"/>
                      <a:pt x="51" y="36"/>
                      <a:pt x="51" y="36"/>
                    </a:cubicBezTo>
                    <a:cubicBezTo>
                      <a:pt x="21" y="93"/>
                      <a:pt x="21" y="93"/>
                      <a:pt x="21" y="93"/>
                    </a:cubicBezTo>
                    <a:cubicBezTo>
                      <a:pt x="51" y="122"/>
                      <a:pt x="51" y="122"/>
                      <a:pt x="51" y="122"/>
                    </a:cubicBezTo>
                    <a:cubicBezTo>
                      <a:pt x="27" y="146"/>
                      <a:pt x="27" y="146"/>
                      <a:pt x="27" y="146"/>
                    </a:cubicBezTo>
                    <a:cubicBezTo>
                      <a:pt x="50" y="170"/>
                      <a:pt x="50" y="170"/>
                      <a:pt x="50" y="170"/>
                    </a:cubicBezTo>
                    <a:cubicBezTo>
                      <a:pt x="16" y="259"/>
                      <a:pt x="16" y="259"/>
                      <a:pt x="16" y="259"/>
                    </a:cubicBezTo>
                    <a:cubicBezTo>
                      <a:pt x="0" y="417"/>
                      <a:pt x="0" y="417"/>
                      <a:pt x="0" y="417"/>
                    </a:cubicBezTo>
                    <a:cubicBezTo>
                      <a:pt x="143" y="560"/>
                      <a:pt x="143" y="560"/>
                      <a:pt x="143" y="560"/>
                    </a:cubicBezTo>
                    <a:cubicBezTo>
                      <a:pt x="395" y="560"/>
                      <a:pt x="395" y="560"/>
                      <a:pt x="395" y="560"/>
                    </a:cubicBezTo>
                    <a:cubicBezTo>
                      <a:pt x="429" y="560"/>
                      <a:pt x="457" y="532"/>
                      <a:pt x="457" y="497"/>
                    </a:cubicBezTo>
                    <a:cubicBezTo>
                      <a:pt x="457" y="307"/>
                      <a:pt x="457" y="307"/>
                      <a:pt x="457" y="307"/>
                    </a:cubicBezTo>
                    <a:lnTo>
                      <a:pt x="151" y="0"/>
                    </a:ln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39" name="组合 700"/>
              <p:cNvGrpSpPr>
                <a:grpSpLocks/>
              </p:cNvGrpSpPr>
              <p:nvPr/>
            </p:nvGrpSpPr>
            <p:grpSpPr bwMode="auto">
              <a:xfrm>
                <a:off x="10787063" y="-3241675"/>
                <a:ext cx="1173163" cy="1833563"/>
                <a:chOff x="10787063" y="-3241675"/>
                <a:chExt cx="1173163" cy="1833563"/>
              </a:xfrm>
            </p:grpSpPr>
            <p:sp>
              <p:nvSpPr>
                <p:cNvPr id="17440" name="Freeform 113"/>
                <p:cNvSpPr>
                  <a:spLocks/>
                </p:cNvSpPr>
                <p:nvPr/>
              </p:nvSpPr>
              <p:spPr bwMode="auto">
                <a:xfrm>
                  <a:off x="11180763" y="-2562225"/>
                  <a:ext cx="127000" cy="123825"/>
                </a:xfrm>
                <a:custGeom>
                  <a:avLst/>
                  <a:gdLst>
                    <a:gd name="T0" fmla="*/ 2147483647 w 80"/>
                    <a:gd name="T1" fmla="*/ 2147483647 h 78"/>
                    <a:gd name="T2" fmla="*/ 2147483647 w 80"/>
                    <a:gd name="T3" fmla="*/ 2147483647 h 78"/>
                    <a:gd name="T4" fmla="*/ 2147483647 w 80"/>
                    <a:gd name="T5" fmla="*/ 0 h 78"/>
                    <a:gd name="T6" fmla="*/ 2147483647 w 80"/>
                    <a:gd name="T7" fmla="*/ 0 h 78"/>
                    <a:gd name="T8" fmla="*/ 0 w 80"/>
                    <a:gd name="T9" fmla="*/ 2147483647 h 78"/>
                    <a:gd name="T10" fmla="*/ 2147483647 w 80"/>
                    <a:gd name="T11" fmla="*/ 2147483647 h 78"/>
                    <a:gd name="T12" fmla="*/ 2147483647 w 80"/>
                    <a:gd name="T13" fmla="*/ 2147483647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0" h="78">
                      <a:moveTo>
                        <a:pt x="80" y="78"/>
                      </a:moveTo>
                      <a:lnTo>
                        <a:pt x="80" y="78"/>
                      </a:lnTo>
                      <a:lnTo>
                        <a:pt x="71" y="0"/>
                      </a:lnTo>
                      <a:lnTo>
                        <a:pt x="9" y="0"/>
                      </a:lnTo>
                      <a:lnTo>
                        <a:pt x="0" y="78"/>
                      </a:lnTo>
                      <a:lnTo>
                        <a:pt x="80"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1" name="Freeform 114"/>
                <p:cNvSpPr>
                  <a:spLocks/>
                </p:cNvSpPr>
                <p:nvPr/>
              </p:nvSpPr>
              <p:spPr bwMode="auto">
                <a:xfrm>
                  <a:off x="11095038" y="-2390775"/>
                  <a:ext cx="303213" cy="712788"/>
                </a:xfrm>
                <a:custGeom>
                  <a:avLst/>
                  <a:gdLst>
                    <a:gd name="T0" fmla="*/ 2147483647 w 191"/>
                    <a:gd name="T1" fmla="*/ 0 h 449"/>
                    <a:gd name="T2" fmla="*/ 2147483647 w 191"/>
                    <a:gd name="T3" fmla="*/ 2147483647 h 449"/>
                    <a:gd name="T4" fmla="*/ 2147483647 w 191"/>
                    <a:gd name="T5" fmla="*/ 2147483647 h 449"/>
                    <a:gd name="T6" fmla="*/ 0 w 191"/>
                    <a:gd name="T7" fmla="*/ 2147483647 h 449"/>
                    <a:gd name="T8" fmla="*/ 2147483647 w 191"/>
                    <a:gd name="T9" fmla="*/ 2147483647 h 449"/>
                    <a:gd name="T10" fmla="*/ 2147483647 w 191"/>
                    <a:gd name="T11" fmla="*/ 0 h 449"/>
                    <a:gd name="T12" fmla="*/ 2147483647 w 191"/>
                    <a:gd name="T13" fmla="*/ 0 h 44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1" h="449">
                      <a:moveTo>
                        <a:pt x="137" y="0"/>
                      </a:moveTo>
                      <a:lnTo>
                        <a:pt x="137" y="3"/>
                      </a:lnTo>
                      <a:lnTo>
                        <a:pt x="52" y="3"/>
                      </a:lnTo>
                      <a:lnTo>
                        <a:pt x="0" y="449"/>
                      </a:lnTo>
                      <a:lnTo>
                        <a:pt x="191" y="449"/>
                      </a:lnTo>
                      <a:lnTo>
                        <a:pt x="13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2" name="Freeform 115"/>
                <p:cNvSpPr>
                  <a:spLocks/>
                </p:cNvSpPr>
                <p:nvPr/>
              </p:nvSpPr>
              <p:spPr bwMode="auto">
                <a:xfrm>
                  <a:off x="10880725" y="-2562225"/>
                  <a:ext cx="123825" cy="123825"/>
                </a:xfrm>
                <a:custGeom>
                  <a:avLst/>
                  <a:gdLst>
                    <a:gd name="T0" fmla="*/ 0 w 78"/>
                    <a:gd name="T1" fmla="*/ 2147483647 h 78"/>
                    <a:gd name="T2" fmla="*/ 0 w 78"/>
                    <a:gd name="T3" fmla="*/ 2147483647 h 78"/>
                    <a:gd name="T4" fmla="*/ 2147483647 w 78"/>
                    <a:gd name="T5" fmla="*/ 2147483647 h 78"/>
                    <a:gd name="T6" fmla="*/ 2147483647 w 78"/>
                    <a:gd name="T7" fmla="*/ 0 h 78"/>
                    <a:gd name="T8" fmla="*/ 2147483647 w 78"/>
                    <a:gd name="T9" fmla="*/ 0 h 78"/>
                    <a:gd name="T10" fmla="*/ 0 w 78"/>
                    <a:gd name="T11" fmla="*/ 2147483647 h 78"/>
                    <a:gd name="T12" fmla="*/ 0 w 78"/>
                    <a:gd name="T13" fmla="*/ 2147483647 h 7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 h="78">
                      <a:moveTo>
                        <a:pt x="0" y="78"/>
                      </a:moveTo>
                      <a:lnTo>
                        <a:pt x="0" y="78"/>
                      </a:lnTo>
                      <a:lnTo>
                        <a:pt x="78" y="78"/>
                      </a:lnTo>
                      <a:lnTo>
                        <a:pt x="71" y="0"/>
                      </a:lnTo>
                      <a:lnTo>
                        <a:pt x="10" y="0"/>
                      </a:lnTo>
                      <a:lnTo>
                        <a:pt x="0"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3" name="Freeform 116"/>
                <p:cNvSpPr>
                  <a:spLocks/>
                </p:cNvSpPr>
                <p:nvPr/>
              </p:nvSpPr>
              <p:spPr bwMode="auto">
                <a:xfrm>
                  <a:off x="10790238" y="-2386013"/>
                  <a:ext cx="304800" cy="708025"/>
                </a:xfrm>
                <a:custGeom>
                  <a:avLst/>
                  <a:gdLst>
                    <a:gd name="T0" fmla="*/ 2147483647 w 192"/>
                    <a:gd name="T1" fmla="*/ 0 h 446"/>
                    <a:gd name="T2" fmla="*/ 2147483647 w 192"/>
                    <a:gd name="T3" fmla="*/ 0 h 446"/>
                    <a:gd name="T4" fmla="*/ 2147483647 w 192"/>
                    <a:gd name="T5" fmla="*/ 0 h 446"/>
                    <a:gd name="T6" fmla="*/ 2147483647 w 192"/>
                    <a:gd name="T7" fmla="*/ 0 h 446"/>
                    <a:gd name="T8" fmla="*/ 0 w 192"/>
                    <a:gd name="T9" fmla="*/ 2147483647 h 446"/>
                    <a:gd name="T10" fmla="*/ 2147483647 w 192"/>
                    <a:gd name="T11" fmla="*/ 2147483647 h 446"/>
                    <a:gd name="T12" fmla="*/ 2147483647 w 192"/>
                    <a:gd name="T13" fmla="*/ 0 h 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2" h="446">
                      <a:moveTo>
                        <a:pt x="140" y="0"/>
                      </a:moveTo>
                      <a:lnTo>
                        <a:pt x="52" y="0"/>
                      </a:lnTo>
                      <a:lnTo>
                        <a:pt x="0" y="446"/>
                      </a:lnTo>
                      <a:lnTo>
                        <a:pt x="192" y="446"/>
                      </a:lnTo>
                      <a:lnTo>
                        <a:pt x="1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4" name="Freeform 117"/>
                <p:cNvSpPr>
                  <a:spLocks/>
                </p:cNvSpPr>
                <p:nvPr/>
              </p:nvSpPr>
              <p:spPr bwMode="auto">
                <a:xfrm>
                  <a:off x="11087100" y="-3241675"/>
                  <a:ext cx="319088" cy="622300"/>
                </a:xfrm>
                <a:custGeom>
                  <a:avLst/>
                  <a:gdLst>
                    <a:gd name="T0" fmla="*/ 2147483647 w 85"/>
                    <a:gd name="T1" fmla="*/ 2147483647 h 166"/>
                    <a:gd name="T2" fmla="*/ 2147483647 w 85"/>
                    <a:gd name="T3" fmla="*/ 2147483647 h 166"/>
                    <a:gd name="T4" fmla="*/ 2147483647 w 85"/>
                    <a:gd name="T5" fmla="*/ 2147483647 h 166"/>
                    <a:gd name="T6" fmla="*/ 2147483647 w 85"/>
                    <a:gd name="T7" fmla="*/ 0 h 166"/>
                    <a:gd name="T8" fmla="*/ 2147483647 w 85"/>
                    <a:gd name="T9" fmla="*/ 2147483647 h 166"/>
                    <a:gd name="T10" fmla="*/ 2147483647 w 85"/>
                    <a:gd name="T11" fmla="*/ 2147483647 h 166"/>
                    <a:gd name="T12" fmla="*/ 2147483647 w 85"/>
                    <a:gd name="T13" fmla="*/ 2147483647 h 16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5" h="166">
                      <a:moveTo>
                        <a:pt x="33" y="166"/>
                      </a:moveTo>
                      <a:cubicBezTo>
                        <a:pt x="33" y="166"/>
                        <a:pt x="0" y="145"/>
                        <a:pt x="15" y="124"/>
                      </a:cubicBezTo>
                      <a:cubicBezTo>
                        <a:pt x="29" y="104"/>
                        <a:pt x="52" y="81"/>
                        <a:pt x="36" y="62"/>
                      </a:cubicBezTo>
                      <a:cubicBezTo>
                        <a:pt x="19" y="43"/>
                        <a:pt x="21" y="27"/>
                        <a:pt x="40" y="0"/>
                      </a:cubicBezTo>
                      <a:cubicBezTo>
                        <a:pt x="40" y="0"/>
                        <a:pt x="25" y="24"/>
                        <a:pt x="48" y="37"/>
                      </a:cubicBezTo>
                      <a:cubicBezTo>
                        <a:pt x="72" y="50"/>
                        <a:pt x="85" y="75"/>
                        <a:pt x="70" y="91"/>
                      </a:cubicBezTo>
                      <a:cubicBezTo>
                        <a:pt x="55" y="106"/>
                        <a:pt x="17" y="125"/>
                        <a:pt x="33" y="16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5" name="Freeform 118"/>
                <p:cNvSpPr>
                  <a:spLocks/>
                </p:cNvSpPr>
                <p:nvPr/>
              </p:nvSpPr>
              <p:spPr bwMode="auto">
                <a:xfrm>
                  <a:off x="10806113" y="-3057525"/>
                  <a:ext cx="217488" cy="449263"/>
                </a:xfrm>
                <a:custGeom>
                  <a:avLst/>
                  <a:gdLst>
                    <a:gd name="T0" fmla="*/ 2147483647 w 58"/>
                    <a:gd name="T1" fmla="*/ 2147483647 h 120"/>
                    <a:gd name="T2" fmla="*/ 2147483647 w 58"/>
                    <a:gd name="T3" fmla="*/ 2147483647 h 120"/>
                    <a:gd name="T4" fmla="*/ 2147483647 w 58"/>
                    <a:gd name="T5" fmla="*/ 0 h 120"/>
                    <a:gd name="T6" fmla="*/ 2147483647 w 58"/>
                    <a:gd name="T7" fmla="*/ 2147483647 h 120"/>
                    <a:gd name="T8" fmla="*/ 2147483647 w 58"/>
                    <a:gd name="T9" fmla="*/ 2147483647 h 1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 h="120">
                      <a:moveTo>
                        <a:pt x="28" y="120"/>
                      </a:moveTo>
                      <a:cubicBezTo>
                        <a:pt x="28" y="120"/>
                        <a:pt x="0" y="100"/>
                        <a:pt x="17" y="78"/>
                      </a:cubicBezTo>
                      <a:cubicBezTo>
                        <a:pt x="35" y="56"/>
                        <a:pt x="52" y="34"/>
                        <a:pt x="37" y="0"/>
                      </a:cubicBezTo>
                      <a:cubicBezTo>
                        <a:pt x="37" y="0"/>
                        <a:pt x="58" y="19"/>
                        <a:pt x="55" y="47"/>
                      </a:cubicBezTo>
                      <a:cubicBezTo>
                        <a:pt x="51" y="75"/>
                        <a:pt x="12" y="84"/>
                        <a:pt x="28" y="1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46" name="Freeform 119"/>
                <p:cNvSpPr>
                  <a:spLocks noEditPoints="1"/>
                </p:cNvSpPr>
                <p:nvPr/>
              </p:nvSpPr>
              <p:spPr bwMode="auto">
                <a:xfrm>
                  <a:off x="10787063" y="-1898650"/>
                  <a:ext cx="1173163" cy="490538"/>
                </a:xfrm>
                <a:custGeom>
                  <a:avLst/>
                  <a:gdLst>
                    <a:gd name="T0" fmla="*/ 2147483647 w 313"/>
                    <a:gd name="T1" fmla="*/ 0 h 131"/>
                    <a:gd name="T2" fmla="*/ 2147483647 w 313"/>
                    <a:gd name="T3" fmla="*/ 0 h 131"/>
                    <a:gd name="T4" fmla="*/ 0 w 313"/>
                    <a:gd name="T5" fmla="*/ 2147483647 h 131"/>
                    <a:gd name="T6" fmla="*/ 0 w 313"/>
                    <a:gd name="T7" fmla="*/ 2147483647 h 131"/>
                    <a:gd name="T8" fmla="*/ 2147483647 w 313"/>
                    <a:gd name="T9" fmla="*/ 2147483647 h 131"/>
                    <a:gd name="T10" fmla="*/ 2147483647 w 313"/>
                    <a:gd name="T11" fmla="*/ 2147483647 h 131"/>
                    <a:gd name="T12" fmla="*/ 2147483647 w 313"/>
                    <a:gd name="T13" fmla="*/ 0 h 131"/>
                    <a:gd name="T14" fmla="*/ 2147483647 w 313"/>
                    <a:gd name="T15" fmla="*/ 2147483647 h 131"/>
                    <a:gd name="T16" fmla="*/ 2147483647 w 313"/>
                    <a:gd name="T17" fmla="*/ 2147483647 h 131"/>
                    <a:gd name="T18" fmla="*/ 2147483647 w 313"/>
                    <a:gd name="T19" fmla="*/ 2147483647 h 131"/>
                    <a:gd name="T20" fmla="*/ 2147483647 w 313"/>
                    <a:gd name="T21" fmla="*/ 2147483647 h 131"/>
                    <a:gd name="T22" fmla="*/ 2147483647 w 313"/>
                    <a:gd name="T23" fmla="*/ 2147483647 h 131"/>
                    <a:gd name="T24" fmla="*/ 2147483647 w 313"/>
                    <a:gd name="T25" fmla="*/ 2147483647 h 131"/>
                    <a:gd name="T26" fmla="*/ 2147483647 w 313"/>
                    <a:gd name="T27" fmla="*/ 2147483647 h 131"/>
                    <a:gd name="T28" fmla="*/ 2147483647 w 313"/>
                    <a:gd name="T29" fmla="*/ 2147483647 h 131"/>
                    <a:gd name="T30" fmla="*/ 2147483647 w 313"/>
                    <a:gd name="T31" fmla="*/ 2147483647 h 131"/>
                    <a:gd name="T32" fmla="*/ 2147483647 w 313"/>
                    <a:gd name="T33" fmla="*/ 2147483647 h 131"/>
                    <a:gd name="T34" fmla="*/ 2147483647 w 313"/>
                    <a:gd name="T35" fmla="*/ 2147483647 h 131"/>
                    <a:gd name="T36" fmla="*/ 2147483647 w 313"/>
                    <a:gd name="T37" fmla="*/ 2147483647 h 131"/>
                    <a:gd name="T38" fmla="*/ 2147483647 w 313"/>
                    <a:gd name="T39" fmla="*/ 2147483647 h 131"/>
                    <a:gd name="T40" fmla="*/ 2147483647 w 313"/>
                    <a:gd name="T41" fmla="*/ 2147483647 h 131"/>
                    <a:gd name="T42" fmla="*/ 2147483647 w 313"/>
                    <a:gd name="T43" fmla="*/ 2147483647 h 131"/>
                    <a:gd name="T44" fmla="*/ 2147483647 w 313"/>
                    <a:gd name="T45" fmla="*/ 2147483647 h 131"/>
                    <a:gd name="T46" fmla="*/ 2147483647 w 313"/>
                    <a:gd name="T47" fmla="*/ 2147483647 h 131"/>
                    <a:gd name="T48" fmla="*/ 2147483647 w 313"/>
                    <a:gd name="T49" fmla="*/ 2147483647 h 1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 h="131">
                      <a:moveTo>
                        <a:pt x="300" y="0"/>
                      </a:moveTo>
                      <a:cubicBezTo>
                        <a:pt x="13" y="0"/>
                        <a:pt x="13" y="0"/>
                        <a:pt x="13" y="0"/>
                      </a:cubicBezTo>
                      <a:cubicBezTo>
                        <a:pt x="6" y="0"/>
                        <a:pt x="0" y="7"/>
                        <a:pt x="0" y="15"/>
                      </a:cubicBezTo>
                      <a:cubicBezTo>
                        <a:pt x="0" y="131"/>
                        <a:pt x="0" y="131"/>
                        <a:pt x="0" y="131"/>
                      </a:cubicBezTo>
                      <a:cubicBezTo>
                        <a:pt x="313" y="131"/>
                        <a:pt x="313" y="131"/>
                        <a:pt x="313" y="131"/>
                      </a:cubicBezTo>
                      <a:cubicBezTo>
                        <a:pt x="313" y="15"/>
                        <a:pt x="313" y="15"/>
                        <a:pt x="313" y="15"/>
                      </a:cubicBezTo>
                      <a:cubicBezTo>
                        <a:pt x="313" y="7"/>
                        <a:pt x="307" y="0"/>
                        <a:pt x="300" y="0"/>
                      </a:cubicBezTo>
                      <a:close/>
                      <a:moveTo>
                        <a:pt x="222" y="58"/>
                      </a:moveTo>
                      <a:cubicBezTo>
                        <a:pt x="222" y="61"/>
                        <a:pt x="220" y="64"/>
                        <a:pt x="216" y="64"/>
                      </a:cubicBezTo>
                      <a:cubicBezTo>
                        <a:pt x="178" y="64"/>
                        <a:pt x="178" y="64"/>
                        <a:pt x="178" y="64"/>
                      </a:cubicBezTo>
                      <a:cubicBezTo>
                        <a:pt x="175" y="64"/>
                        <a:pt x="172" y="61"/>
                        <a:pt x="172" y="58"/>
                      </a:cubicBezTo>
                      <a:cubicBezTo>
                        <a:pt x="172" y="24"/>
                        <a:pt x="172" y="24"/>
                        <a:pt x="172" y="24"/>
                      </a:cubicBezTo>
                      <a:cubicBezTo>
                        <a:pt x="172" y="20"/>
                        <a:pt x="175" y="18"/>
                        <a:pt x="178" y="18"/>
                      </a:cubicBezTo>
                      <a:cubicBezTo>
                        <a:pt x="216" y="18"/>
                        <a:pt x="216" y="18"/>
                        <a:pt x="216" y="18"/>
                      </a:cubicBezTo>
                      <a:cubicBezTo>
                        <a:pt x="220" y="18"/>
                        <a:pt x="222" y="20"/>
                        <a:pt x="222" y="24"/>
                      </a:cubicBezTo>
                      <a:lnTo>
                        <a:pt x="222" y="58"/>
                      </a:lnTo>
                      <a:close/>
                      <a:moveTo>
                        <a:pt x="292" y="58"/>
                      </a:moveTo>
                      <a:cubicBezTo>
                        <a:pt x="292" y="61"/>
                        <a:pt x="289" y="64"/>
                        <a:pt x="286" y="64"/>
                      </a:cubicBezTo>
                      <a:cubicBezTo>
                        <a:pt x="247" y="64"/>
                        <a:pt x="247" y="64"/>
                        <a:pt x="247" y="64"/>
                      </a:cubicBezTo>
                      <a:cubicBezTo>
                        <a:pt x="244" y="64"/>
                        <a:pt x="241" y="61"/>
                        <a:pt x="241" y="58"/>
                      </a:cubicBezTo>
                      <a:cubicBezTo>
                        <a:pt x="241" y="24"/>
                        <a:pt x="241" y="24"/>
                        <a:pt x="241" y="24"/>
                      </a:cubicBezTo>
                      <a:cubicBezTo>
                        <a:pt x="241" y="20"/>
                        <a:pt x="244" y="18"/>
                        <a:pt x="247" y="18"/>
                      </a:cubicBezTo>
                      <a:cubicBezTo>
                        <a:pt x="286" y="18"/>
                        <a:pt x="286" y="18"/>
                        <a:pt x="286" y="18"/>
                      </a:cubicBezTo>
                      <a:cubicBezTo>
                        <a:pt x="289" y="18"/>
                        <a:pt x="292" y="20"/>
                        <a:pt x="292" y="24"/>
                      </a:cubicBezTo>
                      <a:lnTo>
                        <a:pt x="292"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grpSp>
          <p:nvGrpSpPr>
            <p:cNvPr id="17429" name="组合 711"/>
            <p:cNvGrpSpPr>
              <a:grpSpLocks/>
            </p:cNvGrpSpPr>
            <p:nvPr/>
          </p:nvGrpSpPr>
          <p:grpSpPr bwMode="auto">
            <a:xfrm>
              <a:off x="7827963" y="4197350"/>
              <a:ext cx="215900" cy="215900"/>
              <a:chOff x="6396038" y="-3467100"/>
              <a:chExt cx="2576513" cy="2576513"/>
            </a:xfrm>
          </p:grpSpPr>
          <p:sp>
            <p:nvSpPr>
              <p:cNvPr id="716" name="Freeform 86"/>
              <p:cNvSpPr>
                <a:spLocks/>
              </p:cNvSpPr>
              <p:nvPr/>
            </p:nvSpPr>
            <p:spPr bwMode="auto">
              <a:xfrm>
                <a:off x="6396038" y="-3467100"/>
                <a:ext cx="2576513" cy="2576513"/>
              </a:xfrm>
              <a:custGeom>
                <a:avLst/>
                <a:gdLst>
                  <a:gd name="T0" fmla="*/ 687 w 687"/>
                  <a:gd name="T1" fmla="*/ 624 h 687"/>
                  <a:gd name="T2" fmla="*/ 625 w 687"/>
                  <a:gd name="T3" fmla="*/ 687 h 687"/>
                  <a:gd name="T4" fmla="*/ 63 w 687"/>
                  <a:gd name="T5" fmla="*/ 687 h 687"/>
                  <a:gd name="T6" fmla="*/ 0 w 687"/>
                  <a:gd name="T7" fmla="*/ 624 h 687"/>
                  <a:gd name="T8" fmla="*/ 0 w 687"/>
                  <a:gd name="T9" fmla="*/ 62 h 687"/>
                  <a:gd name="T10" fmla="*/ 63 w 687"/>
                  <a:gd name="T11" fmla="*/ 0 h 687"/>
                  <a:gd name="T12" fmla="*/ 625 w 687"/>
                  <a:gd name="T13" fmla="*/ 0 h 687"/>
                  <a:gd name="T14" fmla="*/ 687 w 687"/>
                  <a:gd name="T15" fmla="*/ 62 h 687"/>
                  <a:gd name="T16" fmla="*/ 687 w 687"/>
                  <a:gd name="T17" fmla="*/ 624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7" h="687">
                    <a:moveTo>
                      <a:pt x="687" y="624"/>
                    </a:moveTo>
                    <a:cubicBezTo>
                      <a:pt x="687" y="659"/>
                      <a:pt x="659" y="687"/>
                      <a:pt x="625" y="687"/>
                    </a:cubicBezTo>
                    <a:cubicBezTo>
                      <a:pt x="63" y="687"/>
                      <a:pt x="63" y="687"/>
                      <a:pt x="63" y="687"/>
                    </a:cubicBezTo>
                    <a:cubicBezTo>
                      <a:pt x="28" y="687"/>
                      <a:pt x="0" y="659"/>
                      <a:pt x="0" y="624"/>
                    </a:cubicBezTo>
                    <a:cubicBezTo>
                      <a:pt x="0" y="62"/>
                      <a:pt x="0" y="62"/>
                      <a:pt x="0" y="62"/>
                    </a:cubicBezTo>
                    <a:cubicBezTo>
                      <a:pt x="0" y="28"/>
                      <a:pt x="28" y="0"/>
                      <a:pt x="63" y="0"/>
                    </a:cubicBezTo>
                    <a:cubicBezTo>
                      <a:pt x="625" y="0"/>
                      <a:pt x="625" y="0"/>
                      <a:pt x="625" y="0"/>
                    </a:cubicBezTo>
                    <a:cubicBezTo>
                      <a:pt x="659" y="0"/>
                      <a:pt x="687" y="28"/>
                      <a:pt x="687" y="62"/>
                    </a:cubicBezTo>
                    <a:lnTo>
                      <a:pt x="687" y="62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7" name="Freeform 87"/>
              <p:cNvSpPr>
                <a:spLocks/>
              </p:cNvSpPr>
              <p:nvPr/>
            </p:nvSpPr>
            <p:spPr bwMode="auto">
              <a:xfrm>
                <a:off x="6774937" y="-3220810"/>
                <a:ext cx="2197614" cy="2330223"/>
              </a:xfrm>
              <a:custGeom>
                <a:avLst/>
                <a:gdLst>
                  <a:gd name="T0" fmla="*/ 585 w 585"/>
                  <a:gd name="T1" fmla="*/ 556 h 619"/>
                  <a:gd name="T2" fmla="*/ 585 w 585"/>
                  <a:gd name="T3" fmla="*/ 166 h 619"/>
                  <a:gd name="T4" fmla="*/ 426 w 585"/>
                  <a:gd name="T5" fmla="*/ 7 h 619"/>
                  <a:gd name="T6" fmla="*/ 380 w 585"/>
                  <a:gd name="T7" fmla="*/ 99 h 619"/>
                  <a:gd name="T8" fmla="*/ 281 w 585"/>
                  <a:gd name="T9" fmla="*/ 0 h 619"/>
                  <a:gd name="T10" fmla="*/ 206 w 585"/>
                  <a:gd name="T11" fmla="*/ 136 h 619"/>
                  <a:gd name="T12" fmla="*/ 204 w 585"/>
                  <a:gd name="T13" fmla="*/ 135 h 619"/>
                  <a:gd name="T14" fmla="*/ 0 w 585"/>
                  <a:gd name="T15" fmla="*/ 195 h 619"/>
                  <a:gd name="T16" fmla="*/ 187 w 585"/>
                  <a:gd name="T17" fmla="*/ 382 h 619"/>
                  <a:gd name="T18" fmla="*/ 181 w 585"/>
                  <a:gd name="T19" fmla="*/ 503 h 619"/>
                  <a:gd name="T20" fmla="*/ 148 w 585"/>
                  <a:gd name="T21" fmla="*/ 515 h 619"/>
                  <a:gd name="T22" fmla="*/ 251 w 585"/>
                  <a:gd name="T23" fmla="*/ 619 h 619"/>
                  <a:gd name="T24" fmla="*/ 523 w 585"/>
                  <a:gd name="T25" fmla="*/ 619 h 619"/>
                  <a:gd name="T26" fmla="*/ 585 w 585"/>
                  <a:gd name="T27"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5" h="619">
                    <a:moveTo>
                      <a:pt x="585" y="556"/>
                    </a:moveTo>
                    <a:cubicBezTo>
                      <a:pt x="585" y="166"/>
                      <a:pt x="585" y="166"/>
                      <a:pt x="585" y="166"/>
                    </a:cubicBezTo>
                    <a:cubicBezTo>
                      <a:pt x="426" y="7"/>
                      <a:pt x="426" y="7"/>
                      <a:pt x="426" y="7"/>
                    </a:cubicBezTo>
                    <a:cubicBezTo>
                      <a:pt x="380" y="99"/>
                      <a:pt x="380" y="99"/>
                      <a:pt x="380" y="99"/>
                    </a:cubicBezTo>
                    <a:cubicBezTo>
                      <a:pt x="281" y="0"/>
                      <a:pt x="281" y="0"/>
                      <a:pt x="281" y="0"/>
                    </a:cubicBezTo>
                    <a:cubicBezTo>
                      <a:pt x="206" y="136"/>
                      <a:pt x="206" y="136"/>
                      <a:pt x="206" y="136"/>
                    </a:cubicBezTo>
                    <a:cubicBezTo>
                      <a:pt x="204" y="135"/>
                      <a:pt x="204" y="135"/>
                      <a:pt x="204" y="135"/>
                    </a:cubicBezTo>
                    <a:cubicBezTo>
                      <a:pt x="0" y="195"/>
                      <a:pt x="0" y="195"/>
                      <a:pt x="0" y="195"/>
                    </a:cubicBezTo>
                    <a:cubicBezTo>
                      <a:pt x="187" y="382"/>
                      <a:pt x="187" y="382"/>
                      <a:pt x="187" y="382"/>
                    </a:cubicBezTo>
                    <a:cubicBezTo>
                      <a:pt x="181" y="503"/>
                      <a:pt x="181" y="503"/>
                      <a:pt x="181" y="503"/>
                    </a:cubicBezTo>
                    <a:cubicBezTo>
                      <a:pt x="148" y="515"/>
                      <a:pt x="148" y="515"/>
                      <a:pt x="148" y="515"/>
                    </a:cubicBezTo>
                    <a:cubicBezTo>
                      <a:pt x="251" y="619"/>
                      <a:pt x="251" y="619"/>
                      <a:pt x="251" y="619"/>
                    </a:cubicBezTo>
                    <a:cubicBezTo>
                      <a:pt x="523" y="619"/>
                      <a:pt x="523" y="619"/>
                      <a:pt x="523" y="619"/>
                    </a:cubicBezTo>
                    <a:cubicBezTo>
                      <a:pt x="557" y="619"/>
                      <a:pt x="585" y="591"/>
                      <a:pt x="585" y="556"/>
                    </a:cubicBezTo>
                    <a:close/>
                  </a:path>
                </a:pathLst>
              </a:custGeom>
              <a:solidFill>
                <a:schemeClr val="tx1">
                  <a:lumMod val="65000"/>
                  <a:lumOff val="35000"/>
                  <a:alpha val="66000"/>
                </a:schemeClr>
              </a:solidFill>
              <a:ln>
                <a:noFill/>
              </a:ln>
            </p:spPr>
            <p:txBody>
              <a:bodyPr/>
              <a:lstStyle/>
              <a:p>
                <a:pPr>
                  <a:defRPr/>
                </a:pPr>
                <a:endParaRPr lang="zh-CN" altLang="en-US" sz="2400">
                  <a:solidFill>
                    <a:prstClr val="black"/>
                  </a:solidFill>
                </a:endParaRPr>
              </a:p>
            </p:txBody>
          </p:sp>
          <p:grpSp>
            <p:nvGrpSpPr>
              <p:cNvPr id="17432" name="组合 717"/>
              <p:cNvGrpSpPr>
                <a:grpSpLocks/>
              </p:cNvGrpSpPr>
              <p:nvPr/>
            </p:nvGrpSpPr>
            <p:grpSpPr bwMode="auto">
              <a:xfrm>
                <a:off x="6767513" y="-3214688"/>
                <a:ext cx="1676400" cy="1971675"/>
                <a:chOff x="6767513" y="-3214688"/>
                <a:chExt cx="1676400" cy="1971675"/>
              </a:xfrm>
            </p:grpSpPr>
            <p:sp>
              <p:nvSpPr>
                <p:cNvPr id="17433" name="Freeform 88"/>
                <p:cNvSpPr>
                  <a:spLocks noEditPoints="1"/>
                </p:cNvSpPr>
                <p:nvPr/>
              </p:nvSpPr>
              <p:spPr bwMode="auto">
                <a:xfrm>
                  <a:off x="7697788" y="-3192463"/>
                  <a:ext cx="746125" cy="1214438"/>
                </a:xfrm>
                <a:custGeom>
                  <a:avLst/>
                  <a:gdLst>
                    <a:gd name="T0" fmla="*/ 2147483647 w 199"/>
                    <a:gd name="T1" fmla="*/ 2147483647 h 324"/>
                    <a:gd name="T2" fmla="*/ 2147483647 w 199"/>
                    <a:gd name="T3" fmla="*/ 2147483647 h 324"/>
                    <a:gd name="T4" fmla="*/ 2147483647 w 199"/>
                    <a:gd name="T5" fmla="*/ 0 h 324"/>
                    <a:gd name="T6" fmla="*/ 2147483647 w 199"/>
                    <a:gd name="T7" fmla="*/ 2147483647 h 324"/>
                    <a:gd name="T8" fmla="*/ 2147483647 w 199"/>
                    <a:gd name="T9" fmla="*/ 2147483647 h 324"/>
                    <a:gd name="T10" fmla="*/ 0 w 199"/>
                    <a:gd name="T11" fmla="*/ 2147483647 h 324"/>
                    <a:gd name="T12" fmla="*/ 2147483647 w 199"/>
                    <a:gd name="T13" fmla="*/ 2147483647 h 324"/>
                    <a:gd name="T14" fmla="*/ 2147483647 w 199"/>
                    <a:gd name="T15" fmla="*/ 2147483647 h 324"/>
                    <a:gd name="T16" fmla="*/ 2147483647 w 199"/>
                    <a:gd name="T17" fmla="*/ 2147483647 h 324"/>
                    <a:gd name="T18" fmla="*/ 2147483647 w 199"/>
                    <a:gd name="T19" fmla="*/ 2147483647 h 324"/>
                    <a:gd name="T20" fmla="*/ 2147483647 w 199"/>
                    <a:gd name="T21" fmla="*/ 2147483647 h 324"/>
                    <a:gd name="T22" fmla="*/ 2147483647 w 199"/>
                    <a:gd name="T23" fmla="*/ 2147483647 h 324"/>
                    <a:gd name="T24" fmla="*/ 2147483647 w 199"/>
                    <a:gd name="T25" fmla="*/ 2147483647 h 324"/>
                    <a:gd name="T26" fmla="*/ 2147483647 w 199"/>
                    <a:gd name="T27" fmla="*/ 2147483647 h 324"/>
                    <a:gd name="T28" fmla="*/ 2147483647 w 199"/>
                    <a:gd name="T29" fmla="*/ 2147483647 h 324"/>
                    <a:gd name="T30" fmla="*/ 2147483647 w 199"/>
                    <a:gd name="T31" fmla="*/ 2147483647 h 3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99" h="324">
                      <a:moveTo>
                        <a:pt x="137" y="164"/>
                      </a:moveTo>
                      <a:cubicBezTo>
                        <a:pt x="183" y="1"/>
                        <a:pt x="183" y="1"/>
                        <a:pt x="183" y="1"/>
                      </a:cubicBezTo>
                      <a:cubicBezTo>
                        <a:pt x="181" y="0"/>
                        <a:pt x="181" y="0"/>
                        <a:pt x="181" y="0"/>
                      </a:cubicBezTo>
                      <a:cubicBezTo>
                        <a:pt x="75" y="134"/>
                        <a:pt x="75" y="134"/>
                        <a:pt x="75" y="134"/>
                      </a:cubicBezTo>
                      <a:cubicBezTo>
                        <a:pt x="3" y="156"/>
                        <a:pt x="3" y="156"/>
                        <a:pt x="3" y="156"/>
                      </a:cubicBezTo>
                      <a:cubicBezTo>
                        <a:pt x="1" y="161"/>
                        <a:pt x="1" y="164"/>
                        <a:pt x="0" y="165"/>
                      </a:cubicBezTo>
                      <a:cubicBezTo>
                        <a:pt x="1" y="167"/>
                        <a:pt x="6" y="179"/>
                        <a:pt x="13" y="196"/>
                      </a:cubicBezTo>
                      <a:cubicBezTo>
                        <a:pt x="79" y="203"/>
                        <a:pt x="79" y="203"/>
                        <a:pt x="79" y="203"/>
                      </a:cubicBezTo>
                      <a:cubicBezTo>
                        <a:pt x="197" y="324"/>
                        <a:pt x="197" y="324"/>
                        <a:pt x="197" y="324"/>
                      </a:cubicBezTo>
                      <a:cubicBezTo>
                        <a:pt x="199" y="323"/>
                        <a:pt x="199" y="323"/>
                        <a:pt x="199" y="323"/>
                      </a:cubicBezTo>
                      <a:lnTo>
                        <a:pt x="137" y="164"/>
                      </a:lnTo>
                      <a:close/>
                      <a:moveTo>
                        <a:pt x="77" y="177"/>
                      </a:moveTo>
                      <a:cubicBezTo>
                        <a:pt x="72" y="166"/>
                        <a:pt x="77" y="152"/>
                        <a:pt x="88" y="147"/>
                      </a:cubicBezTo>
                      <a:cubicBezTo>
                        <a:pt x="99" y="142"/>
                        <a:pt x="113" y="147"/>
                        <a:pt x="118" y="158"/>
                      </a:cubicBezTo>
                      <a:cubicBezTo>
                        <a:pt x="123" y="170"/>
                        <a:pt x="118" y="183"/>
                        <a:pt x="107" y="188"/>
                      </a:cubicBezTo>
                      <a:cubicBezTo>
                        <a:pt x="95" y="194"/>
                        <a:pt x="82" y="189"/>
                        <a:pt x="77" y="1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34" name="Freeform 89"/>
                <p:cNvSpPr>
                  <a:spLocks/>
                </p:cNvSpPr>
                <p:nvPr/>
              </p:nvSpPr>
              <p:spPr bwMode="auto">
                <a:xfrm>
                  <a:off x="7907338" y="-2363788"/>
                  <a:ext cx="333375" cy="1095375"/>
                </a:xfrm>
                <a:custGeom>
                  <a:avLst/>
                  <a:gdLst>
                    <a:gd name="T0" fmla="*/ 2147483647 w 89"/>
                    <a:gd name="T1" fmla="*/ 2147483647 h 292"/>
                    <a:gd name="T2" fmla="*/ 2147483647 w 89"/>
                    <a:gd name="T3" fmla="*/ 2147483647 h 292"/>
                    <a:gd name="T4" fmla="*/ 2147483647 w 89"/>
                    <a:gd name="T5" fmla="*/ 0 h 292"/>
                    <a:gd name="T6" fmla="*/ 2147483647 w 89"/>
                    <a:gd name="T7" fmla="*/ 2147483647 h 292"/>
                    <a:gd name="T8" fmla="*/ 0 w 89"/>
                    <a:gd name="T9" fmla="*/ 2147483647 h 292"/>
                    <a:gd name="T10" fmla="*/ 0 w 89"/>
                    <a:gd name="T11" fmla="*/ 2147483647 h 292"/>
                    <a:gd name="T12" fmla="*/ 2147483647 w 89"/>
                    <a:gd name="T13" fmla="*/ 2147483647 h 292"/>
                    <a:gd name="T14" fmla="*/ 2147483647 w 89"/>
                    <a:gd name="T15" fmla="*/ 2147483647 h 292"/>
                    <a:gd name="T16" fmla="*/ 2147483647 w 89"/>
                    <a:gd name="T17" fmla="*/ 2147483647 h 292"/>
                    <a:gd name="T18" fmla="*/ 2147483647 w 89"/>
                    <a:gd name="T19" fmla="*/ 2147483647 h 29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9" h="292">
                      <a:moveTo>
                        <a:pt x="65" y="264"/>
                      </a:moveTo>
                      <a:cubicBezTo>
                        <a:pt x="55" y="24"/>
                        <a:pt x="55" y="24"/>
                        <a:pt x="55" y="24"/>
                      </a:cubicBezTo>
                      <a:cubicBezTo>
                        <a:pt x="32" y="0"/>
                        <a:pt x="32" y="0"/>
                        <a:pt x="32" y="0"/>
                      </a:cubicBezTo>
                      <a:cubicBezTo>
                        <a:pt x="21" y="264"/>
                        <a:pt x="21" y="264"/>
                        <a:pt x="21" y="264"/>
                      </a:cubicBezTo>
                      <a:cubicBezTo>
                        <a:pt x="8" y="266"/>
                        <a:pt x="0" y="268"/>
                        <a:pt x="0" y="271"/>
                      </a:cubicBezTo>
                      <a:cubicBezTo>
                        <a:pt x="0" y="285"/>
                        <a:pt x="0" y="285"/>
                        <a:pt x="0" y="285"/>
                      </a:cubicBezTo>
                      <a:cubicBezTo>
                        <a:pt x="0" y="289"/>
                        <a:pt x="20" y="292"/>
                        <a:pt x="44" y="292"/>
                      </a:cubicBezTo>
                      <a:cubicBezTo>
                        <a:pt x="69" y="292"/>
                        <a:pt x="89" y="289"/>
                        <a:pt x="89" y="285"/>
                      </a:cubicBezTo>
                      <a:cubicBezTo>
                        <a:pt x="89" y="271"/>
                        <a:pt x="89" y="271"/>
                        <a:pt x="89" y="271"/>
                      </a:cubicBezTo>
                      <a:cubicBezTo>
                        <a:pt x="89" y="268"/>
                        <a:pt x="79" y="266"/>
                        <a:pt x="65" y="2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35" name="Freeform 90"/>
                <p:cNvSpPr>
                  <a:spLocks/>
                </p:cNvSpPr>
                <p:nvPr/>
              </p:nvSpPr>
              <p:spPr bwMode="auto">
                <a:xfrm>
                  <a:off x="7332663" y="-2322513"/>
                  <a:ext cx="349250" cy="1079500"/>
                </a:xfrm>
                <a:custGeom>
                  <a:avLst/>
                  <a:gdLst>
                    <a:gd name="T0" fmla="*/ 2147483647 w 93"/>
                    <a:gd name="T1" fmla="*/ 2147483647 h 288"/>
                    <a:gd name="T2" fmla="*/ 2147483647 w 93"/>
                    <a:gd name="T3" fmla="*/ 2147483647 h 288"/>
                    <a:gd name="T4" fmla="*/ 2147483647 w 93"/>
                    <a:gd name="T5" fmla="*/ 0 h 288"/>
                    <a:gd name="T6" fmla="*/ 2147483647 w 93"/>
                    <a:gd name="T7" fmla="*/ 2147483647 h 288"/>
                    <a:gd name="T8" fmla="*/ 0 w 93"/>
                    <a:gd name="T9" fmla="*/ 2147483647 h 288"/>
                    <a:gd name="T10" fmla="*/ 0 w 93"/>
                    <a:gd name="T11" fmla="*/ 2147483647 h 288"/>
                    <a:gd name="T12" fmla="*/ 2147483647 w 93"/>
                    <a:gd name="T13" fmla="*/ 2147483647 h 288"/>
                    <a:gd name="T14" fmla="*/ 2147483647 w 93"/>
                    <a:gd name="T15" fmla="*/ 2147483647 h 288"/>
                    <a:gd name="T16" fmla="*/ 2147483647 w 93"/>
                    <a:gd name="T17" fmla="*/ 2147483647 h 288"/>
                    <a:gd name="T18" fmla="*/ 2147483647 w 93"/>
                    <a:gd name="T19" fmla="*/ 2147483647 h 28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3" h="288">
                      <a:moveTo>
                        <a:pt x="69" y="259"/>
                      </a:moveTo>
                      <a:cubicBezTo>
                        <a:pt x="58" y="25"/>
                        <a:pt x="58" y="25"/>
                        <a:pt x="58" y="25"/>
                      </a:cubicBezTo>
                      <a:cubicBezTo>
                        <a:pt x="34" y="0"/>
                        <a:pt x="34" y="0"/>
                        <a:pt x="34" y="0"/>
                      </a:cubicBezTo>
                      <a:cubicBezTo>
                        <a:pt x="22" y="260"/>
                        <a:pt x="22" y="260"/>
                        <a:pt x="22" y="260"/>
                      </a:cubicBezTo>
                      <a:cubicBezTo>
                        <a:pt x="9" y="261"/>
                        <a:pt x="0" y="264"/>
                        <a:pt x="0" y="266"/>
                      </a:cubicBezTo>
                      <a:cubicBezTo>
                        <a:pt x="0" y="280"/>
                        <a:pt x="0" y="280"/>
                        <a:pt x="0" y="280"/>
                      </a:cubicBezTo>
                      <a:cubicBezTo>
                        <a:pt x="0" y="284"/>
                        <a:pt x="21" y="288"/>
                        <a:pt x="47" y="288"/>
                      </a:cubicBezTo>
                      <a:cubicBezTo>
                        <a:pt x="72" y="288"/>
                        <a:pt x="93" y="284"/>
                        <a:pt x="93" y="280"/>
                      </a:cubicBezTo>
                      <a:cubicBezTo>
                        <a:pt x="93" y="266"/>
                        <a:pt x="93" y="266"/>
                        <a:pt x="93" y="266"/>
                      </a:cubicBezTo>
                      <a:cubicBezTo>
                        <a:pt x="93" y="263"/>
                        <a:pt x="83" y="261"/>
                        <a:pt x="69" y="2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17436" name="Freeform 91"/>
                <p:cNvSpPr>
                  <a:spLocks noEditPoints="1"/>
                </p:cNvSpPr>
                <p:nvPr/>
              </p:nvSpPr>
              <p:spPr bwMode="auto">
                <a:xfrm>
                  <a:off x="6767513" y="-3214688"/>
                  <a:ext cx="1128713" cy="1271588"/>
                </a:xfrm>
                <a:custGeom>
                  <a:avLst/>
                  <a:gdLst>
                    <a:gd name="T0" fmla="*/ 2147483647 w 301"/>
                    <a:gd name="T1" fmla="*/ 2147483647 h 339"/>
                    <a:gd name="T2" fmla="*/ 2147483647 w 301"/>
                    <a:gd name="T3" fmla="*/ 2147483647 h 339"/>
                    <a:gd name="T4" fmla="*/ 2147483647 w 301"/>
                    <a:gd name="T5" fmla="*/ 0 h 339"/>
                    <a:gd name="T6" fmla="*/ 2147483647 w 301"/>
                    <a:gd name="T7" fmla="*/ 2147483647 h 339"/>
                    <a:gd name="T8" fmla="*/ 0 w 301"/>
                    <a:gd name="T9" fmla="*/ 2147483647 h 339"/>
                    <a:gd name="T10" fmla="*/ 0 w 301"/>
                    <a:gd name="T11" fmla="*/ 2147483647 h 339"/>
                    <a:gd name="T12" fmla="*/ 2147483647 w 301"/>
                    <a:gd name="T13" fmla="*/ 2147483647 h 339"/>
                    <a:gd name="T14" fmla="*/ 2147483647 w 301"/>
                    <a:gd name="T15" fmla="*/ 2147483647 h 339"/>
                    <a:gd name="T16" fmla="*/ 2147483647 w 301"/>
                    <a:gd name="T17" fmla="*/ 2147483647 h 339"/>
                    <a:gd name="T18" fmla="*/ 2147483647 w 301"/>
                    <a:gd name="T19" fmla="*/ 2147483647 h 339"/>
                    <a:gd name="T20" fmla="*/ 2147483647 w 301"/>
                    <a:gd name="T21" fmla="*/ 2147483647 h 339"/>
                    <a:gd name="T22" fmla="*/ 2147483647 w 301"/>
                    <a:gd name="T23" fmla="*/ 2147483647 h 339"/>
                    <a:gd name="T24" fmla="*/ 2147483647 w 301"/>
                    <a:gd name="T25" fmla="*/ 2147483647 h 339"/>
                    <a:gd name="T26" fmla="*/ 2147483647 w 301"/>
                    <a:gd name="T27" fmla="*/ 2147483647 h 339"/>
                    <a:gd name="T28" fmla="*/ 2147483647 w 301"/>
                    <a:gd name="T29" fmla="*/ 2147483647 h 33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1" h="339">
                      <a:moveTo>
                        <a:pt x="236" y="172"/>
                      </a:moveTo>
                      <a:cubicBezTo>
                        <a:pt x="284" y="1"/>
                        <a:pt x="284" y="1"/>
                        <a:pt x="284" y="1"/>
                      </a:cubicBezTo>
                      <a:cubicBezTo>
                        <a:pt x="282" y="0"/>
                        <a:pt x="282" y="0"/>
                        <a:pt x="282" y="0"/>
                      </a:cubicBezTo>
                      <a:cubicBezTo>
                        <a:pt x="171" y="140"/>
                        <a:pt x="171" y="140"/>
                        <a:pt x="171" y="140"/>
                      </a:cubicBezTo>
                      <a:cubicBezTo>
                        <a:pt x="0" y="193"/>
                        <a:pt x="0" y="193"/>
                        <a:pt x="0" y="193"/>
                      </a:cubicBezTo>
                      <a:cubicBezTo>
                        <a:pt x="0" y="195"/>
                        <a:pt x="0" y="195"/>
                        <a:pt x="0" y="195"/>
                      </a:cubicBezTo>
                      <a:cubicBezTo>
                        <a:pt x="176" y="212"/>
                        <a:pt x="176" y="212"/>
                        <a:pt x="176" y="212"/>
                      </a:cubicBezTo>
                      <a:cubicBezTo>
                        <a:pt x="299" y="339"/>
                        <a:pt x="299" y="339"/>
                        <a:pt x="299" y="339"/>
                      </a:cubicBezTo>
                      <a:cubicBezTo>
                        <a:pt x="301" y="338"/>
                        <a:pt x="301" y="338"/>
                        <a:pt x="301" y="338"/>
                      </a:cubicBezTo>
                      <a:lnTo>
                        <a:pt x="236" y="172"/>
                      </a:lnTo>
                      <a:close/>
                      <a:moveTo>
                        <a:pt x="205" y="197"/>
                      </a:moveTo>
                      <a:cubicBezTo>
                        <a:pt x="193" y="202"/>
                        <a:pt x="179" y="197"/>
                        <a:pt x="173" y="185"/>
                      </a:cubicBezTo>
                      <a:cubicBezTo>
                        <a:pt x="168" y="173"/>
                        <a:pt x="173" y="159"/>
                        <a:pt x="185" y="154"/>
                      </a:cubicBezTo>
                      <a:cubicBezTo>
                        <a:pt x="197" y="148"/>
                        <a:pt x="211" y="154"/>
                        <a:pt x="217" y="165"/>
                      </a:cubicBezTo>
                      <a:cubicBezTo>
                        <a:pt x="222" y="177"/>
                        <a:pt x="217" y="192"/>
                        <a:pt x="205" y="19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grpSp>
      <p:pic>
        <p:nvPicPr>
          <p:cNvPr id="17412" name="Picture 571"/>
          <p:cNvPicPr>
            <a:picLocks noChangeAspect="1" noChangeArrowheads="1"/>
          </p:cNvPicPr>
          <p:nvPr/>
        </p:nvPicPr>
        <p:blipFill>
          <a:blip r:embed="rId3">
            <a:extLst>
              <a:ext uri="{28A0092B-C50C-407E-A947-70E740481C1C}">
                <a14:useLocalDpi xmlns:a14="http://schemas.microsoft.com/office/drawing/2010/main" val="0"/>
              </a:ext>
            </a:extLst>
          </a:blip>
          <a:srcRect t="2734"/>
          <a:stretch>
            <a:fillRect/>
          </a:stretch>
        </p:blipFill>
        <p:spPr bwMode="auto">
          <a:xfrm>
            <a:off x="1102642" y="4"/>
            <a:ext cx="4918493" cy="4389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8" name="Picture 3" descr="E:\迅雷下载\shutterstock_288422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5888" y="1700812"/>
            <a:ext cx="1227332" cy="1154873"/>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sp>
        <p:nvSpPr>
          <p:cNvPr id="548" name="任意多边形 547"/>
          <p:cNvSpPr/>
          <p:nvPr/>
        </p:nvSpPr>
        <p:spPr>
          <a:xfrm>
            <a:off x="5993189" y="-252850"/>
            <a:ext cx="1596817" cy="2613187"/>
          </a:xfrm>
          <a:custGeom>
            <a:avLst/>
            <a:gdLst>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575651 w 1197769"/>
              <a:gd name="connsiteY5" fmla="*/ 1630914 h 1767872"/>
              <a:gd name="connsiteX6" fmla="*/ 616743 w 1197769"/>
              <a:gd name="connsiteY6" fmla="*/ 1626394 h 1767872"/>
              <a:gd name="connsiteX7" fmla="*/ 1121568 w 1197769"/>
              <a:gd name="connsiteY7" fmla="*/ 2382 h 1767872"/>
              <a:gd name="connsiteX8" fmla="*/ 1197769 w 1197769"/>
              <a:gd name="connsiteY8" fmla="*/ 0 h 1767872"/>
              <a:gd name="connsiteX9" fmla="*/ 57150 w 1197769"/>
              <a:gd name="connsiteY9" fmla="*/ 0 h 1767872"/>
              <a:gd name="connsiteX10" fmla="*/ 554831 w 1197769"/>
              <a:gd name="connsiteY10" fmla="*/ 1635919 h 1767872"/>
              <a:gd name="connsiteX11" fmla="*/ 568473 w 1197769"/>
              <a:gd name="connsiteY11" fmla="*/ 1632640 h 1767872"/>
              <a:gd name="connsiteX12" fmla="*/ 505800 w 1197769"/>
              <a:gd name="connsiteY12" fmla="*/ 1684487 h 1767872"/>
              <a:gd name="connsiteX13" fmla="*/ 0 w 1197769"/>
              <a:gd name="connsiteY13" fmla="*/ 4761 h 1767872"/>
              <a:gd name="connsiteX14" fmla="*/ 57150 w 1197769"/>
              <a:gd name="connsiteY14" fmla="*/ 0 h 1767872"/>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616743 w 1197769"/>
              <a:gd name="connsiteY5" fmla="*/ 1626394 h 1767872"/>
              <a:gd name="connsiteX6" fmla="*/ 1121568 w 1197769"/>
              <a:gd name="connsiteY6" fmla="*/ 2382 h 1767872"/>
              <a:gd name="connsiteX7" fmla="*/ 1197769 w 1197769"/>
              <a:gd name="connsiteY7" fmla="*/ 0 h 1767872"/>
              <a:gd name="connsiteX8" fmla="*/ 57150 w 1197769"/>
              <a:gd name="connsiteY8" fmla="*/ 0 h 1767872"/>
              <a:gd name="connsiteX9" fmla="*/ 554831 w 1197769"/>
              <a:gd name="connsiteY9" fmla="*/ 1635919 h 1767872"/>
              <a:gd name="connsiteX10" fmla="*/ 568473 w 1197769"/>
              <a:gd name="connsiteY10" fmla="*/ 1632640 h 1767872"/>
              <a:gd name="connsiteX11" fmla="*/ 505800 w 1197769"/>
              <a:gd name="connsiteY11" fmla="*/ 1684487 h 1767872"/>
              <a:gd name="connsiteX12" fmla="*/ 0 w 1197769"/>
              <a:gd name="connsiteY12" fmla="*/ 4761 h 1767872"/>
              <a:gd name="connsiteX13" fmla="*/ 57150 w 1197769"/>
              <a:gd name="connsiteY13" fmla="*/ 0 h 1767872"/>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57150 w 1197769"/>
              <a:gd name="connsiteY8" fmla="*/ 1920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57150 w 1197769"/>
              <a:gd name="connsiteY13" fmla="*/ 192018 h 1959890"/>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13950 w 1197769"/>
              <a:gd name="connsiteY8" fmla="*/ 408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13950 w 1197769"/>
              <a:gd name="connsiteY13" fmla="*/ 40818 h 195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769" h="1959890">
                <a:moveTo>
                  <a:pt x="1197769" y="192018"/>
                </a:moveTo>
                <a:lnTo>
                  <a:pt x="681037" y="1873181"/>
                </a:lnTo>
                <a:cubicBezTo>
                  <a:pt x="646297" y="1961053"/>
                  <a:pt x="583498" y="1985791"/>
                  <a:pt x="535149" y="1930511"/>
                </a:cubicBezTo>
                <a:cubicBezTo>
                  <a:pt x="551584" y="1906903"/>
                  <a:pt x="561485" y="1879175"/>
                  <a:pt x="602455" y="1882706"/>
                </a:cubicBezTo>
                <a:cubicBezTo>
                  <a:pt x="609599" y="1858100"/>
                  <a:pt x="611980" y="1847780"/>
                  <a:pt x="619124" y="1823174"/>
                </a:cubicBezTo>
                <a:cubicBezTo>
                  <a:pt x="621505" y="1812458"/>
                  <a:pt x="533002" y="2089874"/>
                  <a:pt x="616743" y="1818412"/>
                </a:cubicBezTo>
                <a:lnTo>
                  <a:pt x="1186368" y="0"/>
                </a:lnTo>
                <a:lnTo>
                  <a:pt x="1197769" y="192018"/>
                </a:lnTo>
                <a:close/>
                <a:moveTo>
                  <a:pt x="13950" y="40818"/>
                </a:moveTo>
                <a:lnTo>
                  <a:pt x="554831" y="1827937"/>
                </a:lnTo>
                <a:cubicBezTo>
                  <a:pt x="559408" y="1827233"/>
                  <a:pt x="563985" y="1826177"/>
                  <a:pt x="568473" y="1824658"/>
                </a:cubicBezTo>
                <a:cubicBezTo>
                  <a:pt x="539262" y="1831509"/>
                  <a:pt x="519703" y="1852011"/>
                  <a:pt x="505800" y="1876505"/>
                </a:cubicBezTo>
                <a:lnTo>
                  <a:pt x="0" y="196779"/>
                </a:lnTo>
                <a:lnTo>
                  <a:pt x="13950" y="40818"/>
                </a:lnTo>
                <a:close/>
              </a:path>
            </a:pathLst>
          </a:custGeom>
          <a:gradFill flip="none" rotWithShape="1">
            <a:gsLst>
              <a:gs pos="0">
                <a:schemeClr val="bg1">
                  <a:lumMod val="85000"/>
                </a:schemeClr>
              </a:gs>
              <a:gs pos="99000">
                <a:schemeClr val="bg1">
                  <a:lumMod val="75000"/>
                </a:schemeClr>
              </a:gs>
            </a:gsLst>
            <a:lin ang="0" scaled="1"/>
            <a:tileRect/>
          </a:gradFill>
          <a:ln w="3175">
            <a:noFill/>
          </a:ln>
          <a:scene3d>
            <a:camera prst="orthographicFront"/>
            <a:lightRig rig="balanced" dir="t"/>
          </a:scene3d>
          <a:sp3d prstMaterial="softEdge">
            <a:bevelT w="120650" h="25400" prst="riblet"/>
            <a:bevelB w="190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7418" name="组合 6"/>
          <p:cNvGrpSpPr>
            <a:grpSpLocks/>
          </p:cNvGrpSpPr>
          <p:nvPr/>
        </p:nvGrpSpPr>
        <p:grpSpPr bwMode="auto">
          <a:xfrm>
            <a:off x="5627486" y="-239184"/>
            <a:ext cx="2524854" cy="4937600"/>
            <a:chOff x="15306092" y="-42691"/>
            <a:chExt cx="1893345" cy="3702507"/>
          </a:xfrm>
        </p:grpSpPr>
        <p:pic>
          <p:nvPicPr>
            <p:cNvPr id="17420" name="Picture 2" descr="E:\2013.3.28\2014\2014副本.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133842">
              <a:off x="15306092" y="1686366"/>
              <a:ext cx="1893345" cy="197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 name="任意多边形 210"/>
            <p:cNvSpPr/>
            <p:nvPr/>
          </p:nvSpPr>
          <p:spPr>
            <a:xfrm>
              <a:off x="15575059" y="-42691"/>
              <a:ext cx="1197769" cy="1959890"/>
            </a:xfrm>
            <a:custGeom>
              <a:avLst/>
              <a:gdLst>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575651 w 1197769"/>
                <a:gd name="connsiteY5" fmla="*/ 1630914 h 1767872"/>
                <a:gd name="connsiteX6" fmla="*/ 616743 w 1197769"/>
                <a:gd name="connsiteY6" fmla="*/ 1626394 h 1767872"/>
                <a:gd name="connsiteX7" fmla="*/ 1121568 w 1197769"/>
                <a:gd name="connsiteY7" fmla="*/ 2382 h 1767872"/>
                <a:gd name="connsiteX8" fmla="*/ 1197769 w 1197769"/>
                <a:gd name="connsiteY8" fmla="*/ 0 h 1767872"/>
                <a:gd name="connsiteX9" fmla="*/ 57150 w 1197769"/>
                <a:gd name="connsiteY9" fmla="*/ 0 h 1767872"/>
                <a:gd name="connsiteX10" fmla="*/ 554831 w 1197769"/>
                <a:gd name="connsiteY10" fmla="*/ 1635919 h 1767872"/>
                <a:gd name="connsiteX11" fmla="*/ 568473 w 1197769"/>
                <a:gd name="connsiteY11" fmla="*/ 1632640 h 1767872"/>
                <a:gd name="connsiteX12" fmla="*/ 505800 w 1197769"/>
                <a:gd name="connsiteY12" fmla="*/ 1684487 h 1767872"/>
                <a:gd name="connsiteX13" fmla="*/ 0 w 1197769"/>
                <a:gd name="connsiteY13" fmla="*/ 4761 h 1767872"/>
                <a:gd name="connsiteX14" fmla="*/ 57150 w 1197769"/>
                <a:gd name="connsiteY14" fmla="*/ 0 h 1767872"/>
                <a:gd name="connsiteX0" fmla="*/ 1197769 w 1197769"/>
                <a:gd name="connsiteY0" fmla="*/ 0 h 1767872"/>
                <a:gd name="connsiteX1" fmla="*/ 681037 w 1197769"/>
                <a:gd name="connsiteY1" fmla="*/ 1681163 h 1767872"/>
                <a:gd name="connsiteX2" fmla="*/ 535149 w 1197769"/>
                <a:gd name="connsiteY2" fmla="*/ 1738493 h 1767872"/>
                <a:gd name="connsiteX3" fmla="*/ 602455 w 1197769"/>
                <a:gd name="connsiteY3" fmla="*/ 1690688 h 1767872"/>
                <a:gd name="connsiteX4" fmla="*/ 619124 w 1197769"/>
                <a:gd name="connsiteY4" fmla="*/ 1631156 h 1767872"/>
                <a:gd name="connsiteX5" fmla="*/ 616743 w 1197769"/>
                <a:gd name="connsiteY5" fmla="*/ 1626394 h 1767872"/>
                <a:gd name="connsiteX6" fmla="*/ 1121568 w 1197769"/>
                <a:gd name="connsiteY6" fmla="*/ 2382 h 1767872"/>
                <a:gd name="connsiteX7" fmla="*/ 1197769 w 1197769"/>
                <a:gd name="connsiteY7" fmla="*/ 0 h 1767872"/>
                <a:gd name="connsiteX8" fmla="*/ 57150 w 1197769"/>
                <a:gd name="connsiteY8" fmla="*/ 0 h 1767872"/>
                <a:gd name="connsiteX9" fmla="*/ 554831 w 1197769"/>
                <a:gd name="connsiteY9" fmla="*/ 1635919 h 1767872"/>
                <a:gd name="connsiteX10" fmla="*/ 568473 w 1197769"/>
                <a:gd name="connsiteY10" fmla="*/ 1632640 h 1767872"/>
                <a:gd name="connsiteX11" fmla="*/ 505800 w 1197769"/>
                <a:gd name="connsiteY11" fmla="*/ 1684487 h 1767872"/>
                <a:gd name="connsiteX12" fmla="*/ 0 w 1197769"/>
                <a:gd name="connsiteY12" fmla="*/ 4761 h 1767872"/>
                <a:gd name="connsiteX13" fmla="*/ 57150 w 1197769"/>
                <a:gd name="connsiteY13" fmla="*/ 0 h 1767872"/>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57150 w 1197769"/>
                <a:gd name="connsiteY8" fmla="*/ 1920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57150 w 1197769"/>
                <a:gd name="connsiteY13" fmla="*/ 192018 h 1959890"/>
                <a:gd name="connsiteX0" fmla="*/ 1197769 w 1197769"/>
                <a:gd name="connsiteY0" fmla="*/ 192018 h 1959890"/>
                <a:gd name="connsiteX1" fmla="*/ 681037 w 1197769"/>
                <a:gd name="connsiteY1" fmla="*/ 1873181 h 1959890"/>
                <a:gd name="connsiteX2" fmla="*/ 535149 w 1197769"/>
                <a:gd name="connsiteY2" fmla="*/ 1930511 h 1959890"/>
                <a:gd name="connsiteX3" fmla="*/ 602455 w 1197769"/>
                <a:gd name="connsiteY3" fmla="*/ 1882706 h 1959890"/>
                <a:gd name="connsiteX4" fmla="*/ 619124 w 1197769"/>
                <a:gd name="connsiteY4" fmla="*/ 1823174 h 1959890"/>
                <a:gd name="connsiteX5" fmla="*/ 616743 w 1197769"/>
                <a:gd name="connsiteY5" fmla="*/ 1818412 h 1959890"/>
                <a:gd name="connsiteX6" fmla="*/ 1186368 w 1197769"/>
                <a:gd name="connsiteY6" fmla="*/ 0 h 1959890"/>
                <a:gd name="connsiteX7" fmla="*/ 1197769 w 1197769"/>
                <a:gd name="connsiteY7" fmla="*/ 192018 h 1959890"/>
                <a:gd name="connsiteX8" fmla="*/ 13950 w 1197769"/>
                <a:gd name="connsiteY8" fmla="*/ 40818 h 1959890"/>
                <a:gd name="connsiteX9" fmla="*/ 554831 w 1197769"/>
                <a:gd name="connsiteY9" fmla="*/ 1827937 h 1959890"/>
                <a:gd name="connsiteX10" fmla="*/ 568473 w 1197769"/>
                <a:gd name="connsiteY10" fmla="*/ 1824658 h 1959890"/>
                <a:gd name="connsiteX11" fmla="*/ 505800 w 1197769"/>
                <a:gd name="connsiteY11" fmla="*/ 1876505 h 1959890"/>
                <a:gd name="connsiteX12" fmla="*/ 0 w 1197769"/>
                <a:gd name="connsiteY12" fmla="*/ 196779 h 1959890"/>
                <a:gd name="connsiteX13" fmla="*/ 13950 w 1197769"/>
                <a:gd name="connsiteY13" fmla="*/ 40818 h 1959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97769" h="1959890">
                  <a:moveTo>
                    <a:pt x="1197769" y="192018"/>
                  </a:moveTo>
                  <a:lnTo>
                    <a:pt x="681037" y="1873181"/>
                  </a:lnTo>
                  <a:cubicBezTo>
                    <a:pt x="646297" y="1961053"/>
                    <a:pt x="583498" y="1985791"/>
                    <a:pt x="535149" y="1930511"/>
                  </a:cubicBezTo>
                  <a:cubicBezTo>
                    <a:pt x="551584" y="1906903"/>
                    <a:pt x="561485" y="1879175"/>
                    <a:pt x="602455" y="1882706"/>
                  </a:cubicBezTo>
                  <a:cubicBezTo>
                    <a:pt x="609599" y="1858100"/>
                    <a:pt x="611980" y="1847780"/>
                    <a:pt x="619124" y="1823174"/>
                  </a:cubicBezTo>
                  <a:cubicBezTo>
                    <a:pt x="621505" y="1812458"/>
                    <a:pt x="533002" y="2089874"/>
                    <a:pt x="616743" y="1818412"/>
                  </a:cubicBezTo>
                  <a:lnTo>
                    <a:pt x="1186368" y="0"/>
                  </a:lnTo>
                  <a:lnTo>
                    <a:pt x="1197769" y="192018"/>
                  </a:lnTo>
                  <a:close/>
                  <a:moveTo>
                    <a:pt x="13950" y="40818"/>
                  </a:moveTo>
                  <a:lnTo>
                    <a:pt x="554831" y="1827937"/>
                  </a:lnTo>
                  <a:cubicBezTo>
                    <a:pt x="559408" y="1827233"/>
                    <a:pt x="563985" y="1826177"/>
                    <a:pt x="568473" y="1824658"/>
                  </a:cubicBezTo>
                  <a:cubicBezTo>
                    <a:pt x="539262" y="1831509"/>
                    <a:pt x="519703" y="1852011"/>
                    <a:pt x="505800" y="1876505"/>
                  </a:cubicBezTo>
                  <a:lnTo>
                    <a:pt x="0" y="196779"/>
                  </a:lnTo>
                  <a:lnTo>
                    <a:pt x="13950" y="40818"/>
                  </a:lnTo>
                  <a:close/>
                </a:path>
              </a:pathLst>
            </a:custGeom>
            <a:gradFill flip="none" rotWithShape="1">
              <a:gsLst>
                <a:gs pos="0">
                  <a:srgbClr val="6C0000"/>
                </a:gs>
                <a:gs pos="99000">
                  <a:srgbClr val="C00000"/>
                </a:gs>
              </a:gsLst>
              <a:lin ang="10800000" scaled="1"/>
              <a:tileRect/>
            </a:gradFill>
            <a:ln w="3175">
              <a:noFill/>
            </a:ln>
            <a:scene3d>
              <a:camera prst="orthographicFront"/>
              <a:lightRig rig="balanced" dir="t"/>
            </a:scene3d>
            <a:sp3d prstMaterial="softEdge">
              <a:bevelT w="120650" h="25400" prst="riblet"/>
              <a:bevelB w="19050" h="127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 name="TextBox 5"/>
            <p:cNvSpPr txBox="1"/>
            <p:nvPr/>
          </p:nvSpPr>
          <p:spPr>
            <a:xfrm>
              <a:off x="15603389" y="1798206"/>
              <a:ext cx="1209971" cy="1838573"/>
            </a:xfrm>
            <a:prstGeom prst="rect">
              <a:avLst/>
            </a:prstGeom>
            <a:noFill/>
          </p:spPr>
          <p:txBody>
            <a:bodyPr>
              <a:spAutoFit/>
            </a:bodyPr>
            <a:lstStyle/>
            <a:p>
              <a:pPr>
                <a:defRPr/>
              </a:pPr>
              <a:r>
                <a:rPr lang="en-US" altLang="zh-CN" sz="15333" dirty="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rPr>
                <a:t>6</a:t>
              </a:r>
              <a:endParaRPr lang="zh-CN" altLang="en-US" sz="15333" dirty="0">
                <a:gradFill flip="none" rotWithShape="1">
                  <a:gsLst>
                    <a:gs pos="0">
                      <a:prstClr val="white">
                        <a:lumMod val="75000"/>
                        <a:alpha val="95000"/>
                      </a:prstClr>
                    </a:gs>
                    <a:gs pos="52000">
                      <a:prstClr val="white"/>
                    </a:gs>
                    <a:gs pos="100000">
                      <a:prstClr val="white">
                        <a:lumMod val="75000"/>
                        <a:alpha val="55000"/>
                      </a:prstClr>
                    </a:gs>
                  </a:gsLst>
                  <a:lin ang="5400000" scaled="1"/>
                  <a:tileRect/>
                </a:gradFill>
                <a:latin typeface="Meiryo UI" panose="020B0604030504040204" pitchFamily="34" charset="-128"/>
                <a:ea typeface="Meiryo UI" panose="020B0604030504040204" pitchFamily="34" charset="-128"/>
                <a:cs typeface="Meiryo UI" panose="020B0604030504040204" pitchFamily="34" charset="-128"/>
              </a:endParaRPr>
            </a:p>
          </p:txBody>
        </p:sp>
      </p:grpSp>
      <p:sp>
        <p:nvSpPr>
          <p:cNvPr id="205" name="TextBox 204"/>
          <p:cNvSpPr txBox="1"/>
          <p:nvPr/>
        </p:nvSpPr>
        <p:spPr>
          <a:xfrm>
            <a:off x="4093884" y="4995370"/>
            <a:ext cx="3633294" cy="995209"/>
          </a:xfrm>
          <a:prstGeom prst="rect">
            <a:avLst/>
          </a:prstGeom>
          <a:noFill/>
        </p:spPr>
        <p:txBody>
          <a:bodyPr>
            <a:spAutoFit/>
          </a:bodyPr>
          <a:lstStyle/>
          <a:p>
            <a:pPr algn="dist">
              <a:defRPr/>
            </a:pPr>
            <a:r>
              <a:rPr lang="zh-CN" altLang="en-US" sz="5867" b="1" dirty="0">
                <a:solidFill>
                  <a:srgbClr val="C00000"/>
                </a:solidFill>
                <a:effectLst>
                  <a:innerShdw blurRad="114300">
                    <a:prstClr val="black"/>
                  </a:innerShdw>
                  <a:reflection blurRad="88900" stA="46000" endPos="57000" dir="5400000" sy="-100000" algn="bl" rotWithShape="0"/>
                </a:effectLst>
                <a:latin typeface="微软雅黑" panose="020B0503020204020204" pitchFamily="34" charset="-122"/>
                <a:ea typeface="微软雅黑" panose="020B0503020204020204" pitchFamily="34" charset="-122"/>
              </a:rPr>
              <a:t>谢谢观看</a:t>
            </a:r>
          </a:p>
        </p:txBody>
      </p:sp>
      <p:grpSp>
        <p:nvGrpSpPr>
          <p:cNvPr id="203" name="组合 202"/>
          <p:cNvGrpSpPr>
            <a:grpSpLocks noChangeAspect="1"/>
          </p:cNvGrpSpPr>
          <p:nvPr/>
        </p:nvGrpSpPr>
        <p:grpSpPr>
          <a:xfrm>
            <a:off x="11272876" y="6423383"/>
            <a:ext cx="312251" cy="312292"/>
            <a:chOff x="-5821363" y="4260850"/>
            <a:chExt cx="1368425" cy="1368425"/>
          </a:xfrm>
        </p:grpSpPr>
        <p:sp>
          <p:nvSpPr>
            <p:cNvPr id="204"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206"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207"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8"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9"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48470000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fade">
                                      <p:cBhvr>
                                        <p:cTn id="7" dur="750"/>
                                        <p:tgtEl>
                                          <p:spTgt spid="205"/>
                                        </p:tgtEl>
                                      </p:cBhvr>
                                    </p:animEffect>
                                    <p:anim calcmode="lin" valueType="num">
                                      <p:cBhvr>
                                        <p:cTn id="8" dur="750" fill="hold"/>
                                        <p:tgtEl>
                                          <p:spTgt spid="205"/>
                                        </p:tgtEl>
                                        <p:attrNameLst>
                                          <p:attrName>ppt_x</p:attrName>
                                        </p:attrNameLst>
                                      </p:cBhvr>
                                      <p:tavLst>
                                        <p:tav tm="0">
                                          <p:val>
                                            <p:strVal val="#ppt_x"/>
                                          </p:val>
                                        </p:tav>
                                        <p:tav tm="100000">
                                          <p:val>
                                            <p:strVal val="#ppt_x"/>
                                          </p:val>
                                        </p:tav>
                                      </p:tavLst>
                                    </p:anim>
                                    <p:anim calcmode="lin" valueType="num">
                                      <p:cBhvr>
                                        <p:cTn id="9" dur="750" fill="hold"/>
                                        <p:tgtEl>
                                          <p:spTgt spid="20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a:grpSpLocks/>
          </p:cNvGrpSpPr>
          <p:nvPr/>
        </p:nvGrpSpPr>
        <p:grpSpPr bwMode="auto">
          <a:xfrm>
            <a:off x="1365076" y="2948518"/>
            <a:ext cx="2086761" cy="2087033"/>
            <a:chOff x="1115616" y="2022008"/>
            <a:chExt cx="2088232" cy="2088232"/>
          </a:xfrm>
        </p:grpSpPr>
        <p:sp>
          <p:nvSpPr>
            <p:cNvPr id="51" name="椭圆 50"/>
            <p:cNvSpPr/>
            <p:nvPr/>
          </p:nvSpPr>
          <p:spPr>
            <a:xfrm>
              <a:off x="1115616" y="2022008"/>
              <a:ext cx="2088232" cy="2088232"/>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椭圆 12"/>
            <p:cNvSpPr/>
            <p:nvPr/>
          </p:nvSpPr>
          <p:spPr>
            <a:xfrm>
              <a:off x="1240319" y="2128696"/>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2"/>
              <a:srcRect/>
              <a:tile tx="0" ty="0" sx="30000" sy="3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3" name="TextBox 3"/>
            <p:cNvSpPr txBox="1">
              <a:spLocks noChangeArrowheads="1"/>
            </p:cNvSpPr>
            <p:nvPr/>
          </p:nvSpPr>
          <p:spPr bwMode="auto">
            <a:xfrm>
              <a:off x="1242689" y="3083066"/>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54" name="矩形 53"/>
            <p:cNvSpPr>
              <a:spLocks noChangeArrowheads="1"/>
            </p:cNvSpPr>
            <p:nvPr/>
          </p:nvSpPr>
          <p:spPr bwMode="auto">
            <a:xfrm>
              <a:off x="1477773" y="3479111"/>
              <a:ext cx="1459222" cy="23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69" name="组合 68"/>
          <p:cNvGrpSpPr>
            <a:grpSpLocks/>
          </p:cNvGrpSpPr>
          <p:nvPr/>
        </p:nvGrpSpPr>
        <p:grpSpPr bwMode="auto">
          <a:xfrm>
            <a:off x="3037023" y="1284820"/>
            <a:ext cx="1479356" cy="1424515"/>
            <a:chOff x="2699792" y="699542"/>
            <a:chExt cx="1110397" cy="1069134"/>
          </a:xfrm>
        </p:grpSpPr>
        <p:sp>
          <p:nvSpPr>
            <p:cNvPr id="65" name="椭圆 64"/>
            <p:cNvSpPr/>
            <p:nvPr/>
          </p:nvSpPr>
          <p:spPr>
            <a:xfrm>
              <a:off x="2741055" y="699542"/>
              <a:ext cx="1069134" cy="1069134"/>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a:bevelT w="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4122" name="组合 65"/>
            <p:cNvGrpSpPr>
              <a:grpSpLocks/>
            </p:cNvGrpSpPr>
            <p:nvPr/>
          </p:nvGrpSpPr>
          <p:grpSpPr bwMode="auto">
            <a:xfrm>
              <a:off x="2699792" y="952131"/>
              <a:ext cx="1073860" cy="523495"/>
              <a:chOff x="2706142" y="987113"/>
              <a:chExt cx="1073860" cy="523495"/>
            </a:xfrm>
          </p:grpSpPr>
          <p:sp>
            <p:nvSpPr>
              <p:cNvPr id="67" name="TextBox 66"/>
              <p:cNvSpPr txBox="1"/>
              <p:nvPr/>
            </p:nvSpPr>
            <p:spPr bwMode="auto">
              <a:xfrm>
                <a:off x="2890414" y="987113"/>
                <a:ext cx="849874" cy="346491"/>
              </a:xfrm>
              <a:prstGeom prst="rect">
                <a:avLst/>
              </a:prstGeom>
              <a:noFill/>
            </p:spPr>
            <p:txBody>
              <a:bodyPr>
                <a:spAutoFit/>
              </a:bodyPr>
              <a:lstStyle/>
              <a:p>
                <a:pPr algn="ctr">
                  <a:defRPr/>
                </a:pPr>
                <a:r>
                  <a:rPr lang="zh-CN" altLang="en-US" sz="2400" b="1" spc="80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cs typeface="经典繁超宋" pitchFamily="49" charset="-122"/>
                  </a:rPr>
                  <a:t>目录</a:t>
                </a:r>
              </a:p>
            </p:txBody>
          </p:sp>
          <p:sp>
            <p:nvSpPr>
              <p:cNvPr id="68" name="TextBox 179"/>
              <p:cNvSpPr txBox="1">
                <a:spLocks noChangeArrowheads="1"/>
              </p:cNvSpPr>
              <p:nvPr/>
            </p:nvSpPr>
            <p:spPr bwMode="auto">
              <a:xfrm>
                <a:off x="2706142" y="1287361"/>
                <a:ext cx="1073860" cy="2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1333" dirty="0">
                    <a:solidFill>
                      <a:prstClr val="white"/>
                    </a:solidFill>
                    <a:effectLst>
                      <a:outerShdw blurRad="38100" dist="38100" dir="2700000" algn="tl">
                        <a:srgbClr val="000000">
                          <a:alpha val="43137"/>
                        </a:srgbClr>
                      </a:outerShdw>
                    </a:effectLst>
                    <a:latin typeface="Arial" pitchFamily="34" charset="0"/>
                  </a:rPr>
                  <a:t>   CONTENTS</a:t>
                </a:r>
                <a:endParaRPr lang="zh-CN" altLang="en-US" sz="1333" dirty="0">
                  <a:solidFill>
                    <a:prstClr val="white"/>
                  </a:solidFill>
                  <a:effectLst>
                    <a:outerShdw blurRad="38100" dist="38100" dir="2700000" algn="tl">
                      <a:srgbClr val="000000">
                        <a:alpha val="43137"/>
                      </a:srgbClr>
                    </a:outerShdw>
                  </a:effectLst>
                  <a:latin typeface="Arial" pitchFamily="34" charset="0"/>
                </a:endParaRPr>
              </a:p>
            </p:txBody>
          </p:sp>
        </p:grpSp>
      </p:grpSp>
      <p:grpSp>
        <p:nvGrpSpPr>
          <p:cNvPr id="22" name="组合 21"/>
          <p:cNvGrpSpPr>
            <a:grpSpLocks/>
          </p:cNvGrpSpPr>
          <p:nvPr/>
        </p:nvGrpSpPr>
        <p:grpSpPr bwMode="auto">
          <a:xfrm>
            <a:off x="3879349" y="2948518"/>
            <a:ext cx="2086761" cy="2087033"/>
            <a:chOff x="1115617" y="2022006"/>
            <a:chExt cx="2088232" cy="2088231"/>
          </a:xfrm>
        </p:grpSpPr>
        <p:sp>
          <p:nvSpPr>
            <p:cNvPr id="23" name="椭圆 22"/>
            <p:cNvSpPr/>
            <p:nvPr/>
          </p:nvSpPr>
          <p:spPr>
            <a:xfrm>
              <a:off x="1115617" y="2022006"/>
              <a:ext cx="2088232" cy="2088231"/>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4"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3"/>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5" name="TextBox 3"/>
            <p:cNvSpPr txBox="1">
              <a:spLocks noChangeArrowheads="1"/>
            </p:cNvSpPr>
            <p:nvPr/>
          </p:nvSpPr>
          <p:spPr bwMode="auto">
            <a:xfrm>
              <a:off x="1242690" y="3083064"/>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26" name="矩形 25"/>
            <p:cNvSpPr>
              <a:spLocks noChangeArrowheads="1"/>
            </p:cNvSpPr>
            <p:nvPr/>
          </p:nvSpPr>
          <p:spPr bwMode="auto">
            <a:xfrm>
              <a:off x="1477774" y="3479108"/>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27" name="组合 26"/>
          <p:cNvGrpSpPr>
            <a:grpSpLocks/>
          </p:cNvGrpSpPr>
          <p:nvPr/>
        </p:nvGrpSpPr>
        <p:grpSpPr bwMode="auto">
          <a:xfrm>
            <a:off x="6391504" y="2948518"/>
            <a:ext cx="2086761" cy="2087033"/>
            <a:chOff x="1115616" y="2022008"/>
            <a:chExt cx="2088232" cy="2088232"/>
          </a:xfrm>
        </p:grpSpPr>
        <p:sp>
          <p:nvSpPr>
            <p:cNvPr id="28" name="椭圆 27"/>
            <p:cNvSpPr/>
            <p:nvPr/>
          </p:nvSpPr>
          <p:spPr>
            <a:xfrm>
              <a:off x="1115616" y="2022008"/>
              <a:ext cx="2088232" cy="2088232"/>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椭圆 12"/>
            <p:cNvSpPr/>
            <p:nvPr/>
          </p:nvSpPr>
          <p:spPr>
            <a:xfrm>
              <a:off x="1240319" y="2128696"/>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4"/>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0" name="TextBox 3"/>
            <p:cNvSpPr txBox="1">
              <a:spLocks noChangeArrowheads="1"/>
            </p:cNvSpPr>
            <p:nvPr/>
          </p:nvSpPr>
          <p:spPr bwMode="auto">
            <a:xfrm>
              <a:off x="1242689" y="3083066"/>
              <a:ext cx="1840440"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31" name="矩形 30"/>
            <p:cNvSpPr>
              <a:spLocks noChangeArrowheads="1"/>
            </p:cNvSpPr>
            <p:nvPr/>
          </p:nvSpPr>
          <p:spPr bwMode="auto">
            <a:xfrm>
              <a:off x="1477775" y="3479111"/>
              <a:ext cx="1459220" cy="23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32" name="组合 31"/>
          <p:cNvGrpSpPr>
            <a:grpSpLocks/>
          </p:cNvGrpSpPr>
          <p:nvPr/>
        </p:nvGrpSpPr>
        <p:grpSpPr bwMode="auto">
          <a:xfrm>
            <a:off x="8903661" y="2948518"/>
            <a:ext cx="2086761" cy="2087033"/>
            <a:chOff x="1115616" y="2022008"/>
            <a:chExt cx="2088232" cy="2088232"/>
          </a:xfrm>
        </p:grpSpPr>
        <p:sp>
          <p:nvSpPr>
            <p:cNvPr id="33" name="椭圆 32"/>
            <p:cNvSpPr/>
            <p:nvPr/>
          </p:nvSpPr>
          <p:spPr>
            <a:xfrm>
              <a:off x="1115616" y="2022008"/>
              <a:ext cx="2088232" cy="2088232"/>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椭圆 12"/>
            <p:cNvSpPr/>
            <p:nvPr/>
          </p:nvSpPr>
          <p:spPr>
            <a:xfrm>
              <a:off x="1240319" y="2128696"/>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5"/>
              <a:srcRect/>
              <a:tile tx="12700" ty="6350" sx="10000" sy="1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TextBox 3"/>
            <p:cNvSpPr txBox="1">
              <a:spLocks noChangeArrowheads="1"/>
            </p:cNvSpPr>
            <p:nvPr/>
          </p:nvSpPr>
          <p:spPr bwMode="auto">
            <a:xfrm>
              <a:off x="1242689" y="3083066"/>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36" name="矩形 35"/>
            <p:cNvSpPr>
              <a:spLocks noChangeArrowheads="1"/>
            </p:cNvSpPr>
            <p:nvPr/>
          </p:nvSpPr>
          <p:spPr bwMode="auto">
            <a:xfrm>
              <a:off x="1477773" y="3479111"/>
              <a:ext cx="1459222" cy="236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sp>
        <p:nvSpPr>
          <p:cNvPr id="74" name="Text Box 11"/>
          <p:cNvSpPr txBox="1">
            <a:spLocks noChangeArrowheads="1"/>
          </p:cNvSpPr>
          <p:nvPr/>
        </p:nvSpPr>
        <p:spPr bwMode="auto">
          <a:xfrm>
            <a:off x="6403145" y="64398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5" name="组合 74"/>
          <p:cNvGrpSpPr>
            <a:grpSpLocks noChangeAspect="1"/>
          </p:cNvGrpSpPr>
          <p:nvPr/>
        </p:nvGrpSpPr>
        <p:grpSpPr>
          <a:xfrm>
            <a:off x="11272876" y="6499583"/>
            <a:ext cx="312251" cy="312292"/>
            <a:chOff x="-5821363" y="4260850"/>
            <a:chExt cx="1368425" cy="1368425"/>
          </a:xfrm>
        </p:grpSpPr>
        <p:sp>
          <p:nvSpPr>
            <p:cNvPr id="76"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7"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78"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8084209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32"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circle(out)">
                                      <p:cBhvr>
                                        <p:cTn id="7" dur="500"/>
                                        <p:tgtEl>
                                          <p:spTgt spid="69"/>
                                        </p:tgtEl>
                                      </p:cBhvr>
                                    </p:animEffect>
                                  </p:childTnLst>
                                </p:cTn>
                              </p:par>
                              <p:par>
                                <p:cTn id="8" presetID="6" presetClass="entr" presetSubtype="32" fill="hold" nodeType="withEffect">
                                  <p:stCondLst>
                                    <p:cond delay="250"/>
                                  </p:stCondLst>
                                  <p:childTnLst>
                                    <p:set>
                                      <p:cBhvr>
                                        <p:cTn id="9" dur="1" fill="hold">
                                          <p:stCondLst>
                                            <p:cond delay="0"/>
                                          </p:stCondLst>
                                        </p:cTn>
                                        <p:tgtEl>
                                          <p:spTgt spid="50"/>
                                        </p:tgtEl>
                                        <p:attrNameLst>
                                          <p:attrName>style.visibility</p:attrName>
                                        </p:attrNameLst>
                                      </p:cBhvr>
                                      <p:to>
                                        <p:strVal val="visible"/>
                                      </p:to>
                                    </p:set>
                                    <p:animEffect transition="in" filter="circle(out)">
                                      <p:cBhvr>
                                        <p:cTn id="10" dur="500"/>
                                        <p:tgtEl>
                                          <p:spTgt spid="50"/>
                                        </p:tgtEl>
                                      </p:cBhvr>
                                    </p:animEffect>
                                  </p:childTnLst>
                                </p:cTn>
                              </p:par>
                              <p:par>
                                <p:cTn id="11" presetID="6" presetClass="entr" presetSubtype="32" fill="hold" nodeType="withEffect">
                                  <p:stCondLst>
                                    <p:cond delay="250"/>
                                  </p:stCondLst>
                                  <p:childTnLst>
                                    <p:set>
                                      <p:cBhvr>
                                        <p:cTn id="12" dur="1" fill="hold">
                                          <p:stCondLst>
                                            <p:cond delay="0"/>
                                          </p:stCondLst>
                                        </p:cTn>
                                        <p:tgtEl>
                                          <p:spTgt spid="22"/>
                                        </p:tgtEl>
                                        <p:attrNameLst>
                                          <p:attrName>style.visibility</p:attrName>
                                        </p:attrNameLst>
                                      </p:cBhvr>
                                      <p:to>
                                        <p:strVal val="visible"/>
                                      </p:to>
                                    </p:set>
                                    <p:animEffect transition="in" filter="circle(out)">
                                      <p:cBhvr>
                                        <p:cTn id="13" dur="500"/>
                                        <p:tgtEl>
                                          <p:spTgt spid="22"/>
                                        </p:tgtEl>
                                      </p:cBhvr>
                                    </p:animEffect>
                                  </p:childTnLst>
                                </p:cTn>
                              </p:par>
                              <p:par>
                                <p:cTn id="14" presetID="6" presetClass="entr" presetSubtype="32" fill="hold" nodeType="withEffect">
                                  <p:stCondLst>
                                    <p:cond delay="250"/>
                                  </p:stCondLst>
                                  <p:childTnLst>
                                    <p:set>
                                      <p:cBhvr>
                                        <p:cTn id="15" dur="1" fill="hold">
                                          <p:stCondLst>
                                            <p:cond delay="0"/>
                                          </p:stCondLst>
                                        </p:cTn>
                                        <p:tgtEl>
                                          <p:spTgt spid="27"/>
                                        </p:tgtEl>
                                        <p:attrNameLst>
                                          <p:attrName>style.visibility</p:attrName>
                                        </p:attrNameLst>
                                      </p:cBhvr>
                                      <p:to>
                                        <p:strVal val="visible"/>
                                      </p:to>
                                    </p:set>
                                    <p:animEffect transition="in" filter="circle(out)">
                                      <p:cBhvr>
                                        <p:cTn id="16" dur="500"/>
                                        <p:tgtEl>
                                          <p:spTgt spid="27"/>
                                        </p:tgtEl>
                                      </p:cBhvr>
                                    </p:animEffect>
                                  </p:childTnLst>
                                </p:cTn>
                              </p:par>
                              <p:par>
                                <p:cTn id="17" presetID="6" presetClass="entr" presetSubtype="32" fill="hold" nodeType="withEffect">
                                  <p:stCondLst>
                                    <p:cond delay="250"/>
                                  </p:stCondLst>
                                  <p:childTnLst>
                                    <p:set>
                                      <p:cBhvr>
                                        <p:cTn id="18" dur="1" fill="hold">
                                          <p:stCondLst>
                                            <p:cond delay="0"/>
                                          </p:stCondLst>
                                        </p:cTn>
                                        <p:tgtEl>
                                          <p:spTgt spid="32"/>
                                        </p:tgtEl>
                                        <p:attrNameLst>
                                          <p:attrName>style.visibility</p:attrName>
                                        </p:attrNameLst>
                                      </p:cBhvr>
                                      <p:to>
                                        <p:strVal val="visible"/>
                                      </p:to>
                                    </p:set>
                                    <p:animEffect transition="in" filter="circle(out)">
                                      <p:cBhvr>
                                        <p:cTn id="1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2" name="组合 21"/>
          <p:cNvGrpSpPr>
            <a:grpSpLocks/>
          </p:cNvGrpSpPr>
          <p:nvPr/>
        </p:nvGrpSpPr>
        <p:grpSpPr bwMode="auto">
          <a:xfrm>
            <a:off x="1365076" y="2948518"/>
            <a:ext cx="2086761" cy="2087033"/>
            <a:chOff x="1115617" y="2022006"/>
            <a:chExt cx="2088232" cy="2088231"/>
          </a:xfrm>
        </p:grpSpPr>
        <p:sp>
          <p:nvSpPr>
            <p:cNvPr id="23" name="椭圆 22"/>
            <p:cNvSpPr/>
            <p:nvPr/>
          </p:nvSpPr>
          <p:spPr>
            <a:xfrm>
              <a:off x="1115617" y="2022006"/>
              <a:ext cx="2088232" cy="2088231"/>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4"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2"/>
              <a:srcRect/>
              <a:tile tx="0" ty="0" sx="30000" sy="3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5" name="TextBox 3"/>
            <p:cNvSpPr txBox="1">
              <a:spLocks noChangeArrowheads="1"/>
            </p:cNvSpPr>
            <p:nvPr/>
          </p:nvSpPr>
          <p:spPr bwMode="auto">
            <a:xfrm>
              <a:off x="1242690" y="3083064"/>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26" name="矩形 25"/>
            <p:cNvSpPr>
              <a:spLocks noChangeArrowheads="1"/>
            </p:cNvSpPr>
            <p:nvPr/>
          </p:nvSpPr>
          <p:spPr bwMode="auto">
            <a:xfrm>
              <a:off x="1477774" y="3479108"/>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5123" name="组合 26"/>
          <p:cNvGrpSpPr>
            <a:grpSpLocks/>
          </p:cNvGrpSpPr>
          <p:nvPr/>
        </p:nvGrpSpPr>
        <p:grpSpPr bwMode="auto">
          <a:xfrm>
            <a:off x="3037023" y="1284820"/>
            <a:ext cx="1479356" cy="1424515"/>
            <a:chOff x="2699792" y="699543"/>
            <a:chExt cx="1110395" cy="1069135"/>
          </a:xfrm>
        </p:grpSpPr>
        <p:sp>
          <p:nvSpPr>
            <p:cNvPr id="28" name="椭圆 27"/>
            <p:cNvSpPr/>
            <p:nvPr/>
          </p:nvSpPr>
          <p:spPr>
            <a:xfrm>
              <a:off x="2741054" y="699543"/>
              <a:ext cx="1069133" cy="1069135"/>
            </a:xfrm>
            <a:prstGeom prst="ellipse">
              <a:avLst/>
            </a:prstGeom>
            <a:solidFill>
              <a:srgbClr val="C00000"/>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a:bevelT w="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5146" name="组合 65"/>
            <p:cNvGrpSpPr>
              <a:grpSpLocks/>
            </p:cNvGrpSpPr>
            <p:nvPr/>
          </p:nvGrpSpPr>
          <p:grpSpPr bwMode="auto">
            <a:xfrm>
              <a:off x="2699792" y="952132"/>
              <a:ext cx="1073858" cy="523495"/>
              <a:chOff x="2706142" y="987114"/>
              <a:chExt cx="1073858" cy="523495"/>
            </a:xfrm>
          </p:grpSpPr>
          <p:sp>
            <p:nvSpPr>
              <p:cNvPr id="30" name="TextBox 29"/>
              <p:cNvSpPr txBox="1"/>
              <p:nvPr/>
            </p:nvSpPr>
            <p:spPr bwMode="auto">
              <a:xfrm>
                <a:off x="2890414" y="987114"/>
                <a:ext cx="849873" cy="346491"/>
              </a:xfrm>
              <a:prstGeom prst="rect">
                <a:avLst/>
              </a:prstGeom>
              <a:noFill/>
            </p:spPr>
            <p:txBody>
              <a:bodyPr>
                <a:spAutoFit/>
              </a:bodyPr>
              <a:lstStyle/>
              <a:p>
                <a:pPr algn="ctr">
                  <a:defRPr/>
                </a:pPr>
                <a:r>
                  <a:rPr lang="zh-CN" altLang="en-US" sz="2400" b="1" spc="800"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cs typeface="经典繁超宋" pitchFamily="49" charset="-122"/>
                  </a:rPr>
                  <a:t>目录</a:t>
                </a:r>
              </a:p>
            </p:txBody>
          </p:sp>
          <p:sp>
            <p:nvSpPr>
              <p:cNvPr id="31" name="TextBox 179"/>
              <p:cNvSpPr txBox="1">
                <a:spLocks noChangeArrowheads="1"/>
              </p:cNvSpPr>
              <p:nvPr/>
            </p:nvSpPr>
            <p:spPr bwMode="auto">
              <a:xfrm>
                <a:off x="2706142" y="1287362"/>
                <a:ext cx="1073858" cy="223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1333" dirty="0">
                    <a:solidFill>
                      <a:prstClr val="white"/>
                    </a:solidFill>
                    <a:effectLst>
                      <a:outerShdw blurRad="38100" dist="38100" dir="2700000" algn="tl">
                        <a:srgbClr val="000000">
                          <a:alpha val="43137"/>
                        </a:srgbClr>
                      </a:outerShdw>
                    </a:effectLst>
                    <a:latin typeface="Arial" pitchFamily="34" charset="0"/>
                  </a:rPr>
                  <a:t>   CONTENTS</a:t>
                </a:r>
                <a:endParaRPr lang="zh-CN" altLang="en-US" sz="1333" dirty="0">
                  <a:solidFill>
                    <a:prstClr val="white"/>
                  </a:solidFill>
                  <a:effectLst>
                    <a:outerShdw blurRad="38100" dist="38100" dir="2700000" algn="tl">
                      <a:srgbClr val="000000">
                        <a:alpha val="43137"/>
                      </a:srgbClr>
                    </a:outerShdw>
                  </a:effectLst>
                  <a:latin typeface="Arial" pitchFamily="34" charset="0"/>
                </a:endParaRPr>
              </a:p>
            </p:txBody>
          </p:sp>
        </p:grpSp>
      </p:grpSp>
      <p:grpSp>
        <p:nvGrpSpPr>
          <p:cNvPr id="5124" name="组合 31"/>
          <p:cNvGrpSpPr>
            <a:grpSpLocks/>
          </p:cNvGrpSpPr>
          <p:nvPr/>
        </p:nvGrpSpPr>
        <p:grpSpPr bwMode="auto">
          <a:xfrm>
            <a:off x="3879349" y="2948518"/>
            <a:ext cx="2086761" cy="2087033"/>
            <a:chOff x="1115617" y="2022005"/>
            <a:chExt cx="2088232" cy="2088230"/>
          </a:xfrm>
        </p:grpSpPr>
        <p:sp>
          <p:nvSpPr>
            <p:cNvPr id="33" name="椭圆 32"/>
            <p:cNvSpPr/>
            <p:nvPr/>
          </p:nvSpPr>
          <p:spPr>
            <a:xfrm>
              <a:off x="1115617" y="2022005"/>
              <a:ext cx="2088232" cy="2088230"/>
            </a:xfrm>
            <a:prstGeom prst="ellipse">
              <a:avLst/>
            </a:prstGeom>
            <a:solidFill>
              <a:schemeClr val="tx1">
                <a:lumMod val="50000"/>
                <a:lumOff val="50000"/>
              </a:schemeClr>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椭圆 12"/>
            <p:cNvSpPr/>
            <p:nvPr/>
          </p:nvSpPr>
          <p:spPr>
            <a:xfrm>
              <a:off x="1240320" y="2128693"/>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3"/>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TextBox 3"/>
            <p:cNvSpPr txBox="1">
              <a:spLocks noChangeArrowheads="1"/>
            </p:cNvSpPr>
            <p:nvPr/>
          </p:nvSpPr>
          <p:spPr bwMode="auto">
            <a:xfrm>
              <a:off x="1242690" y="3083062"/>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36" name="矩形 35"/>
            <p:cNvSpPr>
              <a:spLocks noChangeArrowheads="1"/>
            </p:cNvSpPr>
            <p:nvPr/>
          </p:nvSpPr>
          <p:spPr bwMode="auto">
            <a:xfrm>
              <a:off x="1477774" y="3479107"/>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5125" name="组合 36"/>
          <p:cNvGrpSpPr>
            <a:grpSpLocks/>
          </p:cNvGrpSpPr>
          <p:nvPr/>
        </p:nvGrpSpPr>
        <p:grpSpPr bwMode="auto">
          <a:xfrm>
            <a:off x="6391504" y="2948518"/>
            <a:ext cx="2086761" cy="2087033"/>
            <a:chOff x="1115617" y="2022006"/>
            <a:chExt cx="2088232" cy="2088231"/>
          </a:xfrm>
        </p:grpSpPr>
        <p:sp>
          <p:nvSpPr>
            <p:cNvPr id="38" name="椭圆 37"/>
            <p:cNvSpPr/>
            <p:nvPr/>
          </p:nvSpPr>
          <p:spPr>
            <a:xfrm>
              <a:off x="1115617" y="2022006"/>
              <a:ext cx="2088232" cy="2088231"/>
            </a:xfrm>
            <a:prstGeom prst="ellipse">
              <a:avLst/>
            </a:prstGeom>
            <a:solidFill>
              <a:schemeClr val="tx1">
                <a:lumMod val="50000"/>
                <a:lumOff val="50000"/>
              </a:schemeClr>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9"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4"/>
              <a:srcRect/>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TextBox 3"/>
            <p:cNvSpPr txBox="1">
              <a:spLocks noChangeArrowheads="1"/>
            </p:cNvSpPr>
            <p:nvPr/>
          </p:nvSpPr>
          <p:spPr bwMode="auto">
            <a:xfrm>
              <a:off x="1242690" y="3083064"/>
              <a:ext cx="1840440"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41" name="矩形 40"/>
            <p:cNvSpPr>
              <a:spLocks noChangeArrowheads="1"/>
            </p:cNvSpPr>
            <p:nvPr/>
          </p:nvSpPr>
          <p:spPr bwMode="auto">
            <a:xfrm>
              <a:off x="1477776" y="3479108"/>
              <a:ext cx="1459220"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grpSp>
        <p:nvGrpSpPr>
          <p:cNvPr id="5126" name="组合 41"/>
          <p:cNvGrpSpPr>
            <a:grpSpLocks/>
          </p:cNvGrpSpPr>
          <p:nvPr/>
        </p:nvGrpSpPr>
        <p:grpSpPr bwMode="auto">
          <a:xfrm>
            <a:off x="8903661" y="2948518"/>
            <a:ext cx="2086761" cy="2087033"/>
            <a:chOff x="1115617" y="2022006"/>
            <a:chExt cx="2088232" cy="2088231"/>
          </a:xfrm>
        </p:grpSpPr>
        <p:sp>
          <p:nvSpPr>
            <p:cNvPr id="43" name="椭圆 42"/>
            <p:cNvSpPr/>
            <p:nvPr/>
          </p:nvSpPr>
          <p:spPr>
            <a:xfrm>
              <a:off x="1115617" y="2022006"/>
              <a:ext cx="2088232" cy="2088231"/>
            </a:xfrm>
            <a:prstGeom prst="ellipse">
              <a:avLst/>
            </a:prstGeom>
            <a:solidFill>
              <a:schemeClr val="tx1">
                <a:lumMod val="50000"/>
                <a:lumOff val="50000"/>
              </a:schemeClr>
            </a:solidFill>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椭圆 12"/>
            <p:cNvSpPr/>
            <p:nvPr/>
          </p:nvSpPr>
          <p:spPr>
            <a:xfrm>
              <a:off x="1240320" y="2128694"/>
              <a:ext cx="1840505" cy="936104"/>
            </a:xfrm>
            <a:custGeom>
              <a:avLst/>
              <a:gdLst/>
              <a:ahLst/>
              <a:cxnLst/>
              <a:rect l="l" t="t" r="r" b="b"/>
              <a:pathLst>
                <a:path w="1872208" h="936104">
                  <a:moveTo>
                    <a:pt x="936104" y="0"/>
                  </a:moveTo>
                  <a:cubicBezTo>
                    <a:pt x="1453100" y="0"/>
                    <a:pt x="1872208" y="419108"/>
                    <a:pt x="1872208" y="936104"/>
                  </a:cubicBezTo>
                  <a:lnTo>
                    <a:pt x="0" y="936104"/>
                  </a:lnTo>
                  <a:cubicBezTo>
                    <a:pt x="0" y="419108"/>
                    <a:pt x="419108" y="0"/>
                    <a:pt x="936104" y="0"/>
                  </a:cubicBezTo>
                  <a:close/>
                </a:path>
              </a:pathLst>
            </a:custGeom>
            <a:blipFill dpi="0" rotWithShape="1">
              <a:blip r:embed="rId5"/>
              <a:srcRect/>
              <a:tile tx="12700" ty="6350" sx="10000" sy="10000" flip="none" algn="tl"/>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TextBox 3"/>
            <p:cNvSpPr txBox="1">
              <a:spLocks noChangeArrowheads="1"/>
            </p:cNvSpPr>
            <p:nvPr/>
          </p:nvSpPr>
          <p:spPr bwMode="auto">
            <a:xfrm>
              <a:off x="1242690" y="3083064"/>
              <a:ext cx="1840439" cy="37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lgn="ctr">
                <a:defRPr/>
              </a:pPr>
              <a:r>
                <a:rPr lang="zh-CN" altLang="en-US" sz="1867" b="1" dirty="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sp>
          <p:nvSpPr>
            <p:cNvPr id="46" name="矩形 45"/>
            <p:cNvSpPr>
              <a:spLocks noChangeArrowheads="1"/>
            </p:cNvSpPr>
            <p:nvPr/>
          </p:nvSpPr>
          <p:spPr bwMode="auto">
            <a:xfrm>
              <a:off x="1477774" y="3479108"/>
              <a:ext cx="1459222" cy="2360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a:defRPr/>
              </a:pPr>
              <a:r>
                <a:rPr lang="en-US" altLang="zh-CN" sz="933" b="1" dirty="0">
                  <a:solidFill>
                    <a:prstClr val="white"/>
                  </a:solidFill>
                  <a:effectLst>
                    <a:outerShdw blurRad="38100" dist="38100" dir="2700000" algn="tl">
                      <a:srgbClr val="000000">
                        <a:alpha val="43137"/>
                      </a:srgbClr>
                    </a:outerShdw>
                  </a:effectLst>
                  <a:latin typeface="Arial" pitchFamily="34" charset="0"/>
                  <a:cs typeface="Arial" pitchFamily="34" charset="0"/>
                </a:rPr>
                <a:t>CLICK TO ADD TITLE</a:t>
              </a:r>
              <a:endParaRPr lang="zh-CN" altLang="en-US" sz="933" b="1" dirty="0">
                <a:solidFill>
                  <a:prstClr val="white"/>
                </a:solidFill>
                <a:effectLst>
                  <a:outerShdw blurRad="38100" dist="38100" dir="2700000" algn="tl">
                    <a:srgbClr val="000000">
                      <a:alpha val="43137"/>
                    </a:srgbClr>
                  </a:outerShdw>
                </a:effectLst>
                <a:latin typeface="Arial" pitchFamily="34" charset="0"/>
                <a:cs typeface="Arial" pitchFamily="34" charset="0"/>
              </a:endParaRPr>
            </a:p>
          </p:txBody>
        </p:sp>
      </p:grpSp>
      <p:sp>
        <p:nvSpPr>
          <p:cNvPr id="49"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50" name="组合 49"/>
          <p:cNvGrpSpPr>
            <a:grpSpLocks noChangeAspect="1"/>
          </p:cNvGrpSpPr>
          <p:nvPr/>
        </p:nvGrpSpPr>
        <p:grpSpPr>
          <a:xfrm>
            <a:off x="11272876" y="6423383"/>
            <a:ext cx="312251" cy="312292"/>
            <a:chOff x="-5821363" y="4260850"/>
            <a:chExt cx="1368425" cy="1368425"/>
          </a:xfrm>
        </p:grpSpPr>
        <p:sp>
          <p:nvSpPr>
            <p:cNvPr id="51"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2"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53"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174590437"/>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1" name="组合 37899"/>
          <p:cNvGrpSpPr>
            <a:grpSpLocks/>
          </p:cNvGrpSpPr>
          <p:nvPr/>
        </p:nvGrpSpPr>
        <p:grpSpPr bwMode="auto">
          <a:xfrm>
            <a:off x="6971394" y="2607733"/>
            <a:ext cx="2448665" cy="2438400"/>
            <a:chOff x="3466077" y="2823717"/>
            <a:chExt cx="2015737" cy="2009045"/>
          </a:xfrm>
        </p:grpSpPr>
        <p:grpSp>
          <p:nvGrpSpPr>
            <p:cNvPr id="6220" name="组合 37892"/>
            <p:cNvGrpSpPr>
              <a:grpSpLocks/>
            </p:cNvGrpSpPr>
            <p:nvPr/>
          </p:nvGrpSpPr>
          <p:grpSpPr bwMode="auto">
            <a:xfrm>
              <a:off x="3466077" y="2823717"/>
              <a:ext cx="2015737" cy="2009045"/>
              <a:chOff x="3485278" y="3020425"/>
              <a:chExt cx="2015737" cy="2009045"/>
            </a:xfrm>
          </p:grpSpPr>
          <p:grpSp>
            <p:nvGrpSpPr>
              <p:cNvPr id="144" name="组合 143"/>
              <p:cNvGrpSpPr/>
              <p:nvPr/>
            </p:nvGrpSpPr>
            <p:grpSpPr>
              <a:xfrm rot="21125399">
                <a:off x="3505731" y="3020425"/>
                <a:ext cx="1995284" cy="2009045"/>
                <a:chOff x="3506678" y="3020360"/>
                <a:chExt cx="1995284" cy="2009045"/>
              </a:xfrm>
              <a:noFill/>
            </p:grpSpPr>
            <p:sp>
              <p:nvSpPr>
                <p:cNvPr id="148" name="椭圆​​ 28"/>
                <p:cNvSpPr/>
                <p:nvPr/>
              </p:nvSpPr>
              <p:spPr bwMode="auto">
                <a:xfrm>
                  <a:off x="3506678" y="3034121"/>
                  <a:ext cx="1995284" cy="1995284"/>
                </a:xfrm>
                <a:prstGeom prst="ellipse">
                  <a:avLst/>
                </a:prstGeom>
                <a:gradFill flip="none" rotWithShape="1">
                  <a:gsLst>
                    <a:gs pos="75000">
                      <a:srgbClr val="6C0000"/>
                    </a:gs>
                    <a:gs pos="0">
                      <a:srgbClr val="00556C">
                        <a:lumMod val="0"/>
                        <a:lumOff val="100000"/>
                        <a:alpha val="0"/>
                      </a:srgbClr>
                    </a:gs>
                    <a:gs pos="62000">
                      <a:srgbClr val="C00000"/>
                    </a:gs>
                  </a:gsLst>
                  <a:path path="circle">
                    <a:fillToRect l="50000" t="50000" r="50000" b="50000"/>
                  </a:path>
                  <a:tileRect/>
                </a:gradFill>
                <a:ln w="25400" cap="flat" cmpd="sng" algn="ctr">
                  <a:gradFill>
                    <a:gsLst>
                      <a:gs pos="0">
                        <a:srgbClr val="535455">
                          <a:lumMod val="0"/>
                          <a:lumOff val="100000"/>
                        </a:srgbClr>
                      </a:gs>
                      <a:gs pos="50000">
                        <a:schemeClr val="tx1">
                          <a:lumMod val="50000"/>
                          <a:lumOff val="50000"/>
                        </a:schemeClr>
                      </a:gs>
                      <a:gs pos="100000">
                        <a:schemeClr val="tx1">
                          <a:lumMod val="50000"/>
                          <a:lumOff val="50000"/>
                        </a:schemeClr>
                      </a:gs>
                    </a:gsLst>
                    <a:lin ang="5400000" scaled="0"/>
                  </a:gra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49" name="椭圆​​ 29"/>
                <p:cNvSpPr/>
                <p:nvPr/>
              </p:nvSpPr>
              <p:spPr bwMode="auto">
                <a:xfrm>
                  <a:off x="4254284" y="3020360"/>
                  <a:ext cx="444290" cy="1986328"/>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grpSp>
          <p:sp>
            <p:nvSpPr>
              <p:cNvPr id="145" name="椭圆​​ 36"/>
              <p:cNvSpPr/>
              <p:nvPr/>
            </p:nvSpPr>
            <p:spPr bwMode="auto">
              <a:xfrm rot="4899658">
                <a:off x="4300249" y="3098867"/>
                <a:ext cx="417360" cy="1961602"/>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sp>
            <p:nvSpPr>
              <p:cNvPr id="146" name="椭圆​​ 37"/>
              <p:cNvSpPr/>
              <p:nvPr/>
            </p:nvSpPr>
            <p:spPr bwMode="auto">
              <a:xfrm rot="7699274">
                <a:off x="4257399" y="3083026"/>
                <a:ext cx="418948" cy="1963189"/>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sp>
            <p:nvSpPr>
              <p:cNvPr id="147" name="椭圆​​ 38"/>
              <p:cNvSpPr/>
              <p:nvPr/>
            </p:nvSpPr>
            <p:spPr bwMode="auto">
              <a:xfrm rot="13232997">
                <a:off x="4283567" y="3054558"/>
                <a:ext cx="418983" cy="1964611"/>
              </a:xfrm>
              <a:prstGeom prst="ellipse">
                <a:avLst/>
              </a:prstGeom>
              <a:gradFill flip="none" rotWithShape="1">
                <a:gsLst>
                  <a:gs pos="23000">
                    <a:srgbClr val="1D739C">
                      <a:lumMod val="60000"/>
                      <a:lumOff val="40000"/>
                      <a:alpha val="0"/>
                    </a:srgbClr>
                  </a:gs>
                  <a:gs pos="50000">
                    <a:schemeClr val="bg1">
                      <a:alpha val="51000"/>
                    </a:schemeClr>
                  </a:gs>
                  <a:gs pos="76000">
                    <a:srgbClr val="1D739C">
                      <a:lumMod val="60000"/>
                      <a:lumOff val="40000"/>
                      <a:alpha val="0"/>
                    </a:srgbClr>
                  </a:gs>
                </a:gsLst>
                <a:path path="circle">
                  <a:fillToRect l="100000" t="100000"/>
                </a:path>
                <a:tileRect r="-100000" b="-100000"/>
              </a:gradFill>
              <a:ln w="9525" cap="flat" cmpd="sng" algn="ctr">
                <a:gradFill>
                  <a:gsLst>
                    <a:gs pos="0">
                      <a:sysClr val="window" lastClr="FFFFFF">
                        <a:alpha val="0"/>
                      </a:sysClr>
                    </a:gs>
                    <a:gs pos="50000">
                      <a:sysClr val="window" lastClr="FFFFFF"/>
                    </a:gs>
                    <a:gs pos="100000">
                      <a:sysClr val="window" lastClr="FFFFFF">
                        <a:alpha val="0"/>
                      </a:sysClr>
                    </a:gs>
                  </a:gsLst>
                  <a:lin ang="5400000" scaled="0"/>
                </a:gradFill>
                <a:prstDash val="solid"/>
              </a:ln>
              <a:effectLst/>
            </p:spPr>
            <p:txBody>
              <a:bodyPr anchor="ctr"/>
              <a:lstStyle/>
              <a:p>
                <a:pPr algn="ctr">
                  <a:defRPr/>
                </a:pPr>
                <a:endParaRPr lang="zh-CN" altLang="en-US" sz="2400">
                  <a:solidFill>
                    <a:srgbClr val="000000"/>
                  </a:solidFill>
                  <a:latin typeface="Segoe UI" pitchFamily="34" charset="0"/>
                </a:endParaRPr>
              </a:p>
            </p:txBody>
          </p:sp>
        </p:grpSp>
        <p:sp>
          <p:nvSpPr>
            <p:cNvPr id="143" name="TextBox 29"/>
            <p:cNvSpPr txBox="1">
              <a:spLocks noChangeArrowheads="1"/>
            </p:cNvSpPr>
            <p:nvPr/>
          </p:nvSpPr>
          <p:spPr bwMode="auto">
            <a:xfrm rot="20900671">
              <a:off x="3924058" y="3709047"/>
              <a:ext cx="1054479" cy="346511"/>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b="1" kern="0" dirty="0">
                  <a:solidFill>
                    <a:sysClr val="windowText" lastClr="000000"/>
                  </a:solidFill>
                  <a:latin typeface="微软雅黑" pitchFamily="34" charset="-122"/>
                  <a:ea typeface="微软雅黑" pitchFamily="34" charset="-122"/>
                </a:rPr>
                <a:t>添加标题</a:t>
              </a:r>
            </a:p>
          </p:txBody>
        </p:sp>
      </p:grpSp>
      <p:grpSp>
        <p:nvGrpSpPr>
          <p:cNvPr id="150" name="组合 149"/>
          <p:cNvGrpSpPr>
            <a:grpSpLocks/>
          </p:cNvGrpSpPr>
          <p:nvPr/>
        </p:nvGrpSpPr>
        <p:grpSpPr bwMode="auto">
          <a:xfrm>
            <a:off x="6484624" y="1652389"/>
            <a:ext cx="2006339" cy="1365981"/>
            <a:chOff x="4660619" y="1082593"/>
            <a:chExt cx="1505545" cy="1023578"/>
          </a:xfrm>
        </p:grpSpPr>
        <p:sp>
          <p:nvSpPr>
            <p:cNvPr id="151" name="TextBox 29"/>
            <p:cNvSpPr txBox="1">
              <a:spLocks noChangeArrowheads="1"/>
            </p:cNvSpPr>
            <p:nvPr/>
          </p:nvSpPr>
          <p:spPr bwMode="auto">
            <a:xfrm rot="20900671">
              <a:off x="4858141" y="1082593"/>
              <a:ext cx="961220" cy="315144"/>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207" name="组合 28680"/>
            <p:cNvGrpSpPr>
              <a:grpSpLocks/>
            </p:cNvGrpSpPr>
            <p:nvPr/>
          </p:nvGrpSpPr>
          <p:grpSpPr bwMode="auto">
            <a:xfrm>
              <a:off x="4660619" y="1243589"/>
              <a:ext cx="1505545" cy="862582"/>
              <a:chOff x="3173079" y="2041223"/>
              <a:chExt cx="1654176" cy="947651"/>
            </a:xfrm>
          </p:grpSpPr>
          <p:sp>
            <p:nvSpPr>
              <p:cNvPr id="153" name="任意多边形​​ 27"/>
              <p:cNvSpPr>
                <a:spLocks/>
              </p:cNvSpPr>
              <p:nvPr/>
            </p:nvSpPr>
            <p:spPr bwMode="auto">
              <a:xfrm>
                <a:off x="3522061" y="2183832"/>
                <a:ext cx="1088825" cy="388582"/>
              </a:xfrm>
              <a:custGeom>
                <a:avLst/>
                <a:gdLst>
                  <a:gd name="T0" fmla="*/ 2155543 w 868680"/>
                  <a:gd name="T1" fmla="*/ 3042680 h 308610"/>
                  <a:gd name="T2" fmla="*/ 7380002 w 868680"/>
                  <a:gd name="T3" fmla="*/ 1733177 h 308610"/>
                  <a:gd name="T4" fmla="*/ 8329903 w 868680"/>
                  <a:gd name="T5" fmla="*/ 0 h 308610"/>
                  <a:gd name="T6" fmla="*/ 0 w 868680"/>
                  <a:gd name="T7" fmla="*/ 1925749 h 308610"/>
                  <a:gd name="T8" fmla="*/ 2703562 w 868680"/>
                  <a:gd name="T9" fmla="*/ 2965644 h 308610"/>
                  <a:gd name="T10" fmla="*/ 2813168 w 868680"/>
                  <a:gd name="T11" fmla="*/ 3119708 h 308610"/>
                  <a:gd name="T12" fmla="*/ 2155543 w 868680"/>
                  <a:gd name="T13" fmla="*/ 3042680 h 3086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68680" h="308610">
                    <a:moveTo>
                      <a:pt x="224790" y="300990"/>
                    </a:moveTo>
                    <a:lnTo>
                      <a:pt x="769620" y="171450"/>
                    </a:lnTo>
                    <a:lnTo>
                      <a:pt x="868680" y="0"/>
                    </a:lnTo>
                    <a:lnTo>
                      <a:pt x="0" y="190500"/>
                    </a:lnTo>
                    <a:lnTo>
                      <a:pt x="281940" y="293370"/>
                    </a:lnTo>
                    <a:lnTo>
                      <a:pt x="293370" y="308610"/>
                    </a:lnTo>
                    <a:lnTo>
                      <a:pt x="224790" y="30099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4" name="任意多边形​​ 24"/>
              <p:cNvSpPr>
                <a:spLocks/>
              </p:cNvSpPr>
              <p:nvPr/>
            </p:nvSpPr>
            <p:spPr bwMode="auto">
              <a:xfrm>
                <a:off x="3178314" y="2044430"/>
                <a:ext cx="1648941" cy="761480"/>
              </a:xfrm>
              <a:custGeom>
                <a:avLst/>
                <a:gdLst>
                  <a:gd name="T0" fmla="*/ 8616806 w 1314450"/>
                  <a:gd name="T1" fmla="*/ 1021171 h 605790"/>
                  <a:gd name="T2" fmla="*/ 2356830 w 1314450"/>
                  <a:gd name="T3" fmla="*/ 2402761 h 605790"/>
                  <a:gd name="T4" fmla="*/ 6735870 w 1314450"/>
                  <a:gd name="T5" fmla="*/ 3934517 h 605790"/>
                  <a:gd name="T6" fmla="*/ 8616806 w 1314450"/>
                  <a:gd name="T7" fmla="*/ 1021171 h 605790"/>
                  <a:gd name="T8" fmla="*/ 10139397 w 1314450"/>
                  <a:gd name="T9" fmla="*/ 0 h 605790"/>
                  <a:gd name="T10" fmla="*/ 7053495 w 1314450"/>
                  <a:gd name="T11" fmla="*/ 4775492 h 605790"/>
                  <a:gd name="T12" fmla="*/ 0 w 1314450"/>
                  <a:gd name="T13" fmla="*/ 2312660 h 605790"/>
                  <a:gd name="T14" fmla="*/ 10139397 w 1314450"/>
                  <a:gd name="T15" fmla="*/ 0 h 6057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14450" h="605790">
                    <a:moveTo>
                      <a:pt x="1117064" y="129540"/>
                    </a:moveTo>
                    <a:lnTo>
                      <a:pt x="305534" y="304800"/>
                    </a:lnTo>
                    <a:lnTo>
                      <a:pt x="873224" y="499110"/>
                    </a:lnTo>
                    <a:lnTo>
                      <a:pt x="1117064" y="129540"/>
                    </a:lnTo>
                    <a:close/>
                    <a:moveTo>
                      <a:pt x="1314450" y="0"/>
                    </a:moveTo>
                    <a:lnTo>
                      <a:pt x="914400" y="605790"/>
                    </a:lnTo>
                    <a:lnTo>
                      <a:pt x="0" y="293370"/>
                    </a:lnTo>
                    <a:lnTo>
                      <a:pt x="131445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5" name="任意多边形​​ 25"/>
              <p:cNvSpPr>
                <a:spLocks/>
              </p:cNvSpPr>
              <p:nvPr/>
            </p:nvSpPr>
            <p:spPr bwMode="auto">
              <a:xfrm>
                <a:off x="3173079" y="2408617"/>
                <a:ext cx="1155131" cy="573287"/>
              </a:xfrm>
              <a:custGeom>
                <a:avLst/>
                <a:gdLst>
                  <a:gd name="T0" fmla="*/ 0 w 925830"/>
                  <a:gd name="T1" fmla="*/ 0 h 457200"/>
                  <a:gd name="T2" fmla="*/ 0 w 925830"/>
                  <a:gd name="T3" fmla="*/ 0 h 457200"/>
                  <a:gd name="T4" fmla="*/ 0 w 925830"/>
                  <a:gd name="T5" fmla="*/ 1687708 h 457200"/>
                  <a:gd name="T6" fmla="*/ 8983944 w 925830"/>
                  <a:gd name="T7" fmla="*/ 4500569 h 457200"/>
                  <a:gd name="T8" fmla="*/ 8873032 w 925830"/>
                  <a:gd name="T9" fmla="*/ 2925370 h 457200"/>
                  <a:gd name="T10" fmla="*/ 0 w 925830"/>
                  <a:gd name="T11" fmla="*/ 0 h 457200"/>
                  <a:gd name="T12" fmla="*/ 0 60000 65536"/>
                  <a:gd name="T13" fmla="*/ 0 60000 65536"/>
                  <a:gd name="T14" fmla="*/ 0 60000 65536"/>
                  <a:gd name="T15" fmla="*/ 0 60000 65536"/>
                  <a:gd name="T16" fmla="*/ 0 60000 65536"/>
                  <a:gd name="T17" fmla="*/ 0 60000 65536"/>
                  <a:gd name="connsiteX0" fmla="*/ 0 w 920139"/>
                  <a:gd name="connsiteY0" fmla="*/ 0 h 455306"/>
                  <a:gd name="connsiteX1" fmla="*/ 0 w 920139"/>
                  <a:gd name="connsiteY1" fmla="*/ 0 h 455306"/>
                  <a:gd name="connsiteX2" fmla="*/ 0 w 920139"/>
                  <a:gd name="connsiteY2" fmla="*/ 171450 h 455306"/>
                  <a:gd name="connsiteX3" fmla="*/ 920139 w 920139"/>
                  <a:gd name="connsiteY3" fmla="*/ 455306 h 455306"/>
                  <a:gd name="connsiteX4" fmla="*/ 914400 w 920139"/>
                  <a:gd name="connsiteY4" fmla="*/ 297180 h 455306"/>
                  <a:gd name="connsiteX5" fmla="*/ 0 w 920139"/>
                  <a:gd name="connsiteY5" fmla="*/ 0 h 455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139" h="455306">
                    <a:moveTo>
                      <a:pt x="0" y="0"/>
                    </a:moveTo>
                    <a:lnTo>
                      <a:pt x="0" y="0"/>
                    </a:lnTo>
                    <a:lnTo>
                      <a:pt x="0" y="171450"/>
                    </a:lnTo>
                    <a:lnTo>
                      <a:pt x="920139" y="455306"/>
                    </a:lnTo>
                    <a:lnTo>
                      <a:pt x="914400" y="29718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6" name="任意多边形​​ 26"/>
              <p:cNvSpPr>
                <a:spLocks/>
              </p:cNvSpPr>
              <p:nvPr/>
            </p:nvSpPr>
            <p:spPr bwMode="auto">
              <a:xfrm>
                <a:off x="4315997" y="2046173"/>
                <a:ext cx="502534" cy="937474"/>
              </a:xfrm>
              <a:custGeom>
                <a:avLst/>
                <a:gdLst>
                  <a:gd name="T0" fmla="*/ 3845661 w 400050"/>
                  <a:gd name="T1" fmla="*/ 0 h 746760"/>
                  <a:gd name="T2" fmla="*/ 3809034 w 400050"/>
                  <a:gd name="T3" fmla="*/ 1680111 h 746760"/>
                  <a:gd name="T4" fmla="*/ 109881 w 400050"/>
                  <a:gd name="T5" fmla="*/ 7317802 h 746760"/>
                  <a:gd name="T6" fmla="*/ 0 w 400050"/>
                  <a:gd name="T7" fmla="*/ 5824370 h 746760"/>
                  <a:gd name="T8" fmla="*/ 3845661 w 400050"/>
                  <a:gd name="T9" fmla="*/ 0 h 746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050" h="746760">
                    <a:moveTo>
                      <a:pt x="400050" y="0"/>
                    </a:moveTo>
                    <a:lnTo>
                      <a:pt x="396240" y="171450"/>
                    </a:lnTo>
                    <a:lnTo>
                      <a:pt x="11430" y="746760"/>
                    </a:lnTo>
                    <a:lnTo>
                      <a:pt x="0" y="594360"/>
                    </a:lnTo>
                    <a:lnTo>
                      <a:pt x="40005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7" name="任意多边形​​ 28687"/>
              <p:cNvSpPr/>
              <p:nvPr/>
            </p:nvSpPr>
            <p:spPr>
              <a:xfrm>
                <a:off x="4312702" y="2323856"/>
                <a:ext cx="332510" cy="665018"/>
              </a:xfrm>
              <a:custGeom>
                <a:avLst/>
                <a:gdLst>
                  <a:gd name="connsiteX0" fmla="*/ 0 w 332510"/>
                  <a:gd name="connsiteY0" fmla="*/ 465512 h 665018"/>
                  <a:gd name="connsiteX1" fmla="*/ 16626 w 332510"/>
                  <a:gd name="connsiteY1" fmla="*/ 665018 h 665018"/>
                  <a:gd name="connsiteX2" fmla="*/ 332510 w 332510"/>
                  <a:gd name="connsiteY2" fmla="*/ 188422 h 665018"/>
                  <a:gd name="connsiteX3" fmla="*/ 315884 w 332510"/>
                  <a:gd name="connsiteY3" fmla="*/ 0 h 665018"/>
                  <a:gd name="connsiteX4" fmla="*/ 0 w 332510"/>
                  <a:gd name="connsiteY4" fmla="*/ 465512 h 6650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2510" h="665018">
                    <a:moveTo>
                      <a:pt x="0" y="465512"/>
                    </a:moveTo>
                    <a:lnTo>
                      <a:pt x="16626" y="665018"/>
                    </a:lnTo>
                    <a:lnTo>
                      <a:pt x="332510" y="188422"/>
                    </a:lnTo>
                    <a:lnTo>
                      <a:pt x="315884" y="0"/>
                    </a:lnTo>
                    <a:lnTo>
                      <a:pt x="0" y="465512"/>
                    </a:lnTo>
                    <a:close/>
                  </a:path>
                </a:pathLst>
              </a:custGeom>
              <a:gradFill rotWithShape="1">
                <a:gsLst>
                  <a:gs pos="49000">
                    <a:srgbClr val="0996FF">
                      <a:alpha val="0"/>
                    </a:srgbClr>
                  </a:gs>
                  <a:gs pos="100000">
                    <a:srgbClr val="0996FF"/>
                  </a:gs>
                </a:gsLst>
                <a:lin ang="12000000" scaled="0"/>
              </a:gra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srgbClr val="000000"/>
                  </a:solidFill>
                  <a:latin typeface="Segoe UI" pitchFamily="34" charset="0"/>
                </a:endParaRPr>
              </a:p>
            </p:txBody>
          </p:sp>
          <p:sp>
            <p:nvSpPr>
              <p:cNvPr id="158" name="任意多边形​​ 28692"/>
              <p:cNvSpPr/>
              <p:nvPr/>
            </p:nvSpPr>
            <p:spPr>
              <a:xfrm>
                <a:off x="3558705" y="2201257"/>
                <a:ext cx="1026008" cy="216072"/>
              </a:xfrm>
              <a:custGeom>
                <a:avLst/>
                <a:gdLst>
                  <a:gd name="connsiteX0" fmla="*/ 0 w 1025237"/>
                  <a:gd name="connsiteY0" fmla="*/ 216131 h 216131"/>
                  <a:gd name="connsiteX1" fmla="*/ 1025237 w 1025237"/>
                  <a:gd name="connsiteY1" fmla="*/ 0 h 216131"/>
                </a:gdLst>
                <a:ahLst/>
                <a:cxnLst>
                  <a:cxn ang="0">
                    <a:pos x="connsiteX0" y="connsiteY0"/>
                  </a:cxn>
                  <a:cxn ang="0">
                    <a:pos x="connsiteX1" y="connsiteY1"/>
                  </a:cxn>
                </a:cxnLst>
                <a:rect l="l" t="t" r="r" b="b"/>
                <a:pathLst>
                  <a:path w="1025237" h="216131">
                    <a:moveTo>
                      <a:pt x="0" y="216131"/>
                    </a:moveTo>
                    <a:lnTo>
                      <a:pt x="1025237"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59" name="任意多边形​​ 28693"/>
              <p:cNvSpPr/>
              <p:nvPr/>
            </p:nvSpPr>
            <p:spPr>
              <a:xfrm>
                <a:off x="3173079" y="2040945"/>
                <a:ext cx="1648942" cy="747540"/>
              </a:xfrm>
              <a:custGeom>
                <a:avLst/>
                <a:gdLst>
                  <a:gd name="connsiteX0" fmla="*/ 0 w 1645920"/>
                  <a:gd name="connsiteY0" fmla="*/ 360218 h 748145"/>
                  <a:gd name="connsiteX1" fmla="*/ 1136072 w 1645920"/>
                  <a:gd name="connsiteY1" fmla="*/ 748145 h 748145"/>
                  <a:gd name="connsiteX2" fmla="*/ 1645920 w 1645920"/>
                  <a:gd name="connsiteY2" fmla="*/ 0 h 748145"/>
                  <a:gd name="connsiteX0" fmla="*/ 0 w 1576093"/>
                  <a:gd name="connsiteY0" fmla="*/ 503197 h 748145"/>
                  <a:gd name="connsiteX1" fmla="*/ 1066245 w 1576093"/>
                  <a:gd name="connsiteY1" fmla="*/ 748145 h 748145"/>
                  <a:gd name="connsiteX2" fmla="*/ 1576093 w 1576093"/>
                  <a:gd name="connsiteY2" fmla="*/ 0 h 748145"/>
                  <a:gd name="connsiteX0" fmla="*/ 0 w 1649245"/>
                  <a:gd name="connsiteY0" fmla="*/ 366868 h 748145"/>
                  <a:gd name="connsiteX1" fmla="*/ 1139397 w 1649245"/>
                  <a:gd name="connsiteY1" fmla="*/ 748145 h 748145"/>
                  <a:gd name="connsiteX2" fmla="*/ 1649245 w 1649245"/>
                  <a:gd name="connsiteY2" fmla="*/ 0 h 748145"/>
                </a:gdLst>
                <a:ahLst/>
                <a:cxnLst>
                  <a:cxn ang="0">
                    <a:pos x="connsiteX0" y="connsiteY0"/>
                  </a:cxn>
                  <a:cxn ang="0">
                    <a:pos x="connsiteX1" y="connsiteY1"/>
                  </a:cxn>
                  <a:cxn ang="0">
                    <a:pos x="connsiteX2" y="connsiteY2"/>
                  </a:cxn>
                </a:cxnLst>
                <a:rect l="l" t="t" r="r" b="b"/>
                <a:pathLst>
                  <a:path w="1649245" h="748145">
                    <a:moveTo>
                      <a:pt x="0" y="366868"/>
                    </a:moveTo>
                    <a:lnTo>
                      <a:pt x="1139397" y="748145"/>
                    </a:lnTo>
                    <a:lnTo>
                      <a:pt x="1649245"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60" name="任意多边形​​ 28674"/>
              <p:cNvSpPr/>
              <p:nvPr/>
            </p:nvSpPr>
            <p:spPr>
              <a:xfrm>
                <a:off x="4182762" y="2045043"/>
                <a:ext cx="630195" cy="735227"/>
              </a:xfrm>
              <a:custGeom>
                <a:avLst/>
                <a:gdLst>
                  <a:gd name="connsiteX0" fmla="*/ 135924 w 630195"/>
                  <a:gd name="connsiteY0" fmla="*/ 735227 h 735227"/>
                  <a:gd name="connsiteX1" fmla="*/ 0 w 630195"/>
                  <a:gd name="connsiteY1" fmla="*/ 691979 h 735227"/>
                  <a:gd name="connsiteX2" fmla="*/ 92676 w 630195"/>
                  <a:gd name="connsiteY2" fmla="*/ 624016 h 735227"/>
                  <a:gd name="connsiteX3" fmla="*/ 630195 w 630195"/>
                  <a:gd name="connsiteY3" fmla="*/ 0 h 735227"/>
                  <a:gd name="connsiteX4" fmla="*/ 135924 w 630195"/>
                  <a:gd name="connsiteY4" fmla="*/ 735227 h 735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195" h="735227">
                    <a:moveTo>
                      <a:pt x="135924" y="735227"/>
                    </a:moveTo>
                    <a:lnTo>
                      <a:pt x="0" y="691979"/>
                    </a:lnTo>
                    <a:lnTo>
                      <a:pt x="92676" y="624016"/>
                    </a:lnTo>
                    <a:lnTo>
                      <a:pt x="630195" y="0"/>
                    </a:lnTo>
                    <a:lnTo>
                      <a:pt x="135924" y="735227"/>
                    </a:lnTo>
                    <a:close/>
                  </a:path>
                </a:pathLst>
              </a:custGeom>
              <a:solidFill>
                <a:sysClr val="window" lastClr="FFFFFF">
                  <a:alpha val="20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grpSp>
        <p:nvGrpSpPr>
          <p:cNvPr id="161" name="组合 160"/>
          <p:cNvGrpSpPr>
            <a:grpSpLocks/>
          </p:cNvGrpSpPr>
          <p:nvPr/>
        </p:nvGrpSpPr>
        <p:grpSpPr bwMode="auto">
          <a:xfrm>
            <a:off x="5222524" y="3257554"/>
            <a:ext cx="1708661" cy="2038349"/>
            <a:chOff x="3714849" y="2286778"/>
            <a:chExt cx="1280978" cy="1528662"/>
          </a:xfrm>
        </p:grpSpPr>
        <p:sp>
          <p:nvSpPr>
            <p:cNvPr id="162" name="TextBox 29"/>
            <p:cNvSpPr txBox="1">
              <a:spLocks noChangeArrowheads="1"/>
            </p:cNvSpPr>
            <p:nvPr/>
          </p:nvSpPr>
          <p:spPr bwMode="auto">
            <a:xfrm rot="4260041">
              <a:off x="3392088" y="2935548"/>
              <a:ext cx="960777" cy="315255"/>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193" name="组合 28676"/>
            <p:cNvGrpSpPr>
              <a:grpSpLocks/>
            </p:cNvGrpSpPr>
            <p:nvPr/>
          </p:nvGrpSpPr>
          <p:grpSpPr bwMode="auto">
            <a:xfrm>
              <a:off x="3826935" y="2286778"/>
              <a:ext cx="1168892" cy="1528662"/>
              <a:chOff x="2257299" y="3187698"/>
              <a:chExt cx="1284430" cy="1678987"/>
            </a:xfrm>
          </p:grpSpPr>
          <p:sp>
            <p:nvSpPr>
              <p:cNvPr id="164" name="任意多边形​​ 11"/>
              <p:cNvSpPr>
                <a:spLocks/>
              </p:cNvSpPr>
              <p:nvPr/>
            </p:nvSpPr>
            <p:spPr bwMode="auto">
              <a:xfrm>
                <a:off x="2771109" y="3661929"/>
                <a:ext cx="770620" cy="1197782"/>
              </a:xfrm>
              <a:custGeom>
                <a:avLst/>
                <a:gdLst>
                  <a:gd name="T0" fmla="*/ 0 w 560070"/>
                  <a:gd name="T1" fmla="*/ 16686937 h 872490"/>
                  <a:gd name="T2" fmla="*/ 0 w 560070"/>
                  <a:gd name="T3" fmla="*/ 20881468 h 872490"/>
                  <a:gd name="T4" fmla="*/ 13501158 w 560070"/>
                  <a:gd name="T5" fmla="*/ 3556246 h 872490"/>
                  <a:gd name="T6" fmla="*/ 13317477 w 560070"/>
                  <a:gd name="T7" fmla="*/ 0 h 872490"/>
                  <a:gd name="T8" fmla="*/ 0 w 560070"/>
                  <a:gd name="T9" fmla="*/ 16686937 h 872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0070" h="872490">
                    <a:moveTo>
                      <a:pt x="0" y="697230"/>
                    </a:moveTo>
                    <a:lnTo>
                      <a:pt x="0" y="872490"/>
                    </a:lnTo>
                    <a:lnTo>
                      <a:pt x="560070" y="148590"/>
                    </a:lnTo>
                    <a:lnTo>
                      <a:pt x="552450" y="0"/>
                    </a:lnTo>
                    <a:lnTo>
                      <a:pt x="0" y="69723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5" name="任意多边形​​ 12"/>
              <p:cNvSpPr>
                <a:spLocks/>
              </p:cNvSpPr>
              <p:nvPr/>
            </p:nvSpPr>
            <p:spPr bwMode="auto">
              <a:xfrm>
                <a:off x="2471230" y="3395174"/>
                <a:ext cx="852563" cy="482949"/>
              </a:xfrm>
              <a:custGeom>
                <a:avLst/>
                <a:gdLst>
                  <a:gd name="T0" fmla="*/ 0 w 621030"/>
                  <a:gd name="T1" fmla="*/ 0 h 350520"/>
                  <a:gd name="T2" fmla="*/ 1538613 w 621030"/>
                  <a:gd name="T3" fmla="*/ 4196454 h 350520"/>
                  <a:gd name="T4" fmla="*/ 12761328 w 621030"/>
                  <a:gd name="T5" fmla="*/ 8579418 h 350520"/>
                  <a:gd name="T6" fmla="*/ 14752467 w 621030"/>
                  <a:gd name="T7" fmla="*/ 5222262 h 350520"/>
                  <a:gd name="T8" fmla="*/ 0 w 621030"/>
                  <a:gd name="T9" fmla="*/ 0 h 3505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1030" h="350520">
                    <a:moveTo>
                      <a:pt x="0" y="0"/>
                    </a:moveTo>
                    <a:lnTo>
                      <a:pt x="64770" y="171450"/>
                    </a:lnTo>
                    <a:lnTo>
                      <a:pt x="537210" y="350520"/>
                    </a:lnTo>
                    <a:lnTo>
                      <a:pt x="621030" y="21336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6" name="任意多边形​​ 9"/>
              <p:cNvSpPr>
                <a:spLocks/>
              </p:cNvSpPr>
              <p:nvPr/>
            </p:nvSpPr>
            <p:spPr bwMode="auto">
              <a:xfrm>
                <a:off x="2258525" y="3187698"/>
                <a:ext cx="1276230" cy="1469767"/>
              </a:xfrm>
              <a:custGeom>
                <a:avLst/>
                <a:gdLst>
                  <a:gd name="T0" fmla="*/ 3076967 w 929640"/>
                  <a:gd name="T1" fmla="*/ 2835424 h 1070610"/>
                  <a:gd name="T2" fmla="*/ 7039487 w 929640"/>
                  <a:gd name="T3" fmla="*/ 14137529 h 1070610"/>
                  <a:gd name="T4" fmla="*/ 12983257 w 929640"/>
                  <a:gd name="T5" fmla="*/ 6734987 h 1070610"/>
                  <a:gd name="T6" fmla="*/ 3076967 w 929640"/>
                  <a:gd name="T7" fmla="*/ 2835424 h 1070610"/>
                  <a:gd name="T8" fmla="*/ 0 w 929640"/>
                  <a:gd name="T9" fmla="*/ 0 h 1070610"/>
                  <a:gd name="T10" fmla="*/ 16114233 w 929640"/>
                  <a:gd name="T11" fmla="*/ 6080663 h 1070610"/>
                  <a:gd name="T12" fmla="*/ 6406065 w 929640"/>
                  <a:gd name="T13" fmla="*/ 18572458 h 1070610"/>
                  <a:gd name="T14" fmla="*/ 0 w 929640"/>
                  <a:gd name="T15" fmla="*/ 0 h 107061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29640" h="1070610">
                    <a:moveTo>
                      <a:pt x="177512" y="163448"/>
                    </a:moveTo>
                    <a:lnTo>
                      <a:pt x="406112" y="814958"/>
                    </a:lnTo>
                    <a:lnTo>
                      <a:pt x="749012" y="388238"/>
                    </a:lnTo>
                    <a:lnTo>
                      <a:pt x="177512" y="163448"/>
                    </a:lnTo>
                    <a:close/>
                    <a:moveTo>
                      <a:pt x="0" y="0"/>
                    </a:moveTo>
                    <a:lnTo>
                      <a:pt x="929640" y="350520"/>
                    </a:lnTo>
                    <a:lnTo>
                      <a:pt x="369570" y="107061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7" name="任意多边形​​ 10"/>
              <p:cNvSpPr>
                <a:spLocks/>
              </p:cNvSpPr>
              <p:nvPr/>
            </p:nvSpPr>
            <p:spPr bwMode="auto">
              <a:xfrm>
                <a:off x="2262012" y="3192928"/>
                <a:ext cx="516071" cy="1673757"/>
              </a:xfrm>
              <a:custGeom>
                <a:avLst/>
                <a:gdLst>
                  <a:gd name="T0" fmla="*/ 0 w 369570"/>
                  <a:gd name="T1" fmla="*/ 0 h 1203960"/>
                  <a:gd name="T2" fmla="*/ 320914 w 369570"/>
                  <a:gd name="T3" fmla="*/ 3708853 h 1203960"/>
                  <a:gd name="T4" fmla="*/ 10376838 w 369570"/>
                  <a:gd name="T5" fmla="*/ 32555512 h 1203960"/>
                  <a:gd name="T6" fmla="*/ 10376838 w 369570"/>
                  <a:gd name="T7" fmla="*/ 28331534 h 1203960"/>
                  <a:gd name="T8" fmla="*/ 0 w 369570"/>
                  <a:gd name="T9" fmla="*/ 0 h 12039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9570" h="1203960">
                    <a:moveTo>
                      <a:pt x="0" y="0"/>
                    </a:moveTo>
                    <a:lnTo>
                      <a:pt x="11430" y="137160"/>
                    </a:lnTo>
                    <a:lnTo>
                      <a:pt x="369570" y="1203960"/>
                    </a:lnTo>
                    <a:lnTo>
                      <a:pt x="369570" y="104775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8" name="任意多边形​​ 37892"/>
              <p:cNvSpPr/>
              <p:nvPr/>
            </p:nvSpPr>
            <p:spPr>
              <a:xfrm>
                <a:off x="2495639" y="3407379"/>
                <a:ext cx="796772" cy="315572"/>
              </a:xfrm>
              <a:custGeom>
                <a:avLst/>
                <a:gdLst>
                  <a:gd name="connsiteX0" fmla="*/ 0 w 797391"/>
                  <a:gd name="connsiteY0" fmla="*/ 0 h 316357"/>
                  <a:gd name="connsiteX1" fmla="*/ 797391 w 797391"/>
                  <a:gd name="connsiteY1" fmla="*/ 316357 h 316357"/>
                </a:gdLst>
                <a:ahLst/>
                <a:cxnLst>
                  <a:cxn ang="0">
                    <a:pos x="connsiteX0" y="connsiteY0"/>
                  </a:cxn>
                  <a:cxn ang="0">
                    <a:pos x="connsiteX1" y="connsiteY1"/>
                  </a:cxn>
                </a:cxnLst>
                <a:rect l="l" t="t" r="r" b="b"/>
                <a:pathLst>
                  <a:path w="797391" h="316357">
                    <a:moveTo>
                      <a:pt x="0" y="0"/>
                    </a:moveTo>
                    <a:lnTo>
                      <a:pt x="797391" y="316357"/>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69" name="任意多边形​​ 37893"/>
              <p:cNvSpPr/>
              <p:nvPr/>
            </p:nvSpPr>
            <p:spPr>
              <a:xfrm>
                <a:off x="2256781" y="3189441"/>
                <a:ext cx="1271001" cy="1452333"/>
              </a:xfrm>
              <a:custGeom>
                <a:avLst/>
                <a:gdLst>
                  <a:gd name="connsiteX0" fmla="*/ 0 w 1269759"/>
                  <a:gd name="connsiteY0" fmla="*/ 0 h 1451772"/>
                  <a:gd name="connsiteX1" fmla="*/ 520038 w 1269759"/>
                  <a:gd name="connsiteY1" fmla="*/ 1451772 h 1451772"/>
                  <a:gd name="connsiteX2" fmla="*/ 1269759 w 1269759"/>
                  <a:gd name="connsiteY2" fmla="*/ 481035 h 1451772"/>
                </a:gdLst>
                <a:ahLst/>
                <a:cxnLst>
                  <a:cxn ang="0">
                    <a:pos x="connsiteX0" y="connsiteY0"/>
                  </a:cxn>
                  <a:cxn ang="0">
                    <a:pos x="connsiteX1" y="connsiteY1"/>
                  </a:cxn>
                  <a:cxn ang="0">
                    <a:pos x="connsiteX2" y="connsiteY2"/>
                  </a:cxn>
                </a:cxnLst>
                <a:rect l="l" t="t" r="r" b="b"/>
                <a:pathLst>
                  <a:path w="1269759" h="1451772">
                    <a:moveTo>
                      <a:pt x="0" y="0"/>
                    </a:moveTo>
                    <a:lnTo>
                      <a:pt x="520038" y="1451772"/>
                    </a:lnTo>
                    <a:lnTo>
                      <a:pt x="1269759" y="481035"/>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70" name="任意多边形​​ 1"/>
              <p:cNvSpPr/>
              <p:nvPr/>
            </p:nvSpPr>
            <p:spPr>
              <a:xfrm>
                <a:off x="2897659" y="3429000"/>
                <a:ext cx="630195" cy="605481"/>
              </a:xfrm>
              <a:custGeom>
                <a:avLst/>
                <a:gdLst>
                  <a:gd name="connsiteX0" fmla="*/ 0 w 630195"/>
                  <a:gd name="connsiteY0" fmla="*/ 0 h 605481"/>
                  <a:gd name="connsiteX1" fmla="*/ 630195 w 630195"/>
                  <a:gd name="connsiteY1" fmla="*/ 240957 h 605481"/>
                  <a:gd name="connsiteX2" fmla="*/ 339811 w 630195"/>
                  <a:gd name="connsiteY2" fmla="*/ 605481 h 605481"/>
                  <a:gd name="connsiteX3" fmla="*/ 512806 w 630195"/>
                  <a:gd name="connsiteY3" fmla="*/ 290384 h 605481"/>
                  <a:gd name="connsiteX4" fmla="*/ 0 w 630195"/>
                  <a:gd name="connsiteY4" fmla="*/ 0 h 60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0195" h="605481">
                    <a:moveTo>
                      <a:pt x="0" y="0"/>
                    </a:moveTo>
                    <a:lnTo>
                      <a:pt x="630195" y="240957"/>
                    </a:lnTo>
                    <a:lnTo>
                      <a:pt x="339811" y="605481"/>
                    </a:lnTo>
                    <a:lnTo>
                      <a:pt x="512806" y="290384"/>
                    </a:lnTo>
                    <a:lnTo>
                      <a:pt x="0" y="0"/>
                    </a:lnTo>
                    <a:close/>
                  </a:path>
                </a:pathLst>
              </a:custGeom>
              <a:solidFill>
                <a:sysClr val="window" lastClr="FFFFFF">
                  <a:alpha val="17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sp>
            <p:nvSpPr>
              <p:cNvPr id="171" name="任意多边形​​ 2"/>
              <p:cNvSpPr/>
              <p:nvPr/>
            </p:nvSpPr>
            <p:spPr>
              <a:xfrm>
                <a:off x="2780271" y="3676136"/>
                <a:ext cx="759940" cy="976184"/>
              </a:xfrm>
              <a:custGeom>
                <a:avLst/>
                <a:gdLst>
                  <a:gd name="connsiteX0" fmla="*/ 0 w 265670"/>
                  <a:gd name="connsiteY0" fmla="*/ 315097 h 315097"/>
                  <a:gd name="connsiteX1" fmla="*/ 265670 w 265670"/>
                  <a:gd name="connsiteY1" fmla="*/ 197708 h 315097"/>
                  <a:gd name="connsiteX2" fmla="*/ 253313 w 265670"/>
                  <a:gd name="connsiteY2" fmla="*/ 0 h 315097"/>
                  <a:gd name="connsiteX3" fmla="*/ 0 w 265670"/>
                  <a:gd name="connsiteY3" fmla="*/ 315097 h 315097"/>
                  <a:gd name="connsiteX0" fmla="*/ 0 w 759940"/>
                  <a:gd name="connsiteY0" fmla="*/ 976184 h 976184"/>
                  <a:gd name="connsiteX1" fmla="*/ 759940 w 759940"/>
                  <a:gd name="connsiteY1" fmla="*/ 197708 h 976184"/>
                  <a:gd name="connsiteX2" fmla="*/ 747583 w 759940"/>
                  <a:gd name="connsiteY2" fmla="*/ 0 h 976184"/>
                  <a:gd name="connsiteX3" fmla="*/ 0 w 759940"/>
                  <a:gd name="connsiteY3" fmla="*/ 976184 h 976184"/>
                </a:gdLst>
                <a:ahLst/>
                <a:cxnLst>
                  <a:cxn ang="0">
                    <a:pos x="connsiteX0" y="connsiteY0"/>
                  </a:cxn>
                  <a:cxn ang="0">
                    <a:pos x="connsiteX1" y="connsiteY1"/>
                  </a:cxn>
                  <a:cxn ang="0">
                    <a:pos x="connsiteX2" y="connsiteY2"/>
                  </a:cxn>
                  <a:cxn ang="0">
                    <a:pos x="connsiteX3" y="connsiteY3"/>
                  </a:cxn>
                </a:cxnLst>
                <a:rect l="l" t="t" r="r" b="b"/>
                <a:pathLst>
                  <a:path w="759940" h="976184">
                    <a:moveTo>
                      <a:pt x="0" y="976184"/>
                    </a:moveTo>
                    <a:lnTo>
                      <a:pt x="759940" y="197708"/>
                    </a:lnTo>
                    <a:lnTo>
                      <a:pt x="747583" y="0"/>
                    </a:lnTo>
                    <a:lnTo>
                      <a:pt x="0" y="976184"/>
                    </a:lnTo>
                    <a:close/>
                  </a:path>
                </a:pathLst>
              </a:custGeom>
              <a:solidFill>
                <a:sysClr val="window" lastClr="FFFFFF">
                  <a:alpha val="18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grpSp>
        <p:nvGrpSpPr>
          <p:cNvPr id="172" name="组合 171"/>
          <p:cNvGrpSpPr>
            <a:grpSpLocks/>
          </p:cNvGrpSpPr>
          <p:nvPr/>
        </p:nvGrpSpPr>
        <p:grpSpPr bwMode="auto">
          <a:xfrm>
            <a:off x="9417940" y="2296588"/>
            <a:ext cx="1629621" cy="1739901"/>
            <a:chOff x="6861141" y="1565793"/>
            <a:chExt cx="1222352" cy="1304708"/>
          </a:xfrm>
        </p:grpSpPr>
        <p:sp>
          <p:nvSpPr>
            <p:cNvPr id="173" name="TextBox 29"/>
            <p:cNvSpPr txBox="1">
              <a:spLocks noChangeArrowheads="1"/>
            </p:cNvSpPr>
            <p:nvPr/>
          </p:nvSpPr>
          <p:spPr bwMode="auto">
            <a:xfrm rot="3389302">
              <a:off x="7402338" y="1919174"/>
              <a:ext cx="960680" cy="315417"/>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178" name="组合 28679"/>
            <p:cNvGrpSpPr>
              <a:grpSpLocks/>
            </p:cNvGrpSpPr>
            <p:nvPr/>
          </p:nvGrpSpPr>
          <p:grpSpPr bwMode="auto">
            <a:xfrm>
              <a:off x="6861141" y="1565793"/>
              <a:ext cx="1222352" cy="1304708"/>
              <a:chOff x="5591908" y="2396228"/>
              <a:chExt cx="1341693" cy="1433512"/>
            </a:xfrm>
          </p:grpSpPr>
          <p:sp>
            <p:nvSpPr>
              <p:cNvPr id="175" name="任意多边形​​ 3"/>
              <p:cNvSpPr>
                <a:spLocks/>
              </p:cNvSpPr>
              <p:nvPr/>
            </p:nvSpPr>
            <p:spPr bwMode="auto">
              <a:xfrm>
                <a:off x="6112904" y="2629915"/>
                <a:ext cx="517510" cy="809184"/>
              </a:xfrm>
              <a:custGeom>
                <a:avLst/>
                <a:gdLst>
                  <a:gd name="T0" fmla="*/ 25233 w 521637"/>
                  <a:gd name="T1" fmla="*/ 0 h 797799"/>
                  <a:gd name="T2" fmla="*/ 0 w 521637"/>
                  <a:gd name="T3" fmla="*/ 237230 h 797799"/>
                  <a:gd name="T4" fmla="*/ 285976 w 521637"/>
                  <a:gd name="T5" fmla="*/ 839161 h 797799"/>
                  <a:gd name="T6" fmla="*/ 476627 w 521637"/>
                  <a:gd name="T7" fmla="*/ 920599 h 797799"/>
                  <a:gd name="T8" fmla="*/ 25233 w 521637"/>
                  <a:gd name="T9" fmla="*/ 0 h 79779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1637" h="797799">
                    <a:moveTo>
                      <a:pt x="27616" y="0"/>
                    </a:moveTo>
                    <a:lnTo>
                      <a:pt x="0" y="205587"/>
                    </a:lnTo>
                    <a:lnTo>
                      <a:pt x="312982" y="727224"/>
                    </a:lnTo>
                    <a:lnTo>
                      <a:pt x="521637" y="797799"/>
                    </a:lnTo>
                    <a:lnTo>
                      <a:pt x="27616" y="0"/>
                    </a:lnTo>
                    <a:close/>
                  </a:path>
                </a:pathLst>
              </a:custGeom>
              <a:gradFill flip="none" rotWithShape="1">
                <a:gsLst>
                  <a:gs pos="0">
                    <a:srgbClr val="6C0000"/>
                  </a:gs>
                  <a:gs pos="100000">
                    <a:srgbClr val="C00000">
                      <a:shade val="675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176" name="任意多边形​​ 21"/>
              <p:cNvSpPr>
                <a:spLocks/>
              </p:cNvSpPr>
              <p:nvPr/>
            </p:nvSpPr>
            <p:spPr bwMode="auto">
              <a:xfrm>
                <a:off x="5764412" y="2635146"/>
                <a:ext cx="379856" cy="563291"/>
              </a:xfrm>
              <a:custGeom>
                <a:avLst/>
                <a:gdLst>
                  <a:gd name="T0" fmla="*/ 4388804 w 285750"/>
                  <a:gd name="T1" fmla="*/ 1252802 h 461010"/>
                  <a:gd name="T2" fmla="*/ 1516144 w 285750"/>
                  <a:gd name="T3" fmla="*/ 3295924 h 461010"/>
                  <a:gd name="T4" fmla="*/ 0 w 285750"/>
                  <a:gd name="T5" fmla="*/ 2996297 h 461010"/>
                  <a:gd name="T6" fmla="*/ 4737936 w 285750"/>
                  <a:gd name="T7" fmla="*/ 0 h 461010"/>
                  <a:gd name="T8" fmla="*/ 4388804 w 285750"/>
                  <a:gd name="T9" fmla="*/ 1252802 h 4610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750" h="461010">
                    <a:moveTo>
                      <a:pt x="264694" y="175233"/>
                    </a:moveTo>
                    <a:lnTo>
                      <a:pt x="91440" y="461010"/>
                    </a:lnTo>
                    <a:lnTo>
                      <a:pt x="0" y="419100"/>
                    </a:lnTo>
                    <a:lnTo>
                      <a:pt x="285750" y="0"/>
                    </a:lnTo>
                    <a:lnTo>
                      <a:pt x="264694" y="175233"/>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177" name="任意多边形​​ 18"/>
              <p:cNvSpPr>
                <a:spLocks/>
              </p:cNvSpPr>
              <p:nvPr/>
            </p:nvSpPr>
            <p:spPr bwMode="auto">
              <a:xfrm>
                <a:off x="5602363" y="2396228"/>
                <a:ext cx="1331238" cy="1253886"/>
              </a:xfrm>
              <a:custGeom>
                <a:avLst/>
                <a:gdLst>
                  <a:gd name="T0" fmla="*/ 5175197 w 1002030"/>
                  <a:gd name="T1" fmla="*/ 2367036 h 944880"/>
                  <a:gd name="T2" fmla="*/ 2050549 w 1002030"/>
                  <a:gd name="T3" fmla="*/ 7237868 h 944880"/>
                  <a:gd name="T4" fmla="*/ 9715701 w 1002030"/>
                  <a:gd name="T5" fmla="*/ 9819401 h 944880"/>
                  <a:gd name="T6" fmla="*/ 5175197 w 1002030"/>
                  <a:gd name="T7" fmla="*/ 2367036 h 944880"/>
                  <a:gd name="T8" fmla="*/ 4882263 w 1002030"/>
                  <a:gd name="T9" fmla="*/ 0 h 944880"/>
                  <a:gd name="T10" fmla="*/ 12840352 w 1002030"/>
                  <a:gd name="T11" fmla="*/ 12079644 h 944880"/>
                  <a:gd name="T12" fmla="*/ 0 w 1002030"/>
                  <a:gd name="T13" fmla="*/ 7842035 h 944880"/>
                  <a:gd name="T14" fmla="*/ 4882263 w 1002030"/>
                  <a:gd name="T15" fmla="*/ 0 h 9448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2030" h="944880">
                    <a:moveTo>
                      <a:pt x="403860" y="185152"/>
                    </a:moveTo>
                    <a:lnTo>
                      <a:pt x="160020" y="566152"/>
                    </a:lnTo>
                    <a:lnTo>
                      <a:pt x="758190" y="768082"/>
                    </a:lnTo>
                    <a:lnTo>
                      <a:pt x="403860" y="185152"/>
                    </a:lnTo>
                    <a:close/>
                    <a:moveTo>
                      <a:pt x="381000" y="0"/>
                    </a:moveTo>
                    <a:lnTo>
                      <a:pt x="1002030" y="944880"/>
                    </a:lnTo>
                    <a:lnTo>
                      <a:pt x="0" y="613410"/>
                    </a:lnTo>
                    <a:lnTo>
                      <a:pt x="38100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78" name="任意多边形​​ 20"/>
              <p:cNvSpPr>
                <a:spLocks/>
              </p:cNvSpPr>
              <p:nvPr/>
            </p:nvSpPr>
            <p:spPr bwMode="auto">
              <a:xfrm>
                <a:off x="5598878" y="3198437"/>
                <a:ext cx="1329496" cy="631303"/>
              </a:xfrm>
              <a:custGeom>
                <a:avLst/>
                <a:gdLst>
                  <a:gd name="T0" fmla="*/ 129648 w 1002030"/>
                  <a:gd name="T1" fmla="*/ 0 h 476250"/>
                  <a:gd name="T2" fmla="*/ 0 w 1002030"/>
                  <a:gd name="T3" fmla="*/ 2445274 h 476250"/>
                  <a:gd name="T4" fmla="*/ 16723162 w 1002030"/>
                  <a:gd name="T5" fmla="*/ 8043646 h 476250"/>
                  <a:gd name="T6" fmla="*/ 17047248 w 1002030"/>
                  <a:gd name="T7" fmla="*/ 5598379 h 476250"/>
                  <a:gd name="T8" fmla="*/ 129648 w 1002030"/>
                  <a:gd name="T9" fmla="*/ 0 h 4762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2030" h="476250">
                    <a:moveTo>
                      <a:pt x="7620" y="0"/>
                    </a:moveTo>
                    <a:lnTo>
                      <a:pt x="0" y="144780"/>
                    </a:lnTo>
                    <a:lnTo>
                      <a:pt x="982980" y="476250"/>
                    </a:lnTo>
                    <a:lnTo>
                      <a:pt x="1002030" y="331470"/>
                    </a:lnTo>
                    <a:lnTo>
                      <a:pt x="762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3500000" scaled="1"/>
                <a:tileRect/>
              </a:gradFill>
              <a:ln>
                <a:noFill/>
              </a:ln>
              <a:extLst/>
            </p:spPr>
            <p:txBody>
              <a:bodyPr/>
              <a:lstStyle/>
              <a:p>
                <a:pPr>
                  <a:defRPr/>
                </a:pPr>
                <a:endParaRPr lang="zh-CN" altLang="en-US" sz="2400" kern="0">
                  <a:solidFill>
                    <a:sysClr val="windowText" lastClr="000000"/>
                  </a:solidFill>
                </a:endParaRPr>
              </a:p>
            </p:txBody>
          </p:sp>
          <p:sp>
            <p:nvSpPr>
              <p:cNvPr id="179" name="任意多边形​​ 37908"/>
              <p:cNvSpPr/>
              <p:nvPr/>
            </p:nvSpPr>
            <p:spPr>
              <a:xfrm>
                <a:off x="5612818" y="3203668"/>
                <a:ext cx="1312072" cy="434240"/>
              </a:xfrm>
              <a:custGeom>
                <a:avLst/>
                <a:gdLst>
                  <a:gd name="connsiteX0" fmla="*/ 0 w 1312190"/>
                  <a:gd name="connsiteY0" fmla="*/ 0 h 433953"/>
                  <a:gd name="connsiteX1" fmla="*/ 1312190 w 1312190"/>
                  <a:gd name="connsiteY1" fmla="*/ 433953 h 433953"/>
                </a:gdLst>
                <a:ahLst/>
                <a:cxnLst>
                  <a:cxn ang="0">
                    <a:pos x="connsiteX0" y="connsiteY0"/>
                  </a:cxn>
                  <a:cxn ang="0">
                    <a:pos x="connsiteX1" y="connsiteY1"/>
                  </a:cxn>
                </a:cxnLst>
                <a:rect l="l" t="t" r="r" b="b"/>
                <a:pathLst>
                  <a:path w="1312190" h="433953">
                    <a:moveTo>
                      <a:pt x="0" y="0"/>
                    </a:moveTo>
                    <a:lnTo>
                      <a:pt x="1312190" y="433953"/>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0" name="任意多边形​​ 37909"/>
              <p:cNvSpPr/>
              <p:nvPr/>
            </p:nvSpPr>
            <p:spPr>
              <a:xfrm>
                <a:off x="5820171" y="2640378"/>
                <a:ext cx="320612" cy="502252"/>
              </a:xfrm>
              <a:custGeom>
                <a:avLst/>
                <a:gdLst>
                  <a:gd name="connsiteX0" fmla="*/ 0 w 320298"/>
                  <a:gd name="connsiteY0" fmla="*/ 501112 h 501112"/>
                  <a:gd name="connsiteX1" fmla="*/ 320298 w 320298"/>
                  <a:gd name="connsiteY1" fmla="*/ 0 h 501112"/>
                </a:gdLst>
                <a:ahLst/>
                <a:cxnLst>
                  <a:cxn ang="0">
                    <a:pos x="connsiteX0" y="connsiteY0"/>
                  </a:cxn>
                  <a:cxn ang="0">
                    <a:pos x="connsiteX1" y="connsiteY1"/>
                  </a:cxn>
                </a:cxnLst>
                <a:rect l="l" t="t" r="r" b="b"/>
                <a:pathLst>
                  <a:path w="320298" h="501112">
                    <a:moveTo>
                      <a:pt x="0" y="501112"/>
                    </a:moveTo>
                    <a:lnTo>
                      <a:pt x="320298"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1" name="任意多边形​​ 37911"/>
              <p:cNvSpPr/>
              <p:nvPr/>
            </p:nvSpPr>
            <p:spPr>
              <a:xfrm>
                <a:off x="6133813" y="2640378"/>
                <a:ext cx="486145" cy="779537"/>
              </a:xfrm>
              <a:custGeom>
                <a:avLst/>
                <a:gdLst>
                  <a:gd name="connsiteX0" fmla="*/ 0 w 485614"/>
                  <a:gd name="connsiteY0" fmla="*/ 0 h 780082"/>
                  <a:gd name="connsiteX1" fmla="*/ 485614 w 485614"/>
                  <a:gd name="connsiteY1" fmla="*/ 780082 h 780082"/>
                </a:gdLst>
                <a:ahLst/>
                <a:cxnLst>
                  <a:cxn ang="0">
                    <a:pos x="connsiteX0" y="connsiteY0"/>
                  </a:cxn>
                  <a:cxn ang="0">
                    <a:pos x="connsiteX1" y="connsiteY1"/>
                  </a:cxn>
                </a:cxnLst>
                <a:rect l="l" t="t" r="r" b="b"/>
                <a:pathLst>
                  <a:path w="485614" h="780082">
                    <a:moveTo>
                      <a:pt x="0" y="0"/>
                    </a:moveTo>
                    <a:lnTo>
                      <a:pt x="485614" y="780082"/>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2" name="任意多边形​​ 28673"/>
              <p:cNvSpPr/>
              <p:nvPr/>
            </p:nvSpPr>
            <p:spPr>
              <a:xfrm>
                <a:off x="5609968" y="2397211"/>
                <a:ext cx="500448" cy="852616"/>
              </a:xfrm>
              <a:custGeom>
                <a:avLst/>
                <a:gdLst>
                  <a:gd name="connsiteX0" fmla="*/ 0 w 500448"/>
                  <a:gd name="connsiteY0" fmla="*/ 803189 h 852616"/>
                  <a:gd name="connsiteX1" fmla="*/ 148281 w 500448"/>
                  <a:gd name="connsiteY1" fmla="*/ 852616 h 852616"/>
                  <a:gd name="connsiteX2" fmla="*/ 500448 w 500448"/>
                  <a:gd name="connsiteY2" fmla="*/ 0 h 852616"/>
                  <a:gd name="connsiteX3" fmla="*/ 0 w 500448"/>
                  <a:gd name="connsiteY3" fmla="*/ 803189 h 852616"/>
                </a:gdLst>
                <a:ahLst/>
                <a:cxnLst>
                  <a:cxn ang="0">
                    <a:pos x="connsiteX0" y="connsiteY0"/>
                  </a:cxn>
                  <a:cxn ang="0">
                    <a:pos x="connsiteX1" y="connsiteY1"/>
                  </a:cxn>
                  <a:cxn ang="0">
                    <a:pos x="connsiteX2" y="connsiteY2"/>
                  </a:cxn>
                  <a:cxn ang="0">
                    <a:pos x="connsiteX3" y="connsiteY3"/>
                  </a:cxn>
                </a:cxnLst>
                <a:rect l="l" t="t" r="r" b="b"/>
                <a:pathLst>
                  <a:path w="500448" h="852616">
                    <a:moveTo>
                      <a:pt x="0" y="803189"/>
                    </a:moveTo>
                    <a:lnTo>
                      <a:pt x="148281" y="852616"/>
                    </a:lnTo>
                    <a:lnTo>
                      <a:pt x="500448" y="0"/>
                    </a:lnTo>
                    <a:lnTo>
                      <a:pt x="0" y="803189"/>
                    </a:lnTo>
                    <a:close/>
                  </a:path>
                </a:pathLst>
              </a:custGeom>
              <a:solidFill>
                <a:sysClr val="window" lastClr="FFFFFF">
                  <a:alpha val="15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sp>
            <p:nvSpPr>
              <p:cNvPr id="183" name="任意多边形​​ 28675"/>
              <p:cNvSpPr/>
              <p:nvPr/>
            </p:nvSpPr>
            <p:spPr>
              <a:xfrm>
                <a:off x="5591908" y="3205424"/>
                <a:ext cx="1306285" cy="617974"/>
              </a:xfrm>
              <a:custGeom>
                <a:avLst/>
                <a:gdLst>
                  <a:gd name="connsiteX0" fmla="*/ 15072 w 1306285"/>
                  <a:gd name="connsiteY0" fmla="*/ 0 h 617974"/>
                  <a:gd name="connsiteX1" fmla="*/ 1306285 w 1306285"/>
                  <a:gd name="connsiteY1" fmla="*/ 617974 h 617974"/>
                  <a:gd name="connsiteX2" fmla="*/ 0 w 1306285"/>
                  <a:gd name="connsiteY2" fmla="*/ 180871 h 617974"/>
                  <a:gd name="connsiteX3" fmla="*/ 15072 w 1306285"/>
                  <a:gd name="connsiteY3" fmla="*/ 0 h 617974"/>
                </a:gdLst>
                <a:ahLst/>
                <a:cxnLst>
                  <a:cxn ang="0">
                    <a:pos x="connsiteX0" y="connsiteY0"/>
                  </a:cxn>
                  <a:cxn ang="0">
                    <a:pos x="connsiteX1" y="connsiteY1"/>
                  </a:cxn>
                  <a:cxn ang="0">
                    <a:pos x="connsiteX2" y="connsiteY2"/>
                  </a:cxn>
                  <a:cxn ang="0">
                    <a:pos x="connsiteX3" y="connsiteY3"/>
                  </a:cxn>
                </a:cxnLst>
                <a:rect l="l" t="t" r="r" b="b"/>
                <a:pathLst>
                  <a:path w="1306285" h="617974">
                    <a:moveTo>
                      <a:pt x="15072" y="0"/>
                    </a:moveTo>
                    <a:lnTo>
                      <a:pt x="1306285" y="617974"/>
                    </a:lnTo>
                    <a:lnTo>
                      <a:pt x="0" y="180871"/>
                    </a:lnTo>
                    <a:lnTo>
                      <a:pt x="15072" y="0"/>
                    </a:lnTo>
                    <a:close/>
                  </a:path>
                </a:pathLst>
              </a:custGeom>
              <a:solidFill>
                <a:sysClr val="window" lastClr="FFFFFF">
                  <a:alpha val="6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grpSp>
        <p:nvGrpSpPr>
          <p:cNvPr id="184" name="组合 183"/>
          <p:cNvGrpSpPr>
            <a:grpSpLocks/>
          </p:cNvGrpSpPr>
          <p:nvPr/>
        </p:nvGrpSpPr>
        <p:grpSpPr bwMode="auto">
          <a:xfrm>
            <a:off x="7583032" y="4474636"/>
            <a:ext cx="2526971" cy="1569183"/>
            <a:chOff x="5484709" y="3198724"/>
            <a:chExt cx="1895656" cy="1176951"/>
          </a:xfrm>
        </p:grpSpPr>
        <p:sp>
          <p:nvSpPr>
            <p:cNvPr id="185" name="TextBox 29"/>
            <p:cNvSpPr txBox="1">
              <a:spLocks noChangeArrowheads="1"/>
            </p:cNvSpPr>
            <p:nvPr/>
          </p:nvSpPr>
          <p:spPr bwMode="auto">
            <a:xfrm rot="20719236">
              <a:off x="6056063" y="4060235"/>
              <a:ext cx="960932" cy="315440"/>
            </a:xfrm>
            <a:prstGeom prst="rect">
              <a:avLst/>
            </a:prstGeom>
            <a:noFill/>
            <a:ln>
              <a:noFill/>
            </a:ln>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2133" kern="0" dirty="0">
                  <a:solidFill>
                    <a:sysClr val="windowText" lastClr="000000"/>
                  </a:solidFill>
                  <a:latin typeface="微软雅黑" pitchFamily="34" charset="-122"/>
                  <a:ea typeface="微软雅黑" pitchFamily="34" charset="-122"/>
                </a:rPr>
                <a:t>添加标题</a:t>
              </a:r>
            </a:p>
          </p:txBody>
        </p:sp>
        <p:grpSp>
          <p:nvGrpSpPr>
            <p:cNvPr id="6166" name="组合 28677"/>
            <p:cNvGrpSpPr>
              <a:grpSpLocks/>
            </p:cNvGrpSpPr>
            <p:nvPr/>
          </p:nvGrpSpPr>
          <p:grpSpPr bwMode="auto">
            <a:xfrm>
              <a:off x="5484709" y="3198724"/>
              <a:ext cx="1895656" cy="1158778"/>
              <a:chOff x="4066843" y="4113378"/>
              <a:chExt cx="2082800" cy="1273175"/>
            </a:xfrm>
          </p:grpSpPr>
          <p:sp>
            <p:nvSpPr>
              <p:cNvPr id="187" name="任意多边形​​ 17"/>
              <p:cNvSpPr>
                <a:spLocks/>
              </p:cNvSpPr>
              <p:nvPr/>
            </p:nvSpPr>
            <p:spPr bwMode="auto">
              <a:xfrm>
                <a:off x="4827396" y="4272111"/>
                <a:ext cx="896616" cy="422124"/>
              </a:xfrm>
              <a:custGeom>
                <a:avLst/>
                <a:gdLst>
                  <a:gd name="T0" fmla="*/ 17714292 w 643890"/>
                  <a:gd name="T1" fmla="*/ 5522422 h 308610"/>
                  <a:gd name="T2" fmla="*/ 11425199 w 643890"/>
                  <a:gd name="T3" fmla="*/ 7100260 h 308610"/>
                  <a:gd name="T4" fmla="*/ 314452 w 643890"/>
                  <a:gd name="T5" fmla="*/ 3856922 h 308610"/>
                  <a:gd name="T6" fmla="*/ 0 w 643890"/>
                  <a:gd name="T7" fmla="*/ 0 h 308610"/>
                  <a:gd name="T8" fmla="*/ 17714292 w 643890"/>
                  <a:gd name="T9" fmla="*/ 5522422 h 3086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43890" h="308610">
                    <a:moveTo>
                      <a:pt x="643890" y="240030"/>
                    </a:moveTo>
                    <a:lnTo>
                      <a:pt x="415290" y="308610"/>
                    </a:lnTo>
                    <a:lnTo>
                      <a:pt x="11430" y="167640"/>
                    </a:lnTo>
                    <a:lnTo>
                      <a:pt x="0" y="0"/>
                    </a:lnTo>
                    <a:lnTo>
                      <a:pt x="643890" y="24003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88" name="任意多边形​​ 16"/>
              <p:cNvSpPr/>
              <p:nvPr/>
            </p:nvSpPr>
            <p:spPr bwMode="auto">
              <a:xfrm>
                <a:off x="4394788" y="4277344"/>
                <a:ext cx="448307" cy="711680"/>
              </a:xfrm>
              <a:custGeom>
                <a:avLst/>
                <a:gdLst>
                  <a:gd name="connsiteX0" fmla="*/ 102870 w 304800"/>
                  <a:gd name="connsiteY0" fmla="*/ 472440 h 491490"/>
                  <a:gd name="connsiteX1" fmla="*/ 304800 w 304800"/>
                  <a:gd name="connsiteY1" fmla="*/ 148590 h 491490"/>
                  <a:gd name="connsiteX2" fmla="*/ 300990 w 304800"/>
                  <a:gd name="connsiteY2" fmla="*/ 0 h 491490"/>
                  <a:gd name="connsiteX3" fmla="*/ 0 w 304800"/>
                  <a:gd name="connsiteY3" fmla="*/ 491490 h 491490"/>
                  <a:gd name="connsiteX4" fmla="*/ 102870 w 304800"/>
                  <a:gd name="connsiteY4" fmla="*/ 472440 h 4914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491490">
                    <a:moveTo>
                      <a:pt x="102870" y="472440"/>
                    </a:moveTo>
                    <a:lnTo>
                      <a:pt x="304800" y="148590"/>
                    </a:lnTo>
                    <a:lnTo>
                      <a:pt x="300990" y="0"/>
                    </a:lnTo>
                    <a:lnTo>
                      <a:pt x="0" y="491490"/>
                    </a:lnTo>
                    <a:lnTo>
                      <a:pt x="102870" y="472440"/>
                    </a:lnTo>
                    <a:close/>
                  </a:path>
                </a:pathLst>
              </a:custGeom>
              <a:solidFill>
                <a:srgbClr val="00517E"/>
              </a:solidFill>
              <a:ln w="25400" cap="flat" cmpd="sng" algn="ctr">
                <a:no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89" name="任意多边形​​ 13"/>
              <p:cNvSpPr>
                <a:spLocks/>
              </p:cNvSpPr>
              <p:nvPr/>
            </p:nvSpPr>
            <p:spPr bwMode="auto">
              <a:xfrm>
                <a:off x="4066843" y="4113378"/>
                <a:ext cx="2082800" cy="1072754"/>
              </a:xfrm>
              <a:custGeom>
                <a:avLst/>
                <a:gdLst>
                  <a:gd name="T0" fmla="*/ 9082278 w 1531620"/>
                  <a:gd name="T1" fmla="*/ 2102063 h 788670"/>
                  <a:gd name="T2" fmla="*/ 4235148 w 1531620"/>
                  <a:gd name="T3" fmla="*/ 9900741 h 788670"/>
                  <a:gd name="T4" fmla="*/ 19018872 w 1531620"/>
                  <a:gd name="T5" fmla="*/ 5757693 h 788670"/>
                  <a:gd name="T6" fmla="*/ 9082278 w 1531620"/>
                  <a:gd name="T7" fmla="*/ 2102063 h 788670"/>
                  <a:gd name="T8" fmla="*/ 7876576 w 1531620"/>
                  <a:gd name="T9" fmla="*/ 0 h 788670"/>
                  <a:gd name="T10" fmla="*/ 24356788 w 1531620"/>
                  <a:gd name="T11" fmla="*/ 5849007 h 788670"/>
                  <a:gd name="T12" fmla="*/ 0 w 1531620"/>
                  <a:gd name="T13" fmla="*/ 12611918 h 788670"/>
                  <a:gd name="T14" fmla="*/ 7876576 w 1531620"/>
                  <a:gd name="T15" fmla="*/ 0 h 78867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31620" h="788670">
                    <a:moveTo>
                      <a:pt x="571118" y="131450"/>
                    </a:moveTo>
                    <a:lnTo>
                      <a:pt x="266318" y="619130"/>
                    </a:lnTo>
                    <a:lnTo>
                      <a:pt x="1195958" y="360050"/>
                    </a:lnTo>
                    <a:lnTo>
                      <a:pt x="571118" y="131450"/>
                    </a:lnTo>
                    <a:close/>
                    <a:moveTo>
                      <a:pt x="495300" y="0"/>
                    </a:moveTo>
                    <a:lnTo>
                      <a:pt x="1531620" y="365760"/>
                    </a:lnTo>
                    <a:lnTo>
                      <a:pt x="0" y="788670"/>
                    </a:lnTo>
                    <a:lnTo>
                      <a:pt x="49530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0" name="任意多边形​​ 15"/>
              <p:cNvSpPr>
                <a:spLocks/>
              </p:cNvSpPr>
              <p:nvPr/>
            </p:nvSpPr>
            <p:spPr bwMode="auto">
              <a:xfrm>
                <a:off x="4072076" y="4603531"/>
                <a:ext cx="2070590" cy="783197"/>
              </a:xfrm>
              <a:custGeom>
                <a:avLst/>
                <a:gdLst>
                  <a:gd name="T0" fmla="*/ 0 w 1524000"/>
                  <a:gd name="T1" fmla="*/ 9097074 h 575310"/>
                  <a:gd name="T2" fmla="*/ 0 w 1524000"/>
                  <a:gd name="T3" fmla="*/ 12487813 h 575310"/>
                  <a:gd name="T4" fmla="*/ 32592017 w 1524000"/>
                  <a:gd name="T5" fmla="*/ 3225328 h 575310"/>
                  <a:gd name="T6" fmla="*/ 32838311 w 1524000"/>
                  <a:gd name="T7" fmla="*/ 0 h 575310"/>
                  <a:gd name="T8" fmla="*/ 0 w 1524000"/>
                  <a:gd name="T9" fmla="*/ 9097074 h 5753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4000" h="575310">
                    <a:moveTo>
                      <a:pt x="0" y="419100"/>
                    </a:moveTo>
                    <a:lnTo>
                      <a:pt x="0" y="575310"/>
                    </a:lnTo>
                    <a:lnTo>
                      <a:pt x="1512570" y="148590"/>
                    </a:lnTo>
                    <a:lnTo>
                      <a:pt x="1524000" y="0"/>
                    </a:lnTo>
                    <a:lnTo>
                      <a:pt x="0" y="41910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1" name="任意多边形​​ 19"/>
              <p:cNvSpPr/>
              <p:nvPr/>
            </p:nvSpPr>
            <p:spPr>
              <a:xfrm>
                <a:off x="4429676" y="4287809"/>
                <a:ext cx="416908" cy="666328"/>
              </a:xfrm>
              <a:custGeom>
                <a:avLst/>
                <a:gdLst>
                  <a:gd name="connsiteX0" fmla="*/ 416030 w 416030"/>
                  <a:gd name="connsiteY0" fmla="*/ 0 h 667382"/>
                  <a:gd name="connsiteX1" fmla="*/ 416030 w 416030"/>
                  <a:gd name="connsiteY1" fmla="*/ 221016 h 667382"/>
                  <a:gd name="connsiteX2" fmla="*/ 151677 w 416030"/>
                  <a:gd name="connsiteY2" fmla="*/ 628379 h 667382"/>
                  <a:gd name="connsiteX3" fmla="*/ 0 w 416030"/>
                  <a:gd name="connsiteY3" fmla="*/ 667382 h 667382"/>
                  <a:gd name="connsiteX4" fmla="*/ 416030 w 416030"/>
                  <a:gd name="connsiteY4" fmla="*/ 0 h 667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030" h="667382">
                    <a:moveTo>
                      <a:pt x="416030" y="0"/>
                    </a:moveTo>
                    <a:lnTo>
                      <a:pt x="416030" y="221016"/>
                    </a:lnTo>
                    <a:lnTo>
                      <a:pt x="151677" y="628379"/>
                    </a:lnTo>
                    <a:lnTo>
                      <a:pt x="0" y="667382"/>
                    </a:lnTo>
                    <a:lnTo>
                      <a:pt x="41603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solidFill>
                    <a:prstClr val="white"/>
                  </a:solidFill>
                </a:endParaRPr>
              </a:p>
            </p:txBody>
          </p:sp>
          <p:sp>
            <p:nvSpPr>
              <p:cNvPr id="192" name="任意多边形​​ 28672"/>
              <p:cNvSpPr/>
              <p:nvPr/>
            </p:nvSpPr>
            <p:spPr>
              <a:xfrm>
                <a:off x="4429676" y="4282577"/>
                <a:ext cx="1269915" cy="669817"/>
              </a:xfrm>
              <a:custGeom>
                <a:avLst/>
                <a:gdLst>
                  <a:gd name="connsiteX0" fmla="*/ 0 w 1269759"/>
                  <a:gd name="connsiteY0" fmla="*/ 667382 h 667382"/>
                  <a:gd name="connsiteX1" fmla="*/ 420364 w 1269759"/>
                  <a:gd name="connsiteY1" fmla="*/ 0 h 667382"/>
                  <a:gd name="connsiteX2" fmla="*/ 1269759 w 1269759"/>
                  <a:gd name="connsiteY2" fmla="*/ 325024 h 667382"/>
                </a:gdLst>
                <a:ahLst/>
                <a:cxnLst>
                  <a:cxn ang="0">
                    <a:pos x="connsiteX0" y="connsiteY0"/>
                  </a:cxn>
                  <a:cxn ang="0">
                    <a:pos x="connsiteX1" y="connsiteY1"/>
                  </a:cxn>
                  <a:cxn ang="0">
                    <a:pos x="connsiteX2" y="connsiteY2"/>
                  </a:cxn>
                </a:cxnLst>
                <a:rect l="l" t="t" r="r" b="b"/>
                <a:pathLst>
                  <a:path w="1269759" h="667382">
                    <a:moveTo>
                      <a:pt x="0" y="667382"/>
                    </a:moveTo>
                    <a:lnTo>
                      <a:pt x="420364" y="0"/>
                    </a:lnTo>
                    <a:lnTo>
                      <a:pt x="1269759" y="325024"/>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93" name="任意多边形​​ 28682"/>
              <p:cNvSpPr/>
              <p:nvPr/>
            </p:nvSpPr>
            <p:spPr>
              <a:xfrm>
                <a:off x="4072076" y="4603531"/>
                <a:ext cx="2068845" cy="568647"/>
              </a:xfrm>
              <a:custGeom>
                <a:avLst/>
                <a:gdLst>
                  <a:gd name="connsiteX0" fmla="*/ 0 w 2071484"/>
                  <a:gd name="connsiteY0" fmla="*/ 567708 h 567708"/>
                  <a:gd name="connsiteX1" fmla="*/ 2071484 w 2071484"/>
                  <a:gd name="connsiteY1" fmla="*/ 0 h 567708"/>
                </a:gdLst>
                <a:ahLst/>
                <a:cxnLst>
                  <a:cxn ang="0">
                    <a:pos x="connsiteX0" y="connsiteY0"/>
                  </a:cxn>
                  <a:cxn ang="0">
                    <a:pos x="connsiteX1" y="connsiteY1"/>
                  </a:cxn>
                </a:cxnLst>
                <a:rect l="l" t="t" r="r" b="b"/>
                <a:pathLst>
                  <a:path w="2071484" h="567708">
                    <a:moveTo>
                      <a:pt x="0" y="567708"/>
                    </a:moveTo>
                    <a:lnTo>
                      <a:pt x="2071484" y="0"/>
                    </a:lnTo>
                  </a:path>
                </a:pathLst>
              </a:custGeom>
              <a:noFill/>
              <a:ln w="9525" cap="flat" cmpd="sng" algn="ctr">
                <a:solidFill>
                  <a:sysClr val="window" lastClr="FFFFFF"/>
                </a:solidFill>
                <a:prstDash val="solid"/>
              </a:ln>
              <a:effectLst/>
            </p:spPr>
            <p:txBody>
              <a:bodyPr anchor="ctr"/>
              <a:lstStyle/>
              <a:p>
                <a:pPr algn="ctr">
                  <a:defRPr/>
                </a:pPr>
                <a:endParaRPr lang="zh-CN" altLang="en-US" sz="2400" kern="0">
                  <a:solidFill>
                    <a:sysClr val="windowText" lastClr="000000"/>
                  </a:solidFill>
                  <a:latin typeface="Segoe UI"/>
                </a:endParaRPr>
              </a:p>
            </p:txBody>
          </p:sp>
          <p:sp>
            <p:nvSpPr>
              <p:cNvPr id="194" name="任意多边形​​ 22"/>
              <p:cNvSpPr/>
              <p:nvPr/>
            </p:nvSpPr>
            <p:spPr>
              <a:xfrm>
                <a:off x="4633784" y="4114800"/>
                <a:ext cx="1501346" cy="488092"/>
              </a:xfrm>
              <a:custGeom>
                <a:avLst/>
                <a:gdLst>
                  <a:gd name="connsiteX0" fmla="*/ 105032 w 1501346"/>
                  <a:gd name="connsiteY0" fmla="*/ 0 h 488092"/>
                  <a:gd name="connsiteX1" fmla="*/ 1501346 w 1501346"/>
                  <a:gd name="connsiteY1" fmla="*/ 488092 h 488092"/>
                  <a:gd name="connsiteX2" fmla="*/ 395416 w 1501346"/>
                  <a:gd name="connsiteY2" fmla="*/ 234778 h 488092"/>
                  <a:gd name="connsiteX3" fmla="*/ 216243 w 1501346"/>
                  <a:gd name="connsiteY3" fmla="*/ 166816 h 488092"/>
                  <a:gd name="connsiteX4" fmla="*/ 197708 w 1501346"/>
                  <a:gd name="connsiteY4" fmla="*/ 203886 h 488092"/>
                  <a:gd name="connsiteX5" fmla="*/ 0 w 1501346"/>
                  <a:gd name="connsiteY5" fmla="*/ 166816 h 488092"/>
                  <a:gd name="connsiteX6" fmla="*/ 105032 w 1501346"/>
                  <a:gd name="connsiteY6" fmla="*/ 0 h 488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1346" h="488092">
                    <a:moveTo>
                      <a:pt x="105032" y="0"/>
                    </a:moveTo>
                    <a:lnTo>
                      <a:pt x="1501346" y="488092"/>
                    </a:lnTo>
                    <a:lnTo>
                      <a:pt x="395416" y="234778"/>
                    </a:lnTo>
                    <a:lnTo>
                      <a:pt x="216243" y="166816"/>
                    </a:lnTo>
                    <a:lnTo>
                      <a:pt x="197708" y="203886"/>
                    </a:lnTo>
                    <a:lnTo>
                      <a:pt x="0" y="166816"/>
                    </a:lnTo>
                    <a:lnTo>
                      <a:pt x="105032" y="0"/>
                    </a:lnTo>
                    <a:close/>
                  </a:path>
                </a:pathLst>
              </a:custGeom>
              <a:solidFill>
                <a:sysClr val="window" lastClr="FFFFFF">
                  <a:alpha val="17000"/>
                </a:sysClr>
              </a:solidFill>
              <a:ln>
                <a:noFill/>
              </a:ln>
              <a:effectLst/>
              <a:scene3d>
                <a:camera prst="orthographicFront">
                  <a:rot lat="0" lon="0" rev="0"/>
                </a:camera>
                <a:lightRig rig="threePt" dir="t">
                  <a:rot lat="0" lon="0" rev="1200000"/>
                </a:lightRig>
              </a:scene3d>
              <a:sp3d/>
            </p:spPr>
            <p:txBody>
              <a:bodyPr lIns="121915" tIns="60957" rIns="121915" bIns="60957" anchor="ctr"/>
              <a:lstStyle/>
              <a:p>
                <a:pPr algn="ctr" defTabSz="1217054">
                  <a:defRPr/>
                </a:pPr>
                <a:endParaRPr lang="zh-CN" altLang="en-US" sz="3200">
                  <a:solidFill>
                    <a:prstClr val="black"/>
                  </a:solidFill>
                  <a:latin typeface="Segoe UI" pitchFamily="34" charset="0"/>
                </a:endParaRPr>
              </a:p>
            </p:txBody>
          </p:sp>
        </p:grpSp>
      </p:grpSp>
      <p:sp>
        <p:nvSpPr>
          <p:cNvPr id="195" name="椭圆 10"/>
          <p:cNvSpPr>
            <a:spLocks noChangeArrowheads="1"/>
          </p:cNvSpPr>
          <p:nvPr/>
        </p:nvSpPr>
        <p:spPr bwMode="auto">
          <a:xfrm>
            <a:off x="2814366" y="5893661"/>
            <a:ext cx="11056694" cy="1008693"/>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endParaRPr>
          </a:p>
        </p:txBody>
      </p:sp>
      <p:sp>
        <p:nvSpPr>
          <p:cNvPr id="196" name="Text Box 11"/>
          <p:cNvSpPr txBox="1">
            <a:spLocks noChangeArrowheads="1"/>
          </p:cNvSpPr>
          <p:nvPr/>
        </p:nvSpPr>
        <p:spPr bwMode="auto">
          <a:xfrm>
            <a:off x="526984" y="1555754"/>
            <a:ext cx="4806323" cy="1156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sp>
        <p:nvSpPr>
          <p:cNvPr id="197" name="矩形 18"/>
          <p:cNvSpPr>
            <a:spLocks noChangeArrowheads="1"/>
          </p:cNvSpPr>
          <p:nvPr/>
        </p:nvSpPr>
        <p:spPr bwMode="auto">
          <a:xfrm>
            <a:off x="594707" y="2935820"/>
            <a:ext cx="3453950" cy="13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defRPr/>
            </a:pPr>
            <a:r>
              <a:rPr lang="zh-CN" altLang="en-US" sz="1333" dirty="0">
                <a:solidFill>
                  <a:prstClr val="black">
                    <a:lumMod val="75000"/>
                    <a:lumOff val="25000"/>
                  </a:prstClr>
                </a:solidFill>
                <a:latin typeface="Arial" charset="0"/>
              </a:rPr>
              <a:t>单击此处添加文本内容单击此处添加文本内容单击此处添加文本内容单击此处添加文本内容单击此处添加文本内容单击此处添加文本内容</a:t>
            </a:r>
          </a:p>
        </p:txBody>
      </p:sp>
      <p:cxnSp>
        <p:nvCxnSpPr>
          <p:cNvPr id="206" name="直接连接符 205"/>
          <p:cNvCxnSpPr/>
          <p:nvPr/>
        </p:nvCxnSpPr>
        <p:spPr>
          <a:xfrm>
            <a:off x="683598" y="1422400"/>
            <a:ext cx="475341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a:grpSpLocks/>
          </p:cNvGrpSpPr>
          <p:nvPr/>
        </p:nvGrpSpPr>
        <p:grpSpPr bwMode="auto">
          <a:xfrm>
            <a:off x="649734" y="836083"/>
            <a:ext cx="4581723" cy="461664"/>
            <a:chOff x="712883" y="814088"/>
            <a:chExt cx="3436963" cy="346248"/>
          </a:xfrm>
        </p:grpSpPr>
        <p:grpSp>
          <p:nvGrpSpPr>
            <p:cNvPr id="6158" name="组合 107"/>
            <p:cNvGrpSpPr>
              <a:grpSpLocks/>
            </p:cNvGrpSpPr>
            <p:nvPr/>
          </p:nvGrpSpPr>
          <p:grpSpPr bwMode="auto">
            <a:xfrm>
              <a:off x="929162" y="814088"/>
              <a:ext cx="3220684" cy="346248"/>
              <a:chOff x="1129363" y="979710"/>
              <a:chExt cx="3219918" cy="348192"/>
            </a:xfrm>
          </p:grpSpPr>
          <p:sp>
            <p:nvSpPr>
              <p:cNvPr id="6162"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6163"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210" name="直接连接符 209"/>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159" name="组合 210"/>
            <p:cNvGrpSpPr>
              <a:grpSpLocks/>
            </p:cNvGrpSpPr>
            <p:nvPr/>
          </p:nvGrpSpPr>
          <p:grpSpPr bwMode="auto">
            <a:xfrm>
              <a:off x="712883" y="871240"/>
              <a:ext cx="215800" cy="215800"/>
              <a:chOff x="515183" y="750888"/>
              <a:chExt cx="215800" cy="215800"/>
            </a:xfrm>
          </p:grpSpPr>
          <p:sp>
            <p:nvSpPr>
              <p:cNvPr id="212" name="椭圆 211"/>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13"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75"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76" name="组合 75"/>
          <p:cNvGrpSpPr>
            <a:grpSpLocks noChangeAspect="1"/>
          </p:cNvGrpSpPr>
          <p:nvPr/>
        </p:nvGrpSpPr>
        <p:grpSpPr>
          <a:xfrm>
            <a:off x="11272876" y="6423383"/>
            <a:ext cx="312251" cy="312292"/>
            <a:chOff x="-5821363" y="4260850"/>
            <a:chExt cx="1368425" cy="1368425"/>
          </a:xfrm>
        </p:grpSpPr>
        <p:sp>
          <p:nvSpPr>
            <p:cNvPr id="77"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8"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79"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1417134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withEffect">
                                  <p:stCondLst>
                                    <p:cond delay="0"/>
                                  </p:stCondLst>
                                  <p:childTnLst>
                                    <p:set>
                                      <p:cBhvr>
                                        <p:cTn id="6" dur="1" fill="hold">
                                          <p:stCondLst>
                                            <p:cond delay="0"/>
                                          </p:stCondLst>
                                        </p:cTn>
                                        <p:tgtEl>
                                          <p:spTgt spid="141"/>
                                        </p:tgtEl>
                                        <p:attrNameLst>
                                          <p:attrName>style.visibility</p:attrName>
                                        </p:attrNameLst>
                                      </p:cBhvr>
                                      <p:to>
                                        <p:strVal val="visible"/>
                                      </p:to>
                                    </p:set>
                                    <p:anim calcmode="lin" valueType="num">
                                      <p:cBhvr>
                                        <p:cTn id="7" dur="500" fill="hold"/>
                                        <p:tgtEl>
                                          <p:spTgt spid="141"/>
                                        </p:tgtEl>
                                        <p:attrNameLst>
                                          <p:attrName>ppt_w</p:attrName>
                                        </p:attrNameLst>
                                      </p:cBhvr>
                                      <p:tavLst>
                                        <p:tav tm="0">
                                          <p:val>
                                            <p:fltVal val="0"/>
                                          </p:val>
                                        </p:tav>
                                        <p:tav tm="100000">
                                          <p:val>
                                            <p:strVal val="#ppt_w"/>
                                          </p:val>
                                        </p:tav>
                                      </p:tavLst>
                                    </p:anim>
                                    <p:anim calcmode="lin" valueType="num">
                                      <p:cBhvr>
                                        <p:cTn id="8" dur="500" fill="hold"/>
                                        <p:tgtEl>
                                          <p:spTgt spid="141"/>
                                        </p:tgtEl>
                                        <p:attrNameLst>
                                          <p:attrName>ppt_h</p:attrName>
                                        </p:attrNameLst>
                                      </p:cBhvr>
                                      <p:tavLst>
                                        <p:tav tm="0">
                                          <p:val>
                                            <p:fltVal val="0"/>
                                          </p:val>
                                        </p:tav>
                                        <p:tav tm="100000">
                                          <p:val>
                                            <p:strVal val="#ppt_h"/>
                                          </p:val>
                                        </p:tav>
                                      </p:tavLst>
                                    </p:anim>
                                    <p:anim calcmode="lin" valueType="num">
                                      <p:cBhvr>
                                        <p:cTn id="9" dur="500" fill="hold"/>
                                        <p:tgtEl>
                                          <p:spTgt spid="141"/>
                                        </p:tgtEl>
                                        <p:attrNameLst>
                                          <p:attrName>style.rotation</p:attrName>
                                        </p:attrNameLst>
                                      </p:cBhvr>
                                      <p:tavLst>
                                        <p:tav tm="0">
                                          <p:val>
                                            <p:fltVal val="90"/>
                                          </p:val>
                                        </p:tav>
                                        <p:tav tm="100000">
                                          <p:val>
                                            <p:fltVal val="0"/>
                                          </p:val>
                                        </p:tav>
                                      </p:tavLst>
                                    </p:anim>
                                    <p:animEffect transition="in" filter="fade">
                                      <p:cBhvr>
                                        <p:cTn id="10" dur="500"/>
                                        <p:tgtEl>
                                          <p:spTgt spid="141"/>
                                        </p:tgtEl>
                                      </p:cBhvr>
                                    </p:animEffect>
                                  </p:childTnLst>
                                </p:cTn>
                              </p:par>
                              <p:par>
                                <p:cTn id="11" presetID="10" presetClass="entr" presetSubtype="0" fill="hold" nodeType="withEffect">
                                  <p:stCondLst>
                                    <p:cond delay="25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childTnLst>
                                </p:cTn>
                              </p:par>
                              <p:par>
                                <p:cTn id="14" presetID="10" presetClass="entr" presetSubtype="0" fill="hold" nodeType="withEffect">
                                  <p:stCondLst>
                                    <p:cond delay="500"/>
                                  </p:stCondLst>
                                  <p:childTnLst>
                                    <p:set>
                                      <p:cBhvr>
                                        <p:cTn id="15" dur="1" fill="hold">
                                          <p:stCondLst>
                                            <p:cond delay="0"/>
                                          </p:stCondLst>
                                        </p:cTn>
                                        <p:tgtEl>
                                          <p:spTgt spid="161"/>
                                        </p:tgtEl>
                                        <p:attrNameLst>
                                          <p:attrName>style.visibility</p:attrName>
                                        </p:attrNameLst>
                                      </p:cBhvr>
                                      <p:to>
                                        <p:strVal val="visible"/>
                                      </p:to>
                                    </p:set>
                                    <p:animEffect transition="in" filter="fade">
                                      <p:cBhvr>
                                        <p:cTn id="16" dur="500"/>
                                        <p:tgtEl>
                                          <p:spTgt spid="161"/>
                                        </p:tgtEl>
                                      </p:cBhvr>
                                    </p:animEffect>
                                  </p:childTnLst>
                                </p:cTn>
                              </p:par>
                              <p:par>
                                <p:cTn id="17" presetID="10" presetClass="entr" presetSubtype="0" fill="hold" nodeType="withEffect">
                                  <p:stCondLst>
                                    <p:cond delay="750"/>
                                  </p:stCondLst>
                                  <p:childTnLst>
                                    <p:set>
                                      <p:cBhvr>
                                        <p:cTn id="18" dur="1" fill="hold">
                                          <p:stCondLst>
                                            <p:cond delay="0"/>
                                          </p:stCondLst>
                                        </p:cTn>
                                        <p:tgtEl>
                                          <p:spTgt spid="184"/>
                                        </p:tgtEl>
                                        <p:attrNameLst>
                                          <p:attrName>style.visibility</p:attrName>
                                        </p:attrNameLst>
                                      </p:cBhvr>
                                      <p:to>
                                        <p:strVal val="visible"/>
                                      </p:to>
                                    </p:set>
                                    <p:animEffect transition="in" filter="fade">
                                      <p:cBhvr>
                                        <p:cTn id="19" dur="500"/>
                                        <p:tgtEl>
                                          <p:spTgt spid="184"/>
                                        </p:tgtEl>
                                      </p:cBhvr>
                                    </p:animEffect>
                                  </p:childTnLst>
                                </p:cTn>
                              </p:par>
                              <p:par>
                                <p:cTn id="20" presetID="10" presetClass="entr" presetSubtype="0" fill="hold" nodeType="withEffect">
                                  <p:stCondLst>
                                    <p:cond delay="1000"/>
                                  </p:stCondLst>
                                  <p:childTnLst>
                                    <p:set>
                                      <p:cBhvr>
                                        <p:cTn id="21" dur="1" fill="hold">
                                          <p:stCondLst>
                                            <p:cond delay="0"/>
                                          </p:stCondLst>
                                        </p:cTn>
                                        <p:tgtEl>
                                          <p:spTgt spid="172"/>
                                        </p:tgtEl>
                                        <p:attrNameLst>
                                          <p:attrName>style.visibility</p:attrName>
                                        </p:attrNameLst>
                                      </p:cBhvr>
                                      <p:to>
                                        <p:strVal val="visible"/>
                                      </p:to>
                                    </p:set>
                                    <p:animEffect transition="in" filter="fade">
                                      <p:cBhvr>
                                        <p:cTn id="22" dur="500"/>
                                        <p:tgtEl>
                                          <p:spTgt spid="172"/>
                                        </p:tgtEl>
                                      </p:cBhvr>
                                    </p:animEffect>
                                  </p:childTnLst>
                                </p:cTn>
                              </p:par>
                              <p:par>
                                <p:cTn id="23" presetID="10" presetClass="entr" presetSubtype="0" fill="hold" nodeType="withEffect">
                                  <p:stCondLst>
                                    <p:cond delay="1000"/>
                                  </p:stCondLst>
                                  <p:childTnLst>
                                    <p:set>
                                      <p:cBhvr>
                                        <p:cTn id="24" dur="1" fill="hold">
                                          <p:stCondLst>
                                            <p:cond delay="0"/>
                                          </p:stCondLst>
                                        </p:cTn>
                                        <p:tgtEl>
                                          <p:spTgt spid="195"/>
                                        </p:tgtEl>
                                        <p:attrNameLst>
                                          <p:attrName>style.visibility</p:attrName>
                                        </p:attrNameLst>
                                      </p:cBhvr>
                                      <p:to>
                                        <p:strVal val="visible"/>
                                      </p:to>
                                    </p:set>
                                    <p:animEffect transition="in" filter="fade">
                                      <p:cBhvr>
                                        <p:cTn id="25" dur="500"/>
                                        <p:tgtEl>
                                          <p:spTgt spid="195"/>
                                        </p:tgtEl>
                                      </p:cBhvr>
                                    </p:animEffect>
                                  </p:childTnLst>
                                </p:cTn>
                              </p:par>
                              <p:par>
                                <p:cTn id="26" presetID="22" presetClass="entr" presetSubtype="8" fill="hold" grpId="0" nodeType="withEffect">
                                  <p:stCondLst>
                                    <p:cond delay="250"/>
                                  </p:stCondLst>
                                  <p:childTnLst>
                                    <p:set>
                                      <p:cBhvr>
                                        <p:cTn id="27" dur="1" fill="hold">
                                          <p:stCondLst>
                                            <p:cond delay="0"/>
                                          </p:stCondLst>
                                        </p:cTn>
                                        <p:tgtEl>
                                          <p:spTgt spid="196"/>
                                        </p:tgtEl>
                                        <p:attrNameLst>
                                          <p:attrName>style.visibility</p:attrName>
                                        </p:attrNameLst>
                                      </p:cBhvr>
                                      <p:to>
                                        <p:strVal val="visible"/>
                                      </p:to>
                                    </p:set>
                                    <p:animEffect transition="in" filter="wipe(left)">
                                      <p:cBhvr>
                                        <p:cTn id="28" dur="500"/>
                                        <p:tgtEl>
                                          <p:spTgt spid="196"/>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197"/>
                                        </p:tgtEl>
                                        <p:attrNameLst>
                                          <p:attrName>style.visibility</p:attrName>
                                        </p:attrNameLst>
                                      </p:cBhvr>
                                      <p:to>
                                        <p:strVal val="visible"/>
                                      </p:to>
                                    </p:set>
                                    <p:animEffect transition="in" filter="wipe(left)">
                                      <p:cBhvr>
                                        <p:cTn id="31" dur="500"/>
                                        <p:tgtEl>
                                          <p:spTgt spid="197"/>
                                        </p:tgtEl>
                                      </p:cBhvr>
                                    </p:animEffect>
                                  </p:childTnLst>
                                </p:cTn>
                              </p:par>
                              <p:par>
                                <p:cTn id="32" presetID="22" presetClass="entr" presetSubtype="8" fill="hold" nodeType="withEffect">
                                  <p:stCondLst>
                                    <p:cond delay="250"/>
                                  </p:stCondLst>
                                  <p:childTnLst>
                                    <p:set>
                                      <p:cBhvr>
                                        <p:cTn id="33" dur="1" fill="hold">
                                          <p:stCondLst>
                                            <p:cond delay="0"/>
                                          </p:stCondLst>
                                        </p:cTn>
                                        <p:tgtEl>
                                          <p:spTgt spid="206"/>
                                        </p:tgtEl>
                                        <p:attrNameLst>
                                          <p:attrName>style.visibility</p:attrName>
                                        </p:attrNameLst>
                                      </p:cBhvr>
                                      <p:to>
                                        <p:strVal val="visible"/>
                                      </p:to>
                                    </p:set>
                                    <p:animEffect transition="in" filter="wipe(left)">
                                      <p:cBhvr>
                                        <p:cTn id="34" dur="250"/>
                                        <p:tgtEl>
                                          <p:spTgt spid="206"/>
                                        </p:tgtEl>
                                      </p:cBhvr>
                                    </p:animEffect>
                                  </p:childTnLst>
                                </p:cTn>
                              </p:par>
                              <p:par>
                                <p:cTn id="35" presetID="22" presetClass="entr" presetSubtype="8" fill="hold" nodeType="withEffect">
                                  <p:stCondLst>
                                    <p:cond delay="0"/>
                                  </p:stCondLst>
                                  <p:childTnLst>
                                    <p:set>
                                      <p:cBhvr>
                                        <p:cTn id="36" dur="1" fill="hold">
                                          <p:stCondLst>
                                            <p:cond delay="0"/>
                                          </p:stCondLst>
                                        </p:cTn>
                                        <p:tgtEl>
                                          <p:spTgt spid="214"/>
                                        </p:tgtEl>
                                        <p:attrNameLst>
                                          <p:attrName>style.visibility</p:attrName>
                                        </p:attrNameLst>
                                      </p:cBhvr>
                                      <p:to>
                                        <p:strVal val="visible"/>
                                      </p:to>
                                    </p:set>
                                    <p:animEffect transition="in" filter="wipe(left)">
                                      <p:cBhvr>
                                        <p:cTn id="37" dur="500"/>
                                        <p:tgtEl>
                                          <p:spTgt spid="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6" grpId="0"/>
      <p:bldP spid="19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1"/>
          <p:cNvSpPr txBox="1">
            <a:spLocks noChangeArrowheads="1"/>
          </p:cNvSpPr>
          <p:nvPr/>
        </p:nvSpPr>
        <p:spPr bwMode="auto">
          <a:xfrm>
            <a:off x="543914" y="4679954"/>
            <a:ext cx="48042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grpSp>
        <p:nvGrpSpPr>
          <p:cNvPr id="3" name="组合 2"/>
          <p:cNvGrpSpPr>
            <a:grpSpLocks/>
          </p:cNvGrpSpPr>
          <p:nvPr/>
        </p:nvGrpSpPr>
        <p:grpSpPr bwMode="auto">
          <a:xfrm>
            <a:off x="912165" y="1151468"/>
            <a:ext cx="11595706" cy="5541433"/>
            <a:chOff x="-82640" y="1424710"/>
            <a:chExt cx="8697912" cy="4157294"/>
          </a:xfrm>
        </p:grpSpPr>
        <p:sp>
          <p:nvSpPr>
            <p:cNvPr id="4" name="椭圆 10"/>
            <p:cNvSpPr>
              <a:spLocks noChangeArrowheads="1"/>
            </p:cNvSpPr>
            <p:nvPr/>
          </p:nvSpPr>
          <p:spPr bwMode="auto">
            <a:xfrm>
              <a:off x="-82640" y="4817394"/>
              <a:ext cx="8697912" cy="764610"/>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endParaRPr>
            </a:p>
          </p:txBody>
        </p:sp>
        <p:pic>
          <p:nvPicPr>
            <p:cNvPr id="5" name="Picture 7" descr="\\Caiwu\网站商城\PPT模板6（2012）\上传图片\M120086J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07453" y="2370658"/>
              <a:ext cx="1620101" cy="944914"/>
            </a:xfrm>
            <a:prstGeom prst="roundRect">
              <a:avLst>
                <a:gd name="adj" fmla="val 8594"/>
              </a:avLst>
            </a:prstGeom>
            <a:solidFill>
              <a:srgbClr val="FFFFFF">
                <a:shade val="85000"/>
              </a:srgbClr>
            </a:solidFill>
            <a:ln w="3175">
              <a:solidFill>
                <a:schemeClr val="tx1">
                  <a:lumMod val="50000"/>
                  <a:lumOff val="50000"/>
                </a:schemeClr>
              </a:solidFill>
              <a:prstDash val="sysDash"/>
            </a:ln>
            <a:effectLst/>
            <a:extLst/>
          </p:spPr>
        </p:pic>
        <p:pic>
          <p:nvPicPr>
            <p:cNvPr id="6" name="Picture 8" descr="\\Caiwu\网站商城\PPT模板6（2012）\上传图片\M120123Ja.jpg"/>
            <p:cNvPicPr>
              <a:picLocks noChangeAspect="1" noChangeArrowheads="1"/>
            </p:cNvPicPr>
            <p:nvPr/>
          </p:nvPicPr>
          <p:blipFill>
            <a:blip r:embed="rId3" cstate="print">
              <a:extLst>
                <a:ext uri="{28A0092B-C50C-407E-A947-70E740481C1C}">
                  <a14:useLocalDpi xmlns:a14="http://schemas.microsoft.com/office/drawing/2010/main" val="0"/>
                </a:ext>
              </a:extLst>
            </a:blip>
            <a:srcRect l="1733" t="2547" r="1601" b="1945"/>
            <a:stretch>
              <a:fillRect/>
            </a:stretch>
          </p:blipFill>
          <p:spPr bwMode="auto">
            <a:xfrm>
              <a:off x="3892965" y="1424710"/>
              <a:ext cx="1044396" cy="609707"/>
            </a:xfrm>
            <a:prstGeom prst="roundRect">
              <a:avLst>
                <a:gd name="adj" fmla="val 8594"/>
              </a:avLst>
            </a:prstGeom>
            <a:solidFill>
              <a:srgbClr val="FFFFFF">
                <a:shade val="85000"/>
              </a:srgbClr>
            </a:solidFill>
            <a:ln w="3175">
              <a:solidFill>
                <a:schemeClr val="tx1">
                  <a:lumMod val="50000"/>
                  <a:lumOff val="50000"/>
                </a:schemeClr>
              </a:solidFill>
              <a:prstDash val="sysDash"/>
              <a:miter lim="800000"/>
              <a:headEnd/>
              <a:tailEnd/>
            </a:ln>
            <a:effectLst/>
            <a:extLst/>
          </p:spPr>
        </p:pic>
        <p:pic>
          <p:nvPicPr>
            <p:cNvPr id="7" name="Picture 7"/>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97480" y="2381135"/>
              <a:ext cx="1559781" cy="824187"/>
            </a:xfrm>
            <a:prstGeom prst="roundRect">
              <a:avLst>
                <a:gd name="adj" fmla="val 8594"/>
              </a:avLst>
            </a:prstGeom>
            <a:solidFill>
              <a:srgbClr val="FFFFFF">
                <a:shade val="85000"/>
              </a:srgbClr>
            </a:solidFill>
            <a:ln w="3175">
              <a:solidFill>
                <a:schemeClr val="tx1">
                  <a:lumMod val="50000"/>
                  <a:lumOff val="50000"/>
                </a:schemeClr>
              </a:solidFill>
              <a:prstDash val="sysDash"/>
            </a:ln>
            <a:effectLst/>
            <a:extLst/>
          </p:spPr>
        </p:pic>
        <p:pic>
          <p:nvPicPr>
            <p:cNvPr id="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892965" y="4237610"/>
              <a:ext cx="938252" cy="623151"/>
            </a:xfrm>
            <a:prstGeom prst="roundRect">
              <a:avLst>
                <a:gd name="adj" fmla="val 8594"/>
              </a:avLst>
            </a:prstGeom>
            <a:solidFill>
              <a:srgbClr val="FFFFFF">
                <a:shade val="85000"/>
              </a:srgbClr>
            </a:solidFill>
            <a:ln w="3175">
              <a:solidFill>
                <a:schemeClr val="tx1">
                  <a:lumMod val="50000"/>
                  <a:lumOff val="50000"/>
                </a:schemeClr>
              </a:solidFill>
              <a:prstDash val="sysDash"/>
              <a:miter lim="800000"/>
              <a:headEnd/>
              <a:tailEnd/>
            </a:ln>
            <a:effectLst/>
            <a:extLst/>
          </p:spPr>
        </p:pic>
        <p:grpSp>
          <p:nvGrpSpPr>
            <p:cNvPr id="7189" name="组合 30"/>
            <p:cNvGrpSpPr>
              <a:grpSpLocks/>
            </p:cNvGrpSpPr>
            <p:nvPr/>
          </p:nvGrpSpPr>
          <p:grpSpPr bwMode="auto">
            <a:xfrm>
              <a:off x="2741163" y="2177406"/>
              <a:ext cx="3316941" cy="1923622"/>
              <a:chOff x="2741067" y="2177408"/>
              <a:chExt cx="3316824" cy="1923624"/>
            </a:xfrm>
          </p:grpSpPr>
          <p:sp>
            <p:nvSpPr>
              <p:cNvPr id="14" name="任意多边形 13"/>
              <p:cNvSpPr/>
              <p:nvPr/>
            </p:nvSpPr>
            <p:spPr bwMode="auto">
              <a:xfrm>
                <a:off x="4432054" y="2456890"/>
                <a:ext cx="944529" cy="670122"/>
              </a:xfrm>
              <a:custGeom>
                <a:avLst/>
                <a:gdLst>
                  <a:gd name="connsiteX0" fmla="*/ 5024 w 1175657"/>
                  <a:gd name="connsiteY0" fmla="*/ 487345 h 854110"/>
                  <a:gd name="connsiteX1" fmla="*/ 0 w 1175657"/>
                  <a:gd name="connsiteY1" fmla="*/ 854110 h 854110"/>
                  <a:gd name="connsiteX2" fmla="*/ 1165608 w 1175657"/>
                  <a:gd name="connsiteY2" fmla="*/ 316523 h 854110"/>
                  <a:gd name="connsiteX3" fmla="*/ 1175657 w 1175657"/>
                  <a:gd name="connsiteY3" fmla="*/ 0 h 854110"/>
                  <a:gd name="connsiteX4" fmla="*/ 989762 w 1175657"/>
                  <a:gd name="connsiteY4" fmla="*/ 40194 h 854110"/>
                  <a:gd name="connsiteX5" fmla="*/ 5024 w 1175657"/>
                  <a:gd name="connsiteY5" fmla="*/ 487345 h 854110"/>
                  <a:gd name="connsiteX0" fmla="*/ 5024 w 1175999"/>
                  <a:gd name="connsiteY0" fmla="*/ 483245 h 850010"/>
                  <a:gd name="connsiteX1" fmla="*/ 0 w 1175999"/>
                  <a:gd name="connsiteY1" fmla="*/ 850010 h 850010"/>
                  <a:gd name="connsiteX2" fmla="*/ 1165608 w 1175999"/>
                  <a:gd name="connsiteY2" fmla="*/ 312423 h 850010"/>
                  <a:gd name="connsiteX3" fmla="*/ 1175999 w 1175999"/>
                  <a:gd name="connsiteY3" fmla="*/ 0 h 850010"/>
                  <a:gd name="connsiteX4" fmla="*/ 989762 w 1175999"/>
                  <a:gd name="connsiteY4" fmla="*/ 36094 h 850010"/>
                  <a:gd name="connsiteX5" fmla="*/ 5024 w 1175999"/>
                  <a:gd name="connsiteY5" fmla="*/ 483245 h 850010"/>
                  <a:gd name="connsiteX0" fmla="*/ 5024 w 1180441"/>
                  <a:gd name="connsiteY0" fmla="*/ 483245 h 850010"/>
                  <a:gd name="connsiteX1" fmla="*/ 0 w 1180441"/>
                  <a:gd name="connsiteY1" fmla="*/ 850010 h 850010"/>
                  <a:gd name="connsiteX2" fmla="*/ 1165608 w 1180441"/>
                  <a:gd name="connsiteY2" fmla="*/ 312423 h 850010"/>
                  <a:gd name="connsiteX3" fmla="*/ 1180441 w 1180441"/>
                  <a:gd name="connsiteY3" fmla="*/ 0 h 850010"/>
                  <a:gd name="connsiteX4" fmla="*/ 989762 w 1180441"/>
                  <a:gd name="connsiteY4" fmla="*/ 36094 h 850010"/>
                  <a:gd name="connsiteX5" fmla="*/ 5024 w 1180441"/>
                  <a:gd name="connsiteY5" fmla="*/ 483245 h 850010"/>
                  <a:gd name="connsiteX0" fmla="*/ 5024 w 1193084"/>
                  <a:gd name="connsiteY0" fmla="*/ 479145 h 845910"/>
                  <a:gd name="connsiteX1" fmla="*/ 0 w 1193084"/>
                  <a:gd name="connsiteY1" fmla="*/ 845910 h 845910"/>
                  <a:gd name="connsiteX2" fmla="*/ 1165608 w 1193084"/>
                  <a:gd name="connsiteY2" fmla="*/ 308323 h 845910"/>
                  <a:gd name="connsiteX3" fmla="*/ 1193084 w 1193084"/>
                  <a:gd name="connsiteY3" fmla="*/ 0 h 845910"/>
                  <a:gd name="connsiteX4" fmla="*/ 989762 w 1193084"/>
                  <a:gd name="connsiteY4" fmla="*/ 31994 h 845910"/>
                  <a:gd name="connsiteX5" fmla="*/ 5024 w 1193084"/>
                  <a:gd name="connsiteY5" fmla="*/ 479145 h 845910"/>
                  <a:gd name="connsiteX0" fmla="*/ 5024 w 1193084"/>
                  <a:gd name="connsiteY0" fmla="*/ 479145 h 845910"/>
                  <a:gd name="connsiteX1" fmla="*/ 0 w 1193084"/>
                  <a:gd name="connsiteY1" fmla="*/ 845910 h 845910"/>
                  <a:gd name="connsiteX2" fmla="*/ 1178251 w 1193084"/>
                  <a:gd name="connsiteY2" fmla="*/ 306956 h 845910"/>
                  <a:gd name="connsiteX3" fmla="*/ 1193084 w 1193084"/>
                  <a:gd name="connsiteY3" fmla="*/ 0 h 845910"/>
                  <a:gd name="connsiteX4" fmla="*/ 989762 w 1193084"/>
                  <a:gd name="connsiteY4" fmla="*/ 31994 h 845910"/>
                  <a:gd name="connsiteX5" fmla="*/ 5024 w 1193084"/>
                  <a:gd name="connsiteY5" fmla="*/ 479145 h 84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084" h="845910">
                    <a:moveTo>
                      <a:pt x="5024" y="479145"/>
                    </a:moveTo>
                    <a:cubicBezTo>
                      <a:pt x="3349" y="601400"/>
                      <a:pt x="1675" y="723655"/>
                      <a:pt x="0" y="845910"/>
                    </a:cubicBezTo>
                    <a:lnTo>
                      <a:pt x="1178251" y="306956"/>
                    </a:lnTo>
                    <a:lnTo>
                      <a:pt x="1193084" y="0"/>
                    </a:lnTo>
                    <a:cubicBezTo>
                      <a:pt x="1017371" y="41345"/>
                      <a:pt x="1063331" y="31994"/>
                      <a:pt x="989762" y="31994"/>
                    </a:cubicBezTo>
                    <a:lnTo>
                      <a:pt x="5024" y="479145"/>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 name="任意多边形 14"/>
              <p:cNvSpPr/>
              <p:nvPr/>
            </p:nvSpPr>
            <p:spPr bwMode="auto">
              <a:xfrm>
                <a:off x="3347830" y="2493414"/>
                <a:ext cx="1092161" cy="633598"/>
              </a:xfrm>
              <a:custGeom>
                <a:avLst/>
                <a:gdLst>
                  <a:gd name="connsiteX0" fmla="*/ 1381648 w 1381648"/>
                  <a:gd name="connsiteY0" fmla="*/ 442127 h 803868"/>
                  <a:gd name="connsiteX1" fmla="*/ 1376624 w 1381648"/>
                  <a:gd name="connsiteY1" fmla="*/ 803868 h 803868"/>
                  <a:gd name="connsiteX2" fmla="*/ 25120 w 1381648"/>
                  <a:gd name="connsiteY2" fmla="*/ 321547 h 803868"/>
                  <a:gd name="connsiteX3" fmla="*/ 0 w 1381648"/>
                  <a:gd name="connsiteY3" fmla="*/ 0 h 803868"/>
                  <a:gd name="connsiteX4" fmla="*/ 145701 w 1381648"/>
                  <a:gd name="connsiteY4" fmla="*/ 20097 h 803868"/>
                  <a:gd name="connsiteX5" fmla="*/ 1381648 w 1381648"/>
                  <a:gd name="connsiteY5" fmla="*/ 442127 h 803868"/>
                  <a:gd name="connsiteX0" fmla="*/ 1365588 w 1365588"/>
                  <a:gd name="connsiteY0" fmla="*/ 436318 h 798059"/>
                  <a:gd name="connsiteX1" fmla="*/ 1360564 w 1365588"/>
                  <a:gd name="connsiteY1" fmla="*/ 798059 h 798059"/>
                  <a:gd name="connsiteX2" fmla="*/ 9060 w 1365588"/>
                  <a:gd name="connsiteY2" fmla="*/ 315738 h 798059"/>
                  <a:gd name="connsiteX3" fmla="*/ 0 w 1365588"/>
                  <a:gd name="connsiteY3" fmla="*/ 0 h 798059"/>
                  <a:gd name="connsiteX4" fmla="*/ 129641 w 1365588"/>
                  <a:gd name="connsiteY4" fmla="*/ 14288 h 798059"/>
                  <a:gd name="connsiteX5" fmla="*/ 1365588 w 1365588"/>
                  <a:gd name="connsiteY5" fmla="*/ 436318 h 798059"/>
                  <a:gd name="connsiteX0" fmla="*/ 1378231 w 1378231"/>
                  <a:gd name="connsiteY0" fmla="*/ 430509 h 792250"/>
                  <a:gd name="connsiteX1" fmla="*/ 1373207 w 1378231"/>
                  <a:gd name="connsiteY1" fmla="*/ 792250 h 792250"/>
                  <a:gd name="connsiteX2" fmla="*/ 21703 w 1378231"/>
                  <a:gd name="connsiteY2" fmla="*/ 309929 h 792250"/>
                  <a:gd name="connsiteX3" fmla="*/ 0 w 1378231"/>
                  <a:gd name="connsiteY3" fmla="*/ 0 h 792250"/>
                  <a:gd name="connsiteX4" fmla="*/ 142284 w 1378231"/>
                  <a:gd name="connsiteY4" fmla="*/ 8479 h 792250"/>
                  <a:gd name="connsiteX5" fmla="*/ 1378231 w 1378231"/>
                  <a:gd name="connsiteY5" fmla="*/ 430509 h 792250"/>
                  <a:gd name="connsiteX0" fmla="*/ 1382673 w 1382673"/>
                  <a:gd name="connsiteY0" fmla="*/ 437001 h 798742"/>
                  <a:gd name="connsiteX1" fmla="*/ 1377649 w 1382673"/>
                  <a:gd name="connsiteY1" fmla="*/ 798742 h 798742"/>
                  <a:gd name="connsiteX2" fmla="*/ 26145 w 1382673"/>
                  <a:gd name="connsiteY2" fmla="*/ 316421 h 798742"/>
                  <a:gd name="connsiteX3" fmla="*/ 0 w 1382673"/>
                  <a:gd name="connsiteY3" fmla="*/ 0 h 798742"/>
                  <a:gd name="connsiteX4" fmla="*/ 146726 w 1382673"/>
                  <a:gd name="connsiteY4" fmla="*/ 14971 h 798742"/>
                  <a:gd name="connsiteX5" fmla="*/ 1382673 w 1382673"/>
                  <a:gd name="connsiteY5" fmla="*/ 437001 h 79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2673" h="798742">
                    <a:moveTo>
                      <a:pt x="1382673" y="437001"/>
                    </a:moveTo>
                    <a:cubicBezTo>
                      <a:pt x="1380998" y="557581"/>
                      <a:pt x="1379324" y="678162"/>
                      <a:pt x="1377649" y="798742"/>
                    </a:cubicBezTo>
                    <a:lnTo>
                      <a:pt x="26145" y="316421"/>
                    </a:lnTo>
                    <a:lnTo>
                      <a:pt x="0" y="0"/>
                    </a:lnTo>
                    <a:lnTo>
                      <a:pt x="146726" y="14971"/>
                    </a:lnTo>
                    <a:lnTo>
                      <a:pt x="1382673" y="437001"/>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196" name="任意多边形 19"/>
              <p:cNvSpPr>
                <a:spLocks noChangeArrowheads="1"/>
              </p:cNvSpPr>
              <p:nvPr/>
            </p:nvSpPr>
            <p:spPr bwMode="auto">
              <a:xfrm>
                <a:off x="3348279" y="2497242"/>
                <a:ext cx="1091826" cy="350413"/>
              </a:xfrm>
              <a:custGeom>
                <a:avLst/>
                <a:gdLst>
                  <a:gd name="T0" fmla="*/ 0 w 1379672"/>
                  <a:gd name="T1" fmla="*/ 0 h 442800"/>
                  <a:gd name="T2" fmla="*/ 212225 w 1379672"/>
                  <a:gd name="T3" fmla="*/ 68106 h 442800"/>
                  <a:gd name="T4" fmla="*/ 0 60000 65536"/>
                  <a:gd name="T5" fmla="*/ 0 60000 65536"/>
                  <a:gd name="T6" fmla="*/ 0 w 1379672"/>
                  <a:gd name="T7" fmla="*/ 0 h 442800"/>
                  <a:gd name="T8" fmla="*/ 1379672 w 1379672"/>
                  <a:gd name="T9" fmla="*/ 442800 h 442800"/>
                </a:gdLst>
                <a:ahLst/>
                <a:cxnLst>
                  <a:cxn ang="T4">
                    <a:pos x="T0" y="T1"/>
                  </a:cxn>
                  <a:cxn ang="T5">
                    <a:pos x="T2" y="T3"/>
                  </a:cxn>
                </a:cxnLst>
                <a:rect l="T6" t="T7" r="T8" b="T9"/>
                <a:pathLst>
                  <a:path w="1379672" h="442800">
                    <a:moveTo>
                      <a:pt x="0" y="0"/>
                    </a:moveTo>
                    <a:lnTo>
                      <a:pt x="1379672" y="442800"/>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7197" name="任意多边形 20"/>
              <p:cNvSpPr>
                <a:spLocks noChangeArrowheads="1"/>
              </p:cNvSpPr>
              <p:nvPr/>
            </p:nvSpPr>
            <p:spPr bwMode="auto">
              <a:xfrm>
                <a:off x="4437625" y="2455995"/>
                <a:ext cx="937189" cy="395801"/>
              </a:xfrm>
              <a:custGeom>
                <a:avLst/>
                <a:gdLst>
                  <a:gd name="T0" fmla="*/ 0 w 1184267"/>
                  <a:gd name="T1" fmla="*/ 76928 h 500154"/>
                  <a:gd name="T2" fmla="*/ 182167 w 1184267"/>
                  <a:gd name="T3" fmla="*/ 0 h 500154"/>
                  <a:gd name="T4" fmla="*/ 0 60000 65536"/>
                  <a:gd name="T5" fmla="*/ 0 60000 65536"/>
                  <a:gd name="T6" fmla="*/ 0 w 1184267"/>
                  <a:gd name="T7" fmla="*/ 0 h 500154"/>
                  <a:gd name="T8" fmla="*/ 1184267 w 1184267"/>
                  <a:gd name="T9" fmla="*/ 500154 h 500154"/>
                </a:gdLst>
                <a:ahLst/>
                <a:cxnLst>
                  <a:cxn ang="T4">
                    <a:pos x="T0" y="T1"/>
                  </a:cxn>
                  <a:cxn ang="T5">
                    <a:pos x="T2" y="T3"/>
                  </a:cxn>
                </a:cxnLst>
                <a:rect l="T6" t="T7" r="T8" b="T9"/>
                <a:pathLst>
                  <a:path w="1184267" h="500154">
                    <a:moveTo>
                      <a:pt x="0" y="500154"/>
                    </a:moveTo>
                    <a:lnTo>
                      <a:pt x="1184267" y="0"/>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grpSp>
            <p:nvGrpSpPr>
              <p:cNvPr id="7198" name="组合 29"/>
              <p:cNvGrpSpPr>
                <a:grpSpLocks/>
              </p:cNvGrpSpPr>
              <p:nvPr/>
            </p:nvGrpSpPr>
            <p:grpSpPr bwMode="auto">
              <a:xfrm>
                <a:off x="2741067" y="2177408"/>
                <a:ext cx="3316824" cy="1923624"/>
                <a:chOff x="2741067" y="2177408"/>
                <a:chExt cx="3316824" cy="1923624"/>
              </a:xfrm>
            </p:grpSpPr>
            <p:grpSp>
              <p:nvGrpSpPr>
                <p:cNvPr id="7199" name="组合 28"/>
                <p:cNvGrpSpPr>
                  <a:grpSpLocks/>
                </p:cNvGrpSpPr>
                <p:nvPr/>
              </p:nvGrpSpPr>
              <p:grpSpPr bwMode="auto">
                <a:xfrm>
                  <a:off x="2741067" y="2177408"/>
                  <a:ext cx="3316824" cy="1923624"/>
                  <a:chOff x="2741067" y="2177408"/>
                  <a:chExt cx="3316824" cy="1923624"/>
                </a:xfrm>
              </p:grpSpPr>
              <p:sp>
                <p:nvSpPr>
                  <p:cNvPr id="22" name="任意多边形 21"/>
                  <p:cNvSpPr/>
                  <p:nvPr/>
                </p:nvSpPr>
                <p:spPr bwMode="auto">
                  <a:xfrm>
                    <a:off x="3343068" y="2177408"/>
                    <a:ext cx="2031928" cy="671711"/>
                  </a:xfrm>
                  <a:custGeom>
                    <a:avLst/>
                    <a:gdLst>
                      <a:gd name="connsiteX0" fmla="*/ 1386673 w 2567354"/>
                      <a:gd name="connsiteY0" fmla="*/ 847411 h 847411"/>
                      <a:gd name="connsiteX1" fmla="*/ 2567354 w 2567354"/>
                      <a:gd name="connsiteY1" fmla="*/ 350017 h 847411"/>
                      <a:gd name="connsiteX2" fmla="*/ 2471895 w 2567354"/>
                      <a:gd name="connsiteY2" fmla="*/ 289727 h 847411"/>
                      <a:gd name="connsiteX3" fmla="*/ 2225710 w 2567354"/>
                      <a:gd name="connsiteY3" fmla="*/ 174171 h 847411"/>
                      <a:gd name="connsiteX4" fmla="*/ 1929284 w 2567354"/>
                      <a:gd name="connsiteY4" fmla="*/ 78712 h 847411"/>
                      <a:gd name="connsiteX5" fmla="*/ 1567543 w 2567354"/>
                      <a:gd name="connsiteY5" fmla="*/ 18422 h 847411"/>
                      <a:gd name="connsiteX6" fmla="*/ 1240972 w 2567354"/>
                      <a:gd name="connsiteY6" fmla="*/ 3349 h 847411"/>
                      <a:gd name="connsiteX7" fmla="*/ 874207 w 2567354"/>
                      <a:gd name="connsiteY7" fmla="*/ 38518 h 847411"/>
                      <a:gd name="connsiteX8" fmla="*/ 522515 w 2567354"/>
                      <a:gd name="connsiteY8" fmla="*/ 123929 h 847411"/>
                      <a:gd name="connsiteX9" fmla="*/ 276330 w 2567354"/>
                      <a:gd name="connsiteY9" fmla="*/ 229437 h 847411"/>
                      <a:gd name="connsiteX10" fmla="*/ 85411 w 2567354"/>
                      <a:gd name="connsiteY10" fmla="*/ 344993 h 847411"/>
                      <a:gd name="connsiteX11" fmla="*/ 0 w 2567354"/>
                      <a:gd name="connsiteY11" fmla="*/ 405283 h 847411"/>
                      <a:gd name="connsiteX12" fmla="*/ 1386673 w 2567354"/>
                      <a:gd name="connsiteY12" fmla="*/ 847411 h 8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67354" h="847411">
                        <a:moveTo>
                          <a:pt x="1386673" y="847411"/>
                        </a:moveTo>
                        <a:lnTo>
                          <a:pt x="2567354" y="350017"/>
                        </a:lnTo>
                        <a:cubicBezTo>
                          <a:pt x="2535534" y="329920"/>
                          <a:pt x="2528836" y="319035"/>
                          <a:pt x="2471895" y="289727"/>
                        </a:cubicBezTo>
                        <a:cubicBezTo>
                          <a:pt x="2414954" y="260419"/>
                          <a:pt x="2316145" y="209340"/>
                          <a:pt x="2225710" y="174171"/>
                        </a:cubicBezTo>
                        <a:cubicBezTo>
                          <a:pt x="2135275" y="139002"/>
                          <a:pt x="2038979" y="104670"/>
                          <a:pt x="1929284" y="78712"/>
                        </a:cubicBezTo>
                        <a:cubicBezTo>
                          <a:pt x="1819590" y="52754"/>
                          <a:pt x="1682262" y="30983"/>
                          <a:pt x="1567543" y="18422"/>
                        </a:cubicBezTo>
                        <a:cubicBezTo>
                          <a:pt x="1452824" y="5862"/>
                          <a:pt x="1356528" y="0"/>
                          <a:pt x="1240972" y="3349"/>
                        </a:cubicBezTo>
                        <a:cubicBezTo>
                          <a:pt x="1125416" y="6698"/>
                          <a:pt x="993950" y="18421"/>
                          <a:pt x="874207" y="38518"/>
                        </a:cubicBezTo>
                        <a:cubicBezTo>
                          <a:pt x="754464" y="58615"/>
                          <a:pt x="622161" y="92109"/>
                          <a:pt x="522515" y="123929"/>
                        </a:cubicBezTo>
                        <a:cubicBezTo>
                          <a:pt x="422869" y="155749"/>
                          <a:pt x="349181" y="192593"/>
                          <a:pt x="276330" y="229437"/>
                        </a:cubicBezTo>
                        <a:cubicBezTo>
                          <a:pt x="203479" y="266281"/>
                          <a:pt x="131466" y="315685"/>
                          <a:pt x="85411" y="344993"/>
                        </a:cubicBezTo>
                        <a:cubicBezTo>
                          <a:pt x="39356" y="374301"/>
                          <a:pt x="19678" y="389792"/>
                          <a:pt x="0" y="405283"/>
                        </a:cubicBezTo>
                        <a:lnTo>
                          <a:pt x="1386673" y="847411"/>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62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03" name="任意多边形 25"/>
                  <p:cNvSpPr>
                    <a:spLocks noChangeArrowheads="1"/>
                  </p:cNvSpPr>
                  <p:nvPr/>
                </p:nvSpPr>
                <p:spPr bwMode="auto">
                  <a:xfrm>
                    <a:off x="3353344" y="2495582"/>
                    <a:ext cx="1850093" cy="350619"/>
                  </a:xfrm>
                  <a:custGeom>
                    <a:avLst/>
                    <a:gdLst>
                      <a:gd name="T0" fmla="*/ 0 w 2337848"/>
                      <a:gd name="T1" fmla="*/ 0 h 443060"/>
                      <a:gd name="T2" fmla="*/ 134855 w 2337848"/>
                      <a:gd name="T3" fmla="*/ 27549 h 443060"/>
                      <a:gd name="T4" fmla="*/ 217507 w 2337848"/>
                      <a:gd name="T5" fmla="*/ 31174 h 443060"/>
                      <a:gd name="T6" fmla="*/ 305235 w 2337848"/>
                      <a:gd name="T7" fmla="*/ 22474 h 443060"/>
                      <a:gd name="T8" fmla="*/ 359612 w 2337848"/>
                      <a:gd name="T9" fmla="*/ 5800 h 443060"/>
                      <a:gd name="T10" fmla="*/ 212433 w 2337848"/>
                      <a:gd name="T11" fmla="*/ 68147 h 443060"/>
                      <a:gd name="T12" fmla="*/ 0 w 2337848"/>
                      <a:gd name="T13" fmla="*/ 0 h 443060"/>
                      <a:gd name="T14" fmla="*/ 0 60000 65536"/>
                      <a:gd name="T15" fmla="*/ 0 60000 65536"/>
                      <a:gd name="T16" fmla="*/ 0 60000 65536"/>
                      <a:gd name="T17" fmla="*/ 0 60000 65536"/>
                      <a:gd name="T18" fmla="*/ 0 60000 65536"/>
                      <a:gd name="T19" fmla="*/ 0 60000 65536"/>
                      <a:gd name="T20" fmla="*/ 0 60000 65536"/>
                      <a:gd name="T21" fmla="*/ 0 w 2337848"/>
                      <a:gd name="T22" fmla="*/ 0 h 443060"/>
                      <a:gd name="T23" fmla="*/ 2337848 w 2337848"/>
                      <a:gd name="T24" fmla="*/ 443060 h 4430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37848" h="443060">
                        <a:moveTo>
                          <a:pt x="0" y="0"/>
                        </a:moveTo>
                        <a:cubicBezTo>
                          <a:pt x="320511" y="72665"/>
                          <a:pt x="641023" y="145331"/>
                          <a:pt x="876693" y="179110"/>
                        </a:cubicBezTo>
                        <a:cubicBezTo>
                          <a:pt x="1112363" y="212889"/>
                          <a:pt x="1229413" y="208176"/>
                          <a:pt x="1414021" y="202677"/>
                        </a:cubicBezTo>
                        <a:cubicBezTo>
                          <a:pt x="1598629" y="197178"/>
                          <a:pt x="1830372" y="173611"/>
                          <a:pt x="1984343" y="146116"/>
                        </a:cubicBezTo>
                        <a:cubicBezTo>
                          <a:pt x="2138314" y="118621"/>
                          <a:pt x="2280502" y="55775"/>
                          <a:pt x="2337848" y="37707"/>
                        </a:cubicBezTo>
                        <a:lnTo>
                          <a:pt x="1381027" y="443060"/>
                        </a:lnTo>
                        <a:lnTo>
                          <a:pt x="0" y="0"/>
                        </a:lnTo>
                        <a:close/>
                      </a:path>
                    </a:pathLst>
                  </a:custGeom>
                  <a:solidFill>
                    <a:schemeClr val="bg1">
                      <a:alpha val="10196"/>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nvGrpSpPr>
                  <p:cNvPr id="7204" name="组合 29"/>
                  <p:cNvGrpSpPr>
                    <a:grpSpLocks/>
                  </p:cNvGrpSpPr>
                  <p:nvPr/>
                </p:nvGrpSpPr>
                <p:grpSpPr bwMode="auto">
                  <a:xfrm>
                    <a:off x="4555957" y="2447020"/>
                    <a:ext cx="1501934" cy="1054496"/>
                    <a:chOff x="4828234" y="2743200"/>
                    <a:chExt cx="1896625" cy="1332442"/>
                  </a:xfrm>
                </p:grpSpPr>
                <p:sp>
                  <p:nvSpPr>
                    <p:cNvPr id="41" name="任意多边形 40"/>
                    <p:cNvSpPr/>
                    <p:nvPr/>
                  </p:nvSpPr>
                  <p:spPr bwMode="auto">
                    <a:xfrm>
                      <a:off x="6331585" y="3431871"/>
                      <a:ext cx="370851" cy="628042"/>
                    </a:xfrm>
                    <a:custGeom>
                      <a:avLst/>
                      <a:gdLst>
                        <a:gd name="connsiteX0" fmla="*/ 85411 w 376814"/>
                        <a:gd name="connsiteY0" fmla="*/ 296426 h 633046"/>
                        <a:gd name="connsiteX1" fmla="*/ 0 w 376814"/>
                        <a:gd name="connsiteY1" fmla="*/ 633046 h 633046"/>
                        <a:gd name="connsiteX2" fmla="*/ 90436 w 376814"/>
                        <a:gd name="connsiteY2" fmla="*/ 577780 h 633046"/>
                        <a:gd name="connsiteX3" fmla="*/ 195943 w 376814"/>
                        <a:gd name="connsiteY3" fmla="*/ 507441 h 633046"/>
                        <a:gd name="connsiteX4" fmla="*/ 276330 w 376814"/>
                        <a:gd name="connsiteY4" fmla="*/ 391885 h 633046"/>
                        <a:gd name="connsiteX5" fmla="*/ 346668 w 376814"/>
                        <a:gd name="connsiteY5" fmla="*/ 140677 h 633046"/>
                        <a:gd name="connsiteX6" fmla="*/ 376814 w 376814"/>
                        <a:gd name="connsiteY6" fmla="*/ 0 h 633046"/>
                        <a:gd name="connsiteX7" fmla="*/ 221064 w 376814"/>
                        <a:gd name="connsiteY7" fmla="*/ 155749 h 633046"/>
                        <a:gd name="connsiteX8" fmla="*/ 85411 w 376814"/>
                        <a:gd name="connsiteY8" fmla="*/ 296426 h 633046"/>
                        <a:gd name="connsiteX0" fmla="*/ 80951 w 372354"/>
                        <a:gd name="connsiteY0" fmla="*/ 296426 h 619664"/>
                        <a:gd name="connsiteX1" fmla="*/ 0 w 372354"/>
                        <a:gd name="connsiteY1" fmla="*/ 619664 h 619664"/>
                        <a:gd name="connsiteX2" fmla="*/ 85976 w 372354"/>
                        <a:gd name="connsiteY2" fmla="*/ 577780 h 619664"/>
                        <a:gd name="connsiteX3" fmla="*/ 191483 w 372354"/>
                        <a:gd name="connsiteY3" fmla="*/ 507441 h 619664"/>
                        <a:gd name="connsiteX4" fmla="*/ 271870 w 372354"/>
                        <a:gd name="connsiteY4" fmla="*/ 391885 h 619664"/>
                        <a:gd name="connsiteX5" fmla="*/ 342208 w 372354"/>
                        <a:gd name="connsiteY5" fmla="*/ 140677 h 619664"/>
                        <a:gd name="connsiteX6" fmla="*/ 372354 w 372354"/>
                        <a:gd name="connsiteY6" fmla="*/ 0 h 619664"/>
                        <a:gd name="connsiteX7" fmla="*/ 216604 w 372354"/>
                        <a:gd name="connsiteY7" fmla="*/ 155749 h 619664"/>
                        <a:gd name="connsiteX8" fmla="*/ 80951 w 372354"/>
                        <a:gd name="connsiteY8" fmla="*/ 296426 h 619664"/>
                        <a:gd name="connsiteX0" fmla="*/ 77819 w 369222"/>
                        <a:gd name="connsiteY0" fmla="*/ 296426 h 629059"/>
                        <a:gd name="connsiteX1" fmla="*/ 0 w 369222"/>
                        <a:gd name="connsiteY1" fmla="*/ 629059 h 629059"/>
                        <a:gd name="connsiteX2" fmla="*/ 82844 w 369222"/>
                        <a:gd name="connsiteY2" fmla="*/ 577780 h 629059"/>
                        <a:gd name="connsiteX3" fmla="*/ 188351 w 369222"/>
                        <a:gd name="connsiteY3" fmla="*/ 507441 h 629059"/>
                        <a:gd name="connsiteX4" fmla="*/ 268738 w 369222"/>
                        <a:gd name="connsiteY4" fmla="*/ 391885 h 629059"/>
                        <a:gd name="connsiteX5" fmla="*/ 339076 w 369222"/>
                        <a:gd name="connsiteY5" fmla="*/ 140677 h 629059"/>
                        <a:gd name="connsiteX6" fmla="*/ 369222 w 369222"/>
                        <a:gd name="connsiteY6" fmla="*/ 0 h 629059"/>
                        <a:gd name="connsiteX7" fmla="*/ 213472 w 369222"/>
                        <a:gd name="connsiteY7" fmla="*/ 155749 h 629059"/>
                        <a:gd name="connsiteX8" fmla="*/ 77819 w 369222"/>
                        <a:gd name="connsiteY8" fmla="*/ 296426 h 629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222" h="629059">
                          <a:moveTo>
                            <a:pt x="77819" y="296426"/>
                          </a:moveTo>
                          <a:lnTo>
                            <a:pt x="0" y="629059"/>
                          </a:lnTo>
                          <a:cubicBezTo>
                            <a:pt x="30145" y="610637"/>
                            <a:pt x="51452" y="598050"/>
                            <a:pt x="82844" y="577780"/>
                          </a:cubicBezTo>
                          <a:cubicBezTo>
                            <a:pt x="114236" y="557510"/>
                            <a:pt x="157369" y="538424"/>
                            <a:pt x="188351" y="507441"/>
                          </a:cubicBezTo>
                          <a:cubicBezTo>
                            <a:pt x="219333" y="476459"/>
                            <a:pt x="243617" y="453012"/>
                            <a:pt x="268738" y="391885"/>
                          </a:cubicBezTo>
                          <a:cubicBezTo>
                            <a:pt x="293859" y="330758"/>
                            <a:pt x="322329" y="205991"/>
                            <a:pt x="339076" y="140677"/>
                          </a:cubicBezTo>
                          <a:cubicBezTo>
                            <a:pt x="355823" y="75363"/>
                            <a:pt x="362522" y="37681"/>
                            <a:pt x="369222" y="0"/>
                          </a:cubicBezTo>
                          <a:lnTo>
                            <a:pt x="213472" y="155749"/>
                          </a:lnTo>
                          <a:lnTo>
                            <a:pt x="77819" y="296426"/>
                          </a:lnTo>
                          <a:close/>
                        </a:path>
                      </a:pathLst>
                    </a:custGeom>
                    <a:gradFill flip="none" rotWithShape="1">
                      <a:gsLst>
                        <a:gs pos="0">
                          <a:srgbClr val="6C0000"/>
                        </a:gs>
                        <a:gs pos="100000">
                          <a:srgbClr val="C00000">
                            <a:shade val="67500"/>
                            <a:satMod val="115000"/>
                          </a:srgbClr>
                        </a:gs>
                      </a:gsLst>
                      <a:lin ang="10800000" scaled="1"/>
                      <a:tileRect/>
                    </a:gradFill>
                    <a:ln>
                      <a:noFill/>
                    </a:ln>
                    <a:extLst/>
                  </p:spPr>
                  <p:txBody>
                    <a:bodyPr/>
                    <a:lstStyle/>
                    <a:p>
                      <a:pPr>
                        <a:defRPr/>
                      </a:pPr>
                      <a:endParaRPr lang="zh-CN" altLang="en-US" sz="2400" kern="0">
                        <a:solidFill>
                          <a:sysClr val="windowText" lastClr="000000"/>
                        </a:solidFill>
                      </a:endParaRPr>
                    </a:p>
                  </p:txBody>
                </p:sp>
                <p:sp>
                  <p:nvSpPr>
                    <p:cNvPr id="42" name="任意多边形 41"/>
                    <p:cNvSpPr/>
                    <p:nvPr/>
                  </p:nvSpPr>
                  <p:spPr bwMode="auto">
                    <a:xfrm>
                      <a:off x="4828130" y="3227206"/>
                      <a:ext cx="1581634" cy="830702"/>
                    </a:xfrm>
                    <a:custGeom>
                      <a:avLst/>
                      <a:gdLst>
                        <a:gd name="connsiteX0" fmla="*/ 1502229 w 1582615"/>
                        <a:gd name="connsiteY0" fmla="*/ 828989 h 828989"/>
                        <a:gd name="connsiteX1" fmla="*/ 0 w 1582615"/>
                        <a:gd name="connsiteY1" fmla="*/ 291403 h 828989"/>
                        <a:gd name="connsiteX2" fmla="*/ 45218 w 1582615"/>
                        <a:gd name="connsiteY2" fmla="*/ 316523 h 828989"/>
                        <a:gd name="connsiteX3" fmla="*/ 50242 w 1582615"/>
                        <a:gd name="connsiteY3" fmla="*/ 0 h 828989"/>
                        <a:gd name="connsiteX4" fmla="*/ 291402 w 1582615"/>
                        <a:gd name="connsiteY4" fmla="*/ 50242 h 828989"/>
                        <a:gd name="connsiteX5" fmla="*/ 1582615 w 1582615"/>
                        <a:gd name="connsiteY5" fmla="*/ 497394 h 828989"/>
                        <a:gd name="connsiteX6" fmla="*/ 1582615 w 1582615"/>
                        <a:gd name="connsiteY6" fmla="*/ 502418 h 828989"/>
                        <a:gd name="connsiteX7" fmla="*/ 1502229 w 1582615"/>
                        <a:gd name="connsiteY7" fmla="*/ 828989 h 828989"/>
                        <a:gd name="connsiteX0" fmla="*/ 1502229 w 1603118"/>
                        <a:gd name="connsiteY0" fmla="*/ 828989 h 828989"/>
                        <a:gd name="connsiteX1" fmla="*/ 0 w 1603118"/>
                        <a:gd name="connsiteY1" fmla="*/ 291403 h 828989"/>
                        <a:gd name="connsiteX2" fmla="*/ 45218 w 1603118"/>
                        <a:gd name="connsiteY2" fmla="*/ 316523 h 828989"/>
                        <a:gd name="connsiteX3" fmla="*/ 50242 w 1603118"/>
                        <a:gd name="connsiteY3" fmla="*/ 0 h 828989"/>
                        <a:gd name="connsiteX4" fmla="*/ 291402 w 1603118"/>
                        <a:gd name="connsiteY4" fmla="*/ 50242 h 828989"/>
                        <a:gd name="connsiteX5" fmla="*/ 1582615 w 1603118"/>
                        <a:gd name="connsiteY5" fmla="*/ 497394 h 828989"/>
                        <a:gd name="connsiteX6" fmla="*/ 1603118 w 1603118"/>
                        <a:gd name="connsiteY6" fmla="*/ 510619 h 828989"/>
                        <a:gd name="connsiteX7" fmla="*/ 1502229 w 1603118"/>
                        <a:gd name="connsiteY7" fmla="*/ 828989 h 828989"/>
                        <a:gd name="connsiteX0" fmla="*/ 1510430 w 1603118"/>
                        <a:gd name="connsiteY0" fmla="*/ 841291 h 841291"/>
                        <a:gd name="connsiteX1" fmla="*/ 0 w 1603118"/>
                        <a:gd name="connsiteY1" fmla="*/ 291403 h 841291"/>
                        <a:gd name="connsiteX2" fmla="*/ 45218 w 1603118"/>
                        <a:gd name="connsiteY2" fmla="*/ 316523 h 841291"/>
                        <a:gd name="connsiteX3" fmla="*/ 50242 w 1603118"/>
                        <a:gd name="connsiteY3" fmla="*/ 0 h 841291"/>
                        <a:gd name="connsiteX4" fmla="*/ 291402 w 1603118"/>
                        <a:gd name="connsiteY4" fmla="*/ 50242 h 841291"/>
                        <a:gd name="connsiteX5" fmla="*/ 1582615 w 1603118"/>
                        <a:gd name="connsiteY5" fmla="*/ 497394 h 841291"/>
                        <a:gd name="connsiteX6" fmla="*/ 1603118 w 1603118"/>
                        <a:gd name="connsiteY6" fmla="*/ 510619 h 841291"/>
                        <a:gd name="connsiteX7" fmla="*/ 1510430 w 1603118"/>
                        <a:gd name="connsiteY7" fmla="*/ 841291 h 841291"/>
                        <a:gd name="connsiteX0" fmla="*/ 1506330 w 1603118"/>
                        <a:gd name="connsiteY0" fmla="*/ 833090 h 833090"/>
                        <a:gd name="connsiteX1" fmla="*/ 0 w 1603118"/>
                        <a:gd name="connsiteY1" fmla="*/ 291403 h 833090"/>
                        <a:gd name="connsiteX2" fmla="*/ 45218 w 1603118"/>
                        <a:gd name="connsiteY2" fmla="*/ 316523 h 833090"/>
                        <a:gd name="connsiteX3" fmla="*/ 50242 w 1603118"/>
                        <a:gd name="connsiteY3" fmla="*/ 0 h 833090"/>
                        <a:gd name="connsiteX4" fmla="*/ 291402 w 1603118"/>
                        <a:gd name="connsiteY4" fmla="*/ 50242 h 833090"/>
                        <a:gd name="connsiteX5" fmla="*/ 1582615 w 1603118"/>
                        <a:gd name="connsiteY5" fmla="*/ 497394 h 833090"/>
                        <a:gd name="connsiteX6" fmla="*/ 1603118 w 1603118"/>
                        <a:gd name="connsiteY6" fmla="*/ 510619 h 833090"/>
                        <a:gd name="connsiteX7" fmla="*/ 1506330 w 1603118"/>
                        <a:gd name="connsiteY7" fmla="*/ 833090 h 833090"/>
                        <a:gd name="connsiteX0" fmla="*/ 1506330 w 1603118"/>
                        <a:gd name="connsiteY0" fmla="*/ 833432 h 833432"/>
                        <a:gd name="connsiteX1" fmla="*/ 0 w 1603118"/>
                        <a:gd name="connsiteY1" fmla="*/ 291745 h 833432"/>
                        <a:gd name="connsiteX2" fmla="*/ 45218 w 1603118"/>
                        <a:gd name="connsiteY2" fmla="*/ 316865 h 833432"/>
                        <a:gd name="connsiteX3" fmla="*/ 52976 w 1603118"/>
                        <a:gd name="connsiteY3" fmla="*/ 0 h 833432"/>
                        <a:gd name="connsiteX4" fmla="*/ 291402 w 1603118"/>
                        <a:gd name="connsiteY4" fmla="*/ 50584 h 833432"/>
                        <a:gd name="connsiteX5" fmla="*/ 1582615 w 1603118"/>
                        <a:gd name="connsiteY5" fmla="*/ 497736 h 833432"/>
                        <a:gd name="connsiteX6" fmla="*/ 1603118 w 1603118"/>
                        <a:gd name="connsiteY6" fmla="*/ 510961 h 833432"/>
                        <a:gd name="connsiteX7" fmla="*/ 1506330 w 1603118"/>
                        <a:gd name="connsiteY7" fmla="*/ 833432 h 833432"/>
                        <a:gd name="connsiteX0" fmla="*/ 1506330 w 1603118"/>
                        <a:gd name="connsiteY0" fmla="*/ 829673 h 829673"/>
                        <a:gd name="connsiteX1" fmla="*/ 0 w 1603118"/>
                        <a:gd name="connsiteY1" fmla="*/ 287986 h 829673"/>
                        <a:gd name="connsiteX2" fmla="*/ 45218 w 1603118"/>
                        <a:gd name="connsiteY2" fmla="*/ 313106 h 829673"/>
                        <a:gd name="connsiteX3" fmla="*/ 31107 w 1603118"/>
                        <a:gd name="connsiteY3" fmla="*/ 0 h 829673"/>
                        <a:gd name="connsiteX4" fmla="*/ 291402 w 1603118"/>
                        <a:gd name="connsiteY4" fmla="*/ 46825 h 829673"/>
                        <a:gd name="connsiteX5" fmla="*/ 1582615 w 1603118"/>
                        <a:gd name="connsiteY5" fmla="*/ 493977 h 829673"/>
                        <a:gd name="connsiteX6" fmla="*/ 1603118 w 1603118"/>
                        <a:gd name="connsiteY6" fmla="*/ 507202 h 829673"/>
                        <a:gd name="connsiteX7" fmla="*/ 1506330 w 1603118"/>
                        <a:gd name="connsiteY7" fmla="*/ 829673 h 829673"/>
                        <a:gd name="connsiteX0" fmla="*/ 1506330 w 1603118"/>
                        <a:gd name="connsiteY0" fmla="*/ 829673 h 829673"/>
                        <a:gd name="connsiteX1" fmla="*/ 0 w 1603118"/>
                        <a:gd name="connsiteY1" fmla="*/ 287986 h 829673"/>
                        <a:gd name="connsiteX2" fmla="*/ 35650 w 1603118"/>
                        <a:gd name="connsiteY2" fmla="*/ 290895 h 829673"/>
                        <a:gd name="connsiteX3" fmla="*/ 31107 w 1603118"/>
                        <a:gd name="connsiteY3" fmla="*/ 0 h 829673"/>
                        <a:gd name="connsiteX4" fmla="*/ 291402 w 1603118"/>
                        <a:gd name="connsiteY4" fmla="*/ 46825 h 829673"/>
                        <a:gd name="connsiteX5" fmla="*/ 1582615 w 1603118"/>
                        <a:gd name="connsiteY5" fmla="*/ 493977 h 829673"/>
                        <a:gd name="connsiteX6" fmla="*/ 1603118 w 1603118"/>
                        <a:gd name="connsiteY6" fmla="*/ 507202 h 829673"/>
                        <a:gd name="connsiteX7" fmla="*/ 1506330 w 1603118"/>
                        <a:gd name="connsiteY7" fmla="*/ 829673 h 829673"/>
                        <a:gd name="connsiteX0" fmla="*/ 1506330 w 1582725"/>
                        <a:gd name="connsiteY0" fmla="*/ 829673 h 829673"/>
                        <a:gd name="connsiteX1" fmla="*/ 0 w 1582725"/>
                        <a:gd name="connsiteY1" fmla="*/ 287986 h 829673"/>
                        <a:gd name="connsiteX2" fmla="*/ 35650 w 1582725"/>
                        <a:gd name="connsiteY2" fmla="*/ 290895 h 829673"/>
                        <a:gd name="connsiteX3" fmla="*/ 31107 w 1582725"/>
                        <a:gd name="connsiteY3" fmla="*/ 0 h 829673"/>
                        <a:gd name="connsiteX4" fmla="*/ 291402 w 1582725"/>
                        <a:gd name="connsiteY4" fmla="*/ 46825 h 829673"/>
                        <a:gd name="connsiteX5" fmla="*/ 1582615 w 1582725"/>
                        <a:gd name="connsiteY5" fmla="*/ 493977 h 829673"/>
                        <a:gd name="connsiteX6" fmla="*/ 1582725 w 1582725"/>
                        <a:gd name="connsiteY6" fmla="*/ 515977 h 829673"/>
                        <a:gd name="connsiteX7" fmla="*/ 1506330 w 1582725"/>
                        <a:gd name="connsiteY7" fmla="*/ 829673 h 82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2725" h="829673">
                          <a:moveTo>
                            <a:pt x="1506330" y="829673"/>
                          </a:moveTo>
                          <a:cubicBezTo>
                            <a:pt x="879982" y="627869"/>
                            <a:pt x="249534" y="421964"/>
                            <a:pt x="0" y="287986"/>
                          </a:cubicBezTo>
                          <a:cubicBezTo>
                            <a:pt x="15073" y="296359"/>
                            <a:pt x="27276" y="339462"/>
                            <a:pt x="35650" y="290895"/>
                          </a:cubicBezTo>
                          <a:cubicBezTo>
                            <a:pt x="37325" y="185387"/>
                            <a:pt x="29432" y="105508"/>
                            <a:pt x="31107" y="0"/>
                          </a:cubicBezTo>
                          <a:lnTo>
                            <a:pt x="291402" y="46825"/>
                          </a:lnTo>
                          <a:lnTo>
                            <a:pt x="1582615" y="493977"/>
                          </a:lnTo>
                          <a:cubicBezTo>
                            <a:pt x="1582652" y="501310"/>
                            <a:pt x="1582688" y="508644"/>
                            <a:pt x="1582725" y="515977"/>
                          </a:cubicBezTo>
                          <a:lnTo>
                            <a:pt x="1506330" y="829673"/>
                          </a:lnTo>
                          <a:close/>
                        </a:path>
                      </a:pathLst>
                    </a:custGeom>
                    <a:gradFill flip="none" rotWithShape="1">
                      <a:gsLst>
                        <a:gs pos="0">
                          <a:srgbClr val="6C0000"/>
                        </a:gs>
                        <a:gs pos="100000">
                          <a:srgbClr val="C00000">
                            <a:shade val="675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43" name="任意多边形 42"/>
                    <p:cNvSpPr/>
                    <p:nvPr/>
                  </p:nvSpPr>
                  <p:spPr bwMode="auto">
                    <a:xfrm>
                      <a:off x="4858199" y="2735606"/>
                      <a:ext cx="1866289" cy="1007276"/>
                    </a:xfrm>
                    <a:custGeom>
                      <a:avLst/>
                      <a:gdLst>
                        <a:gd name="connsiteX0" fmla="*/ 0 w 1866481"/>
                        <a:gd name="connsiteY0" fmla="*/ 502418 h 1014884"/>
                        <a:gd name="connsiteX1" fmla="*/ 1120391 w 1866481"/>
                        <a:gd name="connsiteY1" fmla="*/ 0 h 1014884"/>
                        <a:gd name="connsiteX2" fmla="*/ 1291213 w 1866481"/>
                        <a:gd name="connsiteY2" fmla="*/ 50242 h 1014884"/>
                        <a:gd name="connsiteX3" fmla="*/ 1502229 w 1866481"/>
                        <a:gd name="connsiteY3" fmla="*/ 150725 h 1014884"/>
                        <a:gd name="connsiteX4" fmla="*/ 1657978 w 1866481"/>
                        <a:gd name="connsiteY4" fmla="*/ 256233 h 1014884"/>
                        <a:gd name="connsiteX5" fmla="*/ 1803679 w 1866481"/>
                        <a:gd name="connsiteY5" fmla="*/ 411982 h 1014884"/>
                        <a:gd name="connsiteX6" fmla="*/ 1858945 w 1866481"/>
                        <a:gd name="connsiteY6" fmla="*/ 592853 h 1014884"/>
                        <a:gd name="connsiteX7" fmla="*/ 1848897 w 1866481"/>
                        <a:gd name="connsiteY7" fmla="*/ 723481 h 1014884"/>
                        <a:gd name="connsiteX8" fmla="*/ 1783582 w 1866481"/>
                        <a:gd name="connsiteY8" fmla="*/ 844062 h 1014884"/>
                        <a:gd name="connsiteX9" fmla="*/ 1622809 w 1866481"/>
                        <a:gd name="connsiteY9" fmla="*/ 974690 h 1014884"/>
                        <a:gd name="connsiteX10" fmla="*/ 1547446 w 1866481"/>
                        <a:gd name="connsiteY10" fmla="*/ 1014884 h 1014884"/>
                        <a:gd name="connsiteX11" fmla="*/ 0 w 1866481"/>
                        <a:gd name="connsiteY11" fmla="*/ 502418 h 1014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66481" h="1014884">
                          <a:moveTo>
                            <a:pt x="0" y="502418"/>
                          </a:moveTo>
                          <a:lnTo>
                            <a:pt x="1120391" y="0"/>
                          </a:lnTo>
                          <a:cubicBezTo>
                            <a:pt x="1177332" y="16747"/>
                            <a:pt x="1227573" y="25121"/>
                            <a:pt x="1291213" y="50242"/>
                          </a:cubicBezTo>
                          <a:cubicBezTo>
                            <a:pt x="1354853" y="75363"/>
                            <a:pt x="1441102" y="116393"/>
                            <a:pt x="1502229" y="150725"/>
                          </a:cubicBezTo>
                          <a:cubicBezTo>
                            <a:pt x="1563357" y="185057"/>
                            <a:pt x="1607736" y="212690"/>
                            <a:pt x="1657978" y="256233"/>
                          </a:cubicBezTo>
                          <a:cubicBezTo>
                            <a:pt x="1708220" y="299776"/>
                            <a:pt x="1770185" y="355879"/>
                            <a:pt x="1803679" y="411982"/>
                          </a:cubicBezTo>
                          <a:cubicBezTo>
                            <a:pt x="1837174" y="468085"/>
                            <a:pt x="1851409" y="540936"/>
                            <a:pt x="1858945" y="592853"/>
                          </a:cubicBezTo>
                          <a:cubicBezTo>
                            <a:pt x="1866481" y="644770"/>
                            <a:pt x="1861458" y="681613"/>
                            <a:pt x="1848897" y="723481"/>
                          </a:cubicBezTo>
                          <a:cubicBezTo>
                            <a:pt x="1836336" y="765349"/>
                            <a:pt x="1821263" y="802194"/>
                            <a:pt x="1783582" y="844062"/>
                          </a:cubicBezTo>
                          <a:cubicBezTo>
                            <a:pt x="1745901" y="885930"/>
                            <a:pt x="1663840" y="946220"/>
                            <a:pt x="1622809" y="974690"/>
                          </a:cubicBezTo>
                          <a:lnTo>
                            <a:pt x="1547446" y="1014884"/>
                          </a:lnTo>
                          <a:lnTo>
                            <a:pt x="0" y="502418"/>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7228" name="任意多边形 21"/>
                    <p:cNvSpPr>
                      <a:spLocks noChangeArrowheads="1"/>
                    </p:cNvSpPr>
                    <p:nvPr/>
                  </p:nvSpPr>
                  <p:spPr bwMode="auto">
                    <a:xfrm>
                      <a:off x="4860759" y="3245853"/>
                      <a:ext cx="1554310" cy="513862"/>
                    </a:xfrm>
                    <a:custGeom>
                      <a:avLst/>
                      <a:gdLst>
                        <a:gd name="T0" fmla="*/ 0 w 1554310"/>
                        <a:gd name="T1" fmla="*/ 0 h 513862"/>
                        <a:gd name="T2" fmla="*/ 1554310 w 1554310"/>
                        <a:gd name="T3" fmla="*/ 513862 h 513862"/>
                        <a:gd name="T4" fmla="*/ 0 60000 65536"/>
                        <a:gd name="T5" fmla="*/ 0 60000 65536"/>
                        <a:gd name="T6" fmla="*/ 0 w 1554310"/>
                        <a:gd name="T7" fmla="*/ 0 h 513862"/>
                        <a:gd name="T8" fmla="*/ 1554310 w 1554310"/>
                        <a:gd name="T9" fmla="*/ 513862 h 513862"/>
                      </a:gdLst>
                      <a:ahLst/>
                      <a:cxnLst>
                        <a:cxn ang="T4">
                          <a:pos x="T0" y="T1"/>
                        </a:cxn>
                        <a:cxn ang="T5">
                          <a:pos x="T2" y="T3"/>
                        </a:cxn>
                      </a:cxnLst>
                      <a:rect l="T6" t="T7" r="T8" b="T9"/>
                      <a:pathLst>
                        <a:path w="1554310" h="513862">
                          <a:moveTo>
                            <a:pt x="0" y="0"/>
                          </a:moveTo>
                          <a:lnTo>
                            <a:pt x="1554310" y="513862"/>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45" name="任意多边形 44"/>
                    <p:cNvSpPr/>
                    <p:nvPr/>
                  </p:nvSpPr>
                  <p:spPr bwMode="auto">
                    <a:xfrm>
                      <a:off x="6400800" y="3521171"/>
                      <a:ext cx="288758" cy="235284"/>
                    </a:xfrm>
                    <a:custGeom>
                      <a:avLst/>
                      <a:gdLst>
                        <a:gd name="connsiteX0" fmla="*/ 0 w 288758"/>
                        <a:gd name="connsiteY0" fmla="*/ 235284 h 235284"/>
                        <a:gd name="connsiteX1" fmla="*/ 80211 w 288758"/>
                        <a:gd name="connsiteY1" fmla="*/ 192505 h 235284"/>
                        <a:gd name="connsiteX2" fmla="*/ 192505 w 288758"/>
                        <a:gd name="connsiteY2" fmla="*/ 112295 h 235284"/>
                        <a:gd name="connsiteX3" fmla="*/ 288758 w 288758"/>
                        <a:gd name="connsiteY3" fmla="*/ 0 h 235284"/>
                      </a:gdLst>
                      <a:ahLst/>
                      <a:cxnLst>
                        <a:cxn ang="0">
                          <a:pos x="connsiteX0" y="connsiteY0"/>
                        </a:cxn>
                        <a:cxn ang="0">
                          <a:pos x="connsiteX1" y="connsiteY1"/>
                        </a:cxn>
                        <a:cxn ang="0">
                          <a:pos x="connsiteX2" y="connsiteY2"/>
                        </a:cxn>
                        <a:cxn ang="0">
                          <a:pos x="connsiteX3" y="connsiteY3"/>
                        </a:cxn>
                      </a:cxnLst>
                      <a:rect l="l" t="t" r="r" b="b"/>
                      <a:pathLst>
                        <a:path w="288758" h="235284">
                          <a:moveTo>
                            <a:pt x="0" y="235284"/>
                          </a:moveTo>
                          <a:cubicBezTo>
                            <a:pt x="24063" y="224143"/>
                            <a:pt x="48127" y="213003"/>
                            <a:pt x="80211" y="192505"/>
                          </a:cubicBezTo>
                          <a:cubicBezTo>
                            <a:pt x="112295" y="172007"/>
                            <a:pt x="157747" y="144379"/>
                            <a:pt x="192505" y="112295"/>
                          </a:cubicBezTo>
                          <a:cubicBezTo>
                            <a:pt x="227263" y="80211"/>
                            <a:pt x="258010" y="40105"/>
                            <a:pt x="288758" y="0"/>
                          </a:cubicBezTo>
                        </a:path>
                      </a:pathLst>
                    </a:custGeom>
                    <a:noFill/>
                    <a:ln w="9525" cap="flat" cmpd="sng" algn="ctr">
                      <a:gradFill>
                        <a:gsLst>
                          <a:gs pos="17000">
                            <a:schemeClr val="bg1">
                              <a:alpha val="0"/>
                            </a:schemeClr>
                          </a:gs>
                          <a:gs pos="50000">
                            <a:schemeClr val="bg1"/>
                          </a:gs>
                          <a:gs pos="100000">
                            <a:schemeClr val="bg1"/>
                          </a:gs>
                        </a:gsLst>
                        <a:lin ang="5400000" scaled="0"/>
                      </a:gradFill>
                      <a:prstDash val="solid"/>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232" name="任意多边形 26"/>
                    <p:cNvSpPr>
                      <a:spLocks noChangeArrowheads="1"/>
                    </p:cNvSpPr>
                    <p:nvPr/>
                  </p:nvSpPr>
                  <p:spPr bwMode="auto">
                    <a:xfrm>
                      <a:off x="4859518" y="2894029"/>
                      <a:ext cx="900259" cy="645736"/>
                    </a:xfrm>
                    <a:custGeom>
                      <a:avLst/>
                      <a:gdLst>
                        <a:gd name="T0" fmla="*/ 787138 w 900259"/>
                        <a:gd name="T1" fmla="*/ 0 h 645736"/>
                        <a:gd name="T2" fmla="*/ 608028 w 900259"/>
                        <a:gd name="T3" fmla="*/ 193249 h 645736"/>
                        <a:gd name="T4" fmla="*/ 608028 w 900259"/>
                        <a:gd name="T5" fmla="*/ 395926 h 645736"/>
                        <a:gd name="T6" fmla="*/ 900259 w 900259"/>
                        <a:gd name="T7" fmla="*/ 645736 h 645736"/>
                        <a:gd name="T8" fmla="*/ 0 w 900259"/>
                        <a:gd name="T9" fmla="*/ 353505 h 645736"/>
                        <a:gd name="T10" fmla="*/ 787138 w 900259"/>
                        <a:gd name="T11" fmla="*/ 0 h 645736"/>
                        <a:gd name="T12" fmla="*/ 0 60000 65536"/>
                        <a:gd name="T13" fmla="*/ 0 60000 65536"/>
                        <a:gd name="T14" fmla="*/ 0 60000 65536"/>
                        <a:gd name="T15" fmla="*/ 0 60000 65536"/>
                        <a:gd name="T16" fmla="*/ 0 60000 65536"/>
                        <a:gd name="T17" fmla="*/ 0 60000 65536"/>
                        <a:gd name="T18" fmla="*/ 0 w 900259"/>
                        <a:gd name="T19" fmla="*/ 0 h 645736"/>
                        <a:gd name="T20" fmla="*/ 900259 w 900259"/>
                        <a:gd name="T21" fmla="*/ 645736 h 645736"/>
                      </a:gdLst>
                      <a:ahLst/>
                      <a:cxnLst>
                        <a:cxn ang="T12">
                          <a:pos x="T0" y="T1"/>
                        </a:cxn>
                        <a:cxn ang="T13">
                          <a:pos x="T2" y="T3"/>
                        </a:cxn>
                        <a:cxn ang="T14">
                          <a:pos x="T4" y="T5"/>
                        </a:cxn>
                        <a:cxn ang="T15">
                          <a:pos x="T6" y="T7"/>
                        </a:cxn>
                        <a:cxn ang="T16">
                          <a:pos x="T8" y="T9"/>
                        </a:cxn>
                        <a:cxn ang="T17">
                          <a:pos x="T10" y="T11"/>
                        </a:cxn>
                      </a:cxnLst>
                      <a:rect l="T18" t="T19" r="T20" b="T21"/>
                      <a:pathLst>
                        <a:path w="900259" h="645736">
                          <a:moveTo>
                            <a:pt x="787138" y="0"/>
                          </a:moveTo>
                          <a:cubicBezTo>
                            <a:pt x="712509" y="63630"/>
                            <a:pt x="637880" y="127261"/>
                            <a:pt x="608028" y="193249"/>
                          </a:cubicBezTo>
                          <a:cubicBezTo>
                            <a:pt x="578176" y="259237"/>
                            <a:pt x="559323" y="320512"/>
                            <a:pt x="608028" y="395926"/>
                          </a:cubicBezTo>
                          <a:cubicBezTo>
                            <a:pt x="656733" y="471341"/>
                            <a:pt x="778496" y="558538"/>
                            <a:pt x="900259" y="645736"/>
                          </a:cubicBezTo>
                          <a:lnTo>
                            <a:pt x="0" y="353505"/>
                          </a:lnTo>
                          <a:lnTo>
                            <a:pt x="787138" y="0"/>
                          </a:lnTo>
                          <a:close/>
                        </a:path>
                      </a:pathLst>
                    </a:custGeom>
                    <a:solidFill>
                      <a:schemeClr val="bg1">
                        <a:alpha val="10980"/>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nvGrpSpPr>
                  <p:cNvPr id="7205" name="组合 28"/>
                  <p:cNvGrpSpPr>
                    <a:grpSpLocks/>
                  </p:cNvGrpSpPr>
                  <p:nvPr/>
                </p:nvGrpSpPr>
                <p:grpSpPr bwMode="auto">
                  <a:xfrm>
                    <a:off x="2741067" y="2502321"/>
                    <a:ext cx="1552207" cy="1117339"/>
                    <a:chOff x="2536371" y="2813538"/>
                    <a:chExt cx="1960266" cy="1411453"/>
                  </a:xfrm>
                </p:grpSpPr>
                <p:sp>
                  <p:nvSpPr>
                    <p:cNvPr id="35" name="任意多边形 34"/>
                    <p:cNvSpPr/>
                    <p:nvPr/>
                  </p:nvSpPr>
                  <p:spPr bwMode="auto">
                    <a:xfrm>
                      <a:off x="2552862" y="3420123"/>
                      <a:ext cx="539283" cy="802386"/>
                    </a:xfrm>
                    <a:custGeom>
                      <a:avLst/>
                      <a:gdLst>
                        <a:gd name="connsiteX0" fmla="*/ 547635 w 547635"/>
                        <a:gd name="connsiteY0" fmla="*/ 798844 h 798844"/>
                        <a:gd name="connsiteX1" fmla="*/ 411983 w 547635"/>
                        <a:gd name="connsiteY1" fmla="*/ 758650 h 798844"/>
                        <a:gd name="connsiteX2" fmla="*/ 231112 w 547635"/>
                        <a:gd name="connsiteY2" fmla="*/ 638070 h 798844"/>
                        <a:gd name="connsiteX3" fmla="*/ 140677 w 547635"/>
                        <a:gd name="connsiteY3" fmla="*/ 542611 h 798844"/>
                        <a:gd name="connsiteX4" fmla="*/ 75363 w 547635"/>
                        <a:gd name="connsiteY4" fmla="*/ 432079 h 798844"/>
                        <a:gd name="connsiteX5" fmla="*/ 45218 w 547635"/>
                        <a:gd name="connsiteY5" fmla="*/ 291402 h 798844"/>
                        <a:gd name="connsiteX6" fmla="*/ 0 w 547635"/>
                        <a:gd name="connsiteY6" fmla="*/ 0 h 798844"/>
                        <a:gd name="connsiteX7" fmla="*/ 507442 w 547635"/>
                        <a:gd name="connsiteY7" fmla="*/ 447151 h 798844"/>
                        <a:gd name="connsiteX8" fmla="*/ 547635 w 547635"/>
                        <a:gd name="connsiteY8" fmla="*/ 798844 h 798844"/>
                        <a:gd name="connsiteX0" fmla="*/ 539776 w 539776"/>
                        <a:gd name="connsiteY0" fmla="*/ 802603 h 802603"/>
                        <a:gd name="connsiteX1" fmla="*/ 411983 w 539776"/>
                        <a:gd name="connsiteY1" fmla="*/ 758650 h 802603"/>
                        <a:gd name="connsiteX2" fmla="*/ 231112 w 539776"/>
                        <a:gd name="connsiteY2" fmla="*/ 638070 h 802603"/>
                        <a:gd name="connsiteX3" fmla="*/ 140677 w 539776"/>
                        <a:gd name="connsiteY3" fmla="*/ 542611 h 802603"/>
                        <a:gd name="connsiteX4" fmla="*/ 75363 w 539776"/>
                        <a:gd name="connsiteY4" fmla="*/ 432079 h 802603"/>
                        <a:gd name="connsiteX5" fmla="*/ 45218 w 539776"/>
                        <a:gd name="connsiteY5" fmla="*/ 291402 h 802603"/>
                        <a:gd name="connsiteX6" fmla="*/ 0 w 539776"/>
                        <a:gd name="connsiteY6" fmla="*/ 0 h 802603"/>
                        <a:gd name="connsiteX7" fmla="*/ 507442 w 539776"/>
                        <a:gd name="connsiteY7" fmla="*/ 447151 h 802603"/>
                        <a:gd name="connsiteX8" fmla="*/ 539776 w 539776"/>
                        <a:gd name="connsiteY8" fmla="*/ 802603 h 802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9776" h="802603">
                          <a:moveTo>
                            <a:pt x="539776" y="802603"/>
                          </a:moveTo>
                          <a:cubicBezTo>
                            <a:pt x="498327" y="795904"/>
                            <a:pt x="463427" y="786072"/>
                            <a:pt x="411983" y="758650"/>
                          </a:cubicBezTo>
                          <a:cubicBezTo>
                            <a:pt x="360539" y="731228"/>
                            <a:pt x="276330" y="674076"/>
                            <a:pt x="231112" y="638070"/>
                          </a:cubicBezTo>
                          <a:cubicBezTo>
                            <a:pt x="185894" y="602064"/>
                            <a:pt x="166635" y="576943"/>
                            <a:pt x="140677" y="542611"/>
                          </a:cubicBezTo>
                          <a:cubicBezTo>
                            <a:pt x="114719" y="508279"/>
                            <a:pt x="91273" y="473947"/>
                            <a:pt x="75363" y="432079"/>
                          </a:cubicBezTo>
                          <a:cubicBezTo>
                            <a:pt x="59453" y="390211"/>
                            <a:pt x="52335" y="340806"/>
                            <a:pt x="45218" y="291402"/>
                          </a:cubicBezTo>
                          <a:lnTo>
                            <a:pt x="0" y="0"/>
                          </a:lnTo>
                          <a:lnTo>
                            <a:pt x="507442" y="447151"/>
                          </a:lnTo>
                          <a:lnTo>
                            <a:pt x="539776" y="802603"/>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36" name="任意多边形 35"/>
                    <p:cNvSpPr/>
                    <p:nvPr/>
                  </p:nvSpPr>
                  <p:spPr bwMode="auto">
                    <a:xfrm>
                      <a:off x="3044031" y="3249615"/>
                      <a:ext cx="1455460" cy="974898"/>
                    </a:xfrm>
                    <a:custGeom>
                      <a:avLst/>
                      <a:gdLst>
                        <a:gd name="connsiteX0" fmla="*/ 0 w 1436914"/>
                        <a:gd name="connsiteY0" fmla="*/ 617973 h 974690"/>
                        <a:gd name="connsiteX1" fmla="*/ 45217 w 1436914"/>
                        <a:gd name="connsiteY1" fmla="*/ 974690 h 974690"/>
                        <a:gd name="connsiteX2" fmla="*/ 1431890 w 1436914"/>
                        <a:gd name="connsiteY2" fmla="*/ 341644 h 974690"/>
                        <a:gd name="connsiteX3" fmla="*/ 1436914 w 1436914"/>
                        <a:gd name="connsiteY3" fmla="*/ 0 h 974690"/>
                        <a:gd name="connsiteX4" fmla="*/ 1251020 w 1436914"/>
                        <a:gd name="connsiteY4" fmla="*/ 40193 h 974690"/>
                        <a:gd name="connsiteX5" fmla="*/ 0 w 1436914"/>
                        <a:gd name="connsiteY5" fmla="*/ 617973 h 974690"/>
                        <a:gd name="connsiteX0" fmla="*/ 0 w 1551727"/>
                        <a:gd name="connsiteY0" fmla="*/ 577780 h 934497"/>
                        <a:gd name="connsiteX1" fmla="*/ 45217 w 1551727"/>
                        <a:gd name="connsiteY1" fmla="*/ 934497 h 934497"/>
                        <a:gd name="connsiteX2" fmla="*/ 1431890 w 1551727"/>
                        <a:gd name="connsiteY2" fmla="*/ 301451 h 934497"/>
                        <a:gd name="connsiteX3" fmla="*/ 1551727 w 1551727"/>
                        <a:gd name="connsiteY3" fmla="*/ 13112 h 934497"/>
                        <a:gd name="connsiteX4" fmla="*/ 1251020 w 1551727"/>
                        <a:gd name="connsiteY4" fmla="*/ 0 h 934497"/>
                        <a:gd name="connsiteX5" fmla="*/ 0 w 1551727"/>
                        <a:gd name="connsiteY5" fmla="*/ 577780 h 934497"/>
                        <a:gd name="connsiteX0" fmla="*/ 0 w 1445115"/>
                        <a:gd name="connsiteY0" fmla="*/ 626174 h 982891"/>
                        <a:gd name="connsiteX1" fmla="*/ 45217 w 1445115"/>
                        <a:gd name="connsiteY1" fmla="*/ 982891 h 982891"/>
                        <a:gd name="connsiteX2" fmla="*/ 1431890 w 1445115"/>
                        <a:gd name="connsiteY2" fmla="*/ 349845 h 982891"/>
                        <a:gd name="connsiteX3" fmla="*/ 1445115 w 1445115"/>
                        <a:gd name="connsiteY3" fmla="*/ 0 h 982891"/>
                        <a:gd name="connsiteX4" fmla="*/ 1251020 w 1445115"/>
                        <a:gd name="connsiteY4" fmla="*/ 48394 h 982891"/>
                        <a:gd name="connsiteX5" fmla="*/ 0 w 1445115"/>
                        <a:gd name="connsiteY5" fmla="*/ 626174 h 982891"/>
                        <a:gd name="connsiteX0" fmla="*/ 0 w 1450582"/>
                        <a:gd name="connsiteY0" fmla="*/ 618998 h 982891"/>
                        <a:gd name="connsiteX1" fmla="*/ 50684 w 1450582"/>
                        <a:gd name="connsiteY1" fmla="*/ 982891 h 982891"/>
                        <a:gd name="connsiteX2" fmla="*/ 1437357 w 1450582"/>
                        <a:gd name="connsiteY2" fmla="*/ 349845 h 982891"/>
                        <a:gd name="connsiteX3" fmla="*/ 1450582 w 1450582"/>
                        <a:gd name="connsiteY3" fmla="*/ 0 h 982891"/>
                        <a:gd name="connsiteX4" fmla="*/ 1256487 w 1450582"/>
                        <a:gd name="connsiteY4" fmla="*/ 48394 h 982891"/>
                        <a:gd name="connsiteX5" fmla="*/ 0 w 1450582"/>
                        <a:gd name="connsiteY5" fmla="*/ 618998 h 982891"/>
                        <a:gd name="connsiteX0" fmla="*/ 0 w 1450582"/>
                        <a:gd name="connsiteY0" fmla="*/ 618998 h 982549"/>
                        <a:gd name="connsiteX1" fmla="*/ 38724 w 1450582"/>
                        <a:gd name="connsiteY1" fmla="*/ 982549 h 982549"/>
                        <a:gd name="connsiteX2" fmla="*/ 1437357 w 1450582"/>
                        <a:gd name="connsiteY2" fmla="*/ 349845 h 982549"/>
                        <a:gd name="connsiteX3" fmla="*/ 1450582 w 1450582"/>
                        <a:gd name="connsiteY3" fmla="*/ 0 h 982549"/>
                        <a:gd name="connsiteX4" fmla="*/ 1256487 w 1450582"/>
                        <a:gd name="connsiteY4" fmla="*/ 48394 h 982549"/>
                        <a:gd name="connsiteX5" fmla="*/ 0 w 1450582"/>
                        <a:gd name="connsiteY5" fmla="*/ 618998 h 982549"/>
                        <a:gd name="connsiteX0" fmla="*/ 0 w 1446368"/>
                        <a:gd name="connsiteY0" fmla="*/ 610571 h 974122"/>
                        <a:gd name="connsiteX1" fmla="*/ 38724 w 1446368"/>
                        <a:gd name="connsiteY1" fmla="*/ 974122 h 974122"/>
                        <a:gd name="connsiteX2" fmla="*/ 1437357 w 1446368"/>
                        <a:gd name="connsiteY2" fmla="*/ 341418 h 974122"/>
                        <a:gd name="connsiteX3" fmla="*/ 1446368 w 1446368"/>
                        <a:gd name="connsiteY3" fmla="*/ 0 h 974122"/>
                        <a:gd name="connsiteX4" fmla="*/ 1256487 w 1446368"/>
                        <a:gd name="connsiteY4" fmla="*/ 39967 h 974122"/>
                        <a:gd name="connsiteX5" fmla="*/ 0 w 1446368"/>
                        <a:gd name="connsiteY5" fmla="*/ 610571 h 974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6368" h="974122">
                          <a:moveTo>
                            <a:pt x="0" y="610571"/>
                          </a:moveTo>
                          <a:cubicBezTo>
                            <a:pt x="18003" y="760459"/>
                            <a:pt x="29513" y="917181"/>
                            <a:pt x="38724" y="974122"/>
                          </a:cubicBezTo>
                          <a:cubicBezTo>
                            <a:pt x="500948" y="763107"/>
                            <a:pt x="1205408" y="503866"/>
                            <a:pt x="1437357" y="341418"/>
                          </a:cubicBezTo>
                          <a:cubicBezTo>
                            <a:pt x="1439032" y="227537"/>
                            <a:pt x="1444693" y="113881"/>
                            <a:pt x="1446368" y="0"/>
                          </a:cubicBezTo>
                          <a:lnTo>
                            <a:pt x="1256487" y="39967"/>
                          </a:lnTo>
                          <a:lnTo>
                            <a:pt x="0" y="610571"/>
                          </a:lnTo>
                          <a:close/>
                        </a:path>
                      </a:pathLst>
                    </a:custGeom>
                    <a:gradFill flip="none" rotWithShape="1">
                      <a:gsLst>
                        <a:gs pos="0">
                          <a:srgbClr val="6C0000"/>
                        </a:gs>
                        <a:gs pos="100000">
                          <a:srgbClr val="C00000">
                            <a:shade val="67500"/>
                            <a:satMod val="115000"/>
                          </a:srgbClr>
                        </a:gs>
                      </a:gsLst>
                      <a:lin ang="16200000" scaled="1"/>
                      <a:tileRect/>
                    </a:gradFill>
                    <a:ln>
                      <a:noFill/>
                    </a:ln>
                    <a:extLst/>
                  </p:spPr>
                  <p:txBody>
                    <a:bodyPr/>
                    <a:lstStyle/>
                    <a:p>
                      <a:pPr>
                        <a:defRPr/>
                      </a:pPr>
                      <a:endParaRPr lang="zh-CN" altLang="en-US" sz="2400" kern="0">
                        <a:solidFill>
                          <a:sysClr val="windowText" lastClr="000000"/>
                        </a:solidFill>
                      </a:endParaRPr>
                    </a:p>
                  </p:txBody>
                </p:sp>
                <p:sp>
                  <p:nvSpPr>
                    <p:cNvPr id="37" name="任意多边形 36"/>
                    <p:cNvSpPr/>
                    <p:nvPr/>
                  </p:nvSpPr>
                  <p:spPr bwMode="auto">
                    <a:xfrm>
                      <a:off x="2536824" y="2806298"/>
                      <a:ext cx="1968680" cy="1081214"/>
                    </a:xfrm>
                    <a:custGeom>
                      <a:avLst/>
                      <a:gdLst>
                        <a:gd name="connsiteX0" fmla="*/ 1960266 w 1960266"/>
                        <a:gd name="connsiteY0" fmla="*/ 437104 h 1075174"/>
                        <a:gd name="connsiteX1" fmla="*/ 508280 w 1960266"/>
                        <a:gd name="connsiteY1" fmla="*/ 1075174 h 1075174"/>
                        <a:gd name="connsiteX2" fmla="*/ 417844 w 1960266"/>
                        <a:gd name="connsiteY2" fmla="*/ 1050053 h 1075174"/>
                        <a:gd name="connsiteX3" fmla="*/ 297264 w 1960266"/>
                        <a:gd name="connsiteY3" fmla="*/ 984739 h 1075174"/>
                        <a:gd name="connsiteX4" fmla="*/ 191756 w 1960266"/>
                        <a:gd name="connsiteY4" fmla="*/ 909376 h 1075174"/>
                        <a:gd name="connsiteX5" fmla="*/ 86249 w 1960266"/>
                        <a:gd name="connsiteY5" fmla="*/ 803869 h 1075174"/>
                        <a:gd name="connsiteX6" fmla="*/ 20934 w 1960266"/>
                        <a:gd name="connsiteY6" fmla="*/ 673240 h 1075174"/>
                        <a:gd name="connsiteX7" fmla="*/ 10886 w 1960266"/>
                        <a:gd name="connsiteY7" fmla="*/ 492370 h 1075174"/>
                        <a:gd name="connsiteX8" fmla="*/ 86249 w 1960266"/>
                        <a:gd name="connsiteY8" fmla="*/ 321548 h 1075174"/>
                        <a:gd name="connsiteX9" fmla="*/ 247022 w 1960266"/>
                        <a:gd name="connsiteY9" fmla="*/ 170822 h 1075174"/>
                        <a:gd name="connsiteX10" fmla="*/ 453014 w 1960266"/>
                        <a:gd name="connsiteY10" fmla="*/ 55266 h 1075174"/>
                        <a:gd name="connsiteX11" fmla="*/ 628860 w 1960266"/>
                        <a:gd name="connsiteY11" fmla="*/ 0 h 1075174"/>
                        <a:gd name="connsiteX12" fmla="*/ 1960266 w 1960266"/>
                        <a:gd name="connsiteY12" fmla="*/ 437104 h 107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60266" h="1075174">
                          <a:moveTo>
                            <a:pt x="1960266" y="437104"/>
                          </a:moveTo>
                          <a:lnTo>
                            <a:pt x="508280" y="1075174"/>
                          </a:lnTo>
                          <a:cubicBezTo>
                            <a:pt x="478135" y="1066800"/>
                            <a:pt x="453013" y="1065125"/>
                            <a:pt x="417844" y="1050053"/>
                          </a:cubicBezTo>
                          <a:cubicBezTo>
                            <a:pt x="382675" y="1034981"/>
                            <a:pt x="334945" y="1008185"/>
                            <a:pt x="297264" y="984739"/>
                          </a:cubicBezTo>
                          <a:cubicBezTo>
                            <a:pt x="259583" y="961293"/>
                            <a:pt x="226925" y="939521"/>
                            <a:pt x="191756" y="909376"/>
                          </a:cubicBezTo>
                          <a:cubicBezTo>
                            <a:pt x="156587" y="879231"/>
                            <a:pt x="114719" y="843225"/>
                            <a:pt x="86249" y="803869"/>
                          </a:cubicBezTo>
                          <a:cubicBezTo>
                            <a:pt x="57779" y="764513"/>
                            <a:pt x="33495" y="725157"/>
                            <a:pt x="20934" y="673240"/>
                          </a:cubicBezTo>
                          <a:cubicBezTo>
                            <a:pt x="8374" y="621324"/>
                            <a:pt x="0" y="550985"/>
                            <a:pt x="10886" y="492370"/>
                          </a:cubicBezTo>
                          <a:cubicBezTo>
                            <a:pt x="21772" y="433755"/>
                            <a:pt x="46893" y="375139"/>
                            <a:pt x="86249" y="321548"/>
                          </a:cubicBezTo>
                          <a:cubicBezTo>
                            <a:pt x="125605" y="267957"/>
                            <a:pt x="185895" y="215202"/>
                            <a:pt x="247022" y="170822"/>
                          </a:cubicBezTo>
                          <a:cubicBezTo>
                            <a:pt x="308149" y="126442"/>
                            <a:pt x="389374" y="83736"/>
                            <a:pt x="453014" y="55266"/>
                          </a:cubicBezTo>
                          <a:cubicBezTo>
                            <a:pt x="516654" y="26796"/>
                            <a:pt x="572757" y="13398"/>
                            <a:pt x="628860" y="0"/>
                          </a:cubicBezTo>
                          <a:lnTo>
                            <a:pt x="1960266" y="437104"/>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0800000" scaled="1"/>
                      <a:tileRect/>
                    </a:gradFill>
                    <a:ln>
                      <a:noFill/>
                    </a:ln>
                    <a:extLst/>
                  </p:spPr>
                  <p:txBody>
                    <a:bodyPr/>
                    <a:lstStyle/>
                    <a:p>
                      <a:pPr>
                        <a:defRPr/>
                      </a:pPr>
                      <a:endParaRPr lang="zh-CN" altLang="en-US" sz="2400" kern="0">
                        <a:solidFill>
                          <a:sysClr val="windowText" lastClr="000000"/>
                        </a:solidFill>
                      </a:endParaRPr>
                    </a:p>
                  </p:txBody>
                </p:sp>
                <p:sp>
                  <p:nvSpPr>
                    <p:cNvPr id="7220" name="任意多边形 17"/>
                    <p:cNvSpPr>
                      <a:spLocks noChangeArrowheads="1"/>
                    </p:cNvSpPr>
                    <p:nvPr/>
                  </p:nvSpPr>
                  <p:spPr bwMode="auto">
                    <a:xfrm>
                      <a:off x="3031768" y="3246065"/>
                      <a:ext cx="1449136" cy="636337"/>
                    </a:xfrm>
                    <a:custGeom>
                      <a:avLst/>
                      <a:gdLst>
                        <a:gd name="T0" fmla="*/ 1449136 w 1449136"/>
                        <a:gd name="T1" fmla="*/ 0 h 636337"/>
                        <a:gd name="T2" fmla="*/ 1446519 w 1449136"/>
                        <a:gd name="T3" fmla="*/ 10927 h 636337"/>
                        <a:gd name="T4" fmla="*/ 0 w 1449136"/>
                        <a:gd name="T5" fmla="*/ 636337 h 636337"/>
                        <a:gd name="T6" fmla="*/ 0 60000 65536"/>
                        <a:gd name="T7" fmla="*/ 0 60000 65536"/>
                        <a:gd name="T8" fmla="*/ 0 60000 65536"/>
                      </a:gdLst>
                      <a:ahLst/>
                      <a:cxnLst>
                        <a:cxn ang="T6">
                          <a:pos x="T0" y="T1"/>
                        </a:cxn>
                        <a:cxn ang="T7">
                          <a:pos x="T2" y="T3"/>
                        </a:cxn>
                        <a:cxn ang="T8">
                          <a:pos x="T4" y="T5"/>
                        </a:cxn>
                      </a:cxnLst>
                      <a:rect l="0" t="0" r="r" b="b"/>
                      <a:pathLst>
                        <a:path w="1449136" h="636337">
                          <a:moveTo>
                            <a:pt x="1449136" y="0"/>
                          </a:moveTo>
                          <a:lnTo>
                            <a:pt x="1446519" y="10927"/>
                          </a:lnTo>
                          <a:lnTo>
                            <a:pt x="0" y="636337"/>
                          </a:lnTo>
                        </a:path>
                      </a:pathLst>
                    </a:custGeom>
                    <a:solidFill>
                      <a:schemeClr val="accent1"/>
                    </a:solidFill>
                    <a:ln w="9525" algn="ctr">
                      <a:solidFill>
                        <a:schemeClr val="bg1"/>
                      </a:solidFill>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39" name="任意多边形 38"/>
                    <p:cNvSpPr/>
                    <p:nvPr/>
                  </p:nvSpPr>
                  <p:spPr bwMode="auto">
                    <a:xfrm>
                      <a:off x="2563172" y="3503221"/>
                      <a:ext cx="484828" cy="368969"/>
                    </a:xfrm>
                    <a:custGeom>
                      <a:avLst/>
                      <a:gdLst>
                        <a:gd name="connsiteX0" fmla="*/ 484828 w 484828"/>
                        <a:gd name="connsiteY0" fmla="*/ 368969 h 368969"/>
                        <a:gd name="connsiteX1" fmla="*/ 377881 w 484828"/>
                        <a:gd name="connsiteY1" fmla="*/ 342232 h 368969"/>
                        <a:gd name="connsiteX2" fmla="*/ 249544 w 484828"/>
                        <a:gd name="connsiteY2" fmla="*/ 272716 h 368969"/>
                        <a:gd name="connsiteX3" fmla="*/ 137249 w 484828"/>
                        <a:gd name="connsiteY3" fmla="*/ 187158 h 368969"/>
                        <a:gd name="connsiteX4" fmla="*/ 40996 w 484828"/>
                        <a:gd name="connsiteY4" fmla="*/ 80211 h 368969"/>
                        <a:gd name="connsiteX5" fmla="*/ 3565 w 484828"/>
                        <a:gd name="connsiteY5" fmla="*/ 0 h 368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4828" h="368969">
                          <a:moveTo>
                            <a:pt x="484828" y="368969"/>
                          </a:moveTo>
                          <a:cubicBezTo>
                            <a:pt x="450961" y="363621"/>
                            <a:pt x="417095" y="358274"/>
                            <a:pt x="377881" y="342232"/>
                          </a:cubicBezTo>
                          <a:cubicBezTo>
                            <a:pt x="338667" y="326190"/>
                            <a:pt x="289649" y="298562"/>
                            <a:pt x="249544" y="272716"/>
                          </a:cubicBezTo>
                          <a:cubicBezTo>
                            <a:pt x="209439" y="246870"/>
                            <a:pt x="172007" y="219242"/>
                            <a:pt x="137249" y="187158"/>
                          </a:cubicBezTo>
                          <a:cubicBezTo>
                            <a:pt x="102491" y="155074"/>
                            <a:pt x="63277" y="111404"/>
                            <a:pt x="40996" y="80211"/>
                          </a:cubicBezTo>
                          <a:cubicBezTo>
                            <a:pt x="18715" y="49018"/>
                            <a:pt x="0" y="23172"/>
                            <a:pt x="3565" y="0"/>
                          </a:cubicBezTo>
                        </a:path>
                      </a:pathLst>
                    </a:custGeom>
                    <a:noFill/>
                    <a:ln w="9525" cap="flat" cmpd="sng" algn="ctr">
                      <a:gradFill>
                        <a:gsLst>
                          <a:gs pos="9000">
                            <a:schemeClr val="bg1">
                              <a:alpha val="0"/>
                            </a:schemeClr>
                          </a:gs>
                          <a:gs pos="50000">
                            <a:schemeClr val="bg1"/>
                          </a:gs>
                          <a:gs pos="100000">
                            <a:schemeClr val="bg1"/>
                          </a:gs>
                        </a:gsLst>
                        <a:lin ang="5400000" scaled="0"/>
                      </a:gradFill>
                      <a:prstDash val="solid"/>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224" name="任意多边形 23"/>
                    <p:cNvSpPr>
                      <a:spLocks noChangeArrowheads="1"/>
                    </p:cNvSpPr>
                    <p:nvPr/>
                  </p:nvSpPr>
                  <p:spPr bwMode="auto">
                    <a:xfrm>
                      <a:off x="3167406" y="2813901"/>
                      <a:ext cx="1329180" cy="862553"/>
                    </a:xfrm>
                    <a:custGeom>
                      <a:avLst/>
                      <a:gdLst>
                        <a:gd name="T0" fmla="*/ 0 w 1329180"/>
                        <a:gd name="T1" fmla="*/ 0 h 862553"/>
                        <a:gd name="T2" fmla="*/ 377072 w 1329180"/>
                        <a:gd name="T3" fmla="*/ 197963 h 862553"/>
                        <a:gd name="T4" fmla="*/ 556182 w 1329180"/>
                        <a:gd name="T5" fmla="*/ 400639 h 862553"/>
                        <a:gd name="T6" fmla="*/ 565608 w 1329180"/>
                        <a:gd name="T7" fmla="*/ 678730 h 862553"/>
                        <a:gd name="T8" fmla="*/ 353505 w 1329180"/>
                        <a:gd name="T9" fmla="*/ 862553 h 862553"/>
                        <a:gd name="T10" fmla="*/ 1329180 w 1329180"/>
                        <a:gd name="T11" fmla="*/ 433633 h 862553"/>
                        <a:gd name="T12" fmla="*/ 0 w 1329180"/>
                        <a:gd name="T13" fmla="*/ 0 h 862553"/>
                        <a:gd name="T14" fmla="*/ 0 60000 65536"/>
                        <a:gd name="T15" fmla="*/ 0 60000 65536"/>
                        <a:gd name="T16" fmla="*/ 0 60000 65536"/>
                        <a:gd name="T17" fmla="*/ 0 60000 65536"/>
                        <a:gd name="T18" fmla="*/ 0 60000 65536"/>
                        <a:gd name="T19" fmla="*/ 0 60000 65536"/>
                        <a:gd name="T20" fmla="*/ 0 60000 65536"/>
                        <a:gd name="T21" fmla="*/ 0 w 1329180"/>
                        <a:gd name="T22" fmla="*/ 0 h 862553"/>
                        <a:gd name="T23" fmla="*/ 1329180 w 1329180"/>
                        <a:gd name="T24" fmla="*/ 862553 h 8625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29180" h="862553">
                          <a:moveTo>
                            <a:pt x="0" y="0"/>
                          </a:moveTo>
                          <a:cubicBezTo>
                            <a:pt x="142187" y="65595"/>
                            <a:pt x="284375" y="131190"/>
                            <a:pt x="377072" y="197963"/>
                          </a:cubicBezTo>
                          <a:cubicBezTo>
                            <a:pt x="469769" y="264736"/>
                            <a:pt x="524759" y="320511"/>
                            <a:pt x="556182" y="400639"/>
                          </a:cubicBezTo>
                          <a:cubicBezTo>
                            <a:pt x="587605" y="480767"/>
                            <a:pt x="599387" y="601745"/>
                            <a:pt x="565608" y="678730"/>
                          </a:cubicBezTo>
                          <a:cubicBezTo>
                            <a:pt x="531829" y="755715"/>
                            <a:pt x="442667" y="809134"/>
                            <a:pt x="353505" y="862553"/>
                          </a:cubicBezTo>
                          <a:lnTo>
                            <a:pt x="1329180" y="433633"/>
                          </a:lnTo>
                          <a:lnTo>
                            <a:pt x="0" y="0"/>
                          </a:lnTo>
                          <a:close/>
                        </a:path>
                      </a:pathLst>
                    </a:custGeom>
                    <a:solidFill>
                      <a:schemeClr val="bg1">
                        <a:alpha val="7843"/>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grpSp>
              <p:grpSp>
                <p:nvGrpSpPr>
                  <p:cNvPr id="7206" name="组合 30"/>
                  <p:cNvGrpSpPr>
                    <a:grpSpLocks/>
                  </p:cNvGrpSpPr>
                  <p:nvPr/>
                </p:nvGrpSpPr>
                <p:grpSpPr bwMode="auto">
                  <a:xfrm>
                    <a:off x="3251348" y="2868064"/>
                    <a:ext cx="2442057" cy="1232968"/>
                    <a:chOff x="3180303" y="3275763"/>
                    <a:chExt cx="3084844" cy="1555819"/>
                  </a:xfrm>
                </p:grpSpPr>
                <p:sp>
                  <p:nvSpPr>
                    <p:cNvPr id="31" name="任意多边形 30"/>
                    <p:cNvSpPr/>
                    <p:nvPr/>
                  </p:nvSpPr>
                  <p:spPr bwMode="auto">
                    <a:xfrm>
                      <a:off x="3189884" y="3796883"/>
                      <a:ext cx="3064074" cy="1033948"/>
                    </a:xfrm>
                    <a:custGeom>
                      <a:avLst/>
                      <a:gdLst>
                        <a:gd name="connsiteX0" fmla="*/ 0 w 3069771"/>
                        <a:gd name="connsiteY0" fmla="*/ 105508 h 1033305"/>
                        <a:gd name="connsiteX1" fmla="*/ 35169 w 3069771"/>
                        <a:gd name="connsiteY1" fmla="*/ 442127 h 1033305"/>
                        <a:gd name="connsiteX2" fmla="*/ 115556 w 3069771"/>
                        <a:gd name="connsiteY2" fmla="*/ 532563 h 1033305"/>
                        <a:gd name="connsiteX3" fmla="*/ 336619 w 3069771"/>
                        <a:gd name="connsiteY3" fmla="*/ 708409 h 1033305"/>
                        <a:gd name="connsiteX4" fmla="*/ 607925 w 3069771"/>
                        <a:gd name="connsiteY4" fmla="*/ 844061 h 1033305"/>
                        <a:gd name="connsiteX5" fmla="*/ 849085 w 3069771"/>
                        <a:gd name="connsiteY5" fmla="*/ 929472 h 1033305"/>
                        <a:gd name="connsiteX6" fmla="*/ 1150536 w 3069771"/>
                        <a:gd name="connsiteY6" fmla="*/ 994787 h 1033305"/>
                        <a:gd name="connsiteX7" fmla="*/ 1482132 w 3069771"/>
                        <a:gd name="connsiteY7" fmla="*/ 1029956 h 1033305"/>
                        <a:gd name="connsiteX8" fmla="*/ 1803679 w 3069771"/>
                        <a:gd name="connsiteY8" fmla="*/ 1014883 h 1033305"/>
                        <a:gd name="connsiteX9" fmla="*/ 2205613 w 3069771"/>
                        <a:gd name="connsiteY9" fmla="*/ 929472 h 1033305"/>
                        <a:gd name="connsiteX10" fmla="*/ 2577402 w 3069771"/>
                        <a:gd name="connsiteY10" fmla="*/ 763675 h 1033305"/>
                        <a:gd name="connsiteX11" fmla="*/ 2833635 w 3069771"/>
                        <a:gd name="connsiteY11" fmla="*/ 552659 h 1033305"/>
                        <a:gd name="connsiteX12" fmla="*/ 2999433 w 3069771"/>
                        <a:gd name="connsiteY12" fmla="*/ 331596 h 1033305"/>
                        <a:gd name="connsiteX13" fmla="*/ 3069771 w 3069771"/>
                        <a:gd name="connsiteY13" fmla="*/ 0 h 1033305"/>
                        <a:gd name="connsiteX14" fmla="*/ 2878852 w 3069771"/>
                        <a:gd name="connsiteY14" fmla="*/ 130628 h 1033305"/>
                        <a:gd name="connsiteX15" fmla="*/ 2215661 w 3069771"/>
                        <a:gd name="connsiteY15" fmla="*/ 447152 h 1033305"/>
                        <a:gd name="connsiteX16" fmla="*/ 1386672 w 3069771"/>
                        <a:gd name="connsiteY16" fmla="*/ 487345 h 1033305"/>
                        <a:gd name="connsiteX17" fmla="*/ 648118 w 3069771"/>
                        <a:gd name="connsiteY17" fmla="*/ 386861 h 1033305"/>
                        <a:gd name="connsiteX18" fmla="*/ 160773 w 3069771"/>
                        <a:gd name="connsiteY18" fmla="*/ 155749 h 1033305"/>
                        <a:gd name="connsiteX19" fmla="*/ 0 w 3069771"/>
                        <a:gd name="connsiteY19" fmla="*/ 105508 h 1033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069771" h="1033305">
                          <a:moveTo>
                            <a:pt x="0" y="105508"/>
                          </a:moveTo>
                          <a:lnTo>
                            <a:pt x="35169" y="442127"/>
                          </a:lnTo>
                          <a:cubicBezTo>
                            <a:pt x="61965" y="472272"/>
                            <a:pt x="65314" y="488183"/>
                            <a:pt x="115556" y="532563"/>
                          </a:cubicBezTo>
                          <a:cubicBezTo>
                            <a:pt x="165798" y="576943"/>
                            <a:pt x="254558" y="656493"/>
                            <a:pt x="336619" y="708409"/>
                          </a:cubicBezTo>
                          <a:cubicBezTo>
                            <a:pt x="418681" y="760325"/>
                            <a:pt x="522514" y="807217"/>
                            <a:pt x="607925" y="844061"/>
                          </a:cubicBezTo>
                          <a:cubicBezTo>
                            <a:pt x="693336" y="880905"/>
                            <a:pt x="758650" y="904351"/>
                            <a:pt x="849085" y="929472"/>
                          </a:cubicBezTo>
                          <a:cubicBezTo>
                            <a:pt x="939520" y="954593"/>
                            <a:pt x="1045028" y="978040"/>
                            <a:pt x="1150536" y="994787"/>
                          </a:cubicBezTo>
                          <a:cubicBezTo>
                            <a:pt x="1256044" y="1011534"/>
                            <a:pt x="1373275" y="1026607"/>
                            <a:pt x="1482132" y="1029956"/>
                          </a:cubicBezTo>
                          <a:cubicBezTo>
                            <a:pt x="1590989" y="1033305"/>
                            <a:pt x="1683099" y="1031630"/>
                            <a:pt x="1803679" y="1014883"/>
                          </a:cubicBezTo>
                          <a:cubicBezTo>
                            <a:pt x="1924259" y="998136"/>
                            <a:pt x="2076659" y="971340"/>
                            <a:pt x="2205613" y="929472"/>
                          </a:cubicBezTo>
                          <a:cubicBezTo>
                            <a:pt x="2334567" y="887604"/>
                            <a:pt x="2472732" y="826477"/>
                            <a:pt x="2577402" y="763675"/>
                          </a:cubicBezTo>
                          <a:cubicBezTo>
                            <a:pt x="2682072" y="700873"/>
                            <a:pt x="2763296" y="624672"/>
                            <a:pt x="2833635" y="552659"/>
                          </a:cubicBezTo>
                          <a:cubicBezTo>
                            <a:pt x="2903974" y="480646"/>
                            <a:pt x="2951703" y="406121"/>
                            <a:pt x="2999433" y="331596"/>
                          </a:cubicBezTo>
                          <a:lnTo>
                            <a:pt x="3069771" y="0"/>
                          </a:lnTo>
                          <a:lnTo>
                            <a:pt x="2878852" y="130628"/>
                          </a:lnTo>
                          <a:lnTo>
                            <a:pt x="2215661" y="447152"/>
                          </a:lnTo>
                          <a:lnTo>
                            <a:pt x="1386672" y="487345"/>
                          </a:lnTo>
                          <a:lnTo>
                            <a:pt x="648118" y="386861"/>
                          </a:lnTo>
                          <a:lnTo>
                            <a:pt x="160773" y="155749"/>
                          </a:lnTo>
                          <a:lnTo>
                            <a:pt x="0" y="10550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2" name="任意多边形 31"/>
                    <p:cNvSpPr/>
                    <p:nvPr/>
                  </p:nvSpPr>
                  <p:spPr bwMode="auto">
                    <a:xfrm>
                      <a:off x="3179858" y="3275902"/>
                      <a:ext cx="3078110" cy="1218295"/>
                    </a:xfrm>
                    <a:custGeom>
                      <a:avLst/>
                      <a:gdLst>
                        <a:gd name="connsiteX0" fmla="*/ 1497205 w 3084844"/>
                        <a:gd name="connsiteY0" fmla="*/ 0 h 1220037"/>
                        <a:gd name="connsiteX1" fmla="*/ 0 w 3084844"/>
                        <a:gd name="connsiteY1" fmla="*/ 628022 h 1220037"/>
                        <a:gd name="connsiteX2" fmla="*/ 246185 w 3084844"/>
                        <a:gd name="connsiteY2" fmla="*/ 844061 h 1220037"/>
                        <a:gd name="connsiteX3" fmla="*/ 602901 w 3084844"/>
                        <a:gd name="connsiteY3" fmla="*/ 1029956 h 1220037"/>
                        <a:gd name="connsiteX4" fmla="*/ 1014884 w 3084844"/>
                        <a:gd name="connsiteY4" fmla="*/ 1155560 h 1220037"/>
                        <a:gd name="connsiteX5" fmla="*/ 1472084 w 3084844"/>
                        <a:gd name="connsiteY5" fmla="*/ 1215850 h 1220037"/>
                        <a:gd name="connsiteX6" fmla="*/ 1964453 w 3084844"/>
                        <a:gd name="connsiteY6" fmla="*/ 1180681 h 1220037"/>
                        <a:gd name="connsiteX7" fmla="*/ 2436726 w 3084844"/>
                        <a:gd name="connsiteY7" fmla="*/ 1050052 h 1220037"/>
                        <a:gd name="connsiteX8" fmla="*/ 2833635 w 3084844"/>
                        <a:gd name="connsiteY8" fmla="*/ 834013 h 1220037"/>
                        <a:gd name="connsiteX9" fmla="*/ 3084844 w 3084844"/>
                        <a:gd name="connsiteY9" fmla="*/ 522514 h 1220037"/>
                        <a:gd name="connsiteX10" fmla="*/ 1497205 w 3084844"/>
                        <a:gd name="connsiteY10" fmla="*/ 0 h 122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84844" h="1220037">
                          <a:moveTo>
                            <a:pt x="1497205" y="0"/>
                          </a:moveTo>
                          <a:lnTo>
                            <a:pt x="0" y="628022"/>
                          </a:lnTo>
                          <a:cubicBezTo>
                            <a:pt x="82062" y="700035"/>
                            <a:pt x="145702" y="777072"/>
                            <a:pt x="246185" y="844061"/>
                          </a:cubicBezTo>
                          <a:cubicBezTo>
                            <a:pt x="346668" y="911050"/>
                            <a:pt x="474785" y="978040"/>
                            <a:pt x="602901" y="1029956"/>
                          </a:cubicBezTo>
                          <a:cubicBezTo>
                            <a:pt x="731017" y="1081872"/>
                            <a:pt x="870020" y="1124578"/>
                            <a:pt x="1014884" y="1155560"/>
                          </a:cubicBezTo>
                          <a:cubicBezTo>
                            <a:pt x="1159748" y="1186542"/>
                            <a:pt x="1313823" y="1211663"/>
                            <a:pt x="1472084" y="1215850"/>
                          </a:cubicBezTo>
                          <a:cubicBezTo>
                            <a:pt x="1630345" y="1220037"/>
                            <a:pt x="1803679" y="1208314"/>
                            <a:pt x="1964453" y="1180681"/>
                          </a:cubicBezTo>
                          <a:cubicBezTo>
                            <a:pt x="2125227" y="1153048"/>
                            <a:pt x="2291862" y="1107830"/>
                            <a:pt x="2436726" y="1050052"/>
                          </a:cubicBezTo>
                          <a:cubicBezTo>
                            <a:pt x="2581590" y="992274"/>
                            <a:pt x="2725615" y="921936"/>
                            <a:pt x="2833635" y="834013"/>
                          </a:cubicBezTo>
                          <a:cubicBezTo>
                            <a:pt x="2941655" y="746090"/>
                            <a:pt x="3013249" y="634302"/>
                            <a:pt x="3084844" y="522514"/>
                          </a:cubicBezTo>
                          <a:lnTo>
                            <a:pt x="1497205"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54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13" name="任意多边形 24"/>
                    <p:cNvSpPr>
                      <a:spLocks noChangeArrowheads="1"/>
                    </p:cNvSpPr>
                    <p:nvPr/>
                  </p:nvSpPr>
                  <p:spPr bwMode="auto">
                    <a:xfrm>
                      <a:off x="3610466" y="3275814"/>
                      <a:ext cx="2205872" cy="452487"/>
                    </a:xfrm>
                    <a:custGeom>
                      <a:avLst/>
                      <a:gdLst>
                        <a:gd name="T0" fmla="*/ 0 w 2205872"/>
                        <a:gd name="T1" fmla="*/ 452487 h 452487"/>
                        <a:gd name="T2" fmla="*/ 499621 w 2205872"/>
                        <a:gd name="T3" fmla="*/ 329939 h 452487"/>
                        <a:gd name="T4" fmla="*/ 999241 w 2205872"/>
                        <a:gd name="T5" fmla="*/ 254524 h 452487"/>
                        <a:gd name="T6" fmla="*/ 1555423 w 2205872"/>
                        <a:gd name="T7" fmla="*/ 287518 h 452487"/>
                        <a:gd name="T8" fmla="*/ 2205872 w 2205872"/>
                        <a:gd name="T9" fmla="*/ 377073 h 452487"/>
                        <a:gd name="T10" fmla="*/ 1065229 w 2205872"/>
                        <a:gd name="T11" fmla="*/ 0 h 452487"/>
                        <a:gd name="T12" fmla="*/ 0 w 2205872"/>
                        <a:gd name="T13" fmla="*/ 452487 h 452487"/>
                        <a:gd name="T14" fmla="*/ 0 60000 65536"/>
                        <a:gd name="T15" fmla="*/ 0 60000 65536"/>
                        <a:gd name="T16" fmla="*/ 0 60000 65536"/>
                        <a:gd name="T17" fmla="*/ 0 60000 65536"/>
                        <a:gd name="T18" fmla="*/ 0 60000 65536"/>
                        <a:gd name="T19" fmla="*/ 0 60000 65536"/>
                        <a:gd name="T20" fmla="*/ 0 60000 65536"/>
                        <a:gd name="T21" fmla="*/ 0 w 2205872"/>
                        <a:gd name="T22" fmla="*/ 0 h 452487"/>
                        <a:gd name="T23" fmla="*/ 2205872 w 2205872"/>
                        <a:gd name="T24" fmla="*/ 452487 h 4524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05872" h="452487">
                          <a:moveTo>
                            <a:pt x="0" y="452487"/>
                          </a:moveTo>
                          <a:cubicBezTo>
                            <a:pt x="166540" y="407710"/>
                            <a:pt x="333081" y="362933"/>
                            <a:pt x="499621" y="329939"/>
                          </a:cubicBezTo>
                          <a:cubicBezTo>
                            <a:pt x="666161" y="296945"/>
                            <a:pt x="823274" y="261594"/>
                            <a:pt x="999241" y="254524"/>
                          </a:cubicBezTo>
                          <a:cubicBezTo>
                            <a:pt x="1175208" y="247454"/>
                            <a:pt x="1354318" y="267093"/>
                            <a:pt x="1555423" y="287518"/>
                          </a:cubicBezTo>
                          <a:cubicBezTo>
                            <a:pt x="1756528" y="307943"/>
                            <a:pt x="1981200" y="342508"/>
                            <a:pt x="2205872" y="377073"/>
                          </a:cubicBezTo>
                          <a:lnTo>
                            <a:pt x="1065229" y="0"/>
                          </a:lnTo>
                          <a:lnTo>
                            <a:pt x="0" y="452487"/>
                          </a:lnTo>
                          <a:close/>
                        </a:path>
                      </a:pathLst>
                    </a:custGeom>
                    <a:solidFill>
                      <a:schemeClr val="bg1">
                        <a:alpha val="16078"/>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fontAlgn="base" hangingPunct="0">
                        <a:spcBef>
                          <a:spcPct val="0"/>
                        </a:spcBef>
                        <a:spcAft>
                          <a:spcPct val="0"/>
                        </a:spcAft>
                      </a:pPr>
                      <a:endParaRPr lang="zh-CN" altLang="en-US" sz="2400">
                        <a:solidFill>
                          <a:prstClr val="black"/>
                        </a:solidFill>
                      </a:endParaRPr>
                    </a:p>
                  </p:txBody>
                </p:sp>
                <p:sp>
                  <p:nvSpPr>
                    <p:cNvPr id="34" name="任意多边形 33"/>
                    <p:cNvSpPr/>
                    <p:nvPr/>
                  </p:nvSpPr>
                  <p:spPr bwMode="auto">
                    <a:xfrm>
                      <a:off x="3193128" y="3796092"/>
                      <a:ext cx="3062740" cy="688033"/>
                    </a:xfrm>
                    <a:custGeom>
                      <a:avLst/>
                      <a:gdLst>
                        <a:gd name="connsiteX0" fmla="*/ 0 w 3071267"/>
                        <a:gd name="connsiteY0" fmla="*/ 97722 h 693362"/>
                        <a:gd name="connsiteX1" fmla="*/ 104702 w 3071267"/>
                        <a:gd name="connsiteY1" fmla="*/ 223365 h 693362"/>
                        <a:gd name="connsiteX2" fmla="*/ 397868 w 3071267"/>
                        <a:gd name="connsiteY2" fmla="*/ 418809 h 693362"/>
                        <a:gd name="connsiteX3" fmla="*/ 725936 w 3071267"/>
                        <a:gd name="connsiteY3" fmla="*/ 558412 h 693362"/>
                        <a:gd name="connsiteX4" fmla="*/ 1095884 w 3071267"/>
                        <a:gd name="connsiteY4" fmla="*/ 649154 h 693362"/>
                        <a:gd name="connsiteX5" fmla="*/ 1479792 w 3071267"/>
                        <a:gd name="connsiteY5" fmla="*/ 691035 h 693362"/>
                        <a:gd name="connsiteX6" fmla="*/ 1954443 w 3071267"/>
                        <a:gd name="connsiteY6" fmla="*/ 663115 h 693362"/>
                        <a:gd name="connsiteX7" fmla="*/ 2394192 w 3071267"/>
                        <a:gd name="connsiteY7" fmla="*/ 544452 h 693362"/>
                        <a:gd name="connsiteX8" fmla="*/ 2708299 w 3071267"/>
                        <a:gd name="connsiteY8" fmla="*/ 390889 h 693362"/>
                        <a:gd name="connsiteX9" fmla="*/ 2938644 w 3071267"/>
                        <a:gd name="connsiteY9" fmla="*/ 188464 h 693362"/>
                        <a:gd name="connsiteX10" fmla="*/ 3071267 w 3071267"/>
                        <a:gd name="connsiteY10" fmla="*/ 0 h 693362"/>
                        <a:gd name="connsiteX0" fmla="*/ 0 w 3071267"/>
                        <a:gd name="connsiteY0" fmla="*/ 97722 h 693362"/>
                        <a:gd name="connsiteX1" fmla="*/ 104702 w 3071267"/>
                        <a:gd name="connsiteY1" fmla="*/ 223365 h 693362"/>
                        <a:gd name="connsiteX2" fmla="*/ 397868 w 3071267"/>
                        <a:gd name="connsiteY2" fmla="*/ 418809 h 693362"/>
                        <a:gd name="connsiteX3" fmla="*/ 725936 w 3071267"/>
                        <a:gd name="connsiteY3" fmla="*/ 558412 h 693362"/>
                        <a:gd name="connsiteX4" fmla="*/ 1095884 w 3071267"/>
                        <a:gd name="connsiteY4" fmla="*/ 649154 h 693362"/>
                        <a:gd name="connsiteX5" fmla="*/ 1479792 w 3071267"/>
                        <a:gd name="connsiteY5" fmla="*/ 691035 h 693362"/>
                        <a:gd name="connsiteX6" fmla="*/ 1954443 w 3071267"/>
                        <a:gd name="connsiteY6" fmla="*/ 663115 h 693362"/>
                        <a:gd name="connsiteX7" fmla="*/ 2394192 w 3071267"/>
                        <a:gd name="connsiteY7" fmla="*/ 544452 h 693362"/>
                        <a:gd name="connsiteX8" fmla="*/ 2708299 w 3071267"/>
                        <a:gd name="connsiteY8" fmla="*/ 390889 h 693362"/>
                        <a:gd name="connsiteX9" fmla="*/ 2938644 w 3071267"/>
                        <a:gd name="connsiteY9" fmla="*/ 188464 h 693362"/>
                        <a:gd name="connsiteX10" fmla="*/ 3071267 w 3071267"/>
                        <a:gd name="connsiteY10" fmla="*/ 0 h 693362"/>
                        <a:gd name="connsiteX0" fmla="*/ 0 w 3071267"/>
                        <a:gd name="connsiteY0" fmla="*/ 97722 h 693362"/>
                        <a:gd name="connsiteX1" fmla="*/ 115183 w 3071267"/>
                        <a:gd name="connsiteY1" fmla="*/ 229880 h 693362"/>
                        <a:gd name="connsiteX2" fmla="*/ 397868 w 3071267"/>
                        <a:gd name="connsiteY2" fmla="*/ 418809 h 693362"/>
                        <a:gd name="connsiteX3" fmla="*/ 725936 w 3071267"/>
                        <a:gd name="connsiteY3" fmla="*/ 558412 h 693362"/>
                        <a:gd name="connsiteX4" fmla="*/ 1095884 w 3071267"/>
                        <a:gd name="connsiteY4" fmla="*/ 649154 h 693362"/>
                        <a:gd name="connsiteX5" fmla="*/ 1479792 w 3071267"/>
                        <a:gd name="connsiteY5" fmla="*/ 691035 h 693362"/>
                        <a:gd name="connsiteX6" fmla="*/ 1954443 w 3071267"/>
                        <a:gd name="connsiteY6" fmla="*/ 663115 h 693362"/>
                        <a:gd name="connsiteX7" fmla="*/ 2394192 w 3071267"/>
                        <a:gd name="connsiteY7" fmla="*/ 544452 h 693362"/>
                        <a:gd name="connsiteX8" fmla="*/ 2708299 w 3071267"/>
                        <a:gd name="connsiteY8" fmla="*/ 390889 h 693362"/>
                        <a:gd name="connsiteX9" fmla="*/ 2938644 w 3071267"/>
                        <a:gd name="connsiteY9" fmla="*/ 188464 h 693362"/>
                        <a:gd name="connsiteX10" fmla="*/ 3071267 w 3071267"/>
                        <a:gd name="connsiteY10" fmla="*/ 0 h 693362"/>
                        <a:gd name="connsiteX0" fmla="*/ 0 w 3076596"/>
                        <a:gd name="connsiteY0" fmla="*/ 109445 h 705085"/>
                        <a:gd name="connsiteX1" fmla="*/ 115183 w 3076596"/>
                        <a:gd name="connsiteY1" fmla="*/ 241603 h 705085"/>
                        <a:gd name="connsiteX2" fmla="*/ 397868 w 3076596"/>
                        <a:gd name="connsiteY2" fmla="*/ 430532 h 705085"/>
                        <a:gd name="connsiteX3" fmla="*/ 725936 w 3076596"/>
                        <a:gd name="connsiteY3" fmla="*/ 570135 h 705085"/>
                        <a:gd name="connsiteX4" fmla="*/ 1095884 w 3076596"/>
                        <a:gd name="connsiteY4" fmla="*/ 660877 h 705085"/>
                        <a:gd name="connsiteX5" fmla="*/ 1479792 w 3076596"/>
                        <a:gd name="connsiteY5" fmla="*/ 702758 h 705085"/>
                        <a:gd name="connsiteX6" fmla="*/ 1954443 w 3076596"/>
                        <a:gd name="connsiteY6" fmla="*/ 674838 h 705085"/>
                        <a:gd name="connsiteX7" fmla="*/ 2394192 w 3076596"/>
                        <a:gd name="connsiteY7" fmla="*/ 556175 h 705085"/>
                        <a:gd name="connsiteX8" fmla="*/ 2708299 w 3076596"/>
                        <a:gd name="connsiteY8" fmla="*/ 402612 h 705085"/>
                        <a:gd name="connsiteX9" fmla="*/ 2938644 w 3076596"/>
                        <a:gd name="connsiteY9" fmla="*/ 200187 h 705085"/>
                        <a:gd name="connsiteX10" fmla="*/ 3076596 w 3076596"/>
                        <a:gd name="connsiteY10" fmla="*/ 0 h 705085"/>
                        <a:gd name="connsiteX0" fmla="*/ 0 w 3065939"/>
                        <a:gd name="connsiteY0" fmla="*/ 92393 h 688033"/>
                        <a:gd name="connsiteX1" fmla="*/ 115183 w 3065939"/>
                        <a:gd name="connsiteY1" fmla="*/ 224551 h 688033"/>
                        <a:gd name="connsiteX2" fmla="*/ 397868 w 3065939"/>
                        <a:gd name="connsiteY2" fmla="*/ 413480 h 688033"/>
                        <a:gd name="connsiteX3" fmla="*/ 725936 w 3065939"/>
                        <a:gd name="connsiteY3" fmla="*/ 553083 h 688033"/>
                        <a:gd name="connsiteX4" fmla="*/ 1095884 w 3065939"/>
                        <a:gd name="connsiteY4" fmla="*/ 643825 h 688033"/>
                        <a:gd name="connsiteX5" fmla="*/ 1479792 w 3065939"/>
                        <a:gd name="connsiteY5" fmla="*/ 685706 h 688033"/>
                        <a:gd name="connsiteX6" fmla="*/ 1954443 w 3065939"/>
                        <a:gd name="connsiteY6" fmla="*/ 657786 h 688033"/>
                        <a:gd name="connsiteX7" fmla="*/ 2394192 w 3065939"/>
                        <a:gd name="connsiteY7" fmla="*/ 539123 h 688033"/>
                        <a:gd name="connsiteX8" fmla="*/ 2708299 w 3065939"/>
                        <a:gd name="connsiteY8" fmla="*/ 385560 h 688033"/>
                        <a:gd name="connsiteX9" fmla="*/ 2938644 w 3065939"/>
                        <a:gd name="connsiteY9" fmla="*/ 183135 h 688033"/>
                        <a:gd name="connsiteX10" fmla="*/ 3065939 w 3065939"/>
                        <a:gd name="connsiteY10" fmla="*/ 0 h 688033"/>
                        <a:gd name="connsiteX0" fmla="*/ 0 w 3062741"/>
                        <a:gd name="connsiteY0" fmla="*/ 108379 h 688033"/>
                        <a:gd name="connsiteX1" fmla="*/ 111985 w 3062741"/>
                        <a:gd name="connsiteY1" fmla="*/ 224551 h 688033"/>
                        <a:gd name="connsiteX2" fmla="*/ 394670 w 3062741"/>
                        <a:gd name="connsiteY2" fmla="*/ 413480 h 688033"/>
                        <a:gd name="connsiteX3" fmla="*/ 722738 w 3062741"/>
                        <a:gd name="connsiteY3" fmla="*/ 553083 h 688033"/>
                        <a:gd name="connsiteX4" fmla="*/ 1092686 w 3062741"/>
                        <a:gd name="connsiteY4" fmla="*/ 643825 h 688033"/>
                        <a:gd name="connsiteX5" fmla="*/ 1476594 w 3062741"/>
                        <a:gd name="connsiteY5" fmla="*/ 685706 h 688033"/>
                        <a:gd name="connsiteX6" fmla="*/ 1951245 w 3062741"/>
                        <a:gd name="connsiteY6" fmla="*/ 657786 h 688033"/>
                        <a:gd name="connsiteX7" fmla="*/ 2390994 w 3062741"/>
                        <a:gd name="connsiteY7" fmla="*/ 539123 h 688033"/>
                        <a:gd name="connsiteX8" fmla="*/ 2705101 w 3062741"/>
                        <a:gd name="connsiteY8" fmla="*/ 385560 h 688033"/>
                        <a:gd name="connsiteX9" fmla="*/ 2935446 w 3062741"/>
                        <a:gd name="connsiteY9" fmla="*/ 183135 h 688033"/>
                        <a:gd name="connsiteX10" fmla="*/ 3062741 w 3062741"/>
                        <a:gd name="connsiteY10" fmla="*/ 0 h 688033"/>
                        <a:gd name="connsiteX0" fmla="*/ 0 w 3062741"/>
                        <a:gd name="connsiteY0" fmla="*/ 109978 h 688033"/>
                        <a:gd name="connsiteX1" fmla="*/ 111985 w 3062741"/>
                        <a:gd name="connsiteY1" fmla="*/ 224551 h 688033"/>
                        <a:gd name="connsiteX2" fmla="*/ 394670 w 3062741"/>
                        <a:gd name="connsiteY2" fmla="*/ 413480 h 688033"/>
                        <a:gd name="connsiteX3" fmla="*/ 722738 w 3062741"/>
                        <a:gd name="connsiteY3" fmla="*/ 553083 h 688033"/>
                        <a:gd name="connsiteX4" fmla="*/ 1092686 w 3062741"/>
                        <a:gd name="connsiteY4" fmla="*/ 643825 h 688033"/>
                        <a:gd name="connsiteX5" fmla="*/ 1476594 w 3062741"/>
                        <a:gd name="connsiteY5" fmla="*/ 685706 h 688033"/>
                        <a:gd name="connsiteX6" fmla="*/ 1951245 w 3062741"/>
                        <a:gd name="connsiteY6" fmla="*/ 657786 h 688033"/>
                        <a:gd name="connsiteX7" fmla="*/ 2390994 w 3062741"/>
                        <a:gd name="connsiteY7" fmla="*/ 539123 h 688033"/>
                        <a:gd name="connsiteX8" fmla="*/ 2705101 w 3062741"/>
                        <a:gd name="connsiteY8" fmla="*/ 385560 h 688033"/>
                        <a:gd name="connsiteX9" fmla="*/ 2935446 w 3062741"/>
                        <a:gd name="connsiteY9" fmla="*/ 183135 h 688033"/>
                        <a:gd name="connsiteX10" fmla="*/ 3062741 w 3062741"/>
                        <a:gd name="connsiteY10" fmla="*/ 0 h 688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62741" h="688033">
                          <a:moveTo>
                            <a:pt x="0" y="109978"/>
                          </a:moveTo>
                          <a:cubicBezTo>
                            <a:pt x="19195" y="146042"/>
                            <a:pt x="54172" y="161972"/>
                            <a:pt x="111985" y="224551"/>
                          </a:cubicBezTo>
                          <a:cubicBezTo>
                            <a:pt x="178296" y="278065"/>
                            <a:pt x="292878" y="358725"/>
                            <a:pt x="394670" y="413480"/>
                          </a:cubicBezTo>
                          <a:cubicBezTo>
                            <a:pt x="496462" y="468235"/>
                            <a:pt x="606402" y="514692"/>
                            <a:pt x="722738" y="553083"/>
                          </a:cubicBezTo>
                          <a:cubicBezTo>
                            <a:pt x="839074" y="591474"/>
                            <a:pt x="967043" y="621721"/>
                            <a:pt x="1092686" y="643825"/>
                          </a:cubicBezTo>
                          <a:cubicBezTo>
                            <a:pt x="1218329" y="665929"/>
                            <a:pt x="1333501" y="683379"/>
                            <a:pt x="1476594" y="685706"/>
                          </a:cubicBezTo>
                          <a:cubicBezTo>
                            <a:pt x="1619687" y="688033"/>
                            <a:pt x="1798845" y="682216"/>
                            <a:pt x="1951245" y="657786"/>
                          </a:cubicBezTo>
                          <a:cubicBezTo>
                            <a:pt x="2103645" y="633356"/>
                            <a:pt x="2265351" y="584494"/>
                            <a:pt x="2390994" y="539123"/>
                          </a:cubicBezTo>
                          <a:cubicBezTo>
                            <a:pt x="2516637" y="493752"/>
                            <a:pt x="2614359" y="444891"/>
                            <a:pt x="2705101" y="385560"/>
                          </a:cubicBezTo>
                          <a:cubicBezTo>
                            <a:pt x="2795843" y="326229"/>
                            <a:pt x="2875839" y="247395"/>
                            <a:pt x="2935446" y="183135"/>
                          </a:cubicBezTo>
                          <a:cubicBezTo>
                            <a:pt x="2995053" y="118875"/>
                            <a:pt x="3026677" y="61658"/>
                            <a:pt x="3062741" y="0"/>
                          </a:cubicBezTo>
                        </a:path>
                      </a:pathLst>
                    </a:custGeom>
                    <a:noFill/>
                    <a:ln w="9525" cap="flat" cmpd="sng" algn="ctr">
                      <a:gradFill>
                        <a:gsLst>
                          <a:gs pos="0">
                            <a:schemeClr val="bg1"/>
                          </a:gs>
                          <a:gs pos="50000">
                            <a:schemeClr val="bg1">
                              <a:alpha val="45000"/>
                            </a:schemeClr>
                          </a:gs>
                          <a:gs pos="100000">
                            <a:schemeClr val="bg1"/>
                          </a:gs>
                        </a:gsLst>
                        <a:lin ang="5400000" scaled="0"/>
                      </a:gradFill>
                      <a:prstDash val="solid"/>
                      <a:round/>
                      <a:headEnd type="none" w="med" len="med"/>
                      <a:tailEnd type="none" w="med" len="med"/>
                    </a:ln>
                    <a:effectLst/>
                    <a:extLst/>
                  </p:spPr>
                  <p:txBody>
                    <a:bodyPr/>
                    <a:lstStyle/>
                    <a:p>
                      <a:pPr eaLnBrk="0" hangingPunct="0">
                        <a:defRPr/>
                      </a:pPr>
                      <a:endParaRPr lang="zh-CN" altLang="en-US" sz="2400">
                        <a:solidFill>
                          <a:prstClr val="black"/>
                        </a:solidFill>
                      </a:endParaRPr>
                    </a:p>
                  </p:txBody>
                </p:sp>
              </p:grpSp>
              <p:sp>
                <p:nvSpPr>
                  <p:cNvPr id="27" name="TextBox 29"/>
                  <p:cNvSpPr txBox="1">
                    <a:spLocks noChangeArrowheads="1"/>
                  </p:cNvSpPr>
                  <p:nvPr/>
                </p:nvSpPr>
                <p:spPr bwMode="auto">
                  <a:xfrm>
                    <a:off x="3943122" y="2337793"/>
                    <a:ext cx="950878"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sp>
                <p:nvSpPr>
                  <p:cNvPr id="28" name="TextBox 29"/>
                  <p:cNvSpPr txBox="1">
                    <a:spLocks noChangeArrowheads="1"/>
                  </p:cNvSpPr>
                  <p:nvPr/>
                </p:nvSpPr>
                <p:spPr bwMode="auto">
                  <a:xfrm>
                    <a:off x="3943122" y="3182592"/>
                    <a:ext cx="950878"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sp>
                <p:nvSpPr>
                  <p:cNvPr id="29" name="TextBox 29"/>
                  <p:cNvSpPr txBox="1">
                    <a:spLocks noChangeArrowheads="1"/>
                  </p:cNvSpPr>
                  <p:nvPr/>
                </p:nvSpPr>
                <p:spPr bwMode="auto">
                  <a:xfrm>
                    <a:off x="4963848" y="2695085"/>
                    <a:ext cx="950879"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sp>
                <p:nvSpPr>
                  <p:cNvPr id="30" name="TextBox 29"/>
                  <p:cNvSpPr txBox="1">
                    <a:spLocks noChangeArrowheads="1"/>
                  </p:cNvSpPr>
                  <p:nvPr/>
                </p:nvSpPr>
                <p:spPr bwMode="auto">
                  <a:xfrm>
                    <a:off x="2973193" y="2695085"/>
                    <a:ext cx="952466" cy="284826"/>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b="1" kern="0" dirty="0">
                        <a:solidFill>
                          <a:prstClr val="white"/>
                        </a:solidFill>
                        <a:latin typeface="微软雅黑" pitchFamily="34" charset="-122"/>
                        <a:ea typeface="微软雅黑" pitchFamily="34" charset="-122"/>
                      </a:rPr>
                      <a:t>添加标题</a:t>
                    </a:r>
                  </a:p>
                </p:txBody>
              </p:sp>
            </p:grpSp>
            <p:cxnSp>
              <p:nvCxnSpPr>
                <p:cNvPr id="20" name="直接连接符 19"/>
                <p:cNvCxnSpPr>
                  <a:stCxn id="7213" idx="5"/>
                  <a:endCxn id="32" idx="9"/>
                </p:cNvCxnSpPr>
                <p:nvPr/>
              </p:nvCxnSpPr>
              <p:spPr>
                <a:xfrm>
                  <a:off x="4435229" y="2868174"/>
                  <a:ext cx="1257256" cy="41287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32" idx="1"/>
                  <a:endCxn id="7213" idx="5"/>
                </p:cNvCxnSpPr>
                <p:nvPr/>
              </p:nvCxnSpPr>
              <p:spPr>
                <a:xfrm flipV="1">
                  <a:off x="3250996" y="2868174"/>
                  <a:ext cx="1184233" cy="49703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cxnSp>
          <p:nvCxnSpPr>
            <p:cNvPr id="10" name="直接连接符 9"/>
            <p:cNvCxnSpPr/>
            <p:nvPr/>
          </p:nvCxnSpPr>
          <p:spPr>
            <a:xfrm>
              <a:off x="4384585" y="2018609"/>
              <a:ext cx="0" cy="192144"/>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16200000">
              <a:off x="2661354" y="2776891"/>
              <a:ext cx="0" cy="192087"/>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6130835" y="2772921"/>
              <a:ext cx="0" cy="193675"/>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384585" y="4040090"/>
              <a:ext cx="0" cy="192143"/>
            </a:xfrm>
            <a:prstGeom prst="line">
              <a:avLst/>
            </a:prstGeom>
            <a:ln w="3175">
              <a:solidFill>
                <a:schemeClr val="tx1">
                  <a:lumMod val="75000"/>
                  <a:lumOff val="25000"/>
                </a:schemeClr>
              </a:solidFill>
              <a:prstDash val="sysDot"/>
              <a:headEnd type="oval"/>
              <a:tailEnd type="none"/>
            </a:ln>
          </p:spPr>
          <p:style>
            <a:lnRef idx="1">
              <a:schemeClr val="accent1"/>
            </a:lnRef>
            <a:fillRef idx="0">
              <a:schemeClr val="accent1"/>
            </a:fillRef>
            <a:effectRef idx="0">
              <a:schemeClr val="accent1"/>
            </a:effectRef>
            <a:fontRef idx="minor">
              <a:schemeClr val="tx1"/>
            </a:fontRef>
          </p:style>
        </p:cxnSp>
      </p:grpSp>
      <p:grpSp>
        <p:nvGrpSpPr>
          <p:cNvPr id="66" name="组合 65"/>
          <p:cNvGrpSpPr>
            <a:grpSpLocks/>
          </p:cNvGrpSpPr>
          <p:nvPr/>
        </p:nvGrpSpPr>
        <p:grpSpPr bwMode="auto">
          <a:xfrm>
            <a:off x="696294" y="4174068"/>
            <a:ext cx="4651828" cy="495300"/>
            <a:chOff x="522161" y="3130416"/>
            <a:chExt cx="3489647" cy="371450"/>
          </a:xfrm>
        </p:grpSpPr>
        <p:cxnSp>
          <p:nvCxnSpPr>
            <p:cNvPr id="55" name="直接连接符 54"/>
            <p:cNvCxnSpPr/>
            <p:nvPr/>
          </p:nvCxnSpPr>
          <p:spPr>
            <a:xfrm>
              <a:off x="522161" y="3501866"/>
              <a:ext cx="348964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174" name="组合 55"/>
            <p:cNvGrpSpPr>
              <a:grpSpLocks/>
            </p:cNvGrpSpPr>
            <p:nvPr/>
          </p:nvGrpSpPr>
          <p:grpSpPr bwMode="auto">
            <a:xfrm>
              <a:off x="525431" y="3130416"/>
              <a:ext cx="3437008" cy="346226"/>
              <a:chOff x="712883" y="814090"/>
              <a:chExt cx="3437008" cy="346226"/>
            </a:xfrm>
          </p:grpSpPr>
          <p:grpSp>
            <p:nvGrpSpPr>
              <p:cNvPr id="7175" name="组合 107"/>
              <p:cNvGrpSpPr>
                <a:grpSpLocks/>
              </p:cNvGrpSpPr>
              <p:nvPr/>
            </p:nvGrpSpPr>
            <p:grpSpPr bwMode="auto">
              <a:xfrm>
                <a:off x="929162" y="814090"/>
                <a:ext cx="3220729" cy="346226"/>
                <a:chOff x="1129363" y="979710"/>
                <a:chExt cx="3219963" cy="348169"/>
              </a:xfrm>
            </p:grpSpPr>
            <p:sp>
              <p:nvSpPr>
                <p:cNvPr id="7179" name="TextBox 108"/>
                <p:cNvSpPr txBox="1">
                  <a:spLocks noChangeArrowheads="1"/>
                </p:cNvSpPr>
                <p:nvPr/>
              </p:nvSpPr>
              <p:spPr bwMode="auto">
                <a:xfrm>
                  <a:off x="1129363" y="979710"/>
                  <a:ext cx="1523271" cy="348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7180" name="矩形 109"/>
                <p:cNvSpPr>
                  <a:spLocks noChangeArrowheads="1"/>
                </p:cNvSpPr>
                <p:nvPr/>
              </p:nvSpPr>
              <p:spPr bwMode="auto">
                <a:xfrm>
                  <a:off x="2690267" y="1025877"/>
                  <a:ext cx="1659059" cy="255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63" name="直接连接符 62"/>
                <p:cNvCxnSpPr/>
                <p:nvPr/>
              </p:nvCxnSpPr>
              <p:spPr>
                <a:xfrm>
                  <a:off x="2689194" y="1037177"/>
                  <a:ext cx="0" cy="2538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176" name="组合 57"/>
              <p:cNvGrpSpPr>
                <a:grpSpLocks/>
              </p:cNvGrpSpPr>
              <p:nvPr/>
            </p:nvGrpSpPr>
            <p:grpSpPr bwMode="auto">
              <a:xfrm>
                <a:off x="712883" y="871240"/>
                <a:ext cx="215800" cy="215800"/>
                <a:chOff x="515183" y="750888"/>
                <a:chExt cx="215800" cy="215800"/>
              </a:xfrm>
            </p:grpSpPr>
            <p:sp>
              <p:nvSpPr>
                <p:cNvPr id="59" name="椭圆 58"/>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60"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grpSp>
      <p:sp>
        <p:nvSpPr>
          <p:cNvPr id="68"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69" name="组合 68"/>
          <p:cNvGrpSpPr>
            <a:grpSpLocks noChangeAspect="1"/>
          </p:cNvGrpSpPr>
          <p:nvPr/>
        </p:nvGrpSpPr>
        <p:grpSpPr>
          <a:xfrm>
            <a:off x="11272876" y="6423383"/>
            <a:ext cx="312251" cy="312292"/>
            <a:chOff x="-5821363" y="4260850"/>
            <a:chExt cx="1368425" cy="1368425"/>
          </a:xfrm>
        </p:grpSpPr>
        <p:sp>
          <p:nvSpPr>
            <p:cNvPr id="70"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7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1989530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400"/>
                                        <p:tgtEl>
                                          <p:spTgt spid="2"/>
                                        </p:tgtEl>
                                      </p:cBhvr>
                                    </p:animEffect>
                                  </p:childTnLst>
                                </p:cTn>
                              </p:par>
                              <p:par>
                                <p:cTn id="11" presetID="10" presetClass="entr" presetSubtype="0" fill="hold" nodeType="with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a:grpSpLocks/>
          </p:cNvGrpSpPr>
          <p:nvPr/>
        </p:nvGrpSpPr>
        <p:grpSpPr bwMode="auto">
          <a:xfrm>
            <a:off x="2971415" y="2116670"/>
            <a:ext cx="6545999" cy="3949699"/>
            <a:chOff x="2135816" y="1543893"/>
            <a:chExt cx="4908921" cy="3260104"/>
          </a:xfrm>
        </p:grpSpPr>
        <p:sp>
          <p:nvSpPr>
            <p:cNvPr id="9" name="TextBox 97"/>
            <p:cNvSpPr txBox="1">
              <a:spLocks noChangeArrowheads="1"/>
            </p:cNvSpPr>
            <p:nvPr/>
          </p:nvSpPr>
          <p:spPr bwMode="auto">
            <a:xfrm>
              <a:off x="3092842" y="1543893"/>
              <a:ext cx="1031619"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One</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sp>
          <p:nvSpPr>
            <p:cNvPr id="10" name="TextBox 98"/>
            <p:cNvSpPr txBox="1">
              <a:spLocks noChangeArrowheads="1"/>
            </p:cNvSpPr>
            <p:nvPr/>
          </p:nvSpPr>
          <p:spPr bwMode="auto">
            <a:xfrm>
              <a:off x="3995905" y="1543893"/>
              <a:ext cx="1033207"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Two</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sp>
          <p:nvSpPr>
            <p:cNvPr id="11" name="TextBox 99"/>
            <p:cNvSpPr txBox="1">
              <a:spLocks noChangeArrowheads="1"/>
            </p:cNvSpPr>
            <p:nvPr/>
          </p:nvSpPr>
          <p:spPr bwMode="auto">
            <a:xfrm>
              <a:off x="5003718" y="1543893"/>
              <a:ext cx="1033206"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Three</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sp>
          <p:nvSpPr>
            <p:cNvPr id="12" name="TextBox 100"/>
            <p:cNvSpPr txBox="1">
              <a:spLocks noChangeArrowheads="1"/>
            </p:cNvSpPr>
            <p:nvPr/>
          </p:nvSpPr>
          <p:spPr bwMode="auto">
            <a:xfrm>
              <a:off x="6013118" y="1543893"/>
              <a:ext cx="1031619" cy="313370"/>
            </a:xfrm>
            <a:prstGeom prst="rect">
              <a:avLst/>
            </a:prstGeom>
            <a:noFill/>
            <a:ln w="9525">
              <a:noFill/>
              <a:miter lim="800000"/>
              <a:headEnd/>
              <a:tailEnd/>
            </a:ln>
          </p:spPr>
          <p:txBody>
            <a:bodyPr>
              <a:spAutoFit/>
            </a:bodyPr>
            <a:lstStyle/>
            <a:p>
              <a:pPr algn="ctr">
                <a:defRPr/>
              </a:pPr>
              <a:r>
                <a:rPr lang="en-US" altLang="zh-CN" sz="1867" dirty="0">
                  <a:solidFill>
                    <a:prstClr val="black">
                      <a:lumMod val="75000"/>
                      <a:lumOff val="25000"/>
                    </a:prstClr>
                  </a:solidFill>
                  <a:latin typeface="Arial" panose="020B0604020202020204" pitchFamily="34" charset="0"/>
                  <a:cs typeface="Arial" panose="020B0604020202020204" pitchFamily="34" charset="0"/>
                </a:rPr>
                <a:t>Four</a:t>
              </a:r>
              <a:endParaRPr lang="zh-CN" altLang="en-US" sz="1867" dirty="0">
                <a:solidFill>
                  <a:prstClr val="black">
                    <a:lumMod val="75000"/>
                    <a:lumOff val="25000"/>
                  </a:prstClr>
                </a:solidFill>
                <a:latin typeface="Arial" panose="020B0604020202020204" pitchFamily="34" charset="0"/>
                <a:cs typeface="Arial" panose="020B0604020202020204" pitchFamily="34" charset="0"/>
              </a:endParaRPr>
            </a:p>
          </p:txBody>
        </p:sp>
        <p:grpSp>
          <p:nvGrpSpPr>
            <p:cNvPr id="8209" name="组合 145"/>
            <p:cNvGrpSpPr>
              <a:grpSpLocks/>
            </p:cNvGrpSpPr>
            <p:nvPr/>
          </p:nvGrpSpPr>
          <p:grpSpPr bwMode="auto">
            <a:xfrm>
              <a:off x="2135816" y="1827212"/>
              <a:ext cx="4884456" cy="2976785"/>
              <a:chOff x="1899871" y="1468034"/>
              <a:chExt cx="5355657" cy="3263956"/>
            </a:xfrm>
          </p:grpSpPr>
          <p:grpSp>
            <p:nvGrpSpPr>
              <p:cNvPr id="8210" name="组合 1"/>
              <p:cNvGrpSpPr>
                <a:grpSpLocks/>
              </p:cNvGrpSpPr>
              <p:nvPr/>
            </p:nvGrpSpPr>
            <p:grpSpPr bwMode="auto">
              <a:xfrm>
                <a:off x="1907704" y="1468034"/>
                <a:ext cx="1056795" cy="388593"/>
                <a:chOff x="4013588" y="2289490"/>
                <a:chExt cx="2973576" cy="560322"/>
              </a:xfrm>
            </p:grpSpPr>
            <p:sp>
              <p:nvSpPr>
                <p:cNvPr id="129" name="任意多边形 128"/>
                <p:cNvSpPr/>
                <p:nvPr/>
              </p:nvSpPr>
              <p:spPr bwMode="auto">
                <a:xfrm>
                  <a:off x="4016031" y="2736516"/>
                  <a:ext cx="2972210"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a:gsLst>
                    <a:gs pos="0">
                      <a:srgbClr val="535455">
                        <a:lumMod val="40000"/>
                        <a:lumOff val="60000"/>
                      </a:srgbClr>
                    </a:gs>
                    <a:gs pos="53000">
                      <a:sysClr val="window" lastClr="FFFFFF">
                        <a:lumMod val="50000"/>
                      </a:sysClr>
                    </a:gs>
                  </a:gsLst>
                  <a:lin ang="7800000" scaled="0"/>
                </a:gradFill>
                <a:ln w="25400" cap="flat" cmpd="sng" algn="ctr">
                  <a:noFill/>
                  <a:prstDash val="solid"/>
                </a:ln>
                <a:effectLst/>
                <a:extLst/>
              </p:spPr>
              <p:txBody>
                <a:bodyPr anchor="ctr"/>
                <a:lstStyle/>
                <a:p>
                  <a:pPr algn="ctr" eaLnBrk="0" hangingPunct="0">
                    <a:defRPr/>
                  </a:pPr>
                  <a:endParaRPr lang="zh-CN" altLang="en-US" sz="2400" kern="0" dirty="0">
                    <a:solidFill>
                      <a:sysClr val="window" lastClr="FFFFFF"/>
                    </a:solidFill>
                    <a:latin typeface="Segoe UI"/>
                  </a:endParaRPr>
                </a:p>
              </p:txBody>
            </p:sp>
            <p:sp>
              <p:nvSpPr>
                <p:cNvPr id="130" name="任意多边形 129"/>
                <p:cNvSpPr/>
                <p:nvPr/>
              </p:nvSpPr>
              <p:spPr bwMode="auto">
                <a:xfrm>
                  <a:off x="4016031" y="2289036"/>
                  <a:ext cx="2972210"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a:gsLst>
                    <a:gs pos="15000">
                      <a:srgbClr val="535455">
                        <a:lumMod val="20000"/>
                        <a:lumOff val="80000"/>
                      </a:srgbClr>
                    </a:gs>
                    <a:gs pos="99000">
                      <a:sysClr val="window" lastClr="FFFFFF">
                        <a:lumMod val="65000"/>
                      </a:sysClr>
                    </a:gs>
                  </a:gsLst>
                  <a:lin ang="12000000" scaled="0"/>
                </a:gradFill>
                <a:ln w="25400" cap="flat" cmpd="sng" algn="ctr">
                  <a:noFill/>
                  <a:prstDash val="solid"/>
                </a:ln>
                <a:effectLst/>
                <a:extLst/>
              </p:spPr>
              <p:txBody>
                <a:bodyPr anchor="ctr"/>
                <a:lstStyle/>
                <a:p>
                  <a:pPr algn="ctr" eaLnBrk="0" hangingPunct="0">
                    <a:defRPr/>
                  </a:pPr>
                  <a:endParaRPr lang="zh-CN" altLang="en-US" sz="2400" kern="0" dirty="0">
                    <a:solidFill>
                      <a:sysClr val="window" lastClr="FFFFFF"/>
                    </a:solidFill>
                    <a:latin typeface="Segoe UI"/>
                  </a:endParaRPr>
                </a:p>
              </p:txBody>
            </p:sp>
            <p:sp>
              <p:nvSpPr>
                <p:cNvPr id="131" name="任意多边形 130"/>
                <p:cNvSpPr/>
                <p:nvPr/>
              </p:nvSpPr>
              <p:spPr bwMode="auto">
                <a:xfrm>
                  <a:off x="5455619" y="2291799"/>
                  <a:ext cx="1527726"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gradFill>
                  <a:gsLst>
                    <a:gs pos="15000">
                      <a:srgbClr val="535455">
                        <a:lumMod val="20000"/>
                        <a:lumOff val="80000"/>
                      </a:srgbClr>
                    </a:gs>
                    <a:gs pos="99000">
                      <a:sysClr val="window" lastClr="FFFFFF">
                        <a:lumMod val="65000"/>
                      </a:sysClr>
                    </a:gs>
                  </a:gsLst>
                  <a:lin ang="12000000" scaled="0"/>
                </a:gradFill>
                <a:ln w="25400" cap="flat" cmpd="sng" algn="ctr">
                  <a:noFill/>
                  <a:prstDash val="solid"/>
                </a:ln>
                <a:effectLst/>
                <a:extLst/>
              </p:spPr>
              <p:txBody>
                <a:bodyPr anchor="ctr"/>
                <a:lstStyle/>
                <a:p>
                  <a:pPr algn="ctr" eaLnBrk="0" hangingPunct="0">
                    <a:defRPr/>
                  </a:pPr>
                  <a:endParaRPr lang="zh-CN" altLang="en-US" sz="2400" kern="0" dirty="0">
                    <a:solidFill>
                      <a:sysClr val="window" lastClr="FFFFFF"/>
                    </a:solidFill>
                    <a:latin typeface="Segoe UI"/>
                  </a:endParaRPr>
                </a:p>
              </p:txBody>
            </p:sp>
          </p:grpSp>
          <p:grpSp>
            <p:nvGrpSpPr>
              <p:cNvPr id="8211" name="组合 5"/>
              <p:cNvGrpSpPr>
                <a:grpSpLocks/>
              </p:cNvGrpSpPr>
              <p:nvPr/>
            </p:nvGrpSpPr>
            <p:grpSpPr bwMode="auto">
              <a:xfrm>
                <a:off x="2979911" y="1468034"/>
                <a:ext cx="1056796" cy="388593"/>
                <a:chOff x="4013588" y="2289490"/>
                <a:chExt cx="2973812" cy="560322"/>
              </a:xfrm>
            </p:grpSpPr>
            <p:sp>
              <p:nvSpPr>
                <p:cNvPr id="126" name="任意多边形 125"/>
                <p:cNvSpPr/>
                <p:nvPr/>
              </p:nvSpPr>
              <p:spPr bwMode="auto">
                <a:xfrm>
                  <a:off x="4015371" y="2736516"/>
                  <a:ext cx="2972442"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7" name="任意多边形 126"/>
                <p:cNvSpPr/>
                <p:nvPr/>
              </p:nvSpPr>
              <p:spPr bwMode="auto">
                <a:xfrm>
                  <a:off x="4015371" y="2289036"/>
                  <a:ext cx="2972442"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8" name="任意多边形 127"/>
                <p:cNvSpPr/>
                <p:nvPr/>
              </p:nvSpPr>
              <p:spPr bwMode="auto">
                <a:xfrm>
                  <a:off x="5455072" y="2291799"/>
                  <a:ext cx="1527846"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2" name="组合 9"/>
              <p:cNvGrpSpPr>
                <a:grpSpLocks/>
              </p:cNvGrpSpPr>
              <p:nvPr/>
            </p:nvGrpSpPr>
            <p:grpSpPr bwMode="auto">
              <a:xfrm>
                <a:off x="4052879" y="1468034"/>
                <a:ext cx="1056712" cy="388593"/>
                <a:chOff x="4013588" y="2289490"/>
                <a:chExt cx="2973576" cy="560322"/>
              </a:xfrm>
            </p:grpSpPr>
            <p:sp>
              <p:nvSpPr>
                <p:cNvPr id="123" name="任意多边形 122"/>
                <p:cNvSpPr/>
                <p:nvPr/>
              </p:nvSpPr>
              <p:spPr bwMode="auto">
                <a:xfrm>
                  <a:off x="4012567" y="2736516"/>
                  <a:ext cx="2992032"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4" name="任意多边形 123"/>
                <p:cNvSpPr/>
                <p:nvPr/>
              </p:nvSpPr>
              <p:spPr bwMode="auto">
                <a:xfrm>
                  <a:off x="4012567" y="2289036"/>
                  <a:ext cx="2992032"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5" name="任意多边形 124"/>
                <p:cNvSpPr/>
                <p:nvPr/>
              </p:nvSpPr>
              <p:spPr bwMode="auto">
                <a:xfrm>
                  <a:off x="5457164" y="2291799"/>
                  <a:ext cx="1547435"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3" name="组合 13"/>
              <p:cNvGrpSpPr>
                <a:grpSpLocks/>
              </p:cNvGrpSpPr>
              <p:nvPr/>
            </p:nvGrpSpPr>
            <p:grpSpPr bwMode="auto">
              <a:xfrm>
                <a:off x="5125848" y="1468034"/>
                <a:ext cx="1056712" cy="388593"/>
                <a:chOff x="4013588" y="2289490"/>
                <a:chExt cx="2973576" cy="560322"/>
              </a:xfrm>
            </p:grpSpPr>
            <p:sp>
              <p:nvSpPr>
                <p:cNvPr id="120" name="任意多边形 119"/>
                <p:cNvSpPr/>
                <p:nvPr/>
              </p:nvSpPr>
              <p:spPr bwMode="auto">
                <a:xfrm>
                  <a:off x="4014655" y="2736516"/>
                  <a:ext cx="2972447"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1" name="任意多边形 120"/>
                <p:cNvSpPr/>
                <p:nvPr/>
              </p:nvSpPr>
              <p:spPr bwMode="auto">
                <a:xfrm>
                  <a:off x="4014655" y="2289036"/>
                  <a:ext cx="2972447"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22" name="任意多边形 121"/>
                <p:cNvSpPr/>
                <p:nvPr/>
              </p:nvSpPr>
              <p:spPr bwMode="auto">
                <a:xfrm>
                  <a:off x="5454357" y="2291799"/>
                  <a:ext cx="1527847"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4" name="组合 17"/>
              <p:cNvGrpSpPr>
                <a:grpSpLocks/>
              </p:cNvGrpSpPr>
              <p:nvPr/>
            </p:nvGrpSpPr>
            <p:grpSpPr bwMode="auto">
              <a:xfrm>
                <a:off x="6198816" y="1468034"/>
                <a:ext cx="1056712" cy="388593"/>
                <a:chOff x="4013588" y="2289490"/>
                <a:chExt cx="2973576" cy="560322"/>
              </a:xfrm>
            </p:grpSpPr>
            <p:sp>
              <p:nvSpPr>
                <p:cNvPr id="117" name="任意多边形 116"/>
                <p:cNvSpPr/>
                <p:nvPr/>
              </p:nvSpPr>
              <p:spPr bwMode="auto">
                <a:xfrm>
                  <a:off x="4051027" y="2736516"/>
                  <a:ext cx="2938167"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18" name="任意多边形 117"/>
                <p:cNvSpPr/>
                <p:nvPr/>
              </p:nvSpPr>
              <p:spPr bwMode="auto">
                <a:xfrm>
                  <a:off x="4051027" y="2289036"/>
                  <a:ext cx="2938167" cy="458529"/>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119" name="任意多边形 118"/>
                <p:cNvSpPr/>
                <p:nvPr/>
              </p:nvSpPr>
              <p:spPr bwMode="auto">
                <a:xfrm>
                  <a:off x="5471141" y="2291799"/>
                  <a:ext cx="1513157" cy="458529"/>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33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5" name="组合 21"/>
              <p:cNvGrpSpPr>
                <a:grpSpLocks/>
              </p:cNvGrpSpPr>
              <p:nvPr/>
            </p:nvGrpSpPr>
            <p:grpSpPr bwMode="auto">
              <a:xfrm>
                <a:off x="1907704" y="1866534"/>
                <a:ext cx="1056795" cy="388593"/>
                <a:chOff x="4013588" y="2289490"/>
                <a:chExt cx="2973576" cy="560322"/>
              </a:xfrm>
            </p:grpSpPr>
            <p:sp>
              <p:nvSpPr>
                <p:cNvPr id="114" name="任意多边形 113"/>
                <p:cNvSpPr/>
                <p:nvPr/>
              </p:nvSpPr>
              <p:spPr bwMode="auto">
                <a:xfrm>
                  <a:off x="4016031" y="2741976"/>
                  <a:ext cx="2972210" cy="107728"/>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5" name="任意多边形 114"/>
                <p:cNvSpPr/>
                <p:nvPr/>
              </p:nvSpPr>
              <p:spPr bwMode="auto">
                <a:xfrm>
                  <a:off x="4016031" y="2288971"/>
                  <a:ext cx="2972210" cy="466817"/>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6" name="任意多边形 115"/>
                <p:cNvSpPr/>
                <p:nvPr/>
              </p:nvSpPr>
              <p:spPr bwMode="auto">
                <a:xfrm>
                  <a:off x="5455619" y="2294496"/>
                  <a:ext cx="1527726" cy="464054"/>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6" name="组合 41"/>
              <p:cNvGrpSpPr>
                <a:grpSpLocks/>
              </p:cNvGrpSpPr>
              <p:nvPr/>
            </p:nvGrpSpPr>
            <p:grpSpPr bwMode="auto">
              <a:xfrm>
                <a:off x="1907704" y="2278244"/>
                <a:ext cx="1056795" cy="388593"/>
                <a:chOff x="4013588" y="2289490"/>
                <a:chExt cx="2973576" cy="560322"/>
              </a:xfrm>
            </p:grpSpPr>
            <p:sp>
              <p:nvSpPr>
                <p:cNvPr id="111" name="任意多边形 110"/>
                <p:cNvSpPr/>
                <p:nvPr/>
              </p:nvSpPr>
              <p:spPr bwMode="auto">
                <a:xfrm>
                  <a:off x="4016031" y="2742201"/>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2" name="任意多边形 111"/>
                <p:cNvSpPr/>
                <p:nvPr/>
              </p:nvSpPr>
              <p:spPr bwMode="auto">
                <a:xfrm>
                  <a:off x="4016031" y="2280908"/>
                  <a:ext cx="2972210" cy="47510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3" name="任意多边形 112"/>
                <p:cNvSpPr/>
                <p:nvPr/>
              </p:nvSpPr>
              <p:spPr bwMode="auto">
                <a:xfrm>
                  <a:off x="5455619" y="2283671"/>
                  <a:ext cx="1527726" cy="475103"/>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7" name="组合 61"/>
              <p:cNvGrpSpPr>
                <a:grpSpLocks/>
              </p:cNvGrpSpPr>
              <p:nvPr/>
            </p:nvGrpSpPr>
            <p:grpSpPr bwMode="auto">
              <a:xfrm>
                <a:off x="1907704" y="2688853"/>
                <a:ext cx="1056795" cy="388592"/>
                <a:chOff x="4013588" y="2289490"/>
                <a:chExt cx="2973576" cy="560322"/>
              </a:xfrm>
            </p:grpSpPr>
            <p:sp>
              <p:nvSpPr>
                <p:cNvPr id="108" name="任意多边形 107"/>
                <p:cNvSpPr/>
                <p:nvPr/>
              </p:nvSpPr>
              <p:spPr bwMode="auto">
                <a:xfrm>
                  <a:off x="4016031" y="2741252"/>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9" name="任意多边形 108"/>
                <p:cNvSpPr/>
                <p:nvPr/>
              </p:nvSpPr>
              <p:spPr bwMode="auto">
                <a:xfrm>
                  <a:off x="4016031" y="2279958"/>
                  <a:ext cx="2972210" cy="477867"/>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0" name="任意多边形 109"/>
                <p:cNvSpPr/>
                <p:nvPr/>
              </p:nvSpPr>
              <p:spPr bwMode="auto">
                <a:xfrm>
                  <a:off x="5455619" y="2285483"/>
                  <a:ext cx="1527726" cy="472343"/>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8" name="组合 81"/>
              <p:cNvGrpSpPr>
                <a:grpSpLocks/>
              </p:cNvGrpSpPr>
              <p:nvPr/>
            </p:nvGrpSpPr>
            <p:grpSpPr bwMode="auto">
              <a:xfrm>
                <a:off x="1907704" y="3101663"/>
                <a:ext cx="1056795" cy="388593"/>
                <a:chOff x="4013588" y="2289490"/>
                <a:chExt cx="2973576" cy="560322"/>
              </a:xfrm>
            </p:grpSpPr>
            <p:sp>
              <p:nvSpPr>
                <p:cNvPr id="105" name="任意多边形 104"/>
                <p:cNvSpPr/>
                <p:nvPr/>
              </p:nvSpPr>
              <p:spPr bwMode="auto">
                <a:xfrm>
                  <a:off x="4016031" y="2742650"/>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6" name="任意多边形 105"/>
                <p:cNvSpPr/>
                <p:nvPr/>
              </p:nvSpPr>
              <p:spPr bwMode="auto">
                <a:xfrm>
                  <a:off x="4016031" y="2281357"/>
                  <a:ext cx="2972210" cy="475103"/>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7" name="任意多边形 106"/>
                <p:cNvSpPr/>
                <p:nvPr/>
              </p:nvSpPr>
              <p:spPr bwMode="auto">
                <a:xfrm>
                  <a:off x="5455619" y="2284120"/>
                  <a:ext cx="1527726" cy="475103"/>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19" name="组合 85"/>
              <p:cNvGrpSpPr>
                <a:grpSpLocks/>
              </p:cNvGrpSpPr>
              <p:nvPr/>
            </p:nvGrpSpPr>
            <p:grpSpPr bwMode="auto">
              <a:xfrm>
                <a:off x="1907704" y="3512272"/>
                <a:ext cx="1056795" cy="388592"/>
                <a:chOff x="4013588" y="2289490"/>
                <a:chExt cx="2973576" cy="560322"/>
              </a:xfrm>
            </p:grpSpPr>
            <p:sp>
              <p:nvSpPr>
                <p:cNvPr id="102" name="任意多边形 101"/>
                <p:cNvSpPr/>
                <p:nvPr/>
              </p:nvSpPr>
              <p:spPr bwMode="auto">
                <a:xfrm>
                  <a:off x="4016031" y="2741701"/>
                  <a:ext cx="2972210" cy="107726"/>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3" name="任意多边形 102"/>
                <p:cNvSpPr/>
                <p:nvPr/>
              </p:nvSpPr>
              <p:spPr bwMode="auto">
                <a:xfrm>
                  <a:off x="4016031" y="2288695"/>
                  <a:ext cx="2972210" cy="469580"/>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4" name="任意多边形 103"/>
                <p:cNvSpPr/>
                <p:nvPr/>
              </p:nvSpPr>
              <p:spPr bwMode="auto">
                <a:xfrm>
                  <a:off x="5455619" y="2291456"/>
                  <a:ext cx="1527726" cy="469580"/>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20" name="组合 89"/>
              <p:cNvGrpSpPr>
                <a:grpSpLocks/>
              </p:cNvGrpSpPr>
              <p:nvPr/>
            </p:nvGrpSpPr>
            <p:grpSpPr bwMode="auto">
              <a:xfrm>
                <a:off x="1907704" y="3923982"/>
                <a:ext cx="1056795" cy="388592"/>
                <a:chOff x="4013588" y="2289490"/>
                <a:chExt cx="2973576" cy="560322"/>
              </a:xfrm>
            </p:grpSpPr>
            <p:sp>
              <p:nvSpPr>
                <p:cNvPr id="99" name="任意多边形 98"/>
                <p:cNvSpPr/>
                <p:nvPr/>
              </p:nvSpPr>
              <p:spPr bwMode="auto">
                <a:xfrm>
                  <a:off x="4016031" y="2744687"/>
                  <a:ext cx="2972210"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0" name="任意多边形 99"/>
                <p:cNvSpPr/>
                <p:nvPr/>
              </p:nvSpPr>
              <p:spPr bwMode="auto">
                <a:xfrm>
                  <a:off x="4016031" y="2288918"/>
                  <a:ext cx="2972210" cy="46681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1" name="任意多边形 100"/>
                <p:cNvSpPr/>
                <p:nvPr/>
              </p:nvSpPr>
              <p:spPr bwMode="auto">
                <a:xfrm>
                  <a:off x="5455619" y="2294442"/>
                  <a:ext cx="1527726" cy="464055"/>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grpSp>
            <p:nvGrpSpPr>
              <p:cNvPr id="8221" name="组合 93"/>
              <p:cNvGrpSpPr>
                <a:grpSpLocks/>
              </p:cNvGrpSpPr>
              <p:nvPr/>
            </p:nvGrpSpPr>
            <p:grpSpPr bwMode="auto">
              <a:xfrm>
                <a:off x="1907704" y="4334591"/>
                <a:ext cx="1056795" cy="388593"/>
                <a:chOff x="4013588" y="2289490"/>
                <a:chExt cx="2973576" cy="560322"/>
              </a:xfrm>
            </p:grpSpPr>
            <p:sp>
              <p:nvSpPr>
                <p:cNvPr id="96" name="任意多边形 95"/>
                <p:cNvSpPr/>
                <p:nvPr/>
              </p:nvSpPr>
              <p:spPr bwMode="auto">
                <a:xfrm>
                  <a:off x="4016031" y="2743734"/>
                  <a:ext cx="2972210" cy="104965"/>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7" name="任意多边形 96"/>
                <p:cNvSpPr/>
                <p:nvPr/>
              </p:nvSpPr>
              <p:spPr bwMode="auto">
                <a:xfrm>
                  <a:off x="4016031" y="2290729"/>
                  <a:ext cx="2972210" cy="466815"/>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35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8" name="任意多边形 97"/>
                <p:cNvSpPr/>
                <p:nvPr/>
              </p:nvSpPr>
              <p:spPr bwMode="auto">
                <a:xfrm>
                  <a:off x="5455619" y="2296253"/>
                  <a:ext cx="1527726" cy="461291"/>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8222" name="任意多边形 119"/>
              <p:cNvSpPr>
                <a:spLocks noChangeArrowheads="1"/>
              </p:cNvSpPr>
              <p:nvPr/>
            </p:nvSpPr>
            <p:spPr bwMode="auto">
              <a:xfrm>
                <a:off x="7231310" y="1854425"/>
                <a:ext cx="0" cy="2877565"/>
              </a:xfrm>
              <a:custGeom>
                <a:avLst/>
                <a:gdLst>
                  <a:gd name="T0" fmla="*/ 0 h 4149969"/>
                  <a:gd name="T1" fmla="*/ 221644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grpSp>
            <p:nvGrpSpPr>
              <p:cNvPr id="8223" name="组合 166"/>
              <p:cNvGrpSpPr>
                <a:grpSpLocks/>
              </p:cNvGrpSpPr>
              <p:nvPr/>
            </p:nvGrpSpPr>
            <p:grpSpPr bwMode="auto">
              <a:xfrm>
                <a:off x="2961197" y="1854425"/>
                <a:ext cx="4271214" cy="2877565"/>
                <a:chOff x="2280976" y="1929284"/>
                <a:chExt cx="6159639" cy="4149969"/>
              </a:xfrm>
            </p:grpSpPr>
            <p:sp>
              <p:nvSpPr>
                <p:cNvPr id="68" name="任意多边形 67"/>
                <p:cNvSpPr/>
                <p:nvPr/>
              </p:nvSpPr>
              <p:spPr bwMode="auto">
                <a:xfrm>
                  <a:off x="2281272" y="2520874"/>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69" name="任意多边形 68"/>
                <p:cNvSpPr/>
                <p:nvPr/>
              </p:nvSpPr>
              <p:spPr bwMode="auto">
                <a:xfrm>
                  <a:off x="2281272" y="3123146"/>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0" name="任意多边形 69"/>
                <p:cNvSpPr/>
                <p:nvPr/>
              </p:nvSpPr>
              <p:spPr bwMode="auto">
                <a:xfrm>
                  <a:off x="2281272" y="3714368"/>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1" name="任意多边形 70"/>
                <p:cNvSpPr/>
                <p:nvPr/>
              </p:nvSpPr>
              <p:spPr bwMode="auto">
                <a:xfrm>
                  <a:off x="2281272" y="4297302"/>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2" name="任意多边形 71"/>
                <p:cNvSpPr/>
                <p:nvPr/>
              </p:nvSpPr>
              <p:spPr bwMode="auto">
                <a:xfrm>
                  <a:off x="2281272" y="4891285"/>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3" name="任意多边形 72"/>
                <p:cNvSpPr/>
                <p:nvPr/>
              </p:nvSpPr>
              <p:spPr bwMode="auto">
                <a:xfrm>
                  <a:off x="2281272" y="5493557"/>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74" name="任意多边形 73"/>
                <p:cNvSpPr/>
                <p:nvPr/>
              </p:nvSpPr>
              <p:spPr bwMode="auto">
                <a:xfrm>
                  <a:off x="2281272" y="6076491"/>
                  <a:ext cx="6178665" cy="0"/>
                </a:xfrm>
                <a:custGeom>
                  <a:avLst/>
                  <a:gdLst>
                    <a:gd name="connsiteX0" fmla="*/ 0 w 6159639"/>
                    <a:gd name="connsiteY0" fmla="*/ 0 h 0"/>
                    <a:gd name="connsiteX1" fmla="*/ 6159639 w 6159639"/>
                    <a:gd name="connsiteY1" fmla="*/ 0 h 0"/>
                  </a:gdLst>
                  <a:ahLst/>
                  <a:cxnLst>
                    <a:cxn ang="0">
                      <a:pos x="connsiteX0" y="connsiteY0"/>
                    </a:cxn>
                    <a:cxn ang="0">
                      <a:pos x="connsiteX1" y="connsiteY1"/>
                    </a:cxn>
                  </a:cxnLst>
                  <a:rect l="l" t="t" r="r" b="b"/>
                  <a:pathLst>
                    <a:path w="6159639">
                      <a:moveTo>
                        <a:pt x="0" y="0"/>
                      </a:moveTo>
                      <a:lnTo>
                        <a:pt x="6159639" y="0"/>
                      </a:lnTo>
                    </a:path>
                  </a:pathLst>
                </a:custGeom>
                <a:solidFill>
                  <a:schemeClr val="accent1"/>
                </a:solidFill>
                <a:ln w="9525" cap="flat" cmpd="sng" algn="ctr">
                  <a:solidFill>
                    <a:schemeClr val="tx1">
                      <a:lumMod val="75000"/>
                      <a:lumOff val="25000"/>
                    </a:schemeClr>
                  </a:solidFill>
                  <a:prstDash val="sysDash"/>
                  <a:round/>
                  <a:headEnd type="none" w="med" len="med"/>
                  <a:tailEnd type="none" w="med" len="med"/>
                </a:ln>
                <a:effectLst/>
                <a:extLst/>
              </p:spPr>
              <p:txBody>
                <a:bodyPr/>
                <a:lstStyle/>
                <a:p>
                  <a:pPr eaLnBrk="0" hangingPunct="0">
                    <a:defRPr/>
                  </a:pPr>
                  <a:endParaRPr lang="zh-CN" altLang="en-US" sz="2400">
                    <a:solidFill>
                      <a:prstClr val="black"/>
                    </a:solidFill>
                  </a:endParaRPr>
                </a:p>
              </p:txBody>
            </p:sp>
            <p:sp>
              <p:nvSpPr>
                <p:cNvPr id="8271" name="任意多边形 115"/>
                <p:cNvSpPr>
                  <a:spLocks noChangeArrowheads="1"/>
                </p:cNvSpPr>
                <p:nvPr/>
              </p:nvSpPr>
              <p:spPr bwMode="auto">
                <a:xfrm>
                  <a:off x="3828422" y="1929284"/>
                  <a:ext cx="0" cy="4149969"/>
                </a:xfrm>
                <a:custGeom>
                  <a:avLst/>
                  <a:gdLst>
                    <a:gd name="T0" fmla="*/ 0 h 4149969"/>
                    <a:gd name="T1" fmla="*/ 4149969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8272" name="任意多边形 117"/>
                <p:cNvSpPr>
                  <a:spLocks noChangeArrowheads="1"/>
                </p:cNvSpPr>
                <p:nvPr/>
              </p:nvSpPr>
              <p:spPr bwMode="auto">
                <a:xfrm>
                  <a:off x="5374193" y="1929284"/>
                  <a:ext cx="0" cy="4149969"/>
                </a:xfrm>
                <a:custGeom>
                  <a:avLst/>
                  <a:gdLst>
                    <a:gd name="T0" fmla="*/ 0 h 4149969"/>
                    <a:gd name="T1" fmla="*/ 4149969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8273" name="任意多边形 118"/>
                <p:cNvSpPr>
                  <a:spLocks noChangeArrowheads="1"/>
                </p:cNvSpPr>
                <p:nvPr/>
              </p:nvSpPr>
              <p:spPr bwMode="auto">
                <a:xfrm>
                  <a:off x="6921640" y="1929284"/>
                  <a:ext cx="0" cy="4149969"/>
                </a:xfrm>
                <a:custGeom>
                  <a:avLst/>
                  <a:gdLst>
                    <a:gd name="T0" fmla="*/ 0 h 4149969"/>
                    <a:gd name="T1" fmla="*/ 4149969 h 4149969"/>
                    <a:gd name="T2" fmla="*/ 0 60000 65536"/>
                    <a:gd name="T3" fmla="*/ 0 60000 65536"/>
                    <a:gd name="T4" fmla="*/ 0 h 4149969"/>
                    <a:gd name="T5" fmla="*/ 4149969 h 4149969"/>
                  </a:gdLst>
                  <a:ahLst/>
                  <a:cxnLst>
                    <a:cxn ang="T2">
                      <a:pos x="0" y="T0"/>
                    </a:cxn>
                    <a:cxn ang="T3">
                      <a:pos x="0" y="T1"/>
                    </a:cxn>
                  </a:cxnLst>
                  <a:rect l="0" t="T4" r="0" b="T5"/>
                  <a:pathLst>
                    <a:path h="4149969">
                      <a:moveTo>
                        <a:pt x="0" y="0"/>
                      </a:moveTo>
                      <a:lnTo>
                        <a:pt x="0" y="4149969"/>
                      </a:lnTo>
                    </a:path>
                  </a:pathLst>
                </a:custGeom>
                <a:solidFill>
                  <a:schemeClr val="accent1"/>
                </a:solidFill>
                <a:ln w="9525" algn="ctr">
                  <a:solidFill>
                    <a:schemeClr val="tx1"/>
                  </a:solidFill>
                  <a:prstDash val="sysDash"/>
                  <a:round/>
                  <a:headEnd/>
                  <a:tailEnd/>
                </a:ln>
              </p:spPr>
              <p:txBody>
                <a:bodyPr/>
                <a:lstStyle/>
                <a:p>
                  <a:pPr eaLnBrk="0" fontAlgn="base" hangingPunct="0">
                    <a:spcBef>
                      <a:spcPct val="0"/>
                    </a:spcBef>
                    <a:spcAft>
                      <a:spcPct val="0"/>
                    </a:spcAft>
                  </a:pPr>
                  <a:endParaRPr lang="zh-CN" altLang="en-US" sz="2400">
                    <a:solidFill>
                      <a:prstClr val="black"/>
                    </a:solidFill>
                  </a:endParaRPr>
                </a:p>
              </p:txBody>
            </p:sp>
            <p:sp>
              <p:nvSpPr>
                <p:cNvPr id="78" name="椭圆 77"/>
                <p:cNvSpPr/>
                <p:nvPr/>
              </p:nvSpPr>
              <p:spPr bwMode="auto">
                <a:xfrm>
                  <a:off x="3779511" y="2473909"/>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79" name="椭圆 78"/>
                <p:cNvSpPr/>
                <p:nvPr/>
              </p:nvSpPr>
              <p:spPr bwMode="auto">
                <a:xfrm>
                  <a:off x="5325432" y="2473909"/>
                  <a:ext cx="82816"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0" name="椭圆 79"/>
                <p:cNvSpPr/>
                <p:nvPr/>
              </p:nvSpPr>
              <p:spPr bwMode="auto">
                <a:xfrm>
                  <a:off x="6891430" y="2473909"/>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1" name="椭圆 80"/>
                <p:cNvSpPr/>
                <p:nvPr/>
              </p:nvSpPr>
              <p:spPr bwMode="auto">
                <a:xfrm>
                  <a:off x="3784530" y="3076181"/>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2" name="椭圆 81"/>
                <p:cNvSpPr/>
                <p:nvPr/>
              </p:nvSpPr>
              <p:spPr bwMode="auto">
                <a:xfrm>
                  <a:off x="5330451" y="3076181"/>
                  <a:ext cx="82816"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3" name="椭圆 82"/>
                <p:cNvSpPr/>
                <p:nvPr/>
              </p:nvSpPr>
              <p:spPr bwMode="auto">
                <a:xfrm>
                  <a:off x="6891430" y="3076181"/>
                  <a:ext cx="85327" cy="85643"/>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4" name="椭圆 83"/>
                <p:cNvSpPr/>
                <p:nvPr/>
              </p:nvSpPr>
              <p:spPr bwMode="auto">
                <a:xfrm>
                  <a:off x="3784530" y="3672928"/>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5" name="椭圆 84"/>
                <p:cNvSpPr/>
                <p:nvPr/>
              </p:nvSpPr>
              <p:spPr bwMode="auto">
                <a:xfrm>
                  <a:off x="5330451" y="3672928"/>
                  <a:ext cx="82816"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6" name="椭圆 85"/>
                <p:cNvSpPr/>
                <p:nvPr/>
              </p:nvSpPr>
              <p:spPr bwMode="auto">
                <a:xfrm>
                  <a:off x="6891430" y="3672928"/>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7" name="椭圆 86"/>
                <p:cNvSpPr/>
                <p:nvPr/>
              </p:nvSpPr>
              <p:spPr bwMode="auto">
                <a:xfrm>
                  <a:off x="3784530" y="4258624"/>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8" name="椭圆 87"/>
                <p:cNvSpPr/>
                <p:nvPr/>
              </p:nvSpPr>
              <p:spPr bwMode="auto">
                <a:xfrm>
                  <a:off x="5330451" y="4258624"/>
                  <a:ext cx="82816"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89" name="椭圆 88"/>
                <p:cNvSpPr/>
                <p:nvPr/>
              </p:nvSpPr>
              <p:spPr bwMode="auto">
                <a:xfrm>
                  <a:off x="6891430" y="4258624"/>
                  <a:ext cx="85327" cy="82881"/>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0" name="椭圆 89"/>
                <p:cNvSpPr/>
                <p:nvPr/>
              </p:nvSpPr>
              <p:spPr bwMode="auto">
                <a:xfrm>
                  <a:off x="3784530" y="4847081"/>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1" name="椭圆 90"/>
                <p:cNvSpPr/>
                <p:nvPr/>
              </p:nvSpPr>
              <p:spPr bwMode="auto">
                <a:xfrm>
                  <a:off x="5330451" y="4847081"/>
                  <a:ext cx="82816"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2" name="椭圆 91"/>
                <p:cNvSpPr/>
                <p:nvPr/>
              </p:nvSpPr>
              <p:spPr bwMode="auto">
                <a:xfrm>
                  <a:off x="6891430" y="4847081"/>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3" name="椭圆 92"/>
                <p:cNvSpPr/>
                <p:nvPr/>
              </p:nvSpPr>
              <p:spPr bwMode="auto">
                <a:xfrm>
                  <a:off x="3784530" y="5449354"/>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4" name="椭圆 93"/>
                <p:cNvSpPr/>
                <p:nvPr/>
              </p:nvSpPr>
              <p:spPr bwMode="auto">
                <a:xfrm>
                  <a:off x="5330451" y="5449354"/>
                  <a:ext cx="82816"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sp>
              <p:nvSpPr>
                <p:cNvPr id="95" name="椭圆 94"/>
                <p:cNvSpPr/>
                <p:nvPr/>
              </p:nvSpPr>
              <p:spPr bwMode="auto">
                <a:xfrm>
                  <a:off x="6891430" y="5449354"/>
                  <a:ext cx="85327" cy="85645"/>
                </a:xfrm>
                <a:prstGeom prst="ellipse">
                  <a:avLst/>
                </a:prstGeom>
                <a:solidFill>
                  <a:schemeClr val="tx1">
                    <a:lumMod val="50000"/>
                    <a:lumOff val="50000"/>
                  </a:schemeClr>
                </a:solidFill>
                <a:ln>
                  <a:noFill/>
                </a:ln>
                <a:extLst/>
              </p:spPr>
              <p:txBody>
                <a:bodyPr anchor="ctr"/>
                <a:lstStyle/>
                <a:p>
                  <a:pPr algn="ctr" eaLnBrk="0" hangingPunct="0">
                    <a:defRPr/>
                  </a:pPr>
                  <a:endParaRPr lang="zh-CN" altLang="en-US" sz="2400" kern="0" dirty="0">
                    <a:solidFill>
                      <a:sysClr val="windowText" lastClr="000000"/>
                    </a:solidFill>
                  </a:endParaRPr>
                </a:p>
              </p:txBody>
            </p:sp>
          </p:grpSp>
          <p:sp>
            <p:nvSpPr>
              <p:cNvPr id="28" name="TextBox 27"/>
              <p:cNvSpPr txBox="1">
                <a:spLocks noChangeArrowheads="1"/>
              </p:cNvSpPr>
              <p:nvPr/>
            </p:nvSpPr>
            <p:spPr bwMode="auto">
              <a:xfrm>
                <a:off x="2984025" y="1927476"/>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29" name="TextBox 28"/>
              <p:cNvSpPr txBox="1">
                <a:spLocks noChangeArrowheads="1"/>
              </p:cNvSpPr>
              <p:nvPr/>
            </p:nvSpPr>
            <p:spPr bwMode="auto">
              <a:xfrm>
                <a:off x="4033373" y="1927476"/>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0" name="TextBox 29"/>
              <p:cNvSpPr txBox="1">
                <a:spLocks noChangeArrowheads="1"/>
              </p:cNvSpPr>
              <p:nvPr/>
            </p:nvSpPr>
            <p:spPr bwMode="auto">
              <a:xfrm>
                <a:off x="5103605" y="1927476"/>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1" name="TextBox 30"/>
              <p:cNvSpPr txBox="1">
                <a:spLocks noChangeArrowheads="1"/>
              </p:cNvSpPr>
              <p:nvPr/>
            </p:nvSpPr>
            <p:spPr bwMode="auto">
              <a:xfrm>
                <a:off x="6179057" y="1927476"/>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2" name="TextBox 31"/>
              <p:cNvSpPr txBox="1">
                <a:spLocks noChangeArrowheads="1"/>
              </p:cNvSpPr>
              <p:nvPr/>
            </p:nvSpPr>
            <p:spPr bwMode="auto">
              <a:xfrm>
                <a:off x="2984025" y="2343173"/>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3" name="TextBox 32"/>
              <p:cNvSpPr txBox="1">
                <a:spLocks noChangeArrowheads="1"/>
              </p:cNvSpPr>
              <p:nvPr/>
            </p:nvSpPr>
            <p:spPr bwMode="auto">
              <a:xfrm>
                <a:off x="4033373" y="2343173"/>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4" name="TextBox 33"/>
              <p:cNvSpPr txBox="1">
                <a:spLocks noChangeArrowheads="1"/>
              </p:cNvSpPr>
              <p:nvPr/>
            </p:nvSpPr>
            <p:spPr bwMode="auto">
              <a:xfrm>
                <a:off x="5103605" y="2343173"/>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5" name="TextBox 34"/>
              <p:cNvSpPr txBox="1">
                <a:spLocks noChangeArrowheads="1"/>
              </p:cNvSpPr>
              <p:nvPr/>
            </p:nvSpPr>
            <p:spPr bwMode="auto">
              <a:xfrm>
                <a:off x="6179057" y="2343173"/>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6" name="TextBox 35"/>
              <p:cNvSpPr txBox="1">
                <a:spLocks noChangeArrowheads="1"/>
              </p:cNvSpPr>
              <p:nvPr/>
            </p:nvSpPr>
            <p:spPr bwMode="auto">
              <a:xfrm>
                <a:off x="2984025" y="2753122"/>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7" name="TextBox 36"/>
              <p:cNvSpPr txBox="1">
                <a:spLocks noChangeArrowheads="1"/>
              </p:cNvSpPr>
              <p:nvPr/>
            </p:nvSpPr>
            <p:spPr bwMode="auto">
              <a:xfrm>
                <a:off x="4033373" y="2753122"/>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8" name="TextBox 37"/>
              <p:cNvSpPr txBox="1">
                <a:spLocks noChangeArrowheads="1"/>
              </p:cNvSpPr>
              <p:nvPr/>
            </p:nvSpPr>
            <p:spPr bwMode="auto">
              <a:xfrm>
                <a:off x="5103605" y="2753122"/>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39" name="TextBox 38"/>
              <p:cNvSpPr txBox="1">
                <a:spLocks noChangeArrowheads="1"/>
              </p:cNvSpPr>
              <p:nvPr/>
            </p:nvSpPr>
            <p:spPr bwMode="auto">
              <a:xfrm>
                <a:off x="6179057" y="2753122"/>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0" name="TextBox 39"/>
              <p:cNvSpPr txBox="1">
                <a:spLocks noChangeArrowheads="1"/>
              </p:cNvSpPr>
              <p:nvPr/>
            </p:nvSpPr>
            <p:spPr bwMode="auto">
              <a:xfrm>
                <a:off x="2984025" y="3163072"/>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1" name="TextBox 40"/>
              <p:cNvSpPr txBox="1">
                <a:spLocks noChangeArrowheads="1"/>
              </p:cNvSpPr>
              <p:nvPr/>
            </p:nvSpPr>
            <p:spPr bwMode="auto">
              <a:xfrm>
                <a:off x="4033373" y="3163072"/>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2" name="TextBox 41"/>
              <p:cNvSpPr txBox="1">
                <a:spLocks noChangeArrowheads="1"/>
              </p:cNvSpPr>
              <p:nvPr/>
            </p:nvSpPr>
            <p:spPr bwMode="auto">
              <a:xfrm>
                <a:off x="5103605" y="3163072"/>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3" name="TextBox 42"/>
              <p:cNvSpPr txBox="1">
                <a:spLocks noChangeArrowheads="1"/>
              </p:cNvSpPr>
              <p:nvPr/>
            </p:nvSpPr>
            <p:spPr bwMode="auto">
              <a:xfrm>
                <a:off x="6179057" y="3163072"/>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4" name="TextBox 43"/>
              <p:cNvSpPr txBox="1">
                <a:spLocks noChangeArrowheads="1"/>
              </p:cNvSpPr>
              <p:nvPr/>
            </p:nvSpPr>
            <p:spPr bwMode="auto">
              <a:xfrm>
                <a:off x="2984025" y="3574936"/>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5" name="TextBox 44"/>
              <p:cNvSpPr txBox="1">
                <a:spLocks noChangeArrowheads="1"/>
              </p:cNvSpPr>
              <p:nvPr/>
            </p:nvSpPr>
            <p:spPr bwMode="auto">
              <a:xfrm>
                <a:off x="4033373" y="3574936"/>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6" name="TextBox 45"/>
              <p:cNvSpPr txBox="1">
                <a:spLocks noChangeArrowheads="1"/>
              </p:cNvSpPr>
              <p:nvPr/>
            </p:nvSpPr>
            <p:spPr bwMode="auto">
              <a:xfrm>
                <a:off x="5103605" y="3574936"/>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7" name="TextBox 46"/>
              <p:cNvSpPr txBox="1">
                <a:spLocks noChangeArrowheads="1"/>
              </p:cNvSpPr>
              <p:nvPr/>
            </p:nvSpPr>
            <p:spPr bwMode="auto">
              <a:xfrm>
                <a:off x="6179057" y="3574936"/>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8" name="TextBox 47"/>
              <p:cNvSpPr txBox="1">
                <a:spLocks noChangeArrowheads="1"/>
              </p:cNvSpPr>
              <p:nvPr/>
            </p:nvSpPr>
            <p:spPr bwMode="auto">
              <a:xfrm>
                <a:off x="2984025" y="3990633"/>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49" name="TextBox 48"/>
              <p:cNvSpPr txBox="1">
                <a:spLocks noChangeArrowheads="1"/>
              </p:cNvSpPr>
              <p:nvPr/>
            </p:nvSpPr>
            <p:spPr bwMode="auto">
              <a:xfrm>
                <a:off x="4033373" y="3990633"/>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0" name="TextBox 49"/>
              <p:cNvSpPr txBox="1">
                <a:spLocks noChangeArrowheads="1"/>
              </p:cNvSpPr>
              <p:nvPr/>
            </p:nvSpPr>
            <p:spPr bwMode="auto">
              <a:xfrm>
                <a:off x="5103605" y="3990633"/>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1" name="TextBox 50"/>
              <p:cNvSpPr txBox="1">
                <a:spLocks noChangeArrowheads="1"/>
              </p:cNvSpPr>
              <p:nvPr/>
            </p:nvSpPr>
            <p:spPr bwMode="auto">
              <a:xfrm>
                <a:off x="6179057" y="3990633"/>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2" name="TextBox 51"/>
              <p:cNvSpPr txBox="1">
                <a:spLocks noChangeArrowheads="1"/>
              </p:cNvSpPr>
              <p:nvPr/>
            </p:nvSpPr>
            <p:spPr bwMode="auto">
              <a:xfrm>
                <a:off x="2984025" y="4406329"/>
                <a:ext cx="1049348"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3" name="TextBox 52"/>
              <p:cNvSpPr txBox="1">
                <a:spLocks noChangeArrowheads="1"/>
              </p:cNvSpPr>
              <p:nvPr/>
            </p:nvSpPr>
            <p:spPr bwMode="auto">
              <a:xfrm>
                <a:off x="4033373" y="4406328"/>
                <a:ext cx="107023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4" name="TextBox 53"/>
              <p:cNvSpPr txBox="1">
                <a:spLocks noChangeArrowheads="1"/>
              </p:cNvSpPr>
              <p:nvPr/>
            </p:nvSpPr>
            <p:spPr bwMode="auto">
              <a:xfrm>
                <a:off x="5103605" y="4406328"/>
                <a:ext cx="1075452"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5" name="TextBox 54"/>
              <p:cNvSpPr txBox="1">
                <a:spLocks noChangeArrowheads="1"/>
              </p:cNvSpPr>
              <p:nvPr/>
            </p:nvSpPr>
            <p:spPr bwMode="auto">
              <a:xfrm>
                <a:off x="6179057" y="4406328"/>
                <a:ext cx="1051089" cy="306402"/>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65000"/>
                        <a:lumOff val="35000"/>
                      </a:prstClr>
                    </a:solidFill>
                    <a:latin typeface="微软雅黑" pitchFamily="34" charset="-122"/>
                    <a:ea typeface="微软雅黑" pitchFamily="34" charset="-122"/>
                  </a:rPr>
                  <a:t>文本</a:t>
                </a:r>
              </a:p>
            </p:txBody>
          </p:sp>
          <p:sp>
            <p:nvSpPr>
              <p:cNvPr id="56" name="TextBox 55"/>
              <p:cNvSpPr txBox="1">
                <a:spLocks noChangeArrowheads="1"/>
              </p:cNvSpPr>
              <p:nvPr/>
            </p:nvSpPr>
            <p:spPr bwMode="auto">
              <a:xfrm>
                <a:off x="1910312" y="149836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文本</a:t>
                </a:r>
              </a:p>
            </p:txBody>
          </p:sp>
          <p:sp>
            <p:nvSpPr>
              <p:cNvPr id="57" name="TextBox 56"/>
              <p:cNvSpPr txBox="1">
                <a:spLocks noChangeArrowheads="1"/>
              </p:cNvSpPr>
              <p:nvPr/>
            </p:nvSpPr>
            <p:spPr bwMode="auto">
              <a:xfrm>
                <a:off x="1925975" y="1871922"/>
                <a:ext cx="1038907"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58" name="TextBox 57"/>
              <p:cNvSpPr txBox="1">
                <a:spLocks noChangeArrowheads="1"/>
              </p:cNvSpPr>
              <p:nvPr/>
            </p:nvSpPr>
            <p:spPr bwMode="auto">
              <a:xfrm>
                <a:off x="1910312" y="2297197"/>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59" name="TextBox 58"/>
              <p:cNvSpPr txBox="1">
                <a:spLocks noChangeArrowheads="1"/>
              </p:cNvSpPr>
              <p:nvPr/>
            </p:nvSpPr>
            <p:spPr bwMode="auto">
              <a:xfrm>
                <a:off x="1910312" y="2707145"/>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0" name="TextBox 59"/>
              <p:cNvSpPr txBox="1">
                <a:spLocks noChangeArrowheads="1"/>
              </p:cNvSpPr>
              <p:nvPr/>
            </p:nvSpPr>
            <p:spPr bwMode="auto">
              <a:xfrm>
                <a:off x="1899871" y="3105602"/>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1" name="TextBox 60"/>
              <p:cNvSpPr txBox="1">
                <a:spLocks noChangeArrowheads="1"/>
              </p:cNvSpPr>
              <p:nvPr/>
            </p:nvSpPr>
            <p:spPr bwMode="auto">
              <a:xfrm>
                <a:off x="1899871" y="3515552"/>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2" name="TextBox 61"/>
              <p:cNvSpPr txBox="1">
                <a:spLocks noChangeArrowheads="1"/>
              </p:cNvSpPr>
              <p:nvPr/>
            </p:nvSpPr>
            <p:spPr bwMode="auto">
              <a:xfrm>
                <a:off x="1899871" y="393507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3" name="TextBox 62"/>
              <p:cNvSpPr txBox="1">
                <a:spLocks noChangeArrowheads="1"/>
              </p:cNvSpPr>
              <p:nvPr/>
            </p:nvSpPr>
            <p:spPr bwMode="auto">
              <a:xfrm>
                <a:off x="1899871" y="4343113"/>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4" name="TextBox 63"/>
              <p:cNvSpPr txBox="1">
                <a:spLocks noChangeArrowheads="1"/>
              </p:cNvSpPr>
              <p:nvPr/>
            </p:nvSpPr>
            <p:spPr bwMode="auto">
              <a:xfrm>
                <a:off x="2989245" y="149836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5" name="TextBox 64"/>
              <p:cNvSpPr txBox="1">
                <a:spLocks noChangeArrowheads="1"/>
              </p:cNvSpPr>
              <p:nvPr/>
            </p:nvSpPr>
            <p:spPr bwMode="auto">
              <a:xfrm>
                <a:off x="4055997" y="1498369"/>
                <a:ext cx="1038907"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6" name="TextBox 65"/>
              <p:cNvSpPr txBox="1">
                <a:spLocks noChangeArrowheads="1"/>
              </p:cNvSpPr>
              <p:nvPr/>
            </p:nvSpPr>
            <p:spPr bwMode="auto">
              <a:xfrm>
                <a:off x="5122747" y="1498369"/>
                <a:ext cx="1038908"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sp>
            <p:nvSpPr>
              <p:cNvPr id="67" name="TextBox 66"/>
              <p:cNvSpPr txBox="1">
                <a:spLocks noChangeArrowheads="1"/>
              </p:cNvSpPr>
              <p:nvPr/>
            </p:nvSpPr>
            <p:spPr bwMode="auto">
              <a:xfrm>
                <a:off x="6199940" y="1498369"/>
                <a:ext cx="1038907" cy="343601"/>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sp>
        <p:nvSpPr>
          <p:cNvPr id="132"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142" name="直接连接符 141"/>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43" name="组合 142"/>
          <p:cNvGrpSpPr>
            <a:grpSpLocks/>
          </p:cNvGrpSpPr>
          <p:nvPr/>
        </p:nvGrpSpPr>
        <p:grpSpPr bwMode="auto">
          <a:xfrm>
            <a:off x="700527" y="933450"/>
            <a:ext cx="4581723" cy="461664"/>
            <a:chOff x="712883" y="814088"/>
            <a:chExt cx="3436963" cy="346248"/>
          </a:xfrm>
        </p:grpSpPr>
        <p:grpSp>
          <p:nvGrpSpPr>
            <p:cNvPr id="8198" name="组合 107"/>
            <p:cNvGrpSpPr>
              <a:grpSpLocks/>
            </p:cNvGrpSpPr>
            <p:nvPr/>
          </p:nvGrpSpPr>
          <p:grpSpPr bwMode="auto">
            <a:xfrm>
              <a:off x="929162" y="814088"/>
              <a:ext cx="3220684" cy="346248"/>
              <a:chOff x="1129363" y="979710"/>
              <a:chExt cx="3219918" cy="348192"/>
            </a:xfrm>
          </p:grpSpPr>
          <p:sp>
            <p:nvSpPr>
              <p:cNvPr id="8202"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8203"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150" name="直接连接符 149"/>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199" name="组合 144"/>
            <p:cNvGrpSpPr>
              <a:grpSpLocks/>
            </p:cNvGrpSpPr>
            <p:nvPr/>
          </p:nvGrpSpPr>
          <p:grpSpPr bwMode="auto">
            <a:xfrm>
              <a:off x="712883" y="871240"/>
              <a:ext cx="215800" cy="215800"/>
              <a:chOff x="515183" y="750888"/>
              <a:chExt cx="215800" cy="215800"/>
            </a:xfrm>
          </p:grpSpPr>
          <p:sp>
            <p:nvSpPr>
              <p:cNvPr id="146" name="椭圆 145"/>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47"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145"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148" name="组合 147"/>
          <p:cNvGrpSpPr>
            <a:grpSpLocks noChangeAspect="1"/>
          </p:cNvGrpSpPr>
          <p:nvPr/>
        </p:nvGrpSpPr>
        <p:grpSpPr>
          <a:xfrm>
            <a:off x="11272876" y="6423383"/>
            <a:ext cx="312251" cy="312292"/>
            <a:chOff x="-5821363" y="4260850"/>
            <a:chExt cx="1368425" cy="1368425"/>
          </a:xfrm>
        </p:grpSpPr>
        <p:sp>
          <p:nvSpPr>
            <p:cNvPr id="149"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1"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152"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3"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21017260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wipe(left)">
                                      <p:cBhvr>
                                        <p:cTn id="7" dur="500"/>
                                        <p:tgtEl>
                                          <p:spTgt spid="143"/>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32"/>
                                        </p:tgtEl>
                                        <p:attrNameLst>
                                          <p:attrName>style.visibility</p:attrName>
                                        </p:attrNameLst>
                                      </p:cBhvr>
                                      <p:to>
                                        <p:strVal val="visible"/>
                                      </p:to>
                                    </p:set>
                                    <p:animEffect transition="in" filter="wipe(left)">
                                      <p:cBhvr>
                                        <p:cTn id="10" dur="500"/>
                                        <p:tgtEl>
                                          <p:spTgt spid="132"/>
                                        </p:tgtEl>
                                      </p:cBhvr>
                                    </p:animEffect>
                                  </p:childTnLst>
                                </p:cTn>
                              </p:par>
                              <p:par>
                                <p:cTn id="11" presetID="42"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750"/>
                                        <p:tgtEl>
                                          <p:spTgt spid="8"/>
                                        </p:tgtEl>
                                      </p:cBhvr>
                                    </p:animEffect>
                                    <p:anim calcmode="lin" valueType="num">
                                      <p:cBhvr>
                                        <p:cTn id="14" dur="750" fill="hold"/>
                                        <p:tgtEl>
                                          <p:spTgt spid="8"/>
                                        </p:tgtEl>
                                        <p:attrNameLst>
                                          <p:attrName>ppt_x</p:attrName>
                                        </p:attrNameLst>
                                      </p:cBhvr>
                                      <p:tavLst>
                                        <p:tav tm="0">
                                          <p:val>
                                            <p:strVal val="#ppt_x"/>
                                          </p:val>
                                        </p:tav>
                                        <p:tav tm="100000">
                                          <p:val>
                                            <p:strVal val="#ppt_x"/>
                                          </p:val>
                                        </p:tav>
                                      </p:tavLst>
                                    </p:anim>
                                    <p:anim calcmode="lin" valueType="num">
                                      <p:cBhvr>
                                        <p:cTn id="15" dur="750" fill="hold"/>
                                        <p:tgtEl>
                                          <p:spTgt spid="8"/>
                                        </p:tgtEl>
                                        <p:attrNameLst>
                                          <p:attrName>ppt_y</p:attrName>
                                        </p:attrNameLst>
                                      </p:cBhvr>
                                      <p:tavLst>
                                        <p:tav tm="0">
                                          <p:val>
                                            <p:strVal val="#ppt_y+.1"/>
                                          </p:val>
                                        </p:tav>
                                        <p:tav tm="100000">
                                          <p:val>
                                            <p:strVal val="#ppt_y"/>
                                          </p:val>
                                        </p:tav>
                                      </p:tavLst>
                                    </p:anim>
                                  </p:childTnLst>
                                </p:cTn>
                              </p:par>
                              <p:par>
                                <p:cTn id="16" presetID="22" presetClass="entr" presetSubtype="8" fill="hold" nodeType="withEffect">
                                  <p:stCondLst>
                                    <p:cond delay="250"/>
                                  </p:stCondLst>
                                  <p:childTnLst>
                                    <p:set>
                                      <p:cBhvr>
                                        <p:cTn id="17" dur="1" fill="hold">
                                          <p:stCondLst>
                                            <p:cond delay="0"/>
                                          </p:stCondLst>
                                        </p:cTn>
                                        <p:tgtEl>
                                          <p:spTgt spid="142"/>
                                        </p:tgtEl>
                                        <p:attrNameLst>
                                          <p:attrName>style.visibility</p:attrName>
                                        </p:attrNameLst>
                                      </p:cBhvr>
                                      <p:to>
                                        <p:strVal val="visible"/>
                                      </p:to>
                                    </p:set>
                                    <p:animEffect transition="in" filter="wipe(left)">
                                      <p:cBhvr>
                                        <p:cTn id="18" dur="25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5064526" y="2163234"/>
            <a:ext cx="6598908" cy="4023785"/>
            <a:chOff x="1116116" y="627534"/>
            <a:chExt cx="6985560" cy="4259262"/>
          </a:xfrm>
        </p:grpSpPr>
        <p:grpSp>
          <p:nvGrpSpPr>
            <p:cNvPr id="9231" name="组合 90"/>
            <p:cNvGrpSpPr>
              <a:grpSpLocks/>
            </p:cNvGrpSpPr>
            <p:nvPr/>
          </p:nvGrpSpPr>
          <p:grpSpPr bwMode="auto">
            <a:xfrm>
              <a:off x="2133257" y="1452051"/>
              <a:ext cx="5334392" cy="562375"/>
              <a:chOff x="1759347" y="2223104"/>
              <a:chExt cx="1524112" cy="562376"/>
            </a:xfrm>
          </p:grpSpPr>
          <p:grpSp>
            <p:nvGrpSpPr>
              <p:cNvPr id="9276" name="组合 21"/>
              <p:cNvGrpSpPr>
                <a:grpSpLocks/>
              </p:cNvGrpSpPr>
              <p:nvPr/>
            </p:nvGrpSpPr>
            <p:grpSpPr bwMode="auto">
              <a:xfrm>
                <a:off x="1759347" y="2223104"/>
                <a:ext cx="1524112" cy="562376"/>
                <a:chOff x="4013395" y="2288508"/>
                <a:chExt cx="2973794" cy="562310"/>
              </a:xfrm>
            </p:grpSpPr>
            <p:sp>
              <p:nvSpPr>
                <p:cNvPr id="48" name="任意多边形 47"/>
                <p:cNvSpPr/>
                <p:nvPr/>
              </p:nvSpPr>
              <p:spPr bwMode="auto">
                <a:xfrm>
                  <a:off x="4013395" y="2743285"/>
                  <a:ext cx="2973791" cy="107533"/>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任意多边形 48"/>
                <p:cNvSpPr/>
                <p:nvPr/>
              </p:nvSpPr>
              <p:spPr bwMode="auto">
                <a:xfrm>
                  <a:off x="4013395" y="2288508"/>
                  <a:ext cx="2973791" cy="47045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0" name="任意多边形 49"/>
                <p:cNvSpPr/>
                <p:nvPr/>
              </p:nvSpPr>
              <p:spPr bwMode="auto">
                <a:xfrm>
                  <a:off x="5454703" y="2292989"/>
                  <a:ext cx="1529985" cy="465977"/>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47" name="TextBox 46"/>
              <p:cNvSpPr txBox="1">
                <a:spLocks noChangeArrowheads="1"/>
              </p:cNvSpPr>
              <p:nvPr/>
            </p:nvSpPr>
            <p:spPr bwMode="auto">
              <a:xfrm>
                <a:off x="1971865" y="2297042"/>
                <a:ext cx="1053627" cy="40187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nvGrpSpPr>
            <p:cNvPr id="9232" name="组合 91"/>
            <p:cNvGrpSpPr>
              <a:grpSpLocks/>
            </p:cNvGrpSpPr>
            <p:nvPr/>
          </p:nvGrpSpPr>
          <p:grpSpPr bwMode="auto">
            <a:xfrm>
              <a:off x="2133600" y="2410296"/>
              <a:ext cx="4114800" cy="560388"/>
              <a:chOff x="1759445" y="2224087"/>
              <a:chExt cx="1524000" cy="560388"/>
            </a:xfrm>
          </p:grpSpPr>
          <p:grpSp>
            <p:nvGrpSpPr>
              <p:cNvPr id="9271" name="组合 21"/>
              <p:cNvGrpSpPr>
                <a:grpSpLocks/>
              </p:cNvGrpSpPr>
              <p:nvPr/>
            </p:nvGrpSpPr>
            <p:grpSpPr bwMode="auto">
              <a:xfrm>
                <a:off x="1759445" y="2224087"/>
                <a:ext cx="1524000" cy="560388"/>
                <a:chOff x="4013588" y="2289490"/>
                <a:chExt cx="2973577" cy="560322"/>
              </a:xfrm>
            </p:grpSpPr>
            <p:sp>
              <p:nvSpPr>
                <p:cNvPr id="43" name="任意多边形 42"/>
                <p:cNvSpPr/>
                <p:nvPr/>
              </p:nvSpPr>
              <p:spPr bwMode="auto">
                <a:xfrm>
                  <a:off x="4013340" y="2744972"/>
                  <a:ext cx="2974162" cy="105292"/>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4" name="任意多边形 43"/>
                <p:cNvSpPr/>
                <p:nvPr/>
              </p:nvSpPr>
              <p:spPr bwMode="auto">
                <a:xfrm>
                  <a:off x="4013340" y="2290196"/>
                  <a:ext cx="2974162" cy="46821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5" name="任意多边形 44"/>
                <p:cNvSpPr/>
                <p:nvPr/>
              </p:nvSpPr>
              <p:spPr bwMode="auto">
                <a:xfrm>
                  <a:off x="5454279" y="2294676"/>
                  <a:ext cx="1529985" cy="465977"/>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42" name="TextBox 41"/>
              <p:cNvSpPr txBox="1">
                <a:spLocks noChangeArrowheads="1"/>
              </p:cNvSpPr>
              <p:nvPr/>
            </p:nvSpPr>
            <p:spPr bwMode="auto">
              <a:xfrm>
                <a:off x="2233950" y="2287528"/>
                <a:ext cx="925201" cy="401874"/>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nvGrpSpPr>
            <p:cNvPr id="9233" name="组合 97"/>
            <p:cNvGrpSpPr>
              <a:grpSpLocks/>
            </p:cNvGrpSpPr>
            <p:nvPr/>
          </p:nvGrpSpPr>
          <p:grpSpPr bwMode="auto">
            <a:xfrm>
              <a:off x="2133257" y="3367559"/>
              <a:ext cx="2982412" cy="560387"/>
              <a:chOff x="1759269" y="2224087"/>
              <a:chExt cx="1529442" cy="560388"/>
            </a:xfrm>
          </p:grpSpPr>
          <p:grpSp>
            <p:nvGrpSpPr>
              <p:cNvPr id="9264" name="组合 21"/>
              <p:cNvGrpSpPr>
                <a:grpSpLocks/>
              </p:cNvGrpSpPr>
              <p:nvPr/>
            </p:nvGrpSpPr>
            <p:grpSpPr bwMode="auto">
              <a:xfrm>
                <a:off x="1759446" y="2224087"/>
                <a:ext cx="1529265" cy="560388"/>
                <a:chOff x="4013588" y="2289490"/>
                <a:chExt cx="2983848" cy="560322"/>
              </a:xfrm>
            </p:grpSpPr>
            <p:sp>
              <p:nvSpPr>
                <p:cNvPr id="38" name="任意多边形 37"/>
                <p:cNvSpPr/>
                <p:nvPr/>
              </p:nvSpPr>
              <p:spPr bwMode="auto">
                <a:xfrm>
                  <a:off x="4013243" y="2744418"/>
                  <a:ext cx="2972541" cy="105294"/>
                </a:xfrm>
                <a:custGeom>
                  <a:avLst/>
                  <a:gdLst>
                    <a:gd name="connsiteX0" fmla="*/ 0 w 2972825"/>
                    <a:gd name="connsiteY0" fmla="*/ 0 h 106612"/>
                    <a:gd name="connsiteX1" fmla="*/ 8201 w 2972825"/>
                    <a:gd name="connsiteY1" fmla="*/ 98411 h 106612"/>
                    <a:gd name="connsiteX2" fmla="*/ 2911318 w 2972825"/>
                    <a:gd name="connsiteY2" fmla="*/ 106612 h 106612"/>
                    <a:gd name="connsiteX3" fmla="*/ 2972825 w 2972825"/>
                    <a:gd name="connsiteY3" fmla="*/ 8201 h 106612"/>
                    <a:gd name="connsiteX4" fmla="*/ 2927720 w 2972825"/>
                    <a:gd name="connsiteY4" fmla="*/ 0 h 106612"/>
                    <a:gd name="connsiteX5" fmla="*/ 0 w 2972825"/>
                    <a:gd name="connsiteY5" fmla="*/ 0 h 10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0">
                      <a:srgbClr val="6C0000"/>
                    </a:gs>
                    <a:gs pos="100000">
                      <a:srgbClr val="C00000">
                        <a:shade val="67500"/>
                        <a:satMod val="115000"/>
                      </a:srgbClr>
                    </a:gs>
                  </a:gsLst>
                  <a:lin ang="0" scaled="1"/>
                  <a:tileRect/>
                </a:gradFill>
                <a:ln>
                  <a:noFill/>
                </a:ln>
                <a:extLst/>
              </p:spPr>
              <p:txBody>
                <a:bodyPr/>
                <a:lstStyle/>
                <a:p>
                  <a:pPr>
                    <a:defRPr/>
                  </a:pPr>
                  <a:endParaRPr lang="zh-CN" altLang="en-US" sz="2400" kern="0">
                    <a:solidFill>
                      <a:sysClr val="windowText" lastClr="000000"/>
                    </a:solidFill>
                  </a:endParaRPr>
                </a:p>
              </p:txBody>
            </p:sp>
            <p:sp>
              <p:nvSpPr>
                <p:cNvPr id="39" name="任意多边形 38"/>
                <p:cNvSpPr/>
                <p:nvPr/>
              </p:nvSpPr>
              <p:spPr bwMode="auto">
                <a:xfrm>
                  <a:off x="4013588" y="2289490"/>
                  <a:ext cx="2973576" cy="468258"/>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0">
                      <a:srgbClr val="C00000">
                        <a:shade val="30000"/>
                        <a:satMod val="115000"/>
                      </a:srgbClr>
                    </a:gs>
                    <a:gs pos="25000">
                      <a:srgbClr val="C00000">
                        <a:shade val="67500"/>
                        <a:satMod val="115000"/>
                      </a:srgbClr>
                    </a:gs>
                    <a:gs pos="100000">
                      <a:srgbClr val="FF0000"/>
                    </a:gs>
                  </a:gsLst>
                  <a:lin ang="0" scaled="1"/>
                  <a:tileRect/>
                </a:gradFill>
                <a:ln w="3175">
                  <a:noFill/>
                </a:ln>
                <a:effectLst/>
                <a:scene3d>
                  <a:camera prst="orthographicFront"/>
                  <a:lightRig rig="balanced" dir="t"/>
                </a:scene3d>
                <a:sp3d extrusionH="247650">
                  <a:extrusionClr>
                    <a:srgbClr val="770B2C"/>
                  </a:extrusionClr>
                </a:sp3d>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40" name="任意多边形 39"/>
                <p:cNvSpPr/>
                <p:nvPr/>
              </p:nvSpPr>
              <p:spPr bwMode="auto">
                <a:xfrm>
                  <a:off x="5468129" y="2294123"/>
                  <a:ext cx="1528864" cy="465978"/>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6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37" name="TextBox 36"/>
              <p:cNvSpPr txBox="1">
                <a:spLocks noChangeArrowheads="1"/>
              </p:cNvSpPr>
              <p:nvPr/>
            </p:nvSpPr>
            <p:spPr bwMode="auto">
              <a:xfrm>
                <a:off x="1759269" y="2269050"/>
                <a:ext cx="1487853" cy="40187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grpSp>
          <p:nvGrpSpPr>
            <p:cNvPr id="9234" name="组合 103"/>
            <p:cNvGrpSpPr>
              <a:grpSpLocks/>
            </p:cNvGrpSpPr>
            <p:nvPr/>
          </p:nvGrpSpPr>
          <p:grpSpPr bwMode="auto">
            <a:xfrm>
              <a:off x="2126535" y="4326409"/>
              <a:ext cx="1492966" cy="560387"/>
              <a:chOff x="1752198" y="2224087"/>
              <a:chExt cx="1531247" cy="560388"/>
            </a:xfrm>
          </p:grpSpPr>
          <p:grpSp>
            <p:nvGrpSpPr>
              <p:cNvPr id="9259" name="组合 21"/>
              <p:cNvGrpSpPr>
                <a:grpSpLocks/>
              </p:cNvGrpSpPr>
              <p:nvPr/>
            </p:nvGrpSpPr>
            <p:grpSpPr bwMode="auto">
              <a:xfrm>
                <a:off x="1759445" y="2224087"/>
                <a:ext cx="1524000" cy="560388"/>
                <a:chOff x="4013588" y="2289490"/>
                <a:chExt cx="2973576" cy="560322"/>
              </a:xfrm>
            </p:grpSpPr>
            <p:sp>
              <p:nvSpPr>
                <p:cNvPr id="33" name="任意多边形 106"/>
                <p:cNvSpPr>
                  <a:spLocks/>
                </p:cNvSpPr>
                <p:nvPr/>
              </p:nvSpPr>
              <p:spPr bwMode="auto">
                <a:xfrm>
                  <a:off x="4012899" y="2744518"/>
                  <a:ext cx="2972542" cy="105294"/>
                </a:xfrm>
                <a:custGeom>
                  <a:avLst/>
                  <a:gdLst>
                    <a:gd name="T0" fmla="*/ 0 w 2972825"/>
                    <a:gd name="T1" fmla="*/ 0 h 106612"/>
                    <a:gd name="T2" fmla="*/ 8215 w 2972825"/>
                    <a:gd name="T3" fmla="*/ 96731 h 106612"/>
                    <a:gd name="T4" fmla="*/ 2916470 w 2972825"/>
                    <a:gd name="T5" fmla="*/ 104792 h 106612"/>
                    <a:gd name="T6" fmla="*/ 2978086 w 2972825"/>
                    <a:gd name="T7" fmla="*/ 8061 h 106612"/>
                    <a:gd name="T8" fmla="*/ 2932902 w 2972825"/>
                    <a:gd name="T9" fmla="*/ 0 h 106612"/>
                    <a:gd name="T10" fmla="*/ 0 w 2972825"/>
                    <a:gd name="T11" fmla="*/ 0 h 1066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72825" h="106612">
                      <a:moveTo>
                        <a:pt x="0" y="0"/>
                      </a:moveTo>
                      <a:lnTo>
                        <a:pt x="8201" y="98411"/>
                      </a:lnTo>
                      <a:lnTo>
                        <a:pt x="2911318" y="106612"/>
                      </a:lnTo>
                      <a:lnTo>
                        <a:pt x="2972825" y="8201"/>
                      </a:lnTo>
                      <a:lnTo>
                        <a:pt x="2927720" y="0"/>
                      </a:lnTo>
                      <a:lnTo>
                        <a:pt x="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任意多边形 33"/>
                <p:cNvSpPr/>
                <p:nvPr/>
              </p:nvSpPr>
              <p:spPr bwMode="auto">
                <a:xfrm>
                  <a:off x="4012899" y="2289743"/>
                  <a:ext cx="2972542" cy="468217"/>
                </a:xfrm>
                <a:custGeom>
                  <a:avLst/>
                  <a:gdLst>
                    <a:gd name="connsiteX0" fmla="*/ 6980 w 2973545"/>
                    <a:gd name="connsiteY0" fmla="*/ 0 h 467670"/>
                    <a:gd name="connsiteX1" fmla="*/ 0 w 2973545"/>
                    <a:gd name="connsiteY1" fmla="*/ 460690 h 467670"/>
                    <a:gd name="connsiteX2" fmla="*/ 2973545 w 2973545"/>
                    <a:gd name="connsiteY2" fmla="*/ 467670 h 467670"/>
                    <a:gd name="connsiteX3" fmla="*/ 2903743 w 2973545"/>
                    <a:gd name="connsiteY3" fmla="*/ 6980 h 467670"/>
                    <a:gd name="connsiteX4" fmla="*/ 6980 w 2973545"/>
                    <a:gd name="connsiteY4" fmla="*/ 0 h 467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545" h="467670">
                      <a:moveTo>
                        <a:pt x="6980" y="0"/>
                      </a:moveTo>
                      <a:lnTo>
                        <a:pt x="0" y="460690"/>
                      </a:lnTo>
                      <a:lnTo>
                        <a:pt x="2973545" y="467670"/>
                      </a:lnTo>
                      <a:lnTo>
                        <a:pt x="2903743" y="6980"/>
                      </a:lnTo>
                      <a:lnTo>
                        <a:pt x="6980"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任意多边形 34"/>
                <p:cNvSpPr/>
                <p:nvPr/>
              </p:nvSpPr>
              <p:spPr bwMode="auto">
                <a:xfrm>
                  <a:off x="5452093" y="2294223"/>
                  <a:ext cx="1528866" cy="465978"/>
                </a:xfrm>
                <a:custGeom>
                  <a:avLst/>
                  <a:gdLst>
                    <a:gd name="connsiteX0" fmla="*/ 1463040 w 1529542"/>
                    <a:gd name="connsiteY0" fmla="*/ 0 h 465512"/>
                    <a:gd name="connsiteX1" fmla="*/ 0 w 1529542"/>
                    <a:gd name="connsiteY1" fmla="*/ 465512 h 465512"/>
                    <a:gd name="connsiteX2" fmla="*/ 1529542 w 1529542"/>
                    <a:gd name="connsiteY2" fmla="*/ 459971 h 465512"/>
                    <a:gd name="connsiteX3" fmla="*/ 1463040 w 1529542"/>
                    <a:gd name="connsiteY3" fmla="*/ 0 h 465512"/>
                  </a:gdLst>
                  <a:ahLst/>
                  <a:cxnLst>
                    <a:cxn ang="0">
                      <a:pos x="connsiteX0" y="connsiteY0"/>
                    </a:cxn>
                    <a:cxn ang="0">
                      <a:pos x="connsiteX1" y="connsiteY1"/>
                    </a:cxn>
                    <a:cxn ang="0">
                      <a:pos x="connsiteX2" y="connsiteY2"/>
                    </a:cxn>
                    <a:cxn ang="0">
                      <a:pos x="connsiteX3" y="connsiteY3"/>
                    </a:cxn>
                  </a:cxnLst>
                  <a:rect l="l" t="t" r="r" b="b"/>
                  <a:pathLst>
                    <a:path w="1529542" h="465512">
                      <a:moveTo>
                        <a:pt x="1463040" y="0"/>
                      </a:moveTo>
                      <a:lnTo>
                        <a:pt x="0" y="465512"/>
                      </a:lnTo>
                      <a:lnTo>
                        <a:pt x="1529542" y="459971"/>
                      </a:lnTo>
                      <a:lnTo>
                        <a:pt x="1463040" y="0"/>
                      </a:lnTo>
                      <a:close/>
                    </a:path>
                  </a:pathLst>
                </a:custGeom>
                <a:solidFill>
                  <a:schemeClr val="bg1">
                    <a:alpha val="20000"/>
                  </a:schemeClr>
                </a:solidFill>
                <a:ln>
                  <a:noFill/>
                </a:ln>
                <a:extLst/>
              </p:spPr>
              <p:txBody>
                <a:bodyPr/>
                <a:lstStyle/>
                <a:p>
                  <a:pPr eaLnBrk="0" hangingPunct="0">
                    <a:defRPr/>
                  </a:pPr>
                  <a:endParaRPr lang="zh-CN" altLang="en-US" sz="2400" kern="0">
                    <a:solidFill>
                      <a:sysClr val="windowText" lastClr="000000"/>
                    </a:solidFill>
                  </a:endParaRPr>
                </a:p>
              </p:txBody>
            </p:sp>
          </p:grpSp>
          <p:sp>
            <p:nvSpPr>
              <p:cNvPr id="32" name="TextBox 31"/>
              <p:cNvSpPr txBox="1">
                <a:spLocks noChangeArrowheads="1"/>
              </p:cNvSpPr>
              <p:nvPr/>
            </p:nvSpPr>
            <p:spPr bwMode="auto">
              <a:xfrm>
                <a:off x="1752198" y="2278113"/>
                <a:ext cx="1489003" cy="401875"/>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867" kern="0" dirty="0">
                    <a:solidFill>
                      <a:prstClr val="white"/>
                    </a:solidFill>
                    <a:latin typeface="微软雅黑" pitchFamily="34" charset="-122"/>
                    <a:ea typeface="微软雅黑" pitchFamily="34" charset="-122"/>
                  </a:rPr>
                  <a:t>添加标题</a:t>
                </a:r>
              </a:p>
            </p:txBody>
          </p:sp>
        </p:grpSp>
        <p:sp>
          <p:nvSpPr>
            <p:cNvPr id="7" name="TextBox 6"/>
            <p:cNvSpPr txBox="1">
              <a:spLocks noChangeArrowheads="1"/>
            </p:cNvSpPr>
            <p:nvPr/>
          </p:nvSpPr>
          <p:spPr bwMode="auto">
            <a:xfrm>
              <a:off x="1116116" y="2048034"/>
              <a:ext cx="761736" cy="1487493"/>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2133" kern="0" dirty="0">
                  <a:solidFill>
                    <a:prstClr val="black">
                      <a:lumMod val="85000"/>
                      <a:lumOff val="15000"/>
                    </a:prstClr>
                  </a:solidFill>
                  <a:latin typeface="微软雅黑" pitchFamily="34" charset="-122"/>
                  <a:ea typeface="微软雅黑" pitchFamily="34" charset="-122"/>
                </a:rPr>
                <a:t>添加</a:t>
              </a:r>
              <a:endParaRPr lang="en-US" altLang="zh-CN" sz="2133" kern="0" dirty="0">
                <a:solidFill>
                  <a:prstClr val="black">
                    <a:lumMod val="85000"/>
                    <a:lumOff val="15000"/>
                  </a:prstClr>
                </a:solidFill>
                <a:latin typeface="微软雅黑" pitchFamily="34" charset="-122"/>
                <a:ea typeface="微软雅黑" pitchFamily="34" charset="-122"/>
              </a:endParaRPr>
            </a:p>
            <a:p>
              <a:pPr algn="ctr" eaLnBrk="1" hangingPunct="1">
                <a:defRPr/>
              </a:pPr>
              <a:r>
                <a:rPr lang="zh-CN" altLang="en-US" sz="2133" kern="0" dirty="0">
                  <a:solidFill>
                    <a:prstClr val="black">
                      <a:lumMod val="85000"/>
                      <a:lumOff val="15000"/>
                    </a:prstClr>
                  </a:solidFill>
                  <a:latin typeface="微软雅黑" pitchFamily="34" charset="-122"/>
                  <a:ea typeface="微软雅黑" pitchFamily="34" charset="-122"/>
                </a:rPr>
                <a:t>标题</a:t>
              </a:r>
            </a:p>
          </p:txBody>
        </p:sp>
        <p:grpSp>
          <p:nvGrpSpPr>
            <p:cNvPr id="9236" name="组合 137"/>
            <p:cNvGrpSpPr>
              <a:grpSpLocks/>
            </p:cNvGrpSpPr>
            <p:nvPr/>
          </p:nvGrpSpPr>
          <p:grpSpPr bwMode="auto">
            <a:xfrm>
              <a:off x="2097088" y="927571"/>
              <a:ext cx="5522912" cy="3678238"/>
              <a:chOff x="2097584" y="1600200"/>
              <a:chExt cx="5522416" cy="3679040"/>
            </a:xfrm>
          </p:grpSpPr>
          <p:cxnSp>
            <p:nvCxnSpPr>
              <p:cNvPr id="9245" name="AutoShape 22"/>
              <p:cNvCxnSpPr>
                <a:cxnSpLocks noChangeShapeType="1"/>
              </p:cNvCxnSpPr>
              <p:nvPr/>
            </p:nvCxnSpPr>
            <p:spPr bwMode="auto">
              <a:xfrm rot="10800000" flipH="1" flipV="1">
                <a:off x="2097584" y="1658152"/>
                <a:ext cx="1588" cy="747713"/>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cxnSp>
            <p:nvCxnSpPr>
              <p:cNvPr id="9246" name="AutoShape 23"/>
              <p:cNvCxnSpPr>
                <a:cxnSpLocks noChangeShapeType="1"/>
              </p:cNvCxnSpPr>
              <p:nvPr/>
            </p:nvCxnSpPr>
            <p:spPr bwMode="auto">
              <a:xfrm rot="10800000" flipH="1" flipV="1">
                <a:off x="2097584" y="1658152"/>
                <a:ext cx="1588" cy="1704975"/>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cxnSp>
            <p:nvCxnSpPr>
              <p:cNvPr id="9247" name="AutoShape 24"/>
              <p:cNvCxnSpPr>
                <a:cxnSpLocks noChangeShapeType="1"/>
              </p:cNvCxnSpPr>
              <p:nvPr/>
            </p:nvCxnSpPr>
            <p:spPr bwMode="auto">
              <a:xfrm rot="10800000" flipH="1" flipV="1">
                <a:off x="2097584" y="1658152"/>
                <a:ext cx="1588" cy="2662238"/>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cxnSp>
            <p:nvCxnSpPr>
              <p:cNvPr id="9248" name="AutoShape 25"/>
              <p:cNvCxnSpPr>
                <a:cxnSpLocks noChangeShapeType="1"/>
              </p:cNvCxnSpPr>
              <p:nvPr/>
            </p:nvCxnSpPr>
            <p:spPr bwMode="auto">
              <a:xfrm rot="10800000" flipH="1" flipV="1">
                <a:off x="2097584" y="1658152"/>
                <a:ext cx="1588" cy="3621088"/>
              </a:xfrm>
              <a:prstGeom prst="bentConnector3">
                <a:avLst>
                  <a:gd name="adj1" fmla="val -13200000"/>
                </a:avLst>
              </a:prstGeom>
              <a:noFill/>
              <a:ln w="38100">
                <a:solidFill>
                  <a:srgbClr val="969696"/>
                </a:solidFill>
                <a:miter lim="800000"/>
                <a:headEnd/>
                <a:tailEnd/>
              </a:ln>
              <a:extLst>
                <a:ext uri="{909E8E84-426E-40DD-AFC4-6F175D3DCCD1}">
                  <a14:hiddenFill xmlns:a14="http://schemas.microsoft.com/office/drawing/2010/main">
                    <a:noFill/>
                  </a14:hiddenFill>
                </a:ext>
              </a:extLst>
            </p:spPr>
          </p:cxnSp>
          <p:grpSp>
            <p:nvGrpSpPr>
              <p:cNvPr id="9249" name="组合 136"/>
              <p:cNvGrpSpPr>
                <a:grpSpLocks/>
              </p:cNvGrpSpPr>
              <p:nvPr/>
            </p:nvGrpSpPr>
            <p:grpSpPr bwMode="auto">
              <a:xfrm>
                <a:off x="2108200" y="1600200"/>
                <a:ext cx="5511800" cy="59989"/>
                <a:chOff x="2108200" y="1600200"/>
                <a:chExt cx="5511800" cy="59989"/>
              </a:xfrm>
            </p:grpSpPr>
            <p:sp>
              <p:nvSpPr>
                <p:cNvPr id="22" name="任意多边形 21"/>
                <p:cNvSpPr/>
                <p:nvPr/>
              </p:nvSpPr>
              <p:spPr>
                <a:xfrm>
                  <a:off x="2109106" y="1660903"/>
                  <a:ext cx="5504163" cy="0"/>
                </a:xfrm>
                <a:custGeom>
                  <a:avLst/>
                  <a:gdLst>
                    <a:gd name="connsiteX0" fmla="*/ 0 w 5198533"/>
                    <a:gd name="connsiteY0" fmla="*/ 0 h 0"/>
                    <a:gd name="connsiteX1" fmla="*/ 5198533 w 5198533"/>
                    <a:gd name="connsiteY1" fmla="*/ 0 h 0"/>
                    <a:gd name="connsiteX0" fmla="*/ 0 w 10478"/>
                    <a:gd name="connsiteY0" fmla="*/ 0 h 0"/>
                    <a:gd name="connsiteX1" fmla="*/ 10478 w 10478"/>
                    <a:gd name="connsiteY1" fmla="*/ 0 h 0"/>
                    <a:gd name="connsiteX0" fmla="*/ 0 w 10107"/>
                    <a:gd name="connsiteY0" fmla="*/ 0 h 0"/>
                    <a:gd name="connsiteX1" fmla="*/ 10107 w 10107"/>
                    <a:gd name="connsiteY1" fmla="*/ 0 h 0"/>
                  </a:gdLst>
                  <a:ahLst/>
                  <a:cxnLst>
                    <a:cxn ang="0">
                      <a:pos x="connsiteX0" y="connsiteY0"/>
                    </a:cxn>
                    <a:cxn ang="0">
                      <a:pos x="connsiteX1" y="connsiteY1"/>
                    </a:cxn>
                  </a:cxnLst>
                  <a:rect l="l" t="t" r="r" b="b"/>
                  <a:pathLst>
                    <a:path w="10107">
                      <a:moveTo>
                        <a:pt x="0" y="0"/>
                      </a:moveTo>
                      <a:lnTo>
                        <a:pt x="10107"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3" name="任意多边形 22"/>
                <p:cNvSpPr/>
                <p:nvPr/>
              </p:nvSpPr>
              <p:spPr>
                <a:xfrm>
                  <a:off x="2109106"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4" name="任意多边形 23"/>
                <p:cNvSpPr/>
                <p:nvPr/>
              </p:nvSpPr>
              <p:spPr>
                <a:xfrm>
                  <a:off x="2837170"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5" name="任意多边形 24"/>
                <p:cNvSpPr/>
                <p:nvPr/>
              </p:nvSpPr>
              <p:spPr>
                <a:xfrm>
                  <a:off x="365484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6" name="任意多边形 25"/>
                <p:cNvSpPr/>
                <p:nvPr/>
              </p:nvSpPr>
              <p:spPr>
                <a:xfrm>
                  <a:off x="444787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7" name="任意多边形 26"/>
                <p:cNvSpPr/>
                <p:nvPr/>
              </p:nvSpPr>
              <p:spPr>
                <a:xfrm>
                  <a:off x="5249861"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8" name="任意多边形 27"/>
                <p:cNvSpPr/>
                <p:nvPr/>
              </p:nvSpPr>
              <p:spPr>
                <a:xfrm>
                  <a:off x="605409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29" name="任意多边形 28"/>
                <p:cNvSpPr/>
                <p:nvPr/>
              </p:nvSpPr>
              <p:spPr>
                <a:xfrm>
                  <a:off x="6847122"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sp>
              <p:nvSpPr>
                <p:cNvPr id="30" name="任意多边形 29"/>
                <p:cNvSpPr/>
                <p:nvPr/>
              </p:nvSpPr>
              <p:spPr>
                <a:xfrm>
                  <a:off x="7619989" y="1600395"/>
                  <a:ext cx="0" cy="60508"/>
                </a:xfrm>
                <a:custGeom>
                  <a:avLst/>
                  <a:gdLst>
                    <a:gd name="connsiteX0" fmla="*/ 0 w 0"/>
                    <a:gd name="connsiteY0" fmla="*/ 59267 h 59267"/>
                    <a:gd name="connsiteX1" fmla="*/ 0 w 0"/>
                    <a:gd name="connsiteY1" fmla="*/ 0 h 59267"/>
                  </a:gdLst>
                  <a:ahLst/>
                  <a:cxnLst>
                    <a:cxn ang="0">
                      <a:pos x="connsiteX0" y="connsiteY0"/>
                    </a:cxn>
                    <a:cxn ang="0">
                      <a:pos x="connsiteX1" y="connsiteY1"/>
                    </a:cxn>
                  </a:cxnLst>
                  <a:rect l="l" t="t" r="r" b="b"/>
                  <a:pathLst>
                    <a:path h="59267">
                      <a:moveTo>
                        <a:pt x="0" y="59267"/>
                      </a:moveTo>
                      <a:lnTo>
                        <a:pt x="0" y="0"/>
                      </a:lnTo>
                    </a:path>
                  </a:pathLst>
                </a:custGeom>
                <a:ln>
                  <a:solidFill>
                    <a:schemeClr val="tx1">
                      <a:lumMod val="75000"/>
                      <a:lumOff val="25000"/>
                    </a:schemeClr>
                  </a:solidFill>
                </a:ln>
              </p:spPr>
              <p:txBody>
                <a:bodyPr/>
                <a:lstStyle/>
                <a:p>
                  <a:pPr eaLnBrk="0" hangingPunct="0">
                    <a:defRPr/>
                  </a:pPr>
                  <a:endParaRPr lang="zh-CN" altLang="en-US" sz="2400">
                    <a:solidFill>
                      <a:prstClr val="black"/>
                    </a:solidFill>
                  </a:endParaRPr>
                </a:p>
              </p:txBody>
            </p:sp>
          </p:grpSp>
        </p:grpSp>
        <p:sp>
          <p:nvSpPr>
            <p:cNvPr id="9" name="TextBox 8"/>
            <p:cNvSpPr txBox="1">
              <a:spLocks noChangeArrowheads="1"/>
            </p:cNvSpPr>
            <p:nvPr/>
          </p:nvSpPr>
          <p:spPr bwMode="auto">
            <a:xfrm>
              <a:off x="1842005" y="627534"/>
              <a:ext cx="74829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0" name="TextBox 9"/>
            <p:cNvSpPr txBox="1">
              <a:spLocks noChangeArrowheads="1"/>
            </p:cNvSpPr>
            <p:nvPr/>
          </p:nvSpPr>
          <p:spPr bwMode="auto">
            <a:xfrm>
              <a:off x="2570133"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1" name="TextBox 10"/>
            <p:cNvSpPr txBox="1">
              <a:spLocks noChangeArrowheads="1"/>
            </p:cNvSpPr>
            <p:nvPr/>
          </p:nvSpPr>
          <p:spPr bwMode="auto">
            <a:xfrm>
              <a:off x="3387879" y="627534"/>
              <a:ext cx="746052"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2" name="TextBox 11"/>
            <p:cNvSpPr txBox="1">
              <a:spLocks noChangeArrowheads="1"/>
            </p:cNvSpPr>
            <p:nvPr/>
          </p:nvSpPr>
          <p:spPr bwMode="auto">
            <a:xfrm>
              <a:off x="4183220"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3" name="TextBox 12"/>
            <p:cNvSpPr txBox="1">
              <a:spLocks noChangeArrowheads="1"/>
            </p:cNvSpPr>
            <p:nvPr/>
          </p:nvSpPr>
          <p:spPr bwMode="auto">
            <a:xfrm>
              <a:off x="4985282"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4" name="TextBox 13"/>
            <p:cNvSpPr txBox="1">
              <a:spLocks noChangeArrowheads="1"/>
            </p:cNvSpPr>
            <p:nvPr/>
          </p:nvSpPr>
          <p:spPr bwMode="auto">
            <a:xfrm>
              <a:off x="5787344" y="627534"/>
              <a:ext cx="74829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5" name="TextBox 14"/>
            <p:cNvSpPr txBox="1">
              <a:spLocks noChangeArrowheads="1"/>
            </p:cNvSpPr>
            <p:nvPr/>
          </p:nvSpPr>
          <p:spPr bwMode="auto">
            <a:xfrm>
              <a:off x="6582686" y="627534"/>
              <a:ext cx="746052"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sp>
          <p:nvSpPr>
            <p:cNvPr id="16" name="TextBox 15"/>
            <p:cNvSpPr txBox="1">
              <a:spLocks noChangeArrowheads="1"/>
            </p:cNvSpPr>
            <p:nvPr/>
          </p:nvSpPr>
          <p:spPr bwMode="auto">
            <a:xfrm>
              <a:off x="7355623" y="627534"/>
              <a:ext cx="746053" cy="358367"/>
            </a:xfrm>
            <a:prstGeom prst="rect">
              <a:avLst/>
            </a:prstGeom>
            <a:noFill/>
            <a:ln>
              <a:noFill/>
            </a:ln>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defRPr/>
              </a:pPr>
              <a:r>
                <a:rPr lang="zh-CN" altLang="en-US" sz="1600" kern="0" dirty="0">
                  <a:solidFill>
                    <a:prstClr val="black">
                      <a:lumMod val="75000"/>
                      <a:lumOff val="25000"/>
                    </a:prstClr>
                  </a:solidFill>
                  <a:latin typeface="微软雅黑" pitchFamily="34" charset="-122"/>
                  <a:ea typeface="微软雅黑" pitchFamily="34" charset="-122"/>
                </a:rPr>
                <a:t>文本</a:t>
              </a:r>
            </a:p>
          </p:txBody>
        </p:sp>
      </p:grpSp>
      <p:pic>
        <p:nvPicPr>
          <p:cNvPr id="52" name="Picture 2"/>
          <p:cNvPicPr>
            <a:picLocks noChangeAspect="1" noChangeArrowheads="1"/>
          </p:cNvPicPr>
          <p:nvPr/>
        </p:nvPicPr>
        <p:blipFill>
          <a:blip r:embed="rId2">
            <a:extLst>
              <a:ext uri="{28A0092B-C50C-407E-A947-70E740481C1C}">
                <a14:useLocalDpi xmlns:a14="http://schemas.microsoft.com/office/drawing/2010/main" val="0"/>
              </a:ext>
            </a:extLst>
          </a:blip>
          <a:srcRect t="5579" b="5579"/>
          <a:stretch>
            <a:fillRect/>
          </a:stretch>
        </p:blipFill>
        <p:spPr bwMode="auto">
          <a:xfrm flipH="1">
            <a:off x="791199" y="2605052"/>
            <a:ext cx="4118167" cy="2777799"/>
          </a:xfrm>
          <a:prstGeom prst="roundRect">
            <a:avLst>
              <a:gd name="adj" fmla="val 8594"/>
            </a:avLst>
          </a:prstGeom>
          <a:solidFill>
            <a:srgbClr val="C00000"/>
          </a:solidFill>
          <a:ln w="38100" cap="sq">
            <a:solidFill>
              <a:srgbClr val="C8C6BD"/>
            </a:solidFill>
            <a:prstDash val="solid"/>
            <a:miter lim="800000"/>
          </a:ln>
          <a:effectLst>
            <a:outerShdw blurRad="50800" dist="38100" dir="5400000" algn="t" rotWithShape="0">
              <a:prstClr val="black">
                <a:alpha val="40000"/>
              </a:prstClr>
            </a:outerShdw>
          </a:effectLst>
          <a:scene3d>
            <a:camera prst="perspectiveFront" fov="5400000"/>
            <a:lightRig rig="threePt" dir="t">
              <a:rot lat="0" lon="0" rev="2100000"/>
            </a:lightRig>
          </a:scene3d>
          <a:sp3d extrusionH="25400">
            <a:bevelT w="152400" prst="hardEdge"/>
            <a:extrusionClr>
              <a:srgbClr val="000000"/>
            </a:extrusionClr>
          </a:sp3d>
          <a:extLst/>
        </p:spPr>
      </p:pic>
      <p:sp>
        <p:nvSpPr>
          <p:cNvPr id="53" name="Text Box 11"/>
          <p:cNvSpPr txBox="1">
            <a:spLocks noChangeArrowheads="1"/>
          </p:cNvSpPr>
          <p:nvPr/>
        </p:nvSpPr>
        <p:spPr bwMode="auto">
          <a:xfrm>
            <a:off x="628569" y="5403854"/>
            <a:ext cx="4268760"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a:t>
            </a:r>
          </a:p>
        </p:txBody>
      </p:sp>
      <p:sp>
        <p:nvSpPr>
          <p:cNvPr id="66"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67" name="直接连接符 66"/>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68" name="组合 67"/>
          <p:cNvGrpSpPr>
            <a:grpSpLocks/>
          </p:cNvGrpSpPr>
          <p:nvPr/>
        </p:nvGrpSpPr>
        <p:grpSpPr bwMode="auto">
          <a:xfrm>
            <a:off x="700527" y="933450"/>
            <a:ext cx="4581723" cy="461664"/>
            <a:chOff x="712883" y="814088"/>
            <a:chExt cx="3436963" cy="346248"/>
          </a:xfrm>
        </p:grpSpPr>
        <p:grpSp>
          <p:nvGrpSpPr>
            <p:cNvPr id="9224" name="组合 107"/>
            <p:cNvGrpSpPr>
              <a:grpSpLocks/>
            </p:cNvGrpSpPr>
            <p:nvPr/>
          </p:nvGrpSpPr>
          <p:grpSpPr bwMode="auto">
            <a:xfrm>
              <a:off x="929162" y="814088"/>
              <a:ext cx="3220684" cy="346248"/>
              <a:chOff x="1129363" y="979710"/>
              <a:chExt cx="3219918" cy="348192"/>
            </a:xfrm>
          </p:grpSpPr>
          <p:sp>
            <p:nvSpPr>
              <p:cNvPr id="9228"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9229"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75" name="直接连接符 74"/>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225" name="组合 69"/>
            <p:cNvGrpSpPr>
              <a:grpSpLocks/>
            </p:cNvGrpSpPr>
            <p:nvPr/>
          </p:nvGrpSpPr>
          <p:grpSpPr bwMode="auto">
            <a:xfrm>
              <a:off x="712883" y="871240"/>
              <a:ext cx="215800" cy="215800"/>
              <a:chOff x="515183" y="750888"/>
              <a:chExt cx="215800" cy="215800"/>
            </a:xfrm>
          </p:grpSpPr>
          <p:sp>
            <p:nvSpPr>
              <p:cNvPr id="71" name="椭圆 70"/>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2"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83"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84" name="组合 83"/>
          <p:cNvGrpSpPr>
            <a:grpSpLocks noChangeAspect="1"/>
          </p:cNvGrpSpPr>
          <p:nvPr/>
        </p:nvGrpSpPr>
        <p:grpSpPr>
          <a:xfrm>
            <a:off x="11272876" y="6423383"/>
            <a:ext cx="312251" cy="312292"/>
            <a:chOff x="-5821363" y="4260850"/>
            <a:chExt cx="1368425" cy="1368425"/>
          </a:xfrm>
        </p:grpSpPr>
        <p:sp>
          <p:nvSpPr>
            <p:cNvPr id="85"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6"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87"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91674131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par>
                                <p:cTn id="8" presetID="42" presetClass="entr" presetSubtype="0" fill="hold" nodeType="withEffect">
                                  <p:stCondLst>
                                    <p:cond delay="1000"/>
                                  </p:stCondLst>
                                  <p:childTnLst>
                                    <p:set>
                                      <p:cBhvr>
                                        <p:cTn id="9" dur="1" fill="hold">
                                          <p:stCondLst>
                                            <p:cond delay="0"/>
                                          </p:stCondLst>
                                        </p:cTn>
                                        <p:tgtEl>
                                          <p:spTgt spid="52"/>
                                        </p:tgtEl>
                                        <p:attrNameLst>
                                          <p:attrName>style.visibility</p:attrName>
                                        </p:attrNameLst>
                                      </p:cBhvr>
                                      <p:to>
                                        <p:strVal val="visible"/>
                                      </p:to>
                                    </p:set>
                                    <p:animEffect transition="in" filter="fade">
                                      <p:cBhvr>
                                        <p:cTn id="10" dur="750"/>
                                        <p:tgtEl>
                                          <p:spTgt spid="52"/>
                                        </p:tgtEl>
                                      </p:cBhvr>
                                    </p:animEffect>
                                    <p:anim calcmode="lin" valueType="num">
                                      <p:cBhvr>
                                        <p:cTn id="11" dur="750" fill="hold"/>
                                        <p:tgtEl>
                                          <p:spTgt spid="52"/>
                                        </p:tgtEl>
                                        <p:attrNameLst>
                                          <p:attrName>ppt_x</p:attrName>
                                        </p:attrNameLst>
                                      </p:cBhvr>
                                      <p:tavLst>
                                        <p:tav tm="0">
                                          <p:val>
                                            <p:strVal val="#ppt_x"/>
                                          </p:val>
                                        </p:tav>
                                        <p:tav tm="100000">
                                          <p:val>
                                            <p:strVal val="#ppt_x"/>
                                          </p:val>
                                        </p:tav>
                                      </p:tavLst>
                                    </p:anim>
                                    <p:anim calcmode="lin" valueType="num">
                                      <p:cBhvr>
                                        <p:cTn id="12" dur="750" fill="hold"/>
                                        <p:tgtEl>
                                          <p:spTgt spid="52"/>
                                        </p:tgtEl>
                                        <p:attrNameLst>
                                          <p:attrName>ppt_y</p:attrName>
                                        </p:attrNameLst>
                                      </p:cBhvr>
                                      <p:tavLst>
                                        <p:tav tm="0">
                                          <p:val>
                                            <p:strVal val="#ppt_y+.1"/>
                                          </p:val>
                                        </p:tav>
                                        <p:tav tm="100000">
                                          <p:val>
                                            <p:strVal val="#ppt_y"/>
                                          </p:val>
                                        </p:tav>
                                      </p:tavLst>
                                    </p:anim>
                                  </p:childTnLst>
                                </p:cTn>
                              </p:par>
                              <p:par>
                                <p:cTn id="13" presetID="22" presetClass="entr" presetSubtype="8" fill="hold" grpId="0" nodeType="withEffect">
                                  <p:stCondLst>
                                    <p:cond delay="180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500"/>
                                        <p:tgtEl>
                                          <p:spTgt spid="53"/>
                                        </p:tgtEl>
                                      </p:cBhvr>
                                    </p:animEffect>
                                  </p:childTnLst>
                                </p:cTn>
                              </p:par>
                              <p:par>
                                <p:cTn id="16" presetID="22" presetClass="entr" presetSubtype="8" fill="hold" nodeType="withEffect">
                                  <p:stCondLst>
                                    <p:cond delay="150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par>
                                <p:cTn id="19" presetID="22" presetClass="entr" presetSubtype="8" fill="hold" grpId="0" nodeType="withEffect">
                                  <p:stCondLst>
                                    <p:cond delay="250"/>
                                  </p:stCondLst>
                                  <p:childTnLst>
                                    <p:set>
                                      <p:cBhvr>
                                        <p:cTn id="20" dur="1" fill="hold">
                                          <p:stCondLst>
                                            <p:cond delay="0"/>
                                          </p:stCondLst>
                                        </p:cTn>
                                        <p:tgtEl>
                                          <p:spTgt spid="66"/>
                                        </p:tgtEl>
                                        <p:attrNameLst>
                                          <p:attrName>style.visibility</p:attrName>
                                        </p:attrNameLst>
                                      </p:cBhvr>
                                      <p:to>
                                        <p:strVal val="visible"/>
                                      </p:to>
                                    </p:set>
                                    <p:animEffect transition="in" filter="wipe(left)">
                                      <p:cBhvr>
                                        <p:cTn id="21" dur="500"/>
                                        <p:tgtEl>
                                          <p:spTgt spid="66"/>
                                        </p:tgtEl>
                                      </p:cBhvr>
                                    </p:animEffect>
                                  </p:childTnLst>
                                </p:cTn>
                              </p:par>
                              <p:par>
                                <p:cTn id="22" presetID="22" presetClass="entr" presetSubtype="8" fill="hold" nodeType="withEffect">
                                  <p:stCondLst>
                                    <p:cond delay="250"/>
                                  </p:stCondLst>
                                  <p:childTnLst>
                                    <p:set>
                                      <p:cBhvr>
                                        <p:cTn id="23" dur="1" fill="hold">
                                          <p:stCondLst>
                                            <p:cond delay="0"/>
                                          </p:stCondLst>
                                        </p:cTn>
                                        <p:tgtEl>
                                          <p:spTgt spid="67"/>
                                        </p:tgtEl>
                                        <p:attrNameLst>
                                          <p:attrName>style.visibility</p:attrName>
                                        </p:attrNameLst>
                                      </p:cBhvr>
                                      <p:to>
                                        <p:strVal val="visible"/>
                                      </p:to>
                                    </p:set>
                                    <p:animEffect transition="in" filter="wipe(left)">
                                      <p:cBhvr>
                                        <p:cTn id="24" dur="2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6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815865" y="2165351"/>
            <a:ext cx="8984081" cy="4800600"/>
            <a:chOff x="658363" y="922798"/>
            <a:chExt cx="8036105" cy="4294469"/>
          </a:xfrm>
        </p:grpSpPr>
        <p:sp>
          <p:nvSpPr>
            <p:cNvPr id="3" name="椭圆 10"/>
            <p:cNvSpPr>
              <a:spLocks noChangeArrowheads="1"/>
            </p:cNvSpPr>
            <p:nvPr/>
          </p:nvSpPr>
          <p:spPr bwMode="auto">
            <a:xfrm>
              <a:off x="1743812" y="4230350"/>
              <a:ext cx="5222980" cy="986917"/>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sp>
          <p:nvSpPr>
            <p:cNvPr id="4" name="任意多边形 3"/>
            <p:cNvSpPr/>
            <p:nvPr/>
          </p:nvSpPr>
          <p:spPr>
            <a:xfrm>
              <a:off x="2867582" y="2204700"/>
              <a:ext cx="1487957" cy="2495639"/>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 name="任意多边形 4"/>
            <p:cNvSpPr/>
            <p:nvPr/>
          </p:nvSpPr>
          <p:spPr>
            <a:xfrm flipH="1">
              <a:off x="4355301" y="2205263"/>
              <a:ext cx="1392866" cy="2496066"/>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flip="none" rotWithShape="1">
              <a:gsLst>
                <a:gs pos="0">
                  <a:srgbClr val="C00000">
                    <a:shade val="30000"/>
                    <a:satMod val="115000"/>
                  </a:srgbClr>
                </a:gs>
                <a:gs pos="25000">
                  <a:srgbClr val="C00000">
                    <a:shade val="67500"/>
                    <a:satMod val="115000"/>
                  </a:srgbClr>
                </a:gs>
                <a:gs pos="100000">
                  <a:srgbClr val="FF0000"/>
                </a:gs>
              </a:gsLst>
              <a:lin ang="0" scaled="1"/>
              <a:tileRect/>
            </a:gradFill>
            <a:ln w="3175">
              <a:noFill/>
            </a:ln>
            <a:effectLst/>
            <a:scene3d>
              <a:camera prst="orthographicFront"/>
              <a:lightRig rig="balanced" dir="t"/>
            </a:scene3d>
            <a:sp3d extrusionH="247650">
              <a:extrusionClr>
                <a:srgbClr val="770B2C"/>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67">
                <a:solidFill>
                  <a:prstClr val="white"/>
                </a:solidFill>
              </a:endParaRPr>
            </a:p>
          </p:txBody>
        </p:sp>
        <p:sp>
          <p:nvSpPr>
            <p:cNvPr id="6" name="矩形 5"/>
            <p:cNvSpPr/>
            <p:nvPr/>
          </p:nvSpPr>
          <p:spPr>
            <a:xfrm rot="18905682">
              <a:off x="3923918" y="3200684"/>
              <a:ext cx="196880"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 name="任意多边形 6"/>
            <p:cNvSpPr/>
            <p:nvPr/>
          </p:nvSpPr>
          <p:spPr>
            <a:xfrm flipH="1">
              <a:off x="4425325" y="2396557"/>
              <a:ext cx="1189909" cy="2132357"/>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a:gsLst>
                <a:gs pos="0">
                  <a:schemeClr val="bg1">
                    <a:alpha val="30000"/>
                  </a:schemeClr>
                </a:gs>
                <a:gs pos="36000">
                  <a:schemeClr val="bg1">
                    <a:alpha val="0"/>
                  </a:schemeClr>
                </a:gs>
              </a:gsLst>
              <a:lin ang="8100000" scaled="1"/>
            </a:gradFill>
            <a:ln w="3175">
              <a:gradFill flip="none" rotWithShape="1">
                <a:gsLst>
                  <a:gs pos="0">
                    <a:schemeClr val="bg1"/>
                  </a:gs>
                  <a:gs pos="36000">
                    <a:schemeClr val="bg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 name="矩形 7"/>
            <p:cNvSpPr/>
            <p:nvPr/>
          </p:nvSpPr>
          <p:spPr>
            <a:xfrm rot="18905682">
              <a:off x="3793296" y="3484709"/>
              <a:ext cx="196880"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 name="矩形 8"/>
            <p:cNvSpPr/>
            <p:nvPr/>
          </p:nvSpPr>
          <p:spPr>
            <a:xfrm rot="18905682">
              <a:off x="4020465" y="2914765"/>
              <a:ext cx="198773" cy="596453"/>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 name="任意多边形 9"/>
            <p:cNvSpPr/>
            <p:nvPr/>
          </p:nvSpPr>
          <p:spPr>
            <a:xfrm>
              <a:off x="3011865" y="2393227"/>
              <a:ext cx="1265123" cy="2132357"/>
            </a:xfrm>
            <a:custGeom>
              <a:avLst/>
              <a:gdLst>
                <a:gd name="connsiteX0" fmla="*/ 1198605 w 1198605"/>
                <a:gd name="connsiteY0" fmla="*/ 0 h 2496065"/>
                <a:gd name="connsiteX1" fmla="*/ 1198605 w 1198605"/>
                <a:gd name="connsiteY1" fmla="*/ 2496065 h 2496065"/>
                <a:gd name="connsiteX2" fmla="*/ 0 w 1198605"/>
                <a:gd name="connsiteY2" fmla="*/ 1853514 h 2496065"/>
                <a:gd name="connsiteX3" fmla="*/ 1198605 w 1198605"/>
                <a:gd name="connsiteY3" fmla="*/ 0 h 2496065"/>
              </a:gdLst>
              <a:ahLst/>
              <a:cxnLst>
                <a:cxn ang="0">
                  <a:pos x="connsiteX0" y="connsiteY0"/>
                </a:cxn>
                <a:cxn ang="0">
                  <a:pos x="connsiteX1" y="connsiteY1"/>
                </a:cxn>
                <a:cxn ang="0">
                  <a:pos x="connsiteX2" y="connsiteY2"/>
                </a:cxn>
                <a:cxn ang="0">
                  <a:pos x="connsiteX3" y="connsiteY3"/>
                </a:cxn>
              </a:cxnLst>
              <a:rect l="l" t="t" r="r" b="b"/>
              <a:pathLst>
                <a:path w="1198605" h="2496065">
                  <a:moveTo>
                    <a:pt x="1198605" y="0"/>
                  </a:moveTo>
                  <a:lnTo>
                    <a:pt x="1198605" y="2496065"/>
                  </a:lnTo>
                  <a:lnTo>
                    <a:pt x="0" y="1853514"/>
                  </a:lnTo>
                  <a:lnTo>
                    <a:pt x="1198605" y="0"/>
                  </a:lnTo>
                  <a:close/>
                </a:path>
              </a:pathLst>
            </a:custGeom>
            <a:gradFill>
              <a:gsLst>
                <a:gs pos="0">
                  <a:schemeClr val="bg1">
                    <a:alpha val="30000"/>
                  </a:schemeClr>
                </a:gs>
                <a:gs pos="36000">
                  <a:schemeClr val="bg1">
                    <a:alpha val="0"/>
                  </a:schemeClr>
                </a:gs>
              </a:gsLst>
              <a:lin ang="8100000" scaled="1"/>
            </a:gradFill>
            <a:ln w="3175">
              <a:gradFill flip="none" rotWithShape="1">
                <a:gsLst>
                  <a:gs pos="0">
                    <a:schemeClr val="bg1"/>
                  </a:gs>
                  <a:gs pos="36000">
                    <a:schemeClr val="bg1">
                      <a:alpha val="0"/>
                    </a:schemeClr>
                  </a:gs>
                </a:gsLst>
                <a:lin ang="108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0269" name="组合 10"/>
            <p:cNvGrpSpPr>
              <a:grpSpLocks/>
            </p:cNvGrpSpPr>
            <p:nvPr/>
          </p:nvGrpSpPr>
          <p:grpSpPr bwMode="auto">
            <a:xfrm rot="6662865">
              <a:off x="2373994" y="860551"/>
              <a:ext cx="209301" cy="3193071"/>
              <a:chOff x="6516216" y="1378314"/>
              <a:chExt cx="216024" cy="3923053"/>
            </a:xfrm>
          </p:grpSpPr>
          <p:sp>
            <p:nvSpPr>
              <p:cNvPr id="39" name="矩形 8"/>
              <p:cNvSpPr/>
              <p:nvPr/>
            </p:nvSpPr>
            <p:spPr>
              <a:xfrm>
                <a:off x="6502865" y="1369383"/>
                <a:ext cx="226702" cy="3856275"/>
              </a:xfrm>
              <a:custGeom>
                <a:avLst/>
                <a:gdLst/>
                <a:ahLst/>
                <a:cxnLst/>
                <a:rect l="l" t="t" r="r" b="b"/>
                <a:pathLst>
                  <a:path w="216024" h="3850886">
                    <a:moveTo>
                      <a:pt x="108012" y="0"/>
                    </a:moveTo>
                    <a:cubicBezTo>
                      <a:pt x="167665" y="0"/>
                      <a:pt x="216024" y="16120"/>
                      <a:pt x="216024" y="36004"/>
                    </a:cubicBezTo>
                    <a:lnTo>
                      <a:pt x="216024" y="3850886"/>
                    </a:lnTo>
                    <a:lnTo>
                      <a:pt x="0" y="3850886"/>
                    </a:lnTo>
                    <a:lnTo>
                      <a:pt x="0" y="36004"/>
                    </a:lnTo>
                    <a:cubicBezTo>
                      <a:pt x="0" y="16120"/>
                      <a:pt x="48359" y="0"/>
                      <a:pt x="10801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0" name="椭圆 39"/>
              <p:cNvSpPr/>
              <p:nvPr/>
            </p:nvSpPr>
            <p:spPr>
              <a:xfrm>
                <a:off x="6506663" y="5147605"/>
                <a:ext cx="226702" cy="14420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1" name="圆角矩形 40"/>
              <p:cNvSpPr/>
              <p:nvPr/>
            </p:nvSpPr>
            <p:spPr>
              <a:xfrm>
                <a:off x="6563314" y="1454860"/>
                <a:ext cx="47098" cy="3635811"/>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0" name="组合 14"/>
            <p:cNvGrpSpPr>
              <a:grpSpLocks/>
            </p:cNvGrpSpPr>
            <p:nvPr/>
          </p:nvGrpSpPr>
          <p:grpSpPr bwMode="auto">
            <a:xfrm rot="6662865">
              <a:off x="2259142" y="1145319"/>
              <a:ext cx="209301" cy="3193071"/>
              <a:chOff x="6516216" y="1378314"/>
              <a:chExt cx="216024" cy="3923053"/>
            </a:xfrm>
          </p:grpSpPr>
          <p:sp>
            <p:nvSpPr>
              <p:cNvPr id="36" name="矩形 8"/>
              <p:cNvSpPr/>
              <p:nvPr/>
            </p:nvSpPr>
            <p:spPr>
              <a:xfrm>
                <a:off x="6506873" y="1405620"/>
                <a:ext cx="224749" cy="3839995"/>
              </a:xfrm>
              <a:custGeom>
                <a:avLst/>
                <a:gdLst/>
                <a:ahLst/>
                <a:cxnLst/>
                <a:rect l="l" t="t" r="r" b="b"/>
                <a:pathLst>
                  <a:path w="216024" h="3850886">
                    <a:moveTo>
                      <a:pt x="108012" y="0"/>
                    </a:moveTo>
                    <a:cubicBezTo>
                      <a:pt x="167665" y="0"/>
                      <a:pt x="216024" y="16120"/>
                      <a:pt x="216024" y="36004"/>
                    </a:cubicBezTo>
                    <a:lnTo>
                      <a:pt x="216024" y="3850886"/>
                    </a:lnTo>
                    <a:lnTo>
                      <a:pt x="0" y="3850886"/>
                    </a:lnTo>
                    <a:lnTo>
                      <a:pt x="0" y="36004"/>
                    </a:lnTo>
                    <a:cubicBezTo>
                      <a:pt x="0" y="16120"/>
                      <a:pt x="48359" y="0"/>
                      <a:pt x="10801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7" name="椭圆 36"/>
              <p:cNvSpPr/>
              <p:nvPr/>
            </p:nvSpPr>
            <p:spPr>
              <a:xfrm>
                <a:off x="6501562" y="5159839"/>
                <a:ext cx="230611" cy="14420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圆角矩形 37"/>
              <p:cNvSpPr/>
              <p:nvPr/>
            </p:nvSpPr>
            <p:spPr>
              <a:xfrm>
                <a:off x="6563314" y="1454860"/>
                <a:ext cx="47098" cy="3635811"/>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1" name="组合 18"/>
            <p:cNvGrpSpPr>
              <a:grpSpLocks/>
            </p:cNvGrpSpPr>
            <p:nvPr/>
          </p:nvGrpSpPr>
          <p:grpSpPr bwMode="auto">
            <a:xfrm rot="6662865">
              <a:off x="2150248" y="1436142"/>
              <a:ext cx="209301" cy="3193071"/>
              <a:chOff x="6516216" y="1378314"/>
              <a:chExt cx="216024" cy="3923053"/>
            </a:xfrm>
          </p:grpSpPr>
          <p:sp>
            <p:nvSpPr>
              <p:cNvPr id="33" name="矩形 8"/>
              <p:cNvSpPr/>
              <p:nvPr/>
            </p:nvSpPr>
            <p:spPr>
              <a:xfrm>
                <a:off x="6504296" y="1379646"/>
                <a:ext cx="220839" cy="3858601"/>
              </a:xfrm>
              <a:custGeom>
                <a:avLst/>
                <a:gdLst/>
                <a:ahLst/>
                <a:cxnLst/>
                <a:rect l="l" t="t" r="r" b="b"/>
                <a:pathLst>
                  <a:path w="216024" h="3850886">
                    <a:moveTo>
                      <a:pt x="108012" y="0"/>
                    </a:moveTo>
                    <a:cubicBezTo>
                      <a:pt x="167665" y="0"/>
                      <a:pt x="216024" y="16120"/>
                      <a:pt x="216024" y="36004"/>
                    </a:cubicBezTo>
                    <a:lnTo>
                      <a:pt x="216024" y="3850886"/>
                    </a:lnTo>
                    <a:lnTo>
                      <a:pt x="0" y="3850886"/>
                    </a:lnTo>
                    <a:lnTo>
                      <a:pt x="0" y="36004"/>
                    </a:lnTo>
                    <a:cubicBezTo>
                      <a:pt x="0" y="16120"/>
                      <a:pt x="48359" y="0"/>
                      <a:pt x="10801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4" name="椭圆 33"/>
              <p:cNvSpPr/>
              <p:nvPr/>
            </p:nvSpPr>
            <p:spPr>
              <a:xfrm>
                <a:off x="6508357" y="5154022"/>
                <a:ext cx="214976" cy="14420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5" name="圆角矩形 34"/>
              <p:cNvSpPr/>
              <p:nvPr/>
            </p:nvSpPr>
            <p:spPr>
              <a:xfrm>
                <a:off x="6563314" y="1454860"/>
                <a:ext cx="47098" cy="3635811"/>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4" name="矩形 13"/>
            <p:cNvSpPr/>
            <p:nvPr/>
          </p:nvSpPr>
          <p:spPr>
            <a:xfrm rot="18905682">
              <a:off x="5137379" y="3569918"/>
              <a:ext cx="198773" cy="596453"/>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5" name="矩形 14"/>
            <p:cNvSpPr/>
            <p:nvPr/>
          </p:nvSpPr>
          <p:spPr>
            <a:xfrm rot="18905682">
              <a:off x="4853418" y="2821983"/>
              <a:ext cx="109798"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6" name="矩形 15"/>
            <p:cNvSpPr/>
            <p:nvPr/>
          </p:nvSpPr>
          <p:spPr>
            <a:xfrm rot="18905682">
              <a:off x="4834487" y="3302933"/>
              <a:ext cx="155232" cy="596455"/>
            </a:xfrm>
            <a:prstGeom prst="rect">
              <a:avLst/>
            </a:prstGeom>
            <a:gradFill>
              <a:gsLst>
                <a:gs pos="0">
                  <a:schemeClr val="tx1">
                    <a:alpha val="50000"/>
                  </a:schemeClr>
                </a:gs>
                <a:gs pos="87000">
                  <a:schemeClr val="bg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10275" name="组合 26"/>
            <p:cNvGrpSpPr>
              <a:grpSpLocks/>
            </p:cNvGrpSpPr>
            <p:nvPr/>
          </p:nvGrpSpPr>
          <p:grpSpPr bwMode="auto">
            <a:xfrm>
              <a:off x="5080992" y="1306730"/>
              <a:ext cx="396238" cy="1877118"/>
              <a:chOff x="5272975" y="1325683"/>
              <a:chExt cx="396238" cy="1877118"/>
            </a:xfrm>
          </p:grpSpPr>
          <p:sp>
            <p:nvSpPr>
              <p:cNvPr id="31" name="矩形 8"/>
              <p:cNvSpPr/>
              <p:nvPr/>
            </p:nvSpPr>
            <p:spPr>
              <a:xfrm rot="2301298">
                <a:off x="5272570" y="1326131"/>
                <a:ext cx="397546" cy="1876464"/>
              </a:xfrm>
              <a:custGeom>
                <a:avLst/>
                <a:gdLst/>
                <a:ahLst/>
                <a:cxnLst/>
                <a:rect l="l" t="t" r="r" b="b"/>
                <a:pathLst>
                  <a:path w="396238" h="1877118">
                    <a:moveTo>
                      <a:pt x="196096" y="0"/>
                    </a:moveTo>
                    <a:lnTo>
                      <a:pt x="396238" y="441514"/>
                    </a:lnTo>
                    <a:lnTo>
                      <a:pt x="279988" y="442046"/>
                    </a:lnTo>
                    <a:lnTo>
                      <a:pt x="279988" y="1849253"/>
                    </a:lnTo>
                    <a:lnTo>
                      <a:pt x="279948" y="1849253"/>
                    </a:lnTo>
                    <a:cubicBezTo>
                      <a:pt x="279987" y="1849273"/>
                      <a:pt x="279987" y="1849294"/>
                      <a:pt x="279987" y="1849314"/>
                    </a:cubicBezTo>
                    <a:cubicBezTo>
                      <a:pt x="279988" y="1864669"/>
                      <a:pt x="239971" y="1877117"/>
                      <a:pt x="190607" y="1877118"/>
                    </a:cubicBezTo>
                    <a:cubicBezTo>
                      <a:pt x="141243" y="1877117"/>
                      <a:pt x="101226" y="1864669"/>
                      <a:pt x="101226" y="1849314"/>
                    </a:cubicBezTo>
                    <a:lnTo>
                      <a:pt x="101265" y="1849253"/>
                    </a:lnTo>
                    <a:lnTo>
                      <a:pt x="101226" y="1849253"/>
                    </a:lnTo>
                    <a:lnTo>
                      <a:pt x="101226" y="442863"/>
                    </a:lnTo>
                    <a:lnTo>
                      <a:pt x="0" y="443326"/>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2" name="圆角矩形 31"/>
              <p:cNvSpPr/>
              <p:nvPr/>
            </p:nvSpPr>
            <p:spPr>
              <a:xfrm rot="2301298">
                <a:off x="5325105" y="1660261"/>
                <a:ext cx="38974" cy="1403824"/>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6" name="组合 2050"/>
            <p:cNvGrpSpPr>
              <a:grpSpLocks/>
            </p:cNvGrpSpPr>
            <p:nvPr/>
          </p:nvGrpSpPr>
          <p:grpSpPr bwMode="auto">
            <a:xfrm>
              <a:off x="4557879" y="2661054"/>
              <a:ext cx="3658871" cy="467089"/>
              <a:chOff x="4982408" y="2585251"/>
              <a:chExt cx="3658871" cy="368899"/>
            </a:xfrm>
          </p:grpSpPr>
          <p:sp>
            <p:nvSpPr>
              <p:cNvPr id="29" name="椭圆 34"/>
              <p:cNvSpPr/>
              <p:nvPr/>
            </p:nvSpPr>
            <p:spPr>
              <a:xfrm rot="15223275" flipV="1">
                <a:off x="6627596" y="940267"/>
                <a:ext cx="369378" cy="3659315"/>
              </a:xfrm>
              <a:custGeom>
                <a:avLst/>
                <a:gdLst/>
                <a:ahLst/>
                <a:cxnLst/>
                <a:rect l="l" t="t" r="r" b="b"/>
                <a:pathLst>
                  <a:path w="368899" h="3658871">
                    <a:moveTo>
                      <a:pt x="368899" y="514796"/>
                    </a:moveTo>
                    <a:lnTo>
                      <a:pt x="174594" y="0"/>
                    </a:lnTo>
                    <a:lnTo>
                      <a:pt x="0" y="521810"/>
                    </a:lnTo>
                    <a:lnTo>
                      <a:pt x="110242" y="519714"/>
                    </a:lnTo>
                    <a:lnTo>
                      <a:pt x="110242" y="3600132"/>
                    </a:lnTo>
                    <a:lnTo>
                      <a:pt x="110277" y="3600132"/>
                    </a:lnTo>
                    <a:lnTo>
                      <a:pt x="110242" y="3600262"/>
                    </a:lnTo>
                    <a:cubicBezTo>
                      <a:pt x="110242" y="3608354"/>
                      <a:pt x="112403" y="3616063"/>
                      <a:pt x="116312" y="3623075"/>
                    </a:cubicBezTo>
                    <a:cubicBezTo>
                      <a:pt x="128037" y="3644111"/>
                      <a:pt x="155487" y="3658871"/>
                      <a:pt x="187481" y="3658871"/>
                    </a:cubicBezTo>
                    <a:cubicBezTo>
                      <a:pt x="230138" y="3658871"/>
                      <a:pt x="264719" y="3632631"/>
                      <a:pt x="264719" y="3600262"/>
                    </a:cubicBezTo>
                    <a:cubicBezTo>
                      <a:pt x="264719" y="3600218"/>
                      <a:pt x="264719" y="3600175"/>
                      <a:pt x="264684" y="3600132"/>
                    </a:cubicBezTo>
                    <a:lnTo>
                      <a:pt x="264718" y="3600132"/>
                    </a:lnTo>
                    <a:lnTo>
                      <a:pt x="264718" y="516777"/>
                    </a:lnTo>
                    <a:close/>
                  </a:path>
                </a:pathLst>
              </a:custGeom>
              <a:gradFill flip="none" rotWithShape="1">
                <a:gsLst>
                  <a:gs pos="35000">
                    <a:srgbClr val="6C0000"/>
                  </a:gs>
                  <a:gs pos="60000">
                    <a:srgbClr val="C00000"/>
                  </a:gs>
                  <a:gs pos="87000">
                    <a:srgbClr val="FF0000"/>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0" name="圆角矩形 29"/>
              <p:cNvSpPr/>
              <p:nvPr/>
            </p:nvSpPr>
            <p:spPr>
              <a:xfrm rot="15223275" flipV="1">
                <a:off x="6562427" y="1260623"/>
                <a:ext cx="33743" cy="3061346"/>
              </a:xfrm>
              <a:prstGeom prst="roundRect">
                <a:avLst>
                  <a:gd name="adj" fmla="val 50000"/>
                </a:avLst>
              </a:prstGeom>
              <a:gradFill flip="none" rotWithShape="1">
                <a:gsLst>
                  <a:gs pos="37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nvGrpSpPr>
            <p:cNvPr id="10277" name="组合 2052"/>
            <p:cNvGrpSpPr>
              <a:grpSpLocks/>
            </p:cNvGrpSpPr>
            <p:nvPr/>
          </p:nvGrpSpPr>
          <p:grpSpPr bwMode="auto">
            <a:xfrm>
              <a:off x="4956081" y="3484012"/>
              <a:ext cx="2819135" cy="360044"/>
              <a:chOff x="5148065" y="3502966"/>
              <a:chExt cx="2819135" cy="360043"/>
            </a:xfrm>
          </p:grpSpPr>
          <p:sp>
            <p:nvSpPr>
              <p:cNvPr id="27" name="矩形 8"/>
              <p:cNvSpPr/>
              <p:nvPr/>
            </p:nvSpPr>
            <p:spPr>
              <a:xfrm rot="5400000">
                <a:off x="6377139" y="2274152"/>
                <a:ext cx="359765" cy="2818789"/>
              </a:xfrm>
              <a:custGeom>
                <a:avLst/>
                <a:gdLst/>
                <a:ahLst/>
                <a:cxnLst/>
                <a:rect l="l" t="t" r="r" b="b"/>
                <a:pathLst>
                  <a:path w="360043" h="2819135">
                    <a:moveTo>
                      <a:pt x="0" y="557318"/>
                    </a:moveTo>
                    <a:lnTo>
                      <a:pt x="180022" y="0"/>
                    </a:lnTo>
                    <a:lnTo>
                      <a:pt x="360043" y="557318"/>
                    </a:lnTo>
                    <a:lnTo>
                      <a:pt x="284670" y="557318"/>
                    </a:lnTo>
                    <a:lnTo>
                      <a:pt x="284670" y="2776747"/>
                    </a:lnTo>
                    <a:lnTo>
                      <a:pt x="284625" y="2776747"/>
                    </a:lnTo>
                    <a:cubicBezTo>
                      <a:pt x="284671" y="2776778"/>
                      <a:pt x="284671" y="2776809"/>
                      <a:pt x="284671" y="2776840"/>
                    </a:cubicBezTo>
                    <a:cubicBezTo>
                      <a:pt x="284671" y="2800199"/>
                      <a:pt x="237817" y="2819135"/>
                      <a:pt x="180020" y="2819135"/>
                    </a:cubicBezTo>
                    <a:cubicBezTo>
                      <a:pt x="122223" y="2819135"/>
                      <a:pt x="75369" y="2800199"/>
                      <a:pt x="75369" y="2776840"/>
                    </a:cubicBezTo>
                    <a:lnTo>
                      <a:pt x="75416" y="2776747"/>
                    </a:lnTo>
                    <a:lnTo>
                      <a:pt x="75369" y="2776747"/>
                    </a:lnTo>
                    <a:lnTo>
                      <a:pt x="75369" y="557318"/>
                    </a:ln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圆角矩形 27"/>
              <p:cNvSpPr/>
              <p:nvPr/>
            </p:nvSpPr>
            <p:spPr>
              <a:xfrm rot="5400000">
                <a:off x="6364465" y="2579057"/>
                <a:ext cx="45719" cy="2135542"/>
              </a:xfrm>
              <a:prstGeom prst="roundRect">
                <a:avLst>
                  <a:gd name="adj" fmla="val 50000"/>
                </a:avLst>
              </a:prstGeom>
              <a:gradFill flip="none" rotWithShape="1">
                <a:gsLst>
                  <a:gs pos="34000">
                    <a:schemeClr val="bg1">
                      <a:alpha val="50000"/>
                    </a:schemeClr>
                  </a:gs>
                  <a:gs pos="96000">
                    <a:schemeClr val="bg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20" name="TextBox 11"/>
            <p:cNvSpPr txBox="1">
              <a:spLocks noChangeArrowheads="1"/>
            </p:cNvSpPr>
            <p:nvPr/>
          </p:nvSpPr>
          <p:spPr bwMode="auto">
            <a:xfrm rot="1200738" flipH="1">
              <a:off x="1095664" y="2007826"/>
              <a:ext cx="1457668" cy="30286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点击添加标题    </a:t>
              </a:r>
              <a:endParaRPr lang="en-US" altLang="zh-CN" sz="1600" b="1" kern="0" dirty="0">
                <a:solidFill>
                  <a:prstClr val="white"/>
                </a:solidFill>
                <a:latin typeface="微软雅黑" pitchFamily="34" charset="-122"/>
                <a:ea typeface="微软雅黑" pitchFamily="34" charset="-122"/>
              </a:endParaRPr>
            </a:p>
          </p:txBody>
        </p:sp>
        <p:sp>
          <p:nvSpPr>
            <p:cNvPr id="21" name="TextBox 11"/>
            <p:cNvSpPr txBox="1">
              <a:spLocks noChangeArrowheads="1"/>
            </p:cNvSpPr>
            <p:nvPr/>
          </p:nvSpPr>
          <p:spPr bwMode="auto">
            <a:xfrm rot="1200738" flipH="1">
              <a:off x="944218" y="2289957"/>
              <a:ext cx="1455774" cy="30286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点击添加标题    </a:t>
              </a:r>
              <a:endParaRPr lang="en-US" altLang="zh-CN" sz="1600" b="1" kern="0" dirty="0">
                <a:solidFill>
                  <a:prstClr val="white"/>
                </a:solidFill>
                <a:latin typeface="微软雅黑" pitchFamily="34" charset="-122"/>
                <a:ea typeface="微软雅黑" pitchFamily="34" charset="-122"/>
              </a:endParaRPr>
            </a:p>
          </p:txBody>
        </p:sp>
        <p:sp>
          <p:nvSpPr>
            <p:cNvPr id="22" name="TextBox 11"/>
            <p:cNvSpPr txBox="1">
              <a:spLocks noChangeArrowheads="1"/>
            </p:cNvSpPr>
            <p:nvPr/>
          </p:nvSpPr>
          <p:spPr bwMode="auto">
            <a:xfrm rot="1200738" flipH="1">
              <a:off x="836312" y="2577771"/>
              <a:ext cx="1457668" cy="302860"/>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b="1" kern="0" dirty="0">
                  <a:solidFill>
                    <a:prstClr val="white"/>
                  </a:solidFill>
                  <a:latin typeface="微软雅黑" pitchFamily="34" charset="-122"/>
                  <a:ea typeface="微软雅黑" pitchFamily="34" charset="-122"/>
                </a:rPr>
                <a:t>点击添加标题    </a:t>
              </a:r>
              <a:endParaRPr lang="en-US" altLang="zh-CN" sz="1600" b="1" kern="0" dirty="0">
                <a:solidFill>
                  <a:prstClr val="white"/>
                </a:solidFill>
                <a:latin typeface="微软雅黑" pitchFamily="34" charset="-122"/>
                <a:ea typeface="微软雅黑" pitchFamily="34" charset="-122"/>
              </a:endParaRPr>
            </a:p>
          </p:txBody>
        </p:sp>
        <p:sp>
          <p:nvSpPr>
            <p:cNvPr id="23" name="TextBox 11"/>
            <p:cNvSpPr txBox="1">
              <a:spLocks noChangeArrowheads="1"/>
            </p:cNvSpPr>
            <p:nvPr/>
          </p:nvSpPr>
          <p:spPr bwMode="auto">
            <a:xfrm flipH="1">
              <a:off x="5279360" y="922798"/>
              <a:ext cx="1421699" cy="52312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4" name="TextBox 11"/>
            <p:cNvSpPr txBox="1">
              <a:spLocks noChangeArrowheads="1"/>
            </p:cNvSpPr>
            <p:nvPr/>
          </p:nvSpPr>
          <p:spPr bwMode="auto">
            <a:xfrm flipH="1">
              <a:off x="7263303" y="1725644"/>
              <a:ext cx="1431165" cy="52312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5" name="TextBox 11"/>
            <p:cNvSpPr txBox="1">
              <a:spLocks noChangeArrowheads="1"/>
            </p:cNvSpPr>
            <p:nvPr/>
          </p:nvSpPr>
          <p:spPr bwMode="auto">
            <a:xfrm flipH="1">
              <a:off x="6827896" y="3918323"/>
              <a:ext cx="1380051" cy="523122"/>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26" name="TextBox 11"/>
            <p:cNvSpPr txBox="1">
              <a:spLocks noChangeArrowheads="1"/>
            </p:cNvSpPr>
            <p:nvPr/>
          </p:nvSpPr>
          <p:spPr bwMode="auto">
            <a:xfrm flipH="1">
              <a:off x="3435505" y="1799490"/>
              <a:ext cx="1758666" cy="339629"/>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867" b="1" kern="0" dirty="0">
                  <a:solidFill>
                    <a:prstClr val="black"/>
                  </a:solidFill>
                  <a:latin typeface="微软雅黑" pitchFamily="34" charset="-122"/>
                  <a:ea typeface="微软雅黑" pitchFamily="34" charset="-122"/>
                </a:rPr>
                <a:t>添加标题    </a:t>
              </a:r>
              <a:endParaRPr lang="en-US" altLang="zh-CN" sz="1867" b="1" kern="0" dirty="0">
                <a:solidFill>
                  <a:prstClr val="black"/>
                </a:solidFill>
                <a:latin typeface="微软雅黑" pitchFamily="34" charset="-122"/>
                <a:ea typeface="微软雅黑" pitchFamily="34" charset="-122"/>
              </a:endParaRPr>
            </a:p>
          </p:txBody>
        </p:sp>
      </p:grpSp>
      <p:sp>
        <p:nvSpPr>
          <p:cNvPr id="52"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53" name="直接连接符 52"/>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4" name="组合 53"/>
          <p:cNvGrpSpPr>
            <a:grpSpLocks/>
          </p:cNvGrpSpPr>
          <p:nvPr/>
        </p:nvGrpSpPr>
        <p:grpSpPr bwMode="auto">
          <a:xfrm>
            <a:off x="700527" y="933450"/>
            <a:ext cx="4581723" cy="461664"/>
            <a:chOff x="712883" y="814088"/>
            <a:chExt cx="3436963" cy="346248"/>
          </a:xfrm>
        </p:grpSpPr>
        <p:grpSp>
          <p:nvGrpSpPr>
            <p:cNvPr id="10246" name="组合 107"/>
            <p:cNvGrpSpPr>
              <a:grpSpLocks/>
            </p:cNvGrpSpPr>
            <p:nvPr/>
          </p:nvGrpSpPr>
          <p:grpSpPr bwMode="auto">
            <a:xfrm>
              <a:off x="929162" y="814088"/>
              <a:ext cx="3220684" cy="346248"/>
              <a:chOff x="1129363" y="979710"/>
              <a:chExt cx="3219918" cy="348192"/>
            </a:xfrm>
          </p:grpSpPr>
          <p:sp>
            <p:nvSpPr>
              <p:cNvPr id="10250"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0251"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61" name="直接连接符 60"/>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7" name="组合 55"/>
            <p:cNvGrpSpPr>
              <a:grpSpLocks/>
            </p:cNvGrpSpPr>
            <p:nvPr/>
          </p:nvGrpSpPr>
          <p:grpSpPr bwMode="auto">
            <a:xfrm>
              <a:off x="712883" y="871240"/>
              <a:ext cx="215800" cy="215800"/>
              <a:chOff x="515183" y="750888"/>
              <a:chExt cx="215800" cy="215800"/>
            </a:xfrm>
          </p:grpSpPr>
          <p:sp>
            <p:nvSpPr>
              <p:cNvPr id="57" name="椭圆 56"/>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8"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65"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66" name="组合 65"/>
          <p:cNvGrpSpPr>
            <a:grpSpLocks noChangeAspect="1"/>
          </p:cNvGrpSpPr>
          <p:nvPr/>
        </p:nvGrpSpPr>
        <p:grpSpPr>
          <a:xfrm>
            <a:off x="11272876" y="6423383"/>
            <a:ext cx="312251" cy="312292"/>
            <a:chOff x="-5821363" y="4260850"/>
            <a:chExt cx="1368425" cy="1368425"/>
          </a:xfrm>
        </p:grpSpPr>
        <p:sp>
          <p:nvSpPr>
            <p:cNvPr id="67"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8"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69"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8611602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250"/>
                                  </p:stCondLst>
                                  <p:childTnLst>
                                    <p:set>
                                      <p:cBhvr>
                                        <p:cTn id="11" dur="1" fill="hold">
                                          <p:stCondLst>
                                            <p:cond delay="0"/>
                                          </p:stCondLst>
                                        </p:cTn>
                                        <p:tgtEl>
                                          <p:spTgt spid="52"/>
                                        </p:tgtEl>
                                        <p:attrNameLst>
                                          <p:attrName>style.visibility</p:attrName>
                                        </p:attrNameLst>
                                      </p:cBhvr>
                                      <p:to>
                                        <p:strVal val="visible"/>
                                      </p:to>
                                    </p:set>
                                    <p:animEffect transition="in" filter="wipe(left)">
                                      <p:cBhvr>
                                        <p:cTn id="12" dur="500"/>
                                        <p:tgtEl>
                                          <p:spTgt spid="52"/>
                                        </p:tgtEl>
                                      </p:cBhvr>
                                    </p:animEffect>
                                  </p:childTnLst>
                                </p:cTn>
                              </p:par>
                              <p:par>
                                <p:cTn id="13" presetID="22" presetClass="entr" presetSubtype="8" fill="hold" nodeType="withEffect">
                                  <p:stCondLst>
                                    <p:cond delay="25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250"/>
                                        <p:tgtEl>
                                          <p:spTgt spid="53"/>
                                        </p:tgtEl>
                                      </p:cBhvr>
                                    </p:animEffect>
                                  </p:childTnLst>
                                </p:cTn>
                              </p:par>
                              <p:par>
                                <p:cTn id="16" presetID="22" presetClass="entr" presetSubtype="8" fill="hold" nodeType="withEffect">
                                  <p:stCondLst>
                                    <p:cond delay="25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8217949" y="4083051"/>
            <a:ext cx="3157656" cy="2387600"/>
            <a:chOff x="6163662" y="3061907"/>
            <a:chExt cx="2368778" cy="1791614"/>
          </a:xfrm>
        </p:grpSpPr>
        <p:sp>
          <p:nvSpPr>
            <p:cNvPr id="3" name="椭圆 10"/>
            <p:cNvSpPr>
              <a:spLocks noChangeArrowheads="1"/>
            </p:cNvSpPr>
            <p:nvPr/>
          </p:nvSpPr>
          <p:spPr bwMode="auto">
            <a:xfrm flipH="1" flipV="1">
              <a:off x="6163662" y="3991573"/>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18" name="组合 77"/>
            <p:cNvGrpSpPr>
              <a:grpSpLocks/>
            </p:cNvGrpSpPr>
            <p:nvPr/>
          </p:nvGrpSpPr>
          <p:grpSpPr bwMode="auto">
            <a:xfrm>
              <a:off x="6720762" y="3061907"/>
              <a:ext cx="1261273" cy="1268083"/>
              <a:chOff x="6720762" y="3061907"/>
              <a:chExt cx="1261273" cy="1268083"/>
            </a:xfrm>
          </p:grpSpPr>
          <p:grpSp>
            <p:nvGrpSpPr>
              <p:cNvPr id="5" name="组合 12"/>
              <p:cNvGrpSpPr/>
              <p:nvPr/>
            </p:nvGrpSpPr>
            <p:grpSpPr>
              <a:xfrm>
                <a:off x="6720762" y="3061907"/>
                <a:ext cx="1261273" cy="1268083"/>
                <a:chOff x="3212441" y="1928276"/>
                <a:chExt cx="2547790" cy="2561547"/>
              </a:xfrm>
              <a:effectLst>
                <a:reflection blurRad="6350" stA="22000" endPos="16000" dir="5400000" sy="-100000" algn="bl" rotWithShape="0"/>
              </a:effectLst>
            </p:grpSpPr>
            <p:sp>
              <p:nvSpPr>
                <p:cNvPr id="7" name="椭圆 6"/>
                <p:cNvSpPr/>
                <p:nvPr/>
              </p:nvSpPr>
              <p:spPr>
                <a:xfrm>
                  <a:off x="3212441" y="1928276"/>
                  <a:ext cx="2542753" cy="2542756"/>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8" name="椭圆 7"/>
                <p:cNvSpPr/>
                <p:nvPr/>
              </p:nvSpPr>
              <p:spPr>
                <a:xfrm>
                  <a:off x="3212879" y="1940997"/>
                  <a:ext cx="2542753" cy="2542756"/>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9" name="椭圆 8"/>
                <p:cNvSpPr/>
                <p:nvPr/>
              </p:nvSpPr>
              <p:spPr>
                <a:xfrm>
                  <a:off x="3954077" y="2021041"/>
                  <a:ext cx="1059481" cy="525241"/>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0" name="椭圆 29"/>
                <p:cNvSpPr/>
                <p:nvPr/>
              </p:nvSpPr>
              <p:spPr>
                <a:xfrm>
                  <a:off x="3217477" y="3195306"/>
                  <a:ext cx="2542754" cy="1294517"/>
                </a:xfrm>
                <a:custGeom>
                  <a:avLst/>
                  <a:gdLst/>
                  <a:ahLst/>
                  <a:cxnLst/>
                  <a:rect l="l" t="t" r="r" b="b"/>
                  <a:pathLst>
                    <a:path w="2542754" h="1294517">
                      <a:moveTo>
                        <a:pt x="2541586" y="0"/>
                      </a:moveTo>
                      <a:cubicBezTo>
                        <a:pt x="2542685" y="7685"/>
                        <a:pt x="2542754" y="15404"/>
                        <a:pt x="2542754" y="23139"/>
                      </a:cubicBezTo>
                      <a:cubicBezTo>
                        <a:pt x="2542754" y="725302"/>
                        <a:pt x="1973539" y="1294517"/>
                        <a:pt x="1271377" y="1294517"/>
                      </a:cubicBezTo>
                      <a:cubicBezTo>
                        <a:pt x="569215" y="1294517"/>
                        <a:pt x="0" y="725302"/>
                        <a:pt x="0" y="23139"/>
                      </a:cubicBezTo>
                      <a:lnTo>
                        <a:pt x="1169" y="1"/>
                      </a:lnTo>
                      <a:cubicBezTo>
                        <a:pt x="380089" y="94499"/>
                        <a:pt x="812439" y="147691"/>
                        <a:pt x="1271376" y="147691"/>
                      </a:cubicBezTo>
                      <a:cubicBezTo>
                        <a:pt x="1730315" y="147691"/>
                        <a:pt x="2162665" y="94499"/>
                        <a:pt x="2541586" y="0"/>
                      </a:cubicBezTo>
                      <a:close/>
                    </a:path>
                  </a:pathLst>
                </a:custGeom>
                <a:gradFill flip="none" rotWithShape="1">
                  <a:gsLst>
                    <a:gs pos="35000">
                      <a:srgbClr val="6C0000"/>
                    </a:gs>
                    <a:gs pos="60000">
                      <a:srgbClr val="C00000"/>
                    </a:gs>
                    <a:gs pos="87000">
                      <a:srgbClr val="FF0000"/>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椭圆 10"/>
                <p:cNvSpPr/>
                <p:nvPr/>
              </p:nvSpPr>
              <p:spPr>
                <a:xfrm>
                  <a:off x="3215941" y="2956449"/>
                  <a:ext cx="2544290" cy="433327"/>
                </a:xfrm>
                <a:prstGeom prst="ellipse">
                  <a:avLst/>
                </a:prstGeom>
                <a:gradFill flip="none" rotWithShape="1">
                  <a:gsLst>
                    <a:gs pos="35000">
                      <a:srgbClr val="6C0000"/>
                    </a:gs>
                    <a:gs pos="60000">
                      <a:srgbClr val="C00000"/>
                    </a:gs>
                    <a:gs pos="87000">
                      <a:srgbClr val="FF0000"/>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320" name="TextBox 12"/>
              <p:cNvSpPr txBox="1">
                <a:spLocks noChangeArrowheads="1"/>
              </p:cNvSpPr>
              <p:nvPr/>
            </p:nvSpPr>
            <p:spPr bwMode="auto">
              <a:xfrm>
                <a:off x="7043472" y="3883109"/>
                <a:ext cx="615853" cy="34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50%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12" name="组合 11"/>
          <p:cNvGrpSpPr>
            <a:grpSpLocks/>
          </p:cNvGrpSpPr>
          <p:nvPr/>
        </p:nvGrpSpPr>
        <p:grpSpPr bwMode="auto">
          <a:xfrm>
            <a:off x="6383036" y="4083051"/>
            <a:ext cx="3157656" cy="2387600"/>
            <a:chOff x="4787683" y="3061907"/>
            <a:chExt cx="2368778" cy="1791614"/>
          </a:xfrm>
        </p:grpSpPr>
        <p:sp>
          <p:nvSpPr>
            <p:cNvPr id="13" name="椭圆 10"/>
            <p:cNvSpPr>
              <a:spLocks noChangeArrowheads="1"/>
            </p:cNvSpPr>
            <p:nvPr/>
          </p:nvSpPr>
          <p:spPr bwMode="auto">
            <a:xfrm flipH="1" flipV="1">
              <a:off x="4787683" y="3991573"/>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12" name="组合 76"/>
            <p:cNvGrpSpPr>
              <a:grpSpLocks/>
            </p:cNvGrpSpPr>
            <p:nvPr/>
          </p:nvGrpSpPr>
          <p:grpSpPr bwMode="auto">
            <a:xfrm>
              <a:off x="5345043" y="3061907"/>
              <a:ext cx="1258997" cy="1266717"/>
              <a:chOff x="5345043" y="3061907"/>
              <a:chExt cx="1258997" cy="1266717"/>
            </a:xfrm>
          </p:grpSpPr>
          <p:grpSp>
            <p:nvGrpSpPr>
              <p:cNvPr id="15" name="组合 68"/>
              <p:cNvGrpSpPr/>
              <p:nvPr/>
            </p:nvGrpSpPr>
            <p:grpSpPr>
              <a:xfrm>
                <a:off x="5345043" y="3061907"/>
                <a:ext cx="1258997" cy="1266717"/>
                <a:chOff x="5531378" y="2852936"/>
                <a:chExt cx="1560265" cy="1569832"/>
              </a:xfrm>
              <a:effectLst>
                <a:reflection blurRad="6350" stA="20000" endPos="18000" dir="5400000" sy="-100000" algn="bl" rotWithShape="0"/>
              </a:effectLst>
            </p:grpSpPr>
            <p:sp>
              <p:nvSpPr>
                <p:cNvPr id="17" name="椭圆 16"/>
                <p:cNvSpPr/>
                <p:nvPr/>
              </p:nvSpPr>
              <p:spPr>
                <a:xfrm>
                  <a:off x="5531378"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8" name="椭圆 17"/>
                <p:cNvSpPr/>
                <p:nvPr/>
              </p:nvSpPr>
              <p:spPr>
                <a:xfrm>
                  <a:off x="5531647" y="2860740"/>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9" name="椭圆 18"/>
                <p:cNvSpPr/>
                <p:nvPr/>
              </p:nvSpPr>
              <p:spPr>
                <a:xfrm>
                  <a:off x="5986377"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0" name="椭圆 65"/>
                <p:cNvSpPr/>
                <p:nvPr/>
              </p:nvSpPr>
              <p:spPr>
                <a:xfrm>
                  <a:off x="5532867" y="3725059"/>
                  <a:ext cx="1551167" cy="697709"/>
                </a:xfrm>
                <a:custGeom>
                  <a:avLst/>
                  <a:gdLst>
                    <a:gd name="connsiteX0" fmla="*/ 0 w 1551167"/>
                    <a:gd name="connsiteY0" fmla="*/ 0 h 697709"/>
                    <a:gd name="connsiteX1" fmla="*/ 775583 w 1551167"/>
                    <a:gd name="connsiteY1" fmla="*/ 108850 h 697709"/>
                    <a:gd name="connsiteX2" fmla="*/ 1551167 w 1551167"/>
                    <a:gd name="connsiteY2" fmla="*/ 0 h 697709"/>
                    <a:gd name="connsiteX3" fmla="*/ 775583 w 1551167"/>
                    <a:gd name="connsiteY3" fmla="*/ 697709 h 697709"/>
                    <a:gd name="connsiteX4" fmla="*/ 0 w 1551167"/>
                    <a:gd name="connsiteY4" fmla="*/ 0 h 697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1167" h="697709">
                      <a:moveTo>
                        <a:pt x="0" y="0"/>
                      </a:moveTo>
                      <a:cubicBezTo>
                        <a:pt x="218912" y="88301"/>
                        <a:pt x="486598" y="108850"/>
                        <a:pt x="775583" y="108850"/>
                      </a:cubicBezTo>
                      <a:cubicBezTo>
                        <a:pt x="1064569" y="108850"/>
                        <a:pt x="1332255" y="88301"/>
                        <a:pt x="1551167" y="0"/>
                      </a:cubicBezTo>
                      <a:cubicBezTo>
                        <a:pt x="1510172" y="392107"/>
                        <a:pt x="1178566" y="697709"/>
                        <a:pt x="775583" y="697709"/>
                      </a:cubicBezTo>
                      <a:cubicBezTo>
                        <a:pt x="372600" y="697709"/>
                        <a:pt x="40994" y="392107"/>
                        <a:pt x="0"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1" name="椭圆 20"/>
                <p:cNvSpPr/>
                <p:nvPr/>
              </p:nvSpPr>
              <p:spPr>
                <a:xfrm>
                  <a:off x="5533760" y="3600258"/>
                  <a:ext cx="1552656" cy="250223"/>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314" name="TextBox 38"/>
              <p:cNvSpPr txBox="1">
                <a:spLocks noChangeArrowheads="1"/>
              </p:cNvSpPr>
              <p:nvPr/>
            </p:nvSpPr>
            <p:spPr bwMode="auto">
              <a:xfrm>
                <a:off x="5666614" y="3933468"/>
                <a:ext cx="615854" cy="34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40%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22" name="组合 21"/>
          <p:cNvGrpSpPr>
            <a:grpSpLocks/>
          </p:cNvGrpSpPr>
          <p:nvPr/>
        </p:nvGrpSpPr>
        <p:grpSpPr bwMode="auto">
          <a:xfrm>
            <a:off x="4558708" y="4083051"/>
            <a:ext cx="3157656" cy="2387600"/>
            <a:chOff x="3419572" y="3061907"/>
            <a:chExt cx="2368778" cy="1791614"/>
          </a:xfrm>
        </p:grpSpPr>
        <p:sp>
          <p:nvSpPr>
            <p:cNvPr id="23" name="椭圆 10"/>
            <p:cNvSpPr>
              <a:spLocks noChangeArrowheads="1"/>
            </p:cNvSpPr>
            <p:nvPr/>
          </p:nvSpPr>
          <p:spPr bwMode="auto">
            <a:xfrm flipH="1" flipV="1">
              <a:off x="3419572" y="3991573"/>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06" name="组合 75"/>
            <p:cNvGrpSpPr>
              <a:grpSpLocks/>
            </p:cNvGrpSpPr>
            <p:nvPr/>
          </p:nvGrpSpPr>
          <p:grpSpPr bwMode="auto">
            <a:xfrm>
              <a:off x="3969325" y="3061907"/>
              <a:ext cx="1258997" cy="1266467"/>
              <a:chOff x="3969325" y="3061907"/>
              <a:chExt cx="1258997" cy="1266467"/>
            </a:xfrm>
          </p:grpSpPr>
          <p:grpSp>
            <p:nvGrpSpPr>
              <p:cNvPr id="25" name="组合 69"/>
              <p:cNvGrpSpPr/>
              <p:nvPr/>
            </p:nvGrpSpPr>
            <p:grpSpPr>
              <a:xfrm>
                <a:off x="3969325" y="3061907"/>
                <a:ext cx="1258997" cy="1266467"/>
                <a:chOff x="3826461" y="2852936"/>
                <a:chExt cx="1560265" cy="1569523"/>
              </a:xfrm>
              <a:effectLst>
                <a:reflection blurRad="6350" stA="20000" endPos="14000" dir="5400000" sy="-100000" algn="bl" rotWithShape="0"/>
              </a:effectLst>
            </p:grpSpPr>
            <p:sp>
              <p:nvSpPr>
                <p:cNvPr id="27" name="椭圆 26"/>
                <p:cNvSpPr/>
                <p:nvPr/>
              </p:nvSpPr>
              <p:spPr>
                <a:xfrm>
                  <a:off x="3826461"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8" name="椭圆 27"/>
                <p:cNvSpPr/>
                <p:nvPr/>
              </p:nvSpPr>
              <p:spPr>
                <a:xfrm>
                  <a:off x="3826730" y="2860740"/>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29" name="椭圆 28"/>
                <p:cNvSpPr/>
                <p:nvPr/>
              </p:nvSpPr>
              <p:spPr>
                <a:xfrm>
                  <a:off x="4281460"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0" name="椭圆 61"/>
                <p:cNvSpPr/>
                <p:nvPr/>
              </p:nvSpPr>
              <p:spPr>
                <a:xfrm>
                  <a:off x="3857769" y="3851963"/>
                  <a:ext cx="1497380" cy="570496"/>
                </a:xfrm>
                <a:custGeom>
                  <a:avLst/>
                  <a:gdLst>
                    <a:gd name="connsiteX0" fmla="*/ 0 w 1497380"/>
                    <a:gd name="connsiteY0" fmla="*/ 1877 h 570496"/>
                    <a:gd name="connsiteX1" fmla="*/ 807345 w 1497380"/>
                    <a:gd name="connsiteY1" fmla="*/ 74830 h 570496"/>
                    <a:gd name="connsiteX2" fmla="*/ 1497380 w 1497380"/>
                    <a:gd name="connsiteY2" fmla="*/ 0 h 570496"/>
                    <a:gd name="connsiteX3" fmla="*/ 747332 w 1497380"/>
                    <a:gd name="connsiteY3" fmla="*/ 570496 h 570496"/>
                    <a:gd name="connsiteX4" fmla="*/ 0 w 1497380"/>
                    <a:gd name="connsiteY4" fmla="*/ 1877 h 570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7380" h="570496">
                      <a:moveTo>
                        <a:pt x="0" y="1877"/>
                      </a:moveTo>
                      <a:cubicBezTo>
                        <a:pt x="240300" y="48459"/>
                        <a:pt x="557782" y="75143"/>
                        <a:pt x="807345" y="74830"/>
                      </a:cubicBezTo>
                      <a:cubicBezTo>
                        <a:pt x="1056908" y="74517"/>
                        <a:pt x="1288961" y="32928"/>
                        <a:pt x="1497380" y="0"/>
                      </a:cubicBezTo>
                      <a:cubicBezTo>
                        <a:pt x="1401471" y="317359"/>
                        <a:pt x="1096420" y="570496"/>
                        <a:pt x="747332" y="570496"/>
                      </a:cubicBezTo>
                      <a:cubicBezTo>
                        <a:pt x="390159" y="570496"/>
                        <a:pt x="89057" y="330424"/>
                        <a:pt x="0" y="1877"/>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1" name="椭圆 30"/>
                <p:cNvSpPr/>
                <p:nvPr/>
              </p:nvSpPr>
              <p:spPr>
                <a:xfrm>
                  <a:off x="3857768" y="3777705"/>
                  <a:ext cx="1495282" cy="156121"/>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308" name="TextBox 39"/>
              <p:cNvSpPr txBox="1">
                <a:spLocks noChangeArrowheads="1"/>
              </p:cNvSpPr>
              <p:nvPr/>
            </p:nvSpPr>
            <p:spPr bwMode="auto">
              <a:xfrm>
                <a:off x="4303597" y="3980263"/>
                <a:ext cx="615854" cy="34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30%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32" name="组合 31"/>
          <p:cNvGrpSpPr>
            <a:grpSpLocks/>
          </p:cNvGrpSpPr>
          <p:nvPr/>
        </p:nvGrpSpPr>
        <p:grpSpPr bwMode="auto">
          <a:xfrm>
            <a:off x="2649723" y="4083051"/>
            <a:ext cx="3159773" cy="2438400"/>
            <a:chOff x="1988150" y="3061907"/>
            <a:chExt cx="2368778" cy="1829175"/>
          </a:xfrm>
        </p:grpSpPr>
        <p:sp>
          <p:nvSpPr>
            <p:cNvPr id="33" name="椭圆 10"/>
            <p:cNvSpPr>
              <a:spLocks noChangeArrowheads="1"/>
            </p:cNvSpPr>
            <p:nvPr/>
          </p:nvSpPr>
          <p:spPr bwMode="auto">
            <a:xfrm flipH="1" flipV="1">
              <a:off x="1988150" y="4029134"/>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300" name="组合 74"/>
            <p:cNvGrpSpPr>
              <a:grpSpLocks/>
            </p:cNvGrpSpPr>
            <p:nvPr/>
          </p:nvGrpSpPr>
          <p:grpSpPr bwMode="auto">
            <a:xfrm>
              <a:off x="2593607" y="3061907"/>
              <a:ext cx="1258997" cy="1298897"/>
              <a:chOff x="2593607" y="3061907"/>
              <a:chExt cx="1258997" cy="1298897"/>
            </a:xfrm>
          </p:grpSpPr>
          <p:grpSp>
            <p:nvGrpSpPr>
              <p:cNvPr id="35" name="组合 70"/>
              <p:cNvGrpSpPr/>
              <p:nvPr/>
            </p:nvGrpSpPr>
            <p:grpSpPr>
              <a:xfrm>
                <a:off x="2593607" y="3061907"/>
                <a:ext cx="1258997" cy="1265079"/>
                <a:chOff x="2121544" y="2852936"/>
                <a:chExt cx="1560265" cy="1567802"/>
              </a:xfrm>
              <a:effectLst>
                <a:reflection blurRad="6350" stA="19000" endPos="17000" dir="5400000" sy="-100000" algn="bl" rotWithShape="0"/>
              </a:effectLst>
            </p:grpSpPr>
            <p:sp>
              <p:nvSpPr>
                <p:cNvPr id="37" name="椭圆 36"/>
                <p:cNvSpPr/>
                <p:nvPr/>
              </p:nvSpPr>
              <p:spPr>
                <a:xfrm>
                  <a:off x="2121544"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8" name="椭圆 37"/>
                <p:cNvSpPr/>
                <p:nvPr/>
              </p:nvSpPr>
              <p:spPr>
                <a:xfrm>
                  <a:off x="2121813" y="2860740"/>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39" name="椭圆 38"/>
                <p:cNvSpPr/>
                <p:nvPr/>
              </p:nvSpPr>
              <p:spPr>
                <a:xfrm>
                  <a:off x="2576543"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nvGrpSpPr>
                <p:cNvPr id="40" name="组合 57"/>
                <p:cNvGrpSpPr/>
                <p:nvPr/>
              </p:nvGrpSpPr>
              <p:grpSpPr>
                <a:xfrm>
                  <a:off x="2230589" y="3971925"/>
                  <a:ext cx="1340333" cy="446212"/>
                  <a:chOff x="4095396" y="1578694"/>
                  <a:chExt cx="2128640" cy="691105"/>
                </a:xfrm>
              </p:grpSpPr>
              <p:sp>
                <p:nvSpPr>
                  <p:cNvPr id="41" name="椭圆 20"/>
                  <p:cNvSpPr/>
                  <p:nvPr/>
                </p:nvSpPr>
                <p:spPr>
                  <a:xfrm>
                    <a:off x="4097777" y="1700808"/>
                    <a:ext cx="2118762" cy="568991"/>
                  </a:xfrm>
                  <a:custGeom>
                    <a:avLst/>
                    <a:gdLst/>
                    <a:ahLst/>
                    <a:cxnLst/>
                    <a:rect l="l" t="t" r="r" b="b"/>
                    <a:pathLst>
                      <a:path w="2118762" h="568991">
                        <a:moveTo>
                          <a:pt x="2118762" y="0"/>
                        </a:moveTo>
                        <a:cubicBezTo>
                          <a:pt x="1891393" y="343038"/>
                          <a:pt x="1501774" y="568991"/>
                          <a:pt x="1059381" y="568991"/>
                        </a:cubicBezTo>
                        <a:cubicBezTo>
                          <a:pt x="616988" y="568991"/>
                          <a:pt x="227370" y="343038"/>
                          <a:pt x="0" y="0"/>
                        </a:cubicBezTo>
                        <a:cubicBezTo>
                          <a:pt x="325651" y="60548"/>
                          <a:pt x="683632" y="94012"/>
                          <a:pt x="1059380" y="94012"/>
                        </a:cubicBezTo>
                        <a:cubicBezTo>
                          <a:pt x="1435129" y="94012"/>
                          <a:pt x="1793111" y="60548"/>
                          <a:pt x="2118762"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2" name="椭圆 41"/>
                  <p:cNvSpPr/>
                  <p:nvPr/>
                </p:nvSpPr>
                <p:spPr>
                  <a:xfrm>
                    <a:off x="4095396" y="1578694"/>
                    <a:ext cx="2128640" cy="222126"/>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grpSp>
          <p:sp>
            <p:nvSpPr>
              <p:cNvPr id="11302" name="TextBox 40"/>
              <p:cNvSpPr txBox="1">
                <a:spLocks noChangeArrowheads="1"/>
              </p:cNvSpPr>
              <p:nvPr/>
            </p:nvSpPr>
            <p:spPr bwMode="auto">
              <a:xfrm>
                <a:off x="2928085" y="4014484"/>
                <a:ext cx="615441" cy="3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20%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grpSp>
        <p:nvGrpSpPr>
          <p:cNvPr id="43" name="组合 42"/>
          <p:cNvGrpSpPr>
            <a:grpSpLocks/>
          </p:cNvGrpSpPr>
          <p:nvPr/>
        </p:nvGrpSpPr>
        <p:grpSpPr bwMode="auto">
          <a:xfrm>
            <a:off x="799996" y="4083051"/>
            <a:ext cx="3157656" cy="2438400"/>
            <a:chOff x="600266" y="3061907"/>
            <a:chExt cx="2368778" cy="1829175"/>
          </a:xfrm>
        </p:grpSpPr>
        <p:sp>
          <p:nvSpPr>
            <p:cNvPr id="44" name="椭圆 10"/>
            <p:cNvSpPr>
              <a:spLocks noChangeArrowheads="1"/>
            </p:cNvSpPr>
            <p:nvPr/>
          </p:nvSpPr>
          <p:spPr bwMode="auto">
            <a:xfrm flipH="1" flipV="1">
              <a:off x="600266" y="4029134"/>
              <a:ext cx="2368778" cy="861948"/>
            </a:xfrm>
            <a:prstGeom prst="ellipse">
              <a:avLst/>
            </a:prstGeom>
            <a:gradFill rotWithShape="1">
              <a:gsLst>
                <a:gs pos="0">
                  <a:schemeClr val="tx1">
                    <a:lumMod val="93000"/>
                    <a:lumOff val="7000"/>
                  </a:schemeClr>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122767" tIns="61384" rIns="122767" bIns="61384" anchor="ctr"/>
            <a:lstStyle/>
            <a:p>
              <a:pPr algn="ctr">
                <a:defRPr/>
              </a:pPr>
              <a:endParaRPr lang="zh-CN" altLang="zh-CN" sz="2400" kern="0">
                <a:solidFill>
                  <a:sysClr val="windowText" lastClr="000000"/>
                </a:solidFill>
                <a:latin typeface="Arial" pitchFamily="34" charset="0"/>
              </a:endParaRPr>
            </a:p>
          </p:txBody>
        </p:sp>
        <p:grpSp>
          <p:nvGrpSpPr>
            <p:cNvPr id="11294" name="组合 73"/>
            <p:cNvGrpSpPr>
              <a:grpSpLocks/>
            </p:cNvGrpSpPr>
            <p:nvPr/>
          </p:nvGrpSpPr>
          <p:grpSpPr bwMode="auto">
            <a:xfrm>
              <a:off x="1217889" y="3061907"/>
              <a:ext cx="1258997" cy="1275102"/>
              <a:chOff x="1217889" y="3061907"/>
              <a:chExt cx="1258997" cy="1275102"/>
            </a:xfrm>
          </p:grpSpPr>
          <p:grpSp>
            <p:nvGrpSpPr>
              <p:cNvPr id="46" name="组合 71"/>
              <p:cNvGrpSpPr/>
              <p:nvPr/>
            </p:nvGrpSpPr>
            <p:grpSpPr>
              <a:xfrm>
                <a:off x="1217889" y="3061907"/>
                <a:ext cx="1258997" cy="1265078"/>
                <a:chOff x="416626" y="2852936"/>
                <a:chExt cx="1560265" cy="1567801"/>
              </a:xfrm>
              <a:effectLst>
                <a:reflection blurRad="6350" stA="14000" endPos="15000" dir="5400000" sy="-100000" algn="bl" rotWithShape="0"/>
              </a:effectLst>
            </p:grpSpPr>
            <p:sp>
              <p:nvSpPr>
                <p:cNvPr id="48" name="椭圆 47"/>
                <p:cNvSpPr/>
                <p:nvPr/>
              </p:nvSpPr>
              <p:spPr>
                <a:xfrm>
                  <a:off x="416626" y="2852936"/>
                  <a:ext cx="1559996" cy="1559998"/>
                </a:xfrm>
                <a:prstGeom prst="ellipse">
                  <a:avLst/>
                </a:prstGeom>
                <a:gradFill flip="none" rotWithShape="1">
                  <a:gsLst>
                    <a:gs pos="10000">
                      <a:schemeClr val="bg1"/>
                    </a:gs>
                    <a:gs pos="34000">
                      <a:schemeClr val="bg1">
                        <a:lumMod val="85000"/>
                      </a:schemeClr>
                    </a:gs>
                    <a:gs pos="66000">
                      <a:schemeClr val="bg1">
                        <a:lumMod val="65000"/>
                      </a:schemeClr>
                    </a:gs>
                    <a:gs pos="100000">
                      <a:schemeClr val="bg1">
                        <a:lumMod val="9500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49" name="椭圆 48"/>
                <p:cNvSpPr/>
                <p:nvPr/>
              </p:nvSpPr>
              <p:spPr>
                <a:xfrm>
                  <a:off x="416895" y="2860739"/>
                  <a:ext cx="1559996" cy="1559998"/>
                </a:xfrm>
                <a:prstGeom prst="ellipse">
                  <a:avLst/>
                </a:prstGeom>
                <a:gradFill flip="none" rotWithShape="1">
                  <a:gsLst>
                    <a:gs pos="68000">
                      <a:schemeClr val="bg1">
                        <a:lumMod val="75000"/>
                      </a:schemeClr>
                    </a:gs>
                    <a:gs pos="80000">
                      <a:schemeClr val="bg1">
                        <a:alpha val="0"/>
                      </a:schemeClr>
                    </a:gs>
                    <a:gs pos="52000">
                      <a:schemeClr val="bg1">
                        <a:alpha val="0"/>
                      </a:schemeClr>
                    </a:gs>
                  </a:gsLst>
                  <a:path path="circle">
                    <a:fillToRect l="50000" t="50000" r="50000" b="50000"/>
                  </a:path>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0" name="椭圆 49"/>
                <p:cNvSpPr/>
                <p:nvPr/>
              </p:nvSpPr>
              <p:spPr>
                <a:xfrm>
                  <a:off x="871625" y="2909848"/>
                  <a:ext cx="649999" cy="322239"/>
                </a:xfrm>
                <a:prstGeom prst="ellipse">
                  <a:avLst/>
                </a:prstGeom>
                <a:gradFill flip="none" rotWithShape="1">
                  <a:gsLst>
                    <a:gs pos="84000">
                      <a:schemeClr val="bg1">
                        <a:alpha val="0"/>
                      </a:schemeClr>
                    </a:gs>
                    <a:gs pos="12000">
                      <a:schemeClr val="bg1">
                        <a:alpha val="60000"/>
                      </a:schemeClr>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1" name="椭圆 58"/>
                <p:cNvSpPr/>
                <p:nvPr/>
              </p:nvSpPr>
              <p:spPr>
                <a:xfrm>
                  <a:off x="622612" y="4164857"/>
                  <a:ext cx="1144060" cy="253364"/>
                </a:xfrm>
                <a:custGeom>
                  <a:avLst/>
                  <a:gdLst/>
                  <a:ahLst/>
                  <a:cxnLst/>
                  <a:rect l="l" t="t" r="r" b="b"/>
                  <a:pathLst>
                    <a:path w="1144060" h="253364">
                      <a:moveTo>
                        <a:pt x="0" y="0"/>
                      </a:moveTo>
                      <a:cubicBezTo>
                        <a:pt x="175507" y="36042"/>
                        <a:pt x="369036" y="55884"/>
                        <a:pt x="572361" y="55884"/>
                      </a:cubicBezTo>
                      <a:cubicBezTo>
                        <a:pt x="775429" y="55884"/>
                        <a:pt x="968726" y="36092"/>
                        <a:pt x="1144060" y="151"/>
                      </a:cubicBezTo>
                      <a:cubicBezTo>
                        <a:pt x="1003299" y="156464"/>
                        <a:pt x="799012" y="253364"/>
                        <a:pt x="572092" y="253364"/>
                      </a:cubicBezTo>
                      <a:cubicBezTo>
                        <a:pt x="345102" y="253364"/>
                        <a:pt x="140758" y="156403"/>
                        <a:pt x="0" y="0"/>
                      </a:cubicBezTo>
                      <a:close/>
                    </a:path>
                  </a:pathLst>
                </a:cu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52" name="椭圆 51"/>
                <p:cNvSpPr/>
                <p:nvPr/>
              </p:nvSpPr>
              <p:spPr>
                <a:xfrm>
                  <a:off x="617849" y="4100512"/>
                  <a:ext cx="1151419" cy="119860"/>
                </a:xfrm>
                <a:prstGeom prst="ellipse">
                  <a:avLst/>
                </a:prstGeom>
                <a:gradFill flip="none" rotWithShape="1">
                  <a:gsLst>
                    <a:gs pos="15000">
                      <a:schemeClr val="tx1">
                        <a:lumMod val="85000"/>
                        <a:lumOff val="15000"/>
                      </a:schemeClr>
                    </a:gs>
                    <a:gs pos="100000">
                      <a:schemeClr val="bg1">
                        <a:lumMod val="65000"/>
                      </a:schemeClr>
                    </a:gs>
                    <a:gs pos="67000">
                      <a:schemeClr val="tx1">
                        <a:lumMod val="50000"/>
                        <a:lumOff val="50000"/>
                      </a:scheme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grpSp>
          <p:sp>
            <p:nvSpPr>
              <p:cNvPr id="11296" name="TextBox 41"/>
              <p:cNvSpPr txBox="1">
                <a:spLocks noChangeArrowheads="1"/>
              </p:cNvSpPr>
              <p:nvPr/>
            </p:nvSpPr>
            <p:spPr bwMode="auto">
              <a:xfrm>
                <a:off x="1552160" y="3990689"/>
                <a:ext cx="615854" cy="34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0"/>
                  </a:spcBef>
                  <a:spcAft>
                    <a:spcPct val="0"/>
                  </a:spcAft>
                </a:pPr>
                <a:r>
                  <a:rPr lang="en-US" altLang="zh-CN" sz="2400">
                    <a:solidFill>
                      <a:prstClr val="white"/>
                    </a:solidFill>
                    <a:latin typeface="微软雅黑" panose="020B0503020204020204" pitchFamily="34" charset="-122"/>
                    <a:ea typeface="微软雅黑" panose="020B0503020204020204" pitchFamily="34" charset="-122"/>
                  </a:rPr>
                  <a:t>10%</a:t>
                </a:r>
                <a:endParaRPr lang="zh-CN" altLang="en-US" sz="2400">
                  <a:solidFill>
                    <a:prstClr val="white"/>
                  </a:solidFill>
                  <a:latin typeface="微软雅黑" panose="020B0503020204020204" pitchFamily="34" charset="-122"/>
                  <a:ea typeface="微软雅黑" panose="020B0503020204020204" pitchFamily="34" charset="-122"/>
                </a:endParaRPr>
              </a:p>
            </p:txBody>
          </p:sp>
        </p:grpSp>
      </p:grpSp>
      <p:cxnSp>
        <p:nvCxnSpPr>
          <p:cNvPr id="53" name="直接连接符 52"/>
          <p:cNvCxnSpPr/>
          <p:nvPr/>
        </p:nvCxnSpPr>
        <p:spPr>
          <a:xfrm>
            <a:off x="2463479"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4" name="TextBox 11"/>
          <p:cNvSpPr txBox="1">
            <a:spLocks noChangeArrowheads="1"/>
          </p:cNvSpPr>
          <p:nvPr/>
        </p:nvSpPr>
        <p:spPr bwMode="auto">
          <a:xfrm flipH="1">
            <a:off x="1583062" y="2832104"/>
            <a:ext cx="1951313"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55" name="直接连接符 54"/>
          <p:cNvCxnSpPr/>
          <p:nvPr/>
        </p:nvCxnSpPr>
        <p:spPr>
          <a:xfrm>
            <a:off x="4296274"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6" name="TextBox 11"/>
          <p:cNvSpPr txBox="1">
            <a:spLocks noChangeArrowheads="1"/>
          </p:cNvSpPr>
          <p:nvPr/>
        </p:nvSpPr>
        <p:spPr bwMode="auto">
          <a:xfrm flipH="1">
            <a:off x="3417975" y="2832104"/>
            <a:ext cx="1951313"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57" name="直接连接符 56"/>
          <p:cNvCxnSpPr/>
          <p:nvPr/>
        </p:nvCxnSpPr>
        <p:spPr>
          <a:xfrm>
            <a:off x="6131186"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58" name="TextBox 11"/>
          <p:cNvSpPr txBox="1">
            <a:spLocks noChangeArrowheads="1"/>
          </p:cNvSpPr>
          <p:nvPr/>
        </p:nvSpPr>
        <p:spPr bwMode="auto">
          <a:xfrm flipH="1">
            <a:off x="5250769" y="2832104"/>
            <a:ext cx="195342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59" name="直接连接符 58"/>
          <p:cNvCxnSpPr/>
          <p:nvPr/>
        </p:nvCxnSpPr>
        <p:spPr>
          <a:xfrm>
            <a:off x="7963980"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0" name="TextBox 11"/>
          <p:cNvSpPr txBox="1">
            <a:spLocks noChangeArrowheads="1"/>
          </p:cNvSpPr>
          <p:nvPr/>
        </p:nvSpPr>
        <p:spPr bwMode="auto">
          <a:xfrm flipH="1">
            <a:off x="7085680" y="2832104"/>
            <a:ext cx="1951313"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cxnSp>
        <p:nvCxnSpPr>
          <p:cNvPr id="61" name="直接连接符 60"/>
          <p:cNvCxnSpPr/>
          <p:nvPr/>
        </p:nvCxnSpPr>
        <p:spPr>
          <a:xfrm>
            <a:off x="9801008" y="3399370"/>
            <a:ext cx="0" cy="745067"/>
          </a:xfrm>
          <a:prstGeom prst="line">
            <a:avLst/>
          </a:prstGeom>
          <a:ln w="31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62" name="TextBox 11"/>
          <p:cNvSpPr txBox="1">
            <a:spLocks noChangeArrowheads="1"/>
          </p:cNvSpPr>
          <p:nvPr/>
        </p:nvSpPr>
        <p:spPr bwMode="auto">
          <a:xfrm flipH="1">
            <a:off x="8920591" y="2832104"/>
            <a:ext cx="1953429" cy="584775"/>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    </a:t>
            </a:r>
            <a:endParaRPr lang="en-US" altLang="zh-CN" sz="1600" kern="0" dirty="0">
              <a:solidFill>
                <a:sysClr val="windowText" lastClr="000000">
                  <a:lumMod val="85000"/>
                  <a:lumOff val="15000"/>
                </a:sysClr>
              </a:solidFill>
              <a:latin typeface="微软雅黑" pitchFamily="34" charset="-122"/>
              <a:ea typeface="微软雅黑" pitchFamily="34" charset="-122"/>
            </a:endParaRPr>
          </a:p>
          <a:p>
            <a:pPr algn="ctr" eaLnBrk="1" hangingPunct="1">
              <a:defRPr/>
            </a:pPr>
            <a:r>
              <a:rPr lang="zh-CN" altLang="en-US" sz="1600" kern="0" dirty="0">
                <a:solidFill>
                  <a:sysClr val="windowText" lastClr="000000">
                    <a:lumMod val="85000"/>
                    <a:lumOff val="15000"/>
                  </a:sysClr>
                </a:solidFill>
                <a:latin typeface="微软雅黑" pitchFamily="34" charset="-122"/>
                <a:ea typeface="微软雅黑" pitchFamily="34" charset="-122"/>
              </a:rPr>
              <a:t>点击添加文本</a:t>
            </a:r>
            <a:endParaRPr lang="en-US" altLang="zh-CN" sz="1600" kern="0" dirty="0">
              <a:solidFill>
                <a:sysClr val="windowText" lastClr="000000">
                  <a:lumMod val="85000"/>
                  <a:lumOff val="15000"/>
                </a:sysClr>
              </a:solidFill>
              <a:latin typeface="微软雅黑" pitchFamily="34" charset="-122"/>
              <a:ea typeface="微软雅黑" pitchFamily="34" charset="-122"/>
            </a:endParaRPr>
          </a:p>
        </p:txBody>
      </p:sp>
      <p:sp>
        <p:nvSpPr>
          <p:cNvPr id="73" name="Text Box 11"/>
          <p:cNvSpPr txBox="1">
            <a:spLocks noChangeArrowheads="1"/>
          </p:cNvSpPr>
          <p:nvPr/>
        </p:nvSpPr>
        <p:spPr bwMode="auto">
          <a:xfrm>
            <a:off x="556612" y="1513419"/>
            <a:ext cx="11009467"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50000"/>
              </a:lnSpc>
              <a:defRPr/>
            </a:pPr>
            <a:r>
              <a:rPr lang="zh-CN" altLang="en-US" sz="1600" dirty="0">
                <a:solidFill>
                  <a:prstClr val="black">
                    <a:lumMod val="75000"/>
                    <a:lumOff val="25000"/>
                  </a:prstClr>
                </a:solidFill>
                <a:latin typeface="微软雅黑" pitchFamily="34" charset="-122"/>
                <a:ea typeface="微软雅黑" pitchFamily="34" charset="-122"/>
              </a:rPr>
              <a:t>单击此处添加文本内容单击此处添加文本内容单击此处添加文本内容单击此处添加文本内容单击此处添加文本内容单击此处添加文本内容</a:t>
            </a:r>
          </a:p>
        </p:txBody>
      </p:sp>
      <p:cxnSp>
        <p:nvCxnSpPr>
          <p:cNvPr id="74" name="直接连接符 73"/>
          <p:cNvCxnSpPr/>
          <p:nvPr/>
        </p:nvCxnSpPr>
        <p:spPr>
          <a:xfrm>
            <a:off x="696293" y="1428751"/>
            <a:ext cx="1086978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5" name="组合 74"/>
          <p:cNvGrpSpPr>
            <a:grpSpLocks/>
          </p:cNvGrpSpPr>
          <p:nvPr/>
        </p:nvGrpSpPr>
        <p:grpSpPr bwMode="auto">
          <a:xfrm>
            <a:off x="700527" y="933450"/>
            <a:ext cx="4581723" cy="461664"/>
            <a:chOff x="712883" y="814088"/>
            <a:chExt cx="3436963" cy="346248"/>
          </a:xfrm>
        </p:grpSpPr>
        <p:grpSp>
          <p:nvGrpSpPr>
            <p:cNvPr id="11284" name="组合 107"/>
            <p:cNvGrpSpPr>
              <a:grpSpLocks/>
            </p:cNvGrpSpPr>
            <p:nvPr/>
          </p:nvGrpSpPr>
          <p:grpSpPr bwMode="auto">
            <a:xfrm>
              <a:off x="929162" y="814088"/>
              <a:ext cx="3220684" cy="346248"/>
              <a:chOff x="1129363" y="979710"/>
              <a:chExt cx="3219918" cy="348192"/>
            </a:xfrm>
          </p:grpSpPr>
          <p:sp>
            <p:nvSpPr>
              <p:cNvPr id="11288" name="TextBox 108"/>
              <p:cNvSpPr txBox="1">
                <a:spLocks noChangeArrowheads="1"/>
              </p:cNvSpPr>
              <p:nvPr/>
            </p:nvSpPr>
            <p:spPr bwMode="auto">
              <a:xfrm>
                <a:off x="1129363" y="979710"/>
                <a:ext cx="1523230" cy="34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zh-CN" altLang="en-US" sz="2400">
                    <a:solidFill>
                      <a:prstClr val="black"/>
                    </a:solidFill>
                    <a:latin typeface="微软雅黑" panose="020B0503020204020204" pitchFamily="34" charset="-122"/>
                    <a:ea typeface="微软雅黑" panose="020B0503020204020204" pitchFamily="34" charset="-122"/>
                  </a:rPr>
                  <a:t>点击添加标题</a:t>
                </a:r>
                <a:endParaRPr lang="en-US" altLang="zh-CN" sz="2400">
                  <a:solidFill>
                    <a:prstClr val="black"/>
                  </a:solidFill>
                  <a:latin typeface="微软雅黑" panose="020B0503020204020204" pitchFamily="34" charset="-122"/>
                  <a:ea typeface="微软雅黑" panose="020B0503020204020204" pitchFamily="34" charset="-122"/>
                </a:endParaRPr>
              </a:p>
            </p:txBody>
          </p:sp>
          <p:sp>
            <p:nvSpPr>
              <p:cNvPr id="11289" name="矩形 109"/>
              <p:cNvSpPr>
                <a:spLocks noChangeArrowheads="1"/>
              </p:cNvSpPr>
              <p:nvPr/>
            </p:nvSpPr>
            <p:spPr bwMode="auto">
              <a:xfrm>
                <a:off x="2690267" y="1025877"/>
                <a:ext cx="1659014" cy="255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r>
                  <a:rPr lang="en-US" altLang="zh-CN" sz="1600">
                    <a:solidFill>
                      <a:prstClr val="black"/>
                    </a:solidFill>
                    <a:latin typeface="Arial" panose="020B0604020202020204" pitchFamily="34" charset="0"/>
                  </a:rPr>
                  <a:t>CLICK TO ADD TITLE</a:t>
                </a:r>
                <a:endParaRPr lang="zh-CN" altLang="en-US" sz="1600">
                  <a:solidFill>
                    <a:prstClr val="black"/>
                  </a:solidFill>
                  <a:latin typeface="Arial" panose="020B0604020202020204" pitchFamily="34" charset="0"/>
                </a:endParaRPr>
              </a:p>
            </p:txBody>
          </p:sp>
          <p:cxnSp>
            <p:nvCxnSpPr>
              <p:cNvPr id="82" name="直接连接符 81"/>
              <p:cNvCxnSpPr/>
              <p:nvPr/>
            </p:nvCxnSpPr>
            <p:spPr>
              <a:xfrm>
                <a:off x="2689240" y="1037181"/>
                <a:ext cx="0" cy="2538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1285" name="组合 76"/>
            <p:cNvGrpSpPr>
              <a:grpSpLocks/>
            </p:cNvGrpSpPr>
            <p:nvPr/>
          </p:nvGrpSpPr>
          <p:grpSpPr bwMode="auto">
            <a:xfrm>
              <a:off x="712883" y="871240"/>
              <a:ext cx="215800" cy="215800"/>
              <a:chOff x="515183" y="750888"/>
              <a:chExt cx="215800" cy="215800"/>
            </a:xfrm>
          </p:grpSpPr>
          <p:sp>
            <p:nvSpPr>
              <p:cNvPr id="78" name="椭圆 77"/>
              <p:cNvSpPr/>
              <p:nvPr/>
            </p:nvSpPr>
            <p:spPr>
              <a:xfrm flipH="1">
                <a:off x="515183" y="750888"/>
                <a:ext cx="215800" cy="215800"/>
              </a:xfrm>
              <a:prstGeom prst="ellipse">
                <a:avLst/>
              </a:prstGeom>
              <a:solidFill>
                <a:srgbClr val="C00000"/>
              </a:solidFill>
              <a:ln w="38100" cap="sq">
                <a:solidFill>
                  <a:srgbClr val="C8C6BD"/>
                </a:solidFill>
                <a:prstDash val="solid"/>
                <a:miter lim="800000"/>
              </a:ln>
              <a:effectLst>
                <a:outerShdw blurRad="63500" sx="102000" sy="102000" algn="ctr" rotWithShape="0">
                  <a:prstClr val="black">
                    <a:alpha val="40000"/>
                  </a:prstClr>
                </a:outerShdw>
              </a:effectLst>
              <a:scene3d>
                <a:camera prst="perspectiveFront" fov="5400000"/>
                <a:lightRig rig="threePt" dir="t">
                  <a:rot lat="0" lon="0" rev="2100000"/>
                </a:lightRig>
              </a:scene3d>
              <a:sp3d>
                <a:bevelT w="25400" h="12700" prst="hardEdge"/>
                <a:extrusionClr>
                  <a:srgbClr val="000000"/>
                </a:extrusion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79" name="Freeform 15"/>
              <p:cNvSpPr>
                <a:spLocks noEditPoints="1"/>
              </p:cNvSpPr>
              <p:nvPr/>
            </p:nvSpPr>
            <p:spPr bwMode="auto">
              <a:xfrm>
                <a:off x="568097" y="796563"/>
                <a:ext cx="109973" cy="124451"/>
              </a:xfrm>
              <a:custGeom>
                <a:avLst/>
                <a:gdLst>
                  <a:gd name="T0" fmla="*/ 219 w 423"/>
                  <a:gd name="T1" fmla="*/ 319 h 526"/>
                  <a:gd name="T2" fmla="*/ 204 w 423"/>
                  <a:gd name="T3" fmla="*/ 375 h 526"/>
                  <a:gd name="T4" fmla="*/ 217 w 423"/>
                  <a:gd name="T5" fmla="*/ 318 h 526"/>
                  <a:gd name="T6" fmla="*/ 184 w 423"/>
                  <a:gd name="T7" fmla="*/ 258 h 526"/>
                  <a:gd name="T8" fmla="*/ 192 w 423"/>
                  <a:gd name="T9" fmla="*/ 232 h 526"/>
                  <a:gd name="T10" fmla="*/ 210 w 423"/>
                  <a:gd name="T11" fmla="*/ 227 h 526"/>
                  <a:gd name="T12" fmla="*/ 204 w 423"/>
                  <a:gd name="T13" fmla="*/ 278 h 526"/>
                  <a:gd name="T14" fmla="*/ 219 w 423"/>
                  <a:gd name="T15" fmla="*/ 285 h 526"/>
                  <a:gd name="T16" fmla="*/ 210 w 423"/>
                  <a:gd name="T17" fmla="*/ 227 h 526"/>
                  <a:gd name="T18" fmla="*/ 212 w 423"/>
                  <a:gd name="T19" fmla="*/ 526 h 526"/>
                  <a:gd name="T20" fmla="*/ 180 w 423"/>
                  <a:gd name="T21" fmla="*/ 91 h 526"/>
                  <a:gd name="T22" fmla="*/ 115 w 423"/>
                  <a:gd name="T23" fmla="*/ 0 h 526"/>
                  <a:gd name="T24" fmla="*/ 164 w 423"/>
                  <a:gd name="T25" fmla="*/ 0 h 526"/>
                  <a:gd name="T26" fmla="*/ 212 w 423"/>
                  <a:gd name="T27" fmla="*/ 0 h 526"/>
                  <a:gd name="T28" fmla="*/ 259 w 423"/>
                  <a:gd name="T29" fmla="*/ 0 h 526"/>
                  <a:gd name="T30" fmla="*/ 308 w 423"/>
                  <a:gd name="T31" fmla="*/ 0 h 526"/>
                  <a:gd name="T32" fmla="*/ 423 w 423"/>
                  <a:gd name="T33" fmla="*/ 397 h 526"/>
                  <a:gd name="T34" fmla="*/ 231 w 423"/>
                  <a:gd name="T35" fmla="*/ 291 h 526"/>
                  <a:gd name="T36" fmla="*/ 248 w 423"/>
                  <a:gd name="T37" fmla="*/ 241 h 526"/>
                  <a:gd name="T38" fmla="*/ 262 w 423"/>
                  <a:gd name="T39" fmla="*/ 219 h 526"/>
                  <a:gd name="T40" fmla="*/ 231 w 423"/>
                  <a:gd name="T41" fmla="*/ 182 h 526"/>
                  <a:gd name="T42" fmla="*/ 219 w 423"/>
                  <a:gd name="T43" fmla="*/ 204 h 526"/>
                  <a:gd name="T44" fmla="*/ 204 w 423"/>
                  <a:gd name="T45" fmla="*/ 204 h 526"/>
                  <a:gd name="T46" fmla="*/ 192 w 423"/>
                  <a:gd name="T47" fmla="*/ 182 h 526"/>
                  <a:gd name="T48" fmla="*/ 171 w 423"/>
                  <a:gd name="T49" fmla="*/ 219 h 526"/>
                  <a:gd name="T50" fmla="*/ 170 w 423"/>
                  <a:gd name="T51" fmla="*/ 290 h 526"/>
                  <a:gd name="T52" fmla="*/ 192 w 423"/>
                  <a:gd name="T53" fmla="*/ 373 h 526"/>
                  <a:gd name="T54" fmla="*/ 165 w 423"/>
                  <a:gd name="T55" fmla="*/ 357 h 526"/>
                  <a:gd name="T56" fmla="*/ 172 w 423"/>
                  <a:gd name="T57" fmla="*/ 391 h 526"/>
                  <a:gd name="T58" fmla="*/ 192 w 423"/>
                  <a:gd name="T59" fmla="*/ 421 h 526"/>
                  <a:gd name="T60" fmla="*/ 204 w 423"/>
                  <a:gd name="T61" fmla="*/ 399 h 526"/>
                  <a:gd name="T62" fmla="*/ 219 w 423"/>
                  <a:gd name="T63" fmla="*/ 421 h 526"/>
                  <a:gd name="T64" fmla="*/ 231 w 423"/>
                  <a:gd name="T65" fmla="*/ 395 h 526"/>
                  <a:gd name="T66" fmla="*/ 269 w 423"/>
                  <a:gd name="T67" fmla="*/ 352 h 526"/>
                  <a:gd name="T68" fmla="*/ 231 w 423"/>
                  <a:gd name="T69" fmla="*/ 326 h 526"/>
                  <a:gd name="T70" fmla="*/ 235 w 423"/>
                  <a:gd name="T71" fmla="*/ 364 h 526"/>
                  <a:gd name="T72" fmla="*/ 231 w 423"/>
                  <a:gd name="T73" fmla="*/ 3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23" h="526">
                    <a:moveTo>
                      <a:pt x="217" y="318"/>
                    </a:moveTo>
                    <a:cubicBezTo>
                      <a:pt x="218" y="319"/>
                      <a:pt x="218" y="319"/>
                      <a:pt x="219" y="319"/>
                    </a:cubicBezTo>
                    <a:cubicBezTo>
                      <a:pt x="219" y="374"/>
                      <a:pt x="219" y="374"/>
                      <a:pt x="219" y="374"/>
                    </a:cubicBezTo>
                    <a:cubicBezTo>
                      <a:pt x="214" y="375"/>
                      <a:pt x="209" y="376"/>
                      <a:pt x="204" y="375"/>
                    </a:cubicBezTo>
                    <a:cubicBezTo>
                      <a:pt x="204" y="312"/>
                      <a:pt x="204" y="312"/>
                      <a:pt x="204" y="312"/>
                    </a:cubicBezTo>
                    <a:cubicBezTo>
                      <a:pt x="208" y="314"/>
                      <a:pt x="213" y="316"/>
                      <a:pt x="217" y="318"/>
                    </a:cubicBezTo>
                    <a:close/>
                    <a:moveTo>
                      <a:pt x="188" y="235"/>
                    </a:moveTo>
                    <a:cubicBezTo>
                      <a:pt x="184" y="240"/>
                      <a:pt x="181" y="249"/>
                      <a:pt x="184" y="258"/>
                    </a:cubicBezTo>
                    <a:cubicBezTo>
                      <a:pt x="185" y="263"/>
                      <a:pt x="188" y="267"/>
                      <a:pt x="192" y="270"/>
                    </a:cubicBezTo>
                    <a:cubicBezTo>
                      <a:pt x="192" y="232"/>
                      <a:pt x="192" y="232"/>
                      <a:pt x="192" y="232"/>
                    </a:cubicBezTo>
                    <a:cubicBezTo>
                      <a:pt x="191" y="233"/>
                      <a:pt x="189" y="234"/>
                      <a:pt x="188" y="235"/>
                    </a:cubicBezTo>
                    <a:close/>
                    <a:moveTo>
                      <a:pt x="210" y="227"/>
                    </a:moveTo>
                    <a:cubicBezTo>
                      <a:pt x="208" y="227"/>
                      <a:pt x="206" y="227"/>
                      <a:pt x="204" y="227"/>
                    </a:cubicBezTo>
                    <a:cubicBezTo>
                      <a:pt x="204" y="278"/>
                      <a:pt x="204" y="278"/>
                      <a:pt x="204" y="278"/>
                    </a:cubicBezTo>
                    <a:cubicBezTo>
                      <a:pt x="209" y="280"/>
                      <a:pt x="213" y="282"/>
                      <a:pt x="218" y="284"/>
                    </a:cubicBezTo>
                    <a:cubicBezTo>
                      <a:pt x="218" y="285"/>
                      <a:pt x="219" y="285"/>
                      <a:pt x="219" y="285"/>
                    </a:cubicBezTo>
                    <a:cubicBezTo>
                      <a:pt x="219" y="227"/>
                      <a:pt x="219" y="227"/>
                      <a:pt x="219" y="227"/>
                    </a:cubicBezTo>
                    <a:cubicBezTo>
                      <a:pt x="216" y="227"/>
                      <a:pt x="213" y="227"/>
                      <a:pt x="210" y="227"/>
                    </a:cubicBezTo>
                    <a:close/>
                    <a:moveTo>
                      <a:pt x="423" y="397"/>
                    </a:moveTo>
                    <a:cubicBezTo>
                      <a:pt x="423" y="514"/>
                      <a:pt x="328" y="526"/>
                      <a:pt x="212" y="526"/>
                    </a:cubicBezTo>
                    <a:cubicBezTo>
                      <a:pt x="95" y="526"/>
                      <a:pt x="0" y="514"/>
                      <a:pt x="0" y="397"/>
                    </a:cubicBezTo>
                    <a:cubicBezTo>
                      <a:pt x="0" y="291"/>
                      <a:pt x="79" y="121"/>
                      <a:pt x="180" y="91"/>
                    </a:cubicBezTo>
                    <a:cubicBezTo>
                      <a:pt x="143" y="78"/>
                      <a:pt x="115" y="42"/>
                      <a:pt x="115" y="0"/>
                    </a:cubicBezTo>
                    <a:cubicBezTo>
                      <a:pt x="115" y="0"/>
                      <a:pt x="115" y="0"/>
                      <a:pt x="115" y="0"/>
                    </a:cubicBezTo>
                    <a:cubicBezTo>
                      <a:pt x="122" y="4"/>
                      <a:pt x="131" y="6"/>
                      <a:pt x="140" y="6"/>
                    </a:cubicBezTo>
                    <a:cubicBezTo>
                      <a:pt x="149" y="6"/>
                      <a:pt x="157" y="4"/>
                      <a:pt x="164" y="0"/>
                    </a:cubicBezTo>
                    <a:cubicBezTo>
                      <a:pt x="170" y="4"/>
                      <a:pt x="179" y="6"/>
                      <a:pt x="188" y="6"/>
                    </a:cubicBezTo>
                    <a:cubicBezTo>
                      <a:pt x="197" y="6"/>
                      <a:pt x="205" y="4"/>
                      <a:pt x="212" y="0"/>
                    </a:cubicBezTo>
                    <a:cubicBezTo>
                      <a:pt x="218" y="4"/>
                      <a:pt x="226" y="6"/>
                      <a:pt x="235" y="6"/>
                    </a:cubicBezTo>
                    <a:cubicBezTo>
                      <a:pt x="244" y="6"/>
                      <a:pt x="253" y="4"/>
                      <a:pt x="259" y="0"/>
                    </a:cubicBezTo>
                    <a:cubicBezTo>
                      <a:pt x="266" y="4"/>
                      <a:pt x="274" y="6"/>
                      <a:pt x="283" y="6"/>
                    </a:cubicBezTo>
                    <a:cubicBezTo>
                      <a:pt x="292" y="6"/>
                      <a:pt x="301" y="4"/>
                      <a:pt x="308" y="0"/>
                    </a:cubicBezTo>
                    <a:cubicBezTo>
                      <a:pt x="308" y="42"/>
                      <a:pt x="280" y="78"/>
                      <a:pt x="243" y="91"/>
                    </a:cubicBezTo>
                    <a:cubicBezTo>
                      <a:pt x="344" y="121"/>
                      <a:pt x="423" y="291"/>
                      <a:pt x="423" y="397"/>
                    </a:cubicBezTo>
                    <a:close/>
                    <a:moveTo>
                      <a:pt x="267" y="325"/>
                    </a:moveTo>
                    <a:cubicBezTo>
                      <a:pt x="261" y="308"/>
                      <a:pt x="247" y="299"/>
                      <a:pt x="231" y="291"/>
                    </a:cubicBezTo>
                    <a:cubicBezTo>
                      <a:pt x="231" y="230"/>
                      <a:pt x="231" y="230"/>
                      <a:pt x="231" y="230"/>
                    </a:cubicBezTo>
                    <a:cubicBezTo>
                      <a:pt x="237" y="233"/>
                      <a:pt x="243" y="237"/>
                      <a:pt x="248" y="241"/>
                    </a:cubicBezTo>
                    <a:cubicBezTo>
                      <a:pt x="250" y="242"/>
                      <a:pt x="251" y="243"/>
                      <a:pt x="253" y="244"/>
                    </a:cubicBezTo>
                    <a:cubicBezTo>
                      <a:pt x="256" y="235"/>
                      <a:pt x="259" y="227"/>
                      <a:pt x="262" y="219"/>
                    </a:cubicBezTo>
                    <a:cubicBezTo>
                      <a:pt x="253" y="213"/>
                      <a:pt x="243" y="208"/>
                      <a:pt x="231" y="205"/>
                    </a:cubicBezTo>
                    <a:cubicBezTo>
                      <a:pt x="231" y="182"/>
                      <a:pt x="231" y="182"/>
                      <a:pt x="231" y="182"/>
                    </a:cubicBezTo>
                    <a:cubicBezTo>
                      <a:pt x="219" y="182"/>
                      <a:pt x="219" y="182"/>
                      <a:pt x="219" y="182"/>
                    </a:cubicBezTo>
                    <a:cubicBezTo>
                      <a:pt x="219" y="204"/>
                      <a:pt x="219" y="204"/>
                      <a:pt x="219" y="204"/>
                    </a:cubicBezTo>
                    <a:cubicBezTo>
                      <a:pt x="215" y="204"/>
                      <a:pt x="212" y="204"/>
                      <a:pt x="207" y="204"/>
                    </a:cubicBezTo>
                    <a:cubicBezTo>
                      <a:pt x="206" y="204"/>
                      <a:pt x="205" y="204"/>
                      <a:pt x="204" y="204"/>
                    </a:cubicBezTo>
                    <a:cubicBezTo>
                      <a:pt x="204" y="182"/>
                      <a:pt x="204" y="182"/>
                      <a:pt x="204" y="182"/>
                    </a:cubicBezTo>
                    <a:cubicBezTo>
                      <a:pt x="192" y="182"/>
                      <a:pt x="192" y="182"/>
                      <a:pt x="192" y="182"/>
                    </a:cubicBezTo>
                    <a:cubicBezTo>
                      <a:pt x="192" y="207"/>
                      <a:pt x="192" y="207"/>
                      <a:pt x="192" y="207"/>
                    </a:cubicBezTo>
                    <a:cubicBezTo>
                      <a:pt x="184" y="209"/>
                      <a:pt x="177" y="214"/>
                      <a:pt x="171" y="219"/>
                    </a:cubicBezTo>
                    <a:cubicBezTo>
                      <a:pt x="163" y="227"/>
                      <a:pt x="156" y="238"/>
                      <a:pt x="156" y="254"/>
                    </a:cubicBezTo>
                    <a:cubicBezTo>
                      <a:pt x="156" y="270"/>
                      <a:pt x="161" y="281"/>
                      <a:pt x="170" y="290"/>
                    </a:cubicBezTo>
                    <a:cubicBezTo>
                      <a:pt x="177" y="296"/>
                      <a:pt x="184" y="301"/>
                      <a:pt x="192" y="305"/>
                    </a:cubicBezTo>
                    <a:cubicBezTo>
                      <a:pt x="192" y="373"/>
                      <a:pt x="192" y="373"/>
                      <a:pt x="192" y="373"/>
                    </a:cubicBezTo>
                    <a:cubicBezTo>
                      <a:pt x="183" y="370"/>
                      <a:pt x="176" y="364"/>
                      <a:pt x="169" y="359"/>
                    </a:cubicBezTo>
                    <a:cubicBezTo>
                      <a:pt x="168" y="358"/>
                      <a:pt x="167" y="357"/>
                      <a:pt x="165" y="357"/>
                    </a:cubicBezTo>
                    <a:cubicBezTo>
                      <a:pt x="161" y="365"/>
                      <a:pt x="157" y="373"/>
                      <a:pt x="153" y="381"/>
                    </a:cubicBezTo>
                    <a:cubicBezTo>
                      <a:pt x="159" y="385"/>
                      <a:pt x="165" y="388"/>
                      <a:pt x="172" y="391"/>
                    </a:cubicBezTo>
                    <a:cubicBezTo>
                      <a:pt x="178" y="394"/>
                      <a:pt x="185" y="396"/>
                      <a:pt x="192" y="397"/>
                    </a:cubicBezTo>
                    <a:cubicBezTo>
                      <a:pt x="192" y="421"/>
                      <a:pt x="192" y="421"/>
                      <a:pt x="192" y="421"/>
                    </a:cubicBezTo>
                    <a:cubicBezTo>
                      <a:pt x="204" y="421"/>
                      <a:pt x="204" y="421"/>
                      <a:pt x="204" y="421"/>
                    </a:cubicBezTo>
                    <a:cubicBezTo>
                      <a:pt x="204" y="399"/>
                      <a:pt x="204" y="399"/>
                      <a:pt x="204" y="399"/>
                    </a:cubicBezTo>
                    <a:cubicBezTo>
                      <a:pt x="209" y="399"/>
                      <a:pt x="214" y="398"/>
                      <a:pt x="219" y="398"/>
                    </a:cubicBezTo>
                    <a:cubicBezTo>
                      <a:pt x="219" y="421"/>
                      <a:pt x="219" y="421"/>
                      <a:pt x="219" y="421"/>
                    </a:cubicBezTo>
                    <a:cubicBezTo>
                      <a:pt x="231" y="421"/>
                      <a:pt x="231" y="421"/>
                      <a:pt x="231" y="421"/>
                    </a:cubicBezTo>
                    <a:cubicBezTo>
                      <a:pt x="231" y="395"/>
                      <a:pt x="231" y="395"/>
                      <a:pt x="231" y="395"/>
                    </a:cubicBezTo>
                    <a:cubicBezTo>
                      <a:pt x="236" y="393"/>
                      <a:pt x="241" y="391"/>
                      <a:pt x="245" y="388"/>
                    </a:cubicBezTo>
                    <a:cubicBezTo>
                      <a:pt x="257" y="381"/>
                      <a:pt x="266" y="369"/>
                      <a:pt x="269" y="352"/>
                    </a:cubicBezTo>
                    <a:cubicBezTo>
                      <a:pt x="271" y="343"/>
                      <a:pt x="270" y="333"/>
                      <a:pt x="267" y="325"/>
                    </a:cubicBezTo>
                    <a:close/>
                    <a:moveTo>
                      <a:pt x="231" y="326"/>
                    </a:moveTo>
                    <a:cubicBezTo>
                      <a:pt x="231" y="368"/>
                      <a:pt x="231" y="368"/>
                      <a:pt x="231" y="368"/>
                    </a:cubicBezTo>
                    <a:cubicBezTo>
                      <a:pt x="232" y="367"/>
                      <a:pt x="234" y="365"/>
                      <a:pt x="235" y="364"/>
                    </a:cubicBezTo>
                    <a:cubicBezTo>
                      <a:pt x="239" y="359"/>
                      <a:pt x="242" y="352"/>
                      <a:pt x="241" y="344"/>
                    </a:cubicBezTo>
                    <a:cubicBezTo>
                      <a:pt x="241" y="336"/>
                      <a:pt x="236" y="330"/>
                      <a:pt x="231" y="326"/>
                    </a:cubicBezTo>
                    <a:close/>
                  </a:path>
                </a:pathLst>
              </a:custGeom>
              <a:solidFill>
                <a:schemeClr val="bg1"/>
              </a:solidFill>
              <a:ln w="3175">
                <a:noFill/>
              </a:ln>
              <a:effectLst>
                <a:reflection blurRad="6350" stA="30000" endPos="10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grpSp>
      </p:grpSp>
      <p:sp>
        <p:nvSpPr>
          <p:cNvPr id="86" name="Text Box 11"/>
          <p:cNvSpPr txBox="1">
            <a:spLocks noChangeArrowheads="1"/>
          </p:cNvSpPr>
          <p:nvPr/>
        </p:nvSpPr>
        <p:spPr bwMode="auto">
          <a:xfrm>
            <a:off x="6403145" y="6363612"/>
            <a:ext cx="4806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defRPr/>
            </a:pPr>
            <a:r>
              <a:rPr lang="en-US" altLang="zh-CN" sz="1600" dirty="0">
                <a:solidFill>
                  <a:prstClr val="black">
                    <a:lumMod val="75000"/>
                    <a:lumOff val="25000"/>
                  </a:prstClr>
                </a:solidFill>
                <a:latin typeface="微软雅黑" pitchFamily="34" charset="-122"/>
                <a:ea typeface="微软雅黑" pitchFamily="34" charset="-122"/>
              </a:rPr>
              <a:t> </a:t>
            </a:r>
            <a:endParaRPr lang="zh-CN" altLang="en-US" sz="1600" dirty="0">
              <a:solidFill>
                <a:prstClr val="black">
                  <a:lumMod val="75000"/>
                  <a:lumOff val="25000"/>
                </a:prstClr>
              </a:solidFill>
              <a:latin typeface="微软雅黑" pitchFamily="34" charset="-122"/>
              <a:ea typeface="微软雅黑" pitchFamily="34" charset="-122"/>
            </a:endParaRPr>
          </a:p>
        </p:txBody>
      </p:sp>
      <p:grpSp>
        <p:nvGrpSpPr>
          <p:cNvPr id="87" name="组合 86"/>
          <p:cNvGrpSpPr>
            <a:grpSpLocks noChangeAspect="1"/>
          </p:cNvGrpSpPr>
          <p:nvPr/>
        </p:nvGrpSpPr>
        <p:grpSpPr>
          <a:xfrm>
            <a:off x="11272876" y="6423383"/>
            <a:ext cx="312251" cy="312292"/>
            <a:chOff x="-5821363" y="4260850"/>
            <a:chExt cx="1368425" cy="1368425"/>
          </a:xfrm>
        </p:grpSpPr>
        <p:sp>
          <p:nvSpPr>
            <p:cNvPr id="88" name="Freeform 52"/>
            <p:cNvSpPr>
              <a:spLocks/>
            </p:cNvSpPr>
            <p:nvPr/>
          </p:nvSpPr>
          <p:spPr bwMode="auto">
            <a:xfrm flipH="1">
              <a:off x="-5821363" y="4260850"/>
              <a:ext cx="1368425" cy="1368425"/>
            </a:xfrm>
            <a:custGeom>
              <a:avLst/>
              <a:gdLst>
                <a:gd name="T0" fmla="*/ 528 w 528"/>
                <a:gd name="T1" fmla="*/ 488 h 528"/>
                <a:gd name="T2" fmla="*/ 488 w 528"/>
                <a:gd name="T3" fmla="*/ 528 h 528"/>
                <a:gd name="T4" fmla="*/ 40 w 528"/>
                <a:gd name="T5" fmla="*/ 528 h 528"/>
                <a:gd name="T6" fmla="*/ 0 w 528"/>
                <a:gd name="T7" fmla="*/ 488 h 528"/>
                <a:gd name="T8" fmla="*/ 0 w 528"/>
                <a:gd name="T9" fmla="*/ 40 h 528"/>
                <a:gd name="T10" fmla="*/ 40 w 528"/>
                <a:gd name="T11" fmla="*/ 0 h 528"/>
                <a:gd name="T12" fmla="*/ 488 w 528"/>
                <a:gd name="T13" fmla="*/ 0 h 528"/>
                <a:gd name="T14" fmla="*/ 528 w 528"/>
                <a:gd name="T15" fmla="*/ 40 h 528"/>
                <a:gd name="T16" fmla="*/ 528 w 528"/>
                <a:gd name="T17" fmla="*/ 488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8" h="528">
                  <a:moveTo>
                    <a:pt x="528" y="488"/>
                  </a:moveTo>
                  <a:cubicBezTo>
                    <a:pt x="528" y="510"/>
                    <a:pt x="510" y="528"/>
                    <a:pt x="488" y="528"/>
                  </a:cubicBezTo>
                  <a:cubicBezTo>
                    <a:pt x="40" y="528"/>
                    <a:pt x="40" y="528"/>
                    <a:pt x="40" y="528"/>
                  </a:cubicBezTo>
                  <a:cubicBezTo>
                    <a:pt x="18" y="528"/>
                    <a:pt x="0" y="510"/>
                    <a:pt x="0" y="488"/>
                  </a:cubicBezTo>
                  <a:cubicBezTo>
                    <a:pt x="0" y="40"/>
                    <a:pt x="0" y="40"/>
                    <a:pt x="0" y="40"/>
                  </a:cubicBezTo>
                  <a:cubicBezTo>
                    <a:pt x="0" y="18"/>
                    <a:pt x="18" y="0"/>
                    <a:pt x="40" y="0"/>
                  </a:cubicBezTo>
                  <a:cubicBezTo>
                    <a:pt x="488" y="0"/>
                    <a:pt x="488" y="0"/>
                    <a:pt x="488" y="0"/>
                  </a:cubicBezTo>
                  <a:cubicBezTo>
                    <a:pt x="510" y="0"/>
                    <a:pt x="528" y="18"/>
                    <a:pt x="528" y="40"/>
                  </a:cubicBezTo>
                  <a:cubicBezTo>
                    <a:pt x="528" y="488"/>
                    <a:pt x="528" y="488"/>
                    <a:pt x="528" y="488"/>
                  </a:cubicBezTo>
                </a:path>
              </a:pathLst>
            </a:custGeom>
            <a:solidFill>
              <a:schemeClr val="tx1">
                <a:lumMod val="50000"/>
                <a:lumOff val="50000"/>
              </a:schemeClr>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89" name="Freeform 53"/>
            <p:cNvSpPr>
              <a:spLocks/>
            </p:cNvSpPr>
            <p:nvPr/>
          </p:nvSpPr>
          <p:spPr bwMode="auto">
            <a:xfrm flipH="1">
              <a:off x="-5334001" y="4591050"/>
              <a:ext cx="881063" cy="1038225"/>
            </a:xfrm>
            <a:custGeom>
              <a:avLst/>
              <a:gdLst>
                <a:gd name="T0" fmla="*/ 270 w 340"/>
                <a:gd name="T1" fmla="*/ 0 h 401"/>
                <a:gd name="T2" fmla="*/ 204 w 340"/>
                <a:gd name="T3" fmla="*/ 16 h 401"/>
                <a:gd name="T4" fmla="*/ 0 w 340"/>
                <a:gd name="T5" fmla="*/ 220 h 401"/>
                <a:gd name="T6" fmla="*/ 0 w 340"/>
                <a:gd name="T7" fmla="*/ 361 h 401"/>
                <a:gd name="T8" fmla="*/ 40 w 340"/>
                <a:gd name="T9" fmla="*/ 401 h 401"/>
                <a:gd name="T10" fmla="*/ 141 w 340"/>
                <a:gd name="T11" fmla="*/ 401 h 401"/>
                <a:gd name="T12" fmla="*/ 317 w 340"/>
                <a:gd name="T13" fmla="*/ 226 h 401"/>
                <a:gd name="T14" fmla="*/ 272 w 340"/>
                <a:gd name="T15" fmla="*/ 142 h 401"/>
                <a:gd name="T16" fmla="*/ 340 w 340"/>
                <a:gd name="T17" fmla="*/ 73 h 401"/>
                <a:gd name="T18" fmla="*/ 270 w 340"/>
                <a:gd name="T19" fmla="*/ 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0" h="401">
                  <a:moveTo>
                    <a:pt x="270" y="0"/>
                  </a:moveTo>
                  <a:cubicBezTo>
                    <a:pt x="204" y="16"/>
                    <a:pt x="204" y="16"/>
                    <a:pt x="204" y="16"/>
                  </a:cubicBezTo>
                  <a:cubicBezTo>
                    <a:pt x="0" y="220"/>
                    <a:pt x="0" y="220"/>
                    <a:pt x="0" y="220"/>
                  </a:cubicBezTo>
                  <a:cubicBezTo>
                    <a:pt x="0" y="361"/>
                    <a:pt x="0" y="361"/>
                    <a:pt x="0" y="361"/>
                  </a:cubicBezTo>
                  <a:cubicBezTo>
                    <a:pt x="0" y="383"/>
                    <a:pt x="18" y="401"/>
                    <a:pt x="40" y="401"/>
                  </a:cubicBezTo>
                  <a:cubicBezTo>
                    <a:pt x="141" y="401"/>
                    <a:pt x="141" y="401"/>
                    <a:pt x="141" y="401"/>
                  </a:cubicBezTo>
                  <a:cubicBezTo>
                    <a:pt x="317" y="226"/>
                    <a:pt x="317" y="226"/>
                    <a:pt x="317" y="226"/>
                  </a:cubicBezTo>
                  <a:cubicBezTo>
                    <a:pt x="272" y="142"/>
                    <a:pt x="272" y="142"/>
                    <a:pt x="272" y="142"/>
                  </a:cubicBezTo>
                  <a:cubicBezTo>
                    <a:pt x="340" y="73"/>
                    <a:pt x="340" y="73"/>
                    <a:pt x="340" y="73"/>
                  </a:cubicBezTo>
                  <a:cubicBezTo>
                    <a:pt x="270" y="0"/>
                    <a:pt x="270" y="0"/>
                    <a:pt x="270" y="0"/>
                  </a:cubicBezTo>
                </a:path>
              </a:pathLst>
            </a:custGeom>
            <a:solidFill>
              <a:schemeClr val="tx1">
                <a:lumMod val="65000"/>
                <a:lumOff val="35000"/>
                <a:alpha val="66000"/>
              </a:schemeClr>
            </a:solidFill>
            <a:ln>
              <a:noFill/>
            </a:ln>
            <a:extLst/>
          </p:spPr>
          <p:txBody>
            <a:bodyPr/>
            <a:lstStyle/>
            <a:p>
              <a:endParaRPr lang="zh-CN" altLang="en-US" sz="2400">
                <a:solidFill>
                  <a:prstClr val="black"/>
                </a:solidFill>
              </a:endParaRPr>
            </a:p>
          </p:txBody>
        </p:sp>
        <p:sp>
          <p:nvSpPr>
            <p:cNvPr id="90" name="Freeform 54"/>
            <p:cNvSpPr>
              <a:spLocks/>
            </p:cNvSpPr>
            <p:nvPr/>
          </p:nvSpPr>
          <p:spPr bwMode="auto">
            <a:xfrm flipH="1">
              <a:off x="-5334001" y="4572000"/>
              <a:ext cx="414338" cy="207963"/>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Freeform 55"/>
            <p:cNvSpPr>
              <a:spLocks/>
            </p:cNvSpPr>
            <p:nvPr/>
          </p:nvSpPr>
          <p:spPr bwMode="auto">
            <a:xfrm flipH="1">
              <a:off x="-5334001" y="4821238"/>
              <a:ext cx="414338" cy="414338"/>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Freeform 56"/>
            <p:cNvSpPr>
              <a:spLocks/>
            </p:cNvSpPr>
            <p:nvPr/>
          </p:nvSpPr>
          <p:spPr bwMode="auto">
            <a:xfrm flipH="1">
              <a:off x="-5168901" y="4675188"/>
              <a:ext cx="84138" cy="146050"/>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39889455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400"/>
                                        <p:tgtEl>
                                          <p:spTgt spid="54"/>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400"/>
                                        <p:tgtEl>
                                          <p:spTgt spid="5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400"/>
                                        <p:tgtEl>
                                          <p:spTgt spid="58"/>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400"/>
                                        <p:tgtEl>
                                          <p:spTgt spid="60"/>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400"/>
                                        <p:tgtEl>
                                          <p:spTgt spid="62"/>
                                        </p:tgtEl>
                                      </p:cBhvr>
                                    </p:animEffect>
                                  </p:childTnLst>
                                </p:cTn>
                              </p:par>
                              <p:par>
                                <p:cTn id="20" presetID="22" presetClass="entr" presetSubtype="1" fill="hold" nodeType="withEffect">
                                  <p:stCondLst>
                                    <p:cond delay="750"/>
                                  </p:stCondLst>
                                  <p:childTnLst>
                                    <p:set>
                                      <p:cBhvr>
                                        <p:cTn id="21" dur="1" fill="hold">
                                          <p:stCondLst>
                                            <p:cond delay="0"/>
                                          </p:stCondLst>
                                        </p:cTn>
                                        <p:tgtEl>
                                          <p:spTgt spid="53"/>
                                        </p:tgtEl>
                                        <p:attrNameLst>
                                          <p:attrName>style.visibility</p:attrName>
                                        </p:attrNameLst>
                                      </p:cBhvr>
                                      <p:to>
                                        <p:strVal val="visible"/>
                                      </p:to>
                                    </p:set>
                                    <p:animEffect transition="in" filter="wipe(up)">
                                      <p:cBhvr>
                                        <p:cTn id="22" dur="300"/>
                                        <p:tgtEl>
                                          <p:spTgt spid="53"/>
                                        </p:tgtEl>
                                      </p:cBhvr>
                                    </p:animEffect>
                                  </p:childTnLst>
                                </p:cTn>
                              </p:par>
                              <p:par>
                                <p:cTn id="23" presetID="22" presetClass="entr" presetSubtype="1" fill="hold" nodeType="withEffect">
                                  <p:stCondLst>
                                    <p:cond delay="1000"/>
                                  </p:stCondLst>
                                  <p:childTnLst>
                                    <p:set>
                                      <p:cBhvr>
                                        <p:cTn id="24" dur="1" fill="hold">
                                          <p:stCondLst>
                                            <p:cond delay="0"/>
                                          </p:stCondLst>
                                        </p:cTn>
                                        <p:tgtEl>
                                          <p:spTgt spid="55"/>
                                        </p:tgtEl>
                                        <p:attrNameLst>
                                          <p:attrName>style.visibility</p:attrName>
                                        </p:attrNameLst>
                                      </p:cBhvr>
                                      <p:to>
                                        <p:strVal val="visible"/>
                                      </p:to>
                                    </p:set>
                                    <p:animEffect transition="in" filter="wipe(up)">
                                      <p:cBhvr>
                                        <p:cTn id="25" dur="300"/>
                                        <p:tgtEl>
                                          <p:spTgt spid="55"/>
                                        </p:tgtEl>
                                      </p:cBhvr>
                                    </p:animEffect>
                                  </p:childTnLst>
                                </p:cTn>
                              </p:par>
                              <p:par>
                                <p:cTn id="26" presetID="22" presetClass="entr" presetSubtype="1" fill="hold" nodeType="withEffect">
                                  <p:stCondLst>
                                    <p:cond delay="1250"/>
                                  </p:stCondLst>
                                  <p:childTnLst>
                                    <p:set>
                                      <p:cBhvr>
                                        <p:cTn id="27" dur="1" fill="hold">
                                          <p:stCondLst>
                                            <p:cond delay="0"/>
                                          </p:stCondLst>
                                        </p:cTn>
                                        <p:tgtEl>
                                          <p:spTgt spid="57"/>
                                        </p:tgtEl>
                                        <p:attrNameLst>
                                          <p:attrName>style.visibility</p:attrName>
                                        </p:attrNameLst>
                                      </p:cBhvr>
                                      <p:to>
                                        <p:strVal val="visible"/>
                                      </p:to>
                                    </p:set>
                                    <p:animEffect transition="in" filter="wipe(up)">
                                      <p:cBhvr>
                                        <p:cTn id="28" dur="300"/>
                                        <p:tgtEl>
                                          <p:spTgt spid="57"/>
                                        </p:tgtEl>
                                      </p:cBhvr>
                                    </p:animEffect>
                                  </p:childTnLst>
                                </p:cTn>
                              </p:par>
                              <p:par>
                                <p:cTn id="29" presetID="22" presetClass="entr" presetSubtype="1" fill="hold" nodeType="withEffect">
                                  <p:stCondLst>
                                    <p:cond delay="1500"/>
                                  </p:stCondLst>
                                  <p:childTnLst>
                                    <p:set>
                                      <p:cBhvr>
                                        <p:cTn id="30" dur="1" fill="hold">
                                          <p:stCondLst>
                                            <p:cond delay="0"/>
                                          </p:stCondLst>
                                        </p:cTn>
                                        <p:tgtEl>
                                          <p:spTgt spid="59"/>
                                        </p:tgtEl>
                                        <p:attrNameLst>
                                          <p:attrName>style.visibility</p:attrName>
                                        </p:attrNameLst>
                                      </p:cBhvr>
                                      <p:to>
                                        <p:strVal val="visible"/>
                                      </p:to>
                                    </p:set>
                                    <p:animEffect transition="in" filter="wipe(up)">
                                      <p:cBhvr>
                                        <p:cTn id="31" dur="300"/>
                                        <p:tgtEl>
                                          <p:spTgt spid="59"/>
                                        </p:tgtEl>
                                      </p:cBhvr>
                                    </p:animEffect>
                                  </p:childTnLst>
                                </p:cTn>
                              </p:par>
                              <p:par>
                                <p:cTn id="32" presetID="22" presetClass="entr" presetSubtype="1" fill="hold" nodeType="withEffect">
                                  <p:stCondLst>
                                    <p:cond delay="1750"/>
                                  </p:stCondLst>
                                  <p:childTnLst>
                                    <p:set>
                                      <p:cBhvr>
                                        <p:cTn id="33" dur="1" fill="hold">
                                          <p:stCondLst>
                                            <p:cond delay="0"/>
                                          </p:stCondLst>
                                        </p:cTn>
                                        <p:tgtEl>
                                          <p:spTgt spid="61"/>
                                        </p:tgtEl>
                                        <p:attrNameLst>
                                          <p:attrName>style.visibility</p:attrName>
                                        </p:attrNameLst>
                                      </p:cBhvr>
                                      <p:to>
                                        <p:strVal val="visible"/>
                                      </p:to>
                                    </p:set>
                                    <p:animEffect transition="in" filter="wipe(up)">
                                      <p:cBhvr>
                                        <p:cTn id="34" dur="300"/>
                                        <p:tgtEl>
                                          <p:spTgt spid="61"/>
                                        </p:tgtEl>
                                      </p:cBhvr>
                                    </p:animEffect>
                                  </p:childTnLst>
                                </p:cTn>
                              </p:par>
                              <p:par>
                                <p:cTn id="35" presetID="10" presetClass="entr" presetSubtype="0" fill="hold" nodeType="withEffect">
                                  <p:stCondLst>
                                    <p:cond delay="1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400"/>
                                        <p:tgtEl>
                                          <p:spTgt spid="43"/>
                                        </p:tgtEl>
                                      </p:cBhvr>
                                    </p:animEffect>
                                  </p:childTnLst>
                                </p:cTn>
                              </p:par>
                              <p:par>
                                <p:cTn id="38" presetID="10" presetClass="entr" presetSubtype="0" fill="hold" nodeType="withEffect">
                                  <p:stCondLst>
                                    <p:cond delay="125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400"/>
                                        <p:tgtEl>
                                          <p:spTgt spid="32"/>
                                        </p:tgtEl>
                                      </p:cBhvr>
                                    </p:animEffect>
                                  </p:childTnLst>
                                </p:cTn>
                              </p:par>
                              <p:par>
                                <p:cTn id="41" presetID="10" presetClass="entr" presetSubtype="0" fill="hold" nodeType="withEffect">
                                  <p:stCondLst>
                                    <p:cond delay="150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400"/>
                                        <p:tgtEl>
                                          <p:spTgt spid="22"/>
                                        </p:tgtEl>
                                      </p:cBhvr>
                                    </p:animEffect>
                                  </p:childTnLst>
                                </p:cTn>
                              </p:par>
                              <p:par>
                                <p:cTn id="44" presetID="10" presetClass="entr" presetSubtype="0" fill="hold" nodeType="withEffect">
                                  <p:stCondLst>
                                    <p:cond delay="175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400"/>
                                        <p:tgtEl>
                                          <p:spTgt spid="12"/>
                                        </p:tgtEl>
                                      </p:cBhvr>
                                    </p:animEffect>
                                  </p:childTnLst>
                                </p:cTn>
                              </p:par>
                              <p:par>
                                <p:cTn id="47" presetID="10" presetClass="entr" presetSubtype="0" fill="hold" nodeType="withEffect">
                                  <p:stCondLst>
                                    <p:cond delay="2000"/>
                                  </p:stCondLst>
                                  <p:childTnLst>
                                    <p:set>
                                      <p:cBhvr>
                                        <p:cTn id="48" dur="1" fill="hold">
                                          <p:stCondLst>
                                            <p:cond delay="0"/>
                                          </p:stCondLst>
                                        </p:cTn>
                                        <p:tgtEl>
                                          <p:spTgt spid="2"/>
                                        </p:tgtEl>
                                        <p:attrNameLst>
                                          <p:attrName>style.visibility</p:attrName>
                                        </p:attrNameLst>
                                      </p:cBhvr>
                                      <p:to>
                                        <p:strVal val="visible"/>
                                      </p:to>
                                    </p:set>
                                    <p:animEffect transition="in" filter="fade">
                                      <p:cBhvr>
                                        <p:cTn id="49" dur="400"/>
                                        <p:tgtEl>
                                          <p:spTgt spid="2"/>
                                        </p:tgtEl>
                                      </p:cBhvr>
                                    </p:animEffect>
                                  </p:childTnLst>
                                </p:cTn>
                              </p:par>
                              <p:par>
                                <p:cTn id="50" presetID="22" presetClass="entr" presetSubtype="8" fill="hold" grpId="0" nodeType="withEffect">
                                  <p:stCondLst>
                                    <p:cond delay="250"/>
                                  </p:stCondLst>
                                  <p:childTnLst>
                                    <p:set>
                                      <p:cBhvr>
                                        <p:cTn id="51" dur="1" fill="hold">
                                          <p:stCondLst>
                                            <p:cond delay="0"/>
                                          </p:stCondLst>
                                        </p:cTn>
                                        <p:tgtEl>
                                          <p:spTgt spid="73"/>
                                        </p:tgtEl>
                                        <p:attrNameLst>
                                          <p:attrName>style.visibility</p:attrName>
                                        </p:attrNameLst>
                                      </p:cBhvr>
                                      <p:to>
                                        <p:strVal val="visible"/>
                                      </p:to>
                                    </p:set>
                                    <p:animEffect transition="in" filter="wipe(left)">
                                      <p:cBhvr>
                                        <p:cTn id="52" dur="500"/>
                                        <p:tgtEl>
                                          <p:spTgt spid="73"/>
                                        </p:tgtEl>
                                      </p:cBhvr>
                                    </p:animEffect>
                                  </p:childTnLst>
                                </p:cTn>
                              </p:par>
                              <p:par>
                                <p:cTn id="53" presetID="22" presetClass="entr" presetSubtype="8" fill="hold" nodeType="withEffect">
                                  <p:stCondLst>
                                    <p:cond delay="250"/>
                                  </p:stCondLst>
                                  <p:childTnLst>
                                    <p:set>
                                      <p:cBhvr>
                                        <p:cTn id="54" dur="1" fill="hold">
                                          <p:stCondLst>
                                            <p:cond delay="0"/>
                                          </p:stCondLst>
                                        </p:cTn>
                                        <p:tgtEl>
                                          <p:spTgt spid="74"/>
                                        </p:tgtEl>
                                        <p:attrNameLst>
                                          <p:attrName>style.visibility</p:attrName>
                                        </p:attrNameLst>
                                      </p:cBhvr>
                                      <p:to>
                                        <p:strVal val="visible"/>
                                      </p:to>
                                    </p:set>
                                    <p:animEffect transition="in" filter="wipe(left)">
                                      <p:cBhvr>
                                        <p:cTn id="55" dur="250"/>
                                        <p:tgtEl>
                                          <p:spTgt spid="74"/>
                                        </p:tgtEl>
                                      </p:cBhvr>
                                    </p:animEffect>
                                  </p:childTnLst>
                                </p:cTn>
                              </p:par>
                              <p:par>
                                <p:cTn id="56" presetID="22" presetClass="entr" presetSubtype="8" fill="hold" nodeType="withEffect">
                                  <p:stCondLst>
                                    <p:cond delay="250"/>
                                  </p:stCondLst>
                                  <p:childTnLst>
                                    <p:set>
                                      <p:cBhvr>
                                        <p:cTn id="57" dur="1" fill="hold">
                                          <p:stCondLst>
                                            <p:cond delay="0"/>
                                          </p:stCondLst>
                                        </p:cTn>
                                        <p:tgtEl>
                                          <p:spTgt spid="75"/>
                                        </p:tgtEl>
                                        <p:attrNameLst>
                                          <p:attrName>style.visibility</p:attrName>
                                        </p:attrNameLst>
                                      </p:cBhvr>
                                      <p:to>
                                        <p:strVal val="visible"/>
                                      </p:to>
                                    </p:set>
                                    <p:animEffect transition="in" filter="wipe(left)">
                                      <p:cBhvr>
                                        <p:cTn id="58" dur="25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6" grpId="0"/>
      <p:bldP spid="58" grpId="0"/>
      <p:bldP spid="60" grpId="0"/>
      <p:bldP spid="62" grpId="0"/>
      <p:bldP spid="7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855</Words>
  <Application>Microsoft Office PowerPoint</Application>
  <PresentationFormat>自定义</PresentationFormat>
  <Paragraphs>232</Paragraphs>
  <Slides>15</Slides>
  <Notes>1</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15</vt:i4>
      </vt:variant>
    </vt:vector>
  </HeadingPairs>
  <TitlesOfParts>
    <vt:vector size="25" baseType="lpstr">
      <vt:lpstr>Adobe Gothic Std B</vt:lpstr>
      <vt:lpstr>Meiryo UI</vt:lpstr>
      <vt:lpstr>经典繁超宋</vt:lpstr>
      <vt:lpstr>宋体</vt:lpstr>
      <vt:lpstr>Arial</vt:lpstr>
      <vt:lpstr>Calibri</vt:lpstr>
      <vt:lpstr>Segoe UI</vt:lpstr>
      <vt:lpstr>微软雅黑</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cp:revision>
  <dcterms:created xsi:type="dcterms:W3CDTF">2015-01-02T04:20:50Z</dcterms:created>
  <dcterms:modified xsi:type="dcterms:W3CDTF">2018-07-23T12:49:44Z</dcterms:modified>
</cp:coreProperties>
</file>