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style1.xml" ContentType="application/vnd.ms-office.chartstyle+xml"/>
  <Override PartName="/ppt/charts/colors1.xml" ContentType="application/vnd.ms-office.chartcolorstyle+xml"/>
  <Override PartName="/ppt/charts/chart12.xml" ContentType="application/vnd.openxmlformats-officedocument.drawingml.chart+xml"/>
  <Override PartName="/ppt/charts/style2.xml" ContentType="application/vnd.ms-office.chartstyle+xml"/>
  <Override PartName="/ppt/charts/colors2.xml" ContentType="application/vnd.ms-office.chartcolorstyle+xml"/>
  <Override PartName="/ppt/charts/chart1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4.xml" ContentType="application/vnd.openxmlformats-officedocument.drawingml.chart+xml"/>
  <Override PartName="/ppt/charts/style3.xml" ContentType="application/vnd.ms-office.chartstyle+xml"/>
  <Override PartName="/ppt/charts/colors3.xml" ContentType="application/vnd.ms-office.chartcolorstyle+xml"/>
  <Override PartName="/ppt/charts/chart1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charts/chart16.xml" ContentType="application/vnd.openxmlformats-officedocument.drawingml.chart+xml"/>
  <Override PartName="/ppt/charts/style5.xml" ContentType="application/vnd.ms-office.chartstyle+xml"/>
  <Override PartName="/ppt/charts/colors5.xml" ContentType="application/vnd.ms-office.chartcolorstyle+xml"/>
  <Override PartName="/ppt/charts/chart1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8"/>
  </p:notesMasterIdLst>
  <p:handoutMasterIdLst>
    <p:handoutMasterId r:id="rId79"/>
  </p:handoutMasterIdLst>
  <p:sldIdLst>
    <p:sldId id="310" r:id="rId2"/>
    <p:sldId id="543" r:id="rId3"/>
    <p:sldId id="312" r:id="rId4"/>
    <p:sldId id="311" r:id="rId5"/>
    <p:sldId id="313" r:id="rId6"/>
    <p:sldId id="314" r:id="rId7"/>
    <p:sldId id="315" r:id="rId8"/>
    <p:sldId id="316" r:id="rId9"/>
    <p:sldId id="317" r:id="rId10"/>
    <p:sldId id="336" r:id="rId11"/>
    <p:sldId id="337" r:id="rId12"/>
    <p:sldId id="338" r:id="rId13"/>
    <p:sldId id="339" r:id="rId14"/>
    <p:sldId id="340" r:id="rId15"/>
    <p:sldId id="341" r:id="rId16"/>
    <p:sldId id="342" r:id="rId17"/>
    <p:sldId id="343" r:id="rId18"/>
    <p:sldId id="344" r:id="rId19"/>
    <p:sldId id="505" r:id="rId20"/>
    <p:sldId id="506" r:id="rId21"/>
    <p:sldId id="507" r:id="rId22"/>
    <p:sldId id="508" r:id="rId23"/>
    <p:sldId id="509" r:id="rId24"/>
    <p:sldId id="510" r:id="rId25"/>
    <p:sldId id="512" r:id="rId26"/>
    <p:sldId id="513" r:id="rId27"/>
    <p:sldId id="351" r:id="rId28"/>
    <p:sldId id="352" r:id="rId29"/>
    <p:sldId id="353" r:id="rId30"/>
    <p:sldId id="354" r:id="rId31"/>
    <p:sldId id="355" r:id="rId32"/>
    <p:sldId id="356" r:id="rId33"/>
    <p:sldId id="357" r:id="rId34"/>
    <p:sldId id="358" r:id="rId35"/>
    <p:sldId id="460" r:id="rId36"/>
    <p:sldId id="367" r:id="rId37"/>
    <p:sldId id="368" r:id="rId38"/>
    <p:sldId id="546" r:id="rId39"/>
    <p:sldId id="370" r:id="rId40"/>
    <p:sldId id="371" r:id="rId41"/>
    <p:sldId id="544" r:id="rId42"/>
    <p:sldId id="466" r:id="rId43"/>
    <p:sldId id="372" r:id="rId44"/>
    <p:sldId id="445" r:id="rId45"/>
    <p:sldId id="446" r:id="rId46"/>
    <p:sldId id="447" r:id="rId47"/>
    <p:sldId id="448" r:id="rId48"/>
    <p:sldId id="449" r:id="rId49"/>
    <p:sldId id="450" r:id="rId50"/>
    <p:sldId id="451" r:id="rId51"/>
    <p:sldId id="452" r:id="rId52"/>
    <p:sldId id="532" r:id="rId53"/>
    <p:sldId id="479" r:id="rId54"/>
    <p:sldId id="480" r:id="rId55"/>
    <p:sldId id="481" r:id="rId56"/>
    <p:sldId id="482" r:id="rId57"/>
    <p:sldId id="483" r:id="rId58"/>
    <p:sldId id="484" r:id="rId59"/>
    <p:sldId id="485" r:id="rId60"/>
    <p:sldId id="486" r:id="rId61"/>
    <p:sldId id="487" r:id="rId62"/>
    <p:sldId id="282" r:id="rId63"/>
    <p:sldId id="283" r:id="rId64"/>
    <p:sldId id="284" r:id="rId65"/>
    <p:sldId id="285" r:id="rId66"/>
    <p:sldId id="286" r:id="rId67"/>
    <p:sldId id="287" r:id="rId68"/>
    <p:sldId id="291" r:id="rId69"/>
    <p:sldId id="290" r:id="rId70"/>
    <p:sldId id="292" r:id="rId71"/>
    <p:sldId id="394" r:id="rId72"/>
    <p:sldId id="395" r:id="rId73"/>
    <p:sldId id="396" r:id="rId74"/>
    <p:sldId id="397" r:id="rId75"/>
    <p:sldId id="398" r:id="rId76"/>
    <p:sldId id="399" r:id="rId77"/>
  </p:sldIdLst>
  <p:sldSz cx="24384000" cy="13716000"/>
  <p:notesSz cx="6858000" cy="9144000"/>
  <p:defaultTextStyle>
    <a:defPPr>
      <a:defRPr lang="en-US"/>
    </a:defPPr>
    <a:lvl1pPr marL="0" algn="l" defTabSz="2438339" rtl="0" eaLnBrk="1" latinLnBrk="0" hangingPunct="1">
      <a:defRPr sz="4800" kern="1200">
        <a:solidFill>
          <a:schemeClr val="tx1"/>
        </a:solidFill>
        <a:latin typeface="+mn-lt"/>
        <a:ea typeface="+mn-ea"/>
        <a:cs typeface="+mn-cs"/>
      </a:defRPr>
    </a:lvl1pPr>
    <a:lvl2pPr marL="1219170" algn="l" defTabSz="2438339" rtl="0" eaLnBrk="1" latinLnBrk="0" hangingPunct="1">
      <a:defRPr sz="4800" kern="1200">
        <a:solidFill>
          <a:schemeClr val="tx1"/>
        </a:solidFill>
        <a:latin typeface="+mn-lt"/>
        <a:ea typeface="+mn-ea"/>
        <a:cs typeface="+mn-cs"/>
      </a:defRPr>
    </a:lvl2pPr>
    <a:lvl3pPr marL="2438339" algn="l" defTabSz="2438339" rtl="0" eaLnBrk="1" latinLnBrk="0" hangingPunct="1">
      <a:defRPr sz="4800" kern="1200">
        <a:solidFill>
          <a:schemeClr val="tx1"/>
        </a:solidFill>
        <a:latin typeface="+mn-lt"/>
        <a:ea typeface="+mn-ea"/>
        <a:cs typeface="+mn-cs"/>
      </a:defRPr>
    </a:lvl3pPr>
    <a:lvl4pPr marL="3657509" algn="l" defTabSz="2438339" rtl="0" eaLnBrk="1" latinLnBrk="0" hangingPunct="1">
      <a:defRPr sz="4800" kern="1200">
        <a:solidFill>
          <a:schemeClr val="tx1"/>
        </a:solidFill>
        <a:latin typeface="+mn-lt"/>
        <a:ea typeface="+mn-ea"/>
        <a:cs typeface="+mn-cs"/>
      </a:defRPr>
    </a:lvl4pPr>
    <a:lvl5pPr marL="4876678" algn="l" defTabSz="2438339" rtl="0" eaLnBrk="1" latinLnBrk="0" hangingPunct="1">
      <a:defRPr sz="4800" kern="1200">
        <a:solidFill>
          <a:schemeClr val="tx1"/>
        </a:solidFill>
        <a:latin typeface="+mn-lt"/>
        <a:ea typeface="+mn-ea"/>
        <a:cs typeface="+mn-cs"/>
      </a:defRPr>
    </a:lvl5pPr>
    <a:lvl6pPr marL="6095848" algn="l" defTabSz="2438339" rtl="0" eaLnBrk="1" latinLnBrk="0" hangingPunct="1">
      <a:defRPr sz="4800" kern="1200">
        <a:solidFill>
          <a:schemeClr val="tx1"/>
        </a:solidFill>
        <a:latin typeface="+mn-lt"/>
        <a:ea typeface="+mn-ea"/>
        <a:cs typeface="+mn-cs"/>
      </a:defRPr>
    </a:lvl6pPr>
    <a:lvl7pPr marL="7315017" algn="l" defTabSz="2438339" rtl="0" eaLnBrk="1" latinLnBrk="0" hangingPunct="1">
      <a:defRPr sz="4800" kern="1200">
        <a:solidFill>
          <a:schemeClr val="tx1"/>
        </a:solidFill>
        <a:latin typeface="+mn-lt"/>
        <a:ea typeface="+mn-ea"/>
        <a:cs typeface="+mn-cs"/>
      </a:defRPr>
    </a:lvl7pPr>
    <a:lvl8pPr marL="8534187" algn="l" defTabSz="2438339" rtl="0" eaLnBrk="1" latinLnBrk="0" hangingPunct="1">
      <a:defRPr sz="4800" kern="1200">
        <a:solidFill>
          <a:schemeClr val="tx1"/>
        </a:solidFill>
        <a:latin typeface="+mn-lt"/>
        <a:ea typeface="+mn-ea"/>
        <a:cs typeface="+mn-cs"/>
      </a:defRPr>
    </a:lvl8pPr>
    <a:lvl9pPr marL="9753356" algn="l" defTabSz="2438339"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4" userDrawn="1">
          <p15:clr>
            <a:srgbClr val="547EBF"/>
          </p15:clr>
        </p15:guide>
        <p15:guide id="2" pos="649" userDrawn="1">
          <p15:clr>
            <a:srgbClr val="A4A3A4"/>
          </p15:clr>
        </p15:guide>
        <p15:guide id="3" pos="14711" userDrawn="1">
          <p15:clr>
            <a:srgbClr val="A4A3A4"/>
          </p15:clr>
        </p15:guide>
        <p15:guide id="5" orient="horz" pos="4365" userDrawn="1">
          <p15:clr>
            <a:srgbClr val="A4A3A4"/>
          </p15:clr>
        </p15:guide>
        <p15:guide id="6" orient="horz" pos="691" userDrawn="1">
          <p15:clr>
            <a:srgbClr val="A4A3A4"/>
          </p15:clr>
        </p15:guide>
        <p15:guide id="7" pos="1103" userDrawn="1">
          <p15:clr>
            <a:srgbClr val="A4A3A4"/>
          </p15:clr>
        </p15:guide>
        <p15:guide id="8" orient="horz" pos="11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D084"/>
    <a:srgbClr val="312C32"/>
    <a:srgbClr val="70C4D7"/>
    <a:srgbClr val="5B91A9"/>
    <a:srgbClr val="507194"/>
    <a:srgbClr val="424859"/>
    <a:srgbClr val="495061"/>
    <a:srgbClr val="3A4B70"/>
    <a:srgbClr val="3A4AAF"/>
    <a:srgbClr val="70C3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33" autoAdjust="0"/>
    <p:restoredTop sz="86408" autoAdjust="0"/>
  </p:normalViewPr>
  <p:slideViewPr>
    <p:cSldViewPr snapToObjects="1">
      <p:cViewPr>
        <p:scale>
          <a:sx n="25" d="100"/>
          <a:sy n="25" d="100"/>
        </p:scale>
        <p:origin x="2262" y="1134"/>
      </p:cViewPr>
      <p:guideLst>
        <p:guide orient="horz" pos="7994"/>
        <p:guide pos="649"/>
        <p:guide pos="14711"/>
        <p:guide orient="horz" pos="4365"/>
        <p:guide orient="horz" pos="691"/>
        <p:guide pos="1103"/>
        <p:guide orient="horz" pos="1145"/>
      </p:guideLst>
    </p:cSldViewPr>
  </p:slideViewPr>
  <p:outlineViewPr>
    <p:cViewPr>
      <p:scale>
        <a:sx n="33" d="100"/>
        <a:sy n="33" d="100"/>
      </p:scale>
      <p:origin x="0" y="0"/>
    </p:cViewPr>
  </p:outlineViewPr>
  <p:notesTextViewPr>
    <p:cViewPr>
      <p:scale>
        <a:sx n="1" d="1"/>
        <a:sy n="1" d="1"/>
      </p:scale>
      <p:origin x="0" y="0"/>
    </p:cViewPr>
  </p:notesTextViewPr>
  <p:sorterViewPr>
    <p:cViewPr>
      <p:scale>
        <a:sx n="20" d="100"/>
        <a:sy n="20" d="100"/>
      </p:scale>
      <p:origin x="0" y="-9000"/>
    </p:cViewPr>
  </p:sorterViewPr>
  <p:notesViewPr>
    <p:cSldViewPr snapToObjects="1" showGuides="1">
      <p:cViewPr varScale="1">
        <p:scale>
          <a:sx n="51" d="100"/>
          <a:sy n="51" d="100"/>
        </p:scale>
        <p:origin x="286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xml"/><Relationship Id="rId1" Type="http://schemas.microsoft.com/office/2011/relationships/chartStyle" Target="style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xml"/><Relationship Id="rId1" Type="http://schemas.microsoft.com/office/2011/relationships/chartStyle" Target="style2.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3.xml"/><Relationship Id="rId1" Type="http://schemas.microsoft.com/office/2011/relationships/chartStyle" Target="style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4.xml"/><Relationship Id="rId1" Type="http://schemas.microsoft.com/office/2011/relationships/chartStyle" Target="style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5.xml"/><Relationship Id="rId1" Type="http://schemas.microsoft.com/office/2011/relationships/chartStyle" Target="style5.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6.xml"/><Relationship Id="rId1" Type="http://schemas.microsoft.com/office/2011/relationships/chartStyle" Target="style6.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8.0726199999999998E-2"/>
          <c:y val="3.7855E-2"/>
          <c:w val="0.91427400000000003"/>
          <c:h val="0.89129499999999995"/>
        </c:manualLayout>
      </c:layout>
      <c:barChart>
        <c:barDir val="col"/>
        <c:grouping val="clustered"/>
        <c:varyColors val="0"/>
        <c:ser>
          <c:idx val="0"/>
          <c:order val="0"/>
          <c:tx>
            <c:strRef>
              <c:f>Sheet1!$A$2</c:f>
              <c:strCache>
                <c:ptCount val="1"/>
                <c:pt idx="0">
                  <c:v>Region 1</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E70C-4240-BDCD-BC456613C610}"/>
            </c:ext>
          </c:extLst>
        </c:ser>
        <c:ser>
          <c:idx val="1"/>
          <c:order val="1"/>
          <c:tx>
            <c:strRef>
              <c:f>Sheet1!$A$3</c:f>
              <c:strCache>
                <c:ptCount val="1"/>
                <c:pt idx="0">
                  <c:v>Region 2</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E70C-4240-BDCD-BC456613C610}"/>
            </c:ext>
          </c:extLst>
        </c:ser>
        <c:dLbls>
          <c:showLegendKey val="0"/>
          <c:showVal val="0"/>
          <c:showCatName val="0"/>
          <c:showSerName val="0"/>
          <c:showPercent val="0"/>
          <c:showBubbleSize val="0"/>
        </c:dLbls>
        <c:gapWidth val="220"/>
        <c:overlap val="-20"/>
        <c:axId val="2109034688"/>
        <c:axId val="2109031424"/>
      </c:barChart>
      <c:catAx>
        <c:axId val="2109034688"/>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09031424"/>
        <c:crosses val="autoZero"/>
        <c:auto val="1"/>
        <c:lblAlgn val="ctr"/>
        <c:lblOffset val="100"/>
        <c:noMultiLvlLbl val="1"/>
      </c:catAx>
      <c:valAx>
        <c:axId val="210903142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09034688"/>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2080727856"/>
        <c:axId val="-2072199008"/>
      </c:lineChart>
      <c:catAx>
        <c:axId val="-2080727856"/>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72199008"/>
        <c:crosses val="autoZero"/>
        <c:auto val="1"/>
        <c:lblAlgn val="ctr"/>
        <c:lblOffset val="100"/>
        <c:noMultiLvlLbl val="1"/>
      </c:catAx>
      <c:valAx>
        <c:axId val="-2072199008"/>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0727856"/>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E51F-4A03-96A1-EB64FAC5200A}"/>
              </c:ext>
            </c:extLst>
          </c:dPt>
          <c:dPt>
            <c:idx val="1"/>
            <c:bubble3D val="0"/>
            <c:spPr>
              <a:noFill/>
              <a:ln w="19050">
                <a:noFill/>
              </a:ln>
              <a:effectLst/>
            </c:spPr>
            <c:extLst>
              <c:ext xmlns:c16="http://schemas.microsoft.com/office/drawing/2014/chart" uri="{C3380CC4-5D6E-409C-BE32-E72D297353CC}">
                <c16:uniqueId val="{00000003-E51F-4A03-96A1-EB64FAC5200A}"/>
              </c:ext>
            </c:extLst>
          </c:dPt>
          <c:dPt>
            <c:idx val="2"/>
            <c:bubble3D val="0"/>
            <c:spPr>
              <a:solidFill>
                <a:schemeClr val="accent3"/>
              </a:solidFill>
              <a:ln w="19050">
                <a:noFill/>
              </a:ln>
              <a:effectLst/>
            </c:spPr>
            <c:extLst>
              <c:ext xmlns:c16="http://schemas.microsoft.com/office/drawing/2014/chart" uri="{C3380CC4-5D6E-409C-BE32-E72D297353CC}">
                <c16:uniqueId val="{00000005-E51F-4A03-96A1-EB64FAC5200A}"/>
              </c:ext>
            </c:extLst>
          </c:dPt>
          <c:dPt>
            <c:idx val="3"/>
            <c:bubble3D val="0"/>
            <c:spPr>
              <a:solidFill>
                <a:schemeClr val="accent4"/>
              </a:solidFill>
              <a:ln w="19050">
                <a:noFill/>
              </a:ln>
              <a:effectLst/>
            </c:spPr>
            <c:extLst>
              <c:ext xmlns:c16="http://schemas.microsoft.com/office/drawing/2014/chart" uri="{C3380CC4-5D6E-409C-BE32-E72D297353CC}">
                <c16:uniqueId val="{00000007-E51F-4A03-96A1-EB64FAC5200A}"/>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E51F-4A03-96A1-EB64FAC5200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c:ext xmlns:c16="http://schemas.microsoft.com/office/drawing/2014/chart" uri="{C3380CC4-5D6E-409C-BE32-E72D297353CC}">
                <c16:uniqueId val="{00000001-E91A-4D04-AFC7-7E568D452E20}"/>
              </c:ext>
            </c:extLst>
          </c:dPt>
          <c:dPt>
            <c:idx val="1"/>
            <c:bubble3D val="0"/>
            <c:spPr>
              <a:noFill/>
              <a:ln w="19050">
                <a:noFill/>
              </a:ln>
              <a:effectLst/>
            </c:spPr>
            <c:extLst>
              <c:ext xmlns:c16="http://schemas.microsoft.com/office/drawing/2014/chart" uri="{C3380CC4-5D6E-409C-BE32-E72D297353CC}">
                <c16:uniqueId val="{00000003-E91A-4D04-AFC7-7E568D452E20}"/>
              </c:ext>
            </c:extLst>
          </c:dPt>
          <c:dPt>
            <c:idx val="2"/>
            <c:bubble3D val="0"/>
            <c:spPr>
              <a:solidFill>
                <a:schemeClr val="accent3"/>
              </a:solidFill>
              <a:ln w="19050">
                <a:noFill/>
              </a:ln>
              <a:effectLst/>
            </c:spPr>
            <c:extLst>
              <c:ext xmlns:c16="http://schemas.microsoft.com/office/drawing/2014/chart" uri="{C3380CC4-5D6E-409C-BE32-E72D297353CC}">
                <c16:uniqueId val="{00000005-E91A-4D04-AFC7-7E568D452E20}"/>
              </c:ext>
            </c:extLst>
          </c:dPt>
          <c:dPt>
            <c:idx val="3"/>
            <c:bubble3D val="0"/>
            <c:spPr>
              <a:solidFill>
                <a:schemeClr val="accent4"/>
              </a:solidFill>
              <a:ln w="19050">
                <a:noFill/>
              </a:ln>
              <a:effectLst/>
            </c:spPr>
            <c:extLst>
              <c:ext xmlns:c16="http://schemas.microsoft.com/office/drawing/2014/chart" uri="{C3380CC4-5D6E-409C-BE32-E72D297353CC}">
                <c16:uniqueId val="{00000007-E91A-4D04-AFC7-7E568D452E20}"/>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E91A-4D04-AFC7-7E568D452E2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2078332176"/>
        <c:axId val="-2086567872"/>
      </c:lineChart>
      <c:catAx>
        <c:axId val="-2078332176"/>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567872"/>
        <c:crosses val="autoZero"/>
        <c:auto val="1"/>
        <c:lblAlgn val="ctr"/>
        <c:lblOffset val="100"/>
        <c:noMultiLvlLbl val="1"/>
      </c:catAx>
      <c:valAx>
        <c:axId val="-2086567872"/>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78332176"/>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B2D3-4773-ABC3-D18987D559AE}"/>
              </c:ext>
            </c:extLst>
          </c:dPt>
          <c:dPt>
            <c:idx val="1"/>
            <c:bubble3D val="0"/>
            <c:spPr>
              <a:noFill/>
              <a:ln w="19050">
                <a:noFill/>
              </a:ln>
              <a:effectLst/>
            </c:spPr>
            <c:extLst>
              <c:ext xmlns:c16="http://schemas.microsoft.com/office/drawing/2014/chart" uri="{C3380CC4-5D6E-409C-BE32-E72D297353CC}">
                <c16:uniqueId val="{00000003-B2D3-4773-ABC3-D18987D559AE}"/>
              </c:ext>
            </c:extLst>
          </c:dPt>
          <c:dPt>
            <c:idx val="2"/>
            <c:bubble3D val="0"/>
            <c:spPr>
              <a:solidFill>
                <a:schemeClr val="accent3"/>
              </a:solidFill>
              <a:ln w="19050">
                <a:noFill/>
              </a:ln>
              <a:effectLst/>
            </c:spPr>
            <c:extLst>
              <c:ext xmlns:c16="http://schemas.microsoft.com/office/drawing/2014/chart" uri="{C3380CC4-5D6E-409C-BE32-E72D297353CC}">
                <c16:uniqueId val="{00000005-B2D3-4773-ABC3-D18987D559AE}"/>
              </c:ext>
            </c:extLst>
          </c:dPt>
          <c:dPt>
            <c:idx val="3"/>
            <c:bubble3D val="0"/>
            <c:spPr>
              <a:solidFill>
                <a:schemeClr val="accent4"/>
              </a:solidFill>
              <a:ln w="19050">
                <a:noFill/>
              </a:ln>
              <a:effectLst/>
            </c:spPr>
            <c:extLst>
              <c:ext xmlns:c16="http://schemas.microsoft.com/office/drawing/2014/chart" uri="{C3380CC4-5D6E-409C-BE32-E72D297353CC}">
                <c16:uniqueId val="{00000007-B2D3-4773-ABC3-D18987D559AE}"/>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B2D3-4773-ABC3-D18987D559A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c:ext xmlns:c16="http://schemas.microsoft.com/office/drawing/2014/chart" uri="{C3380CC4-5D6E-409C-BE32-E72D297353CC}">
                <c16:uniqueId val="{00000001-9FE8-4458-A354-51A653369D96}"/>
              </c:ext>
            </c:extLst>
          </c:dPt>
          <c:dPt>
            <c:idx val="1"/>
            <c:bubble3D val="0"/>
            <c:spPr>
              <a:noFill/>
              <a:ln w="19050">
                <a:noFill/>
              </a:ln>
              <a:effectLst/>
            </c:spPr>
            <c:extLst>
              <c:ext xmlns:c16="http://schemas.microsoft.com/office/drawing/2014/chart" uri="{C3380CC4-5D6E-409C-BE32-E72D297353CC}">
                <c16:uniqueId val="{00000003-9FE8-4458-A354-51A653369D96}"/>
              </c:ext>
            </c:extLst>
          </c:dPt>
          <c:dPt>
            <c:idx val="2"/>
            <c:bubble3D val="0"/>
            <c:spPr>
              <a:solidFill>
                <a:schemeClr val="accent3"/>
              </a:solidFill>
              <a:ln w="19050">
                <a:noFill/>
              </a:ln>
              <a:effectLst/>
            </c:spPr>
            <c:extLst>
              <c:ext xmlns:c16="http://schemas.microsoft.com/office/drawing/2014/chart" uri="{C3380CC4-5D6E-409C-BE32-E72D297353CC}">
                <c16:uniqueId val="{00000005-9FE8-4458-A354-51A653369D96}"/>
              </c:ext>
            </c:extLst>
          </c:dPt>
          <c:dPt>
            <c:idx val="3"/>
            <c:bubble3D val="0"/>
            <c:spPr>
              <a:solidFill>
                <a:schemeClr val="accent4"/>
              </a:solidFill>
              <a:ln w="19050">
                <a:noFill/>
              </a:ln>
              <a:effectLst/>
            </c:spPr>
            <c:extLst>
              <c:ext xmlns:c16="http://schemas.microsoft.com/office/drawing/2014/chart" uri="{C3380CC4-5D6E-409C-BE32-E72D297353CC}">
                <c16:uniqueId val="{00000007-9FE8-4458-A354-51A653369D96}"/>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9FE8-4458-A354-51A653369D9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B2D3-4773-ABC3-D18987D559AE}"/>
              </c:ext>
            </c:extLst>
          </c:dPt>
          <c:dPt>
            <c:idx val="1"/>
            <c:bubble3D val="0"/>
            <c:spPr>
              <a:noFill/>
              <a:ln w="19050">
                <a:noFill/>
              </a:ln>
              <a:effectLst/>
            </c:spPr>
            <c:extLst>
              <c:ext xmlns:c16="http://schemas.microsoft.com/office/drawing/2014/chart" uri="{C3380CC4-5D6E-409C-BE32-E72D297353CC}">
                <c16:uniqueId val="{00000003-B2D3-4773-ABC3-D18987D559AE}"/>
              </c:ext>
            </c:extLst>
          </c:dPt>
          <c:dPt>
            <c:idx val="2"/>
            <c:bubble3D val="0"/>
            <c:spPr>
              <a:solidFill>
                <a:schemeClr val="accent3"/>
              </a:solidFill>
              <a:ln w="19050">
                <a:noFill/>
              </a:ln>
              <a:effectLst/>
            </c:spPr>
            <c:extLst>
              <c:ext xmlns:c16="http://schemas.microsoft.com/office/drawing/2014/chart" uri="{C3380CC4-5D6E-409C-BE32-E72D297353CC}">
                <c16:uniqueId val="{00000005-B2D3-4773-ABC3-D18987D559AE}"/>
              </c:ext>
            </c:extLst>
          </c:dPt>
          <c:dPt>
            <c:idx val="3"/>
            <c:bubble3D val="0"/>
            <c:spPr>
              <a:solidFill>
                <a:schemeClr val="accent4"/>
              </a:solidFill>
              <a:ln w="19050">
                <a:noFill/>
              </a:ln>
              <a:effectLst/>
            </c:spPr>
            <c:extLst>
              <c:ext xmlns:c16="http://schemas.microsoft.com/office/drawing/2014/chart" uri="{C3380CC4-5D6E-409C-BE32-E72D297353CC}">
                <c16:uniqueId val="{00000007-B2D3-4773-ABC3-D18987D559AE}"/>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8-B2D3-4773-ABC3-D18987D559A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c:ext xmlns:c16="http://schemas.microsoft.com/office/drawing/2014/chart" uri="{C3380CC4-5D6E-409C-BE32-E72D297353CC}">
                <c16:uniqueId val="{00000001-9FE8-4458-A354-51A653369D96}"/>
              </c:ext>
            </c:extLst>
          </c:dPt>
          <c:dPt>
            <c:idx val="1"/>
            <c:bubble3D val="0"/>
            <c:spPr>
              <a:noFill/>
              <a:ln w="19050">
                <a:noFill/>
              </a:ln>
              <a:effectLst/>
            </c:spPr>
            <c:extLst>
              <c:ext xmlns:c16="http://schemas.microsoft.com/office/drawing/2014/chart" uri="{C3380CC4-5D6E-409C-BE32-E72D297353CC}">
                <c16:uniqueId val="{00000003-9FE8-4458-A354-51A653369D96}"/>
              </c:ext>
            </c:extLst>
          </c:dPt>
          <c:dPt>
            <c:idx val="2"/>
            <c:bubble3D val="0"/>
            <c:spPr>
              <a:solidFill>
                <a:schemeClr val="accent3"/>
              </a:solidFill>
              <a:ln w="19050">
                <a:noFill/>
              </a:ln>
              <a:effectLst/>
            </c:spPr>
            <c:extLst>
              <c:ext xmlns:c16="http://schemas.microsoft.com/office/drawing/2014/chart" uri="{C3380CC4-5D6E-409C-BE32-E72D297353CC}">
                <c16:uniqueId val="{00000005-9FE8-4458-A354-51A653369D96}"/>
              </c:ext>
            </c:extLst>
          </c:dPt>
          <c:dPt>
            <c:idx val="3"/>
            <c:bubble3D val="0"/>
            <c:spPr>
              <a:solidFill>
                <a:schemeClr val="accent4"/>
              </a:solidFill>
              <a:ln w="19050">
                <a:noFill/>
              </a:ln>
              <a:effectLst/>
            </c:spPr>
            <c:extLst>
              <c:ext xmlns:c16="http://schemas.microsoft.com/office/drawing/2014/chart" uri="{C3380CC4-5D6E-409C-BE32-E72D297353CC}">
                <c16:uniqueId val="{00000007-9FE8-4458-A354-51A653369D96}"/>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9FE8-4458-A354-51A653369D9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3.6772699999999998E-2"/>
          <c:y val="3.67503E-2"/>
          <c:w val="0.95822700000000005"/>
          <c:h val="0.78954999999999997"/>
        </c:manualLayout>
      </c:layout>
      <c:barChart>
        <c:barDir val="col"/>
        <c:grouping val="clustered"/>
        <c:varyColors val="0"/>
        <c:ser>
          <c:idx val="1"/>
          <c:order val="0"/>
          <c:tx>
            <c:strRef>
              <c:f>Sheet1!$A$3</c:f>
              <c:strCache>
                <c:ptCount val="1"/>
                <c:pt idx="0">
                  <c:v>Untitled 3</c:v>
                </c:pt>
              </c:strCache>
            </c:strRef>
          </c:tx>
          <c:spPr>
            <a:solidFill>
              <a:schemeClr val="tx1">
                <a:lumMod val="10000"/>
                <a:lumOff val="90000"/>
              </a:schemeClr>
            </a:solidFill>
            <a:ln w="9525" cap="flat">
              <a:solidFill>
                <a:srgbClr val="F9F9F9"/>
              </a:solidFill>
              <a:prstDash val="solid"/>
              <a:round/>
            </a:ln>
            <a:effectLst/>
          </c:spPr>
          <c:invertIfNegative val="0"/>
          <c:cat>
            <c:strRef>
              <c:f>Sheet1!$B$1:$G$1</c:f>
              <c:strCache>
                <c:ptCount val="6"/>
                <c:pt idx="0">
                  <c:v>Untitled 2</c:v>
                </c:pt>
                <c:pt idx="1">
                  <c:v>Untitled 3</c:v>
                </c:pt>
                <c:pt idx="2">
                  <c:v>Untitled 4</c:v>
                </c:pt>
                <c:pt idx="3">
                  <c:v>Untitled 5</c:v>
                </c:pt>
                <c:pt idx="4">
                  <c:v>Untitled 6</c:v>
                </c:pt>
                <c:pt idx="5">
                  <c:v>Untitled 7</c:v>
                </c:pt>
              </c:strCache>
            </c:strRef>
          </c:cat>
          <c:val>
            <c:numRef>
              <c:f>Sheet1!$B$3:$G$3</c:f>
              <c:numCache>
                <c:formatCode>General</c:formatCode>
                <c:ptCount val="6"/>
                <c:pt idx="0">
                  <c:v>55</c:v>
                </c:pt>
                <c:pt idx="1">
                  <c:v>43</c:v>
                </c:pt>
                <c:pt idx="2">
                  <c:v>70</c:v>
                </c:pt>
                <c:pt idx="3">
                  <c:v>58</c:v>
                </c:pt>
                <c:pt idx="4">
                  <c:v>55</c:v>
                </c:pt>
                <c:pt idx="5">
                  <c:v>43</c:v>
                </c:pt>
              </c:numCache>
            </c:numRef>
          </c:val>
          <c:extLst>
            <c:ext xmlns:c16="http://schemas.microsoft.com/office/drawing/2014/chart" uri="{C3380CC4-5D6E-409C-BE32-E72D297353CC}">
              <c16:uniqueId val="{00000000-591F-44A5-A44A-AC4CA0C97BBA}"/>
            </c:ext>
          </c:extLst>
        </c:ser>
        <c:ser>
          <c:idx val="2"/>
          <c:order val="1"/>
          <c:tx>
            <c:strRef>
              <c:f>Sheet1!$A$4</c:f>
              <c:strCache>
                <c:ptCount val="1"/>
                <c:pt idx="0">
                  <c:v>Untitled 2</c:v>
                </c:pt>
              </c:strCache>
            </c:strRef>
          </c:tx>
          <c:spPr>
            <a:solidFill>
              <a:schemeClr val="tx1">
                <a:lumMod val="90000"/>
                <a:lumOff val="10000"/>
              </a:schemeClr>
            </a:solidFill>
            <a:ln w="9525" cap="flat">
              <a:solidFill>
                <a:srgbClr val="F9F9F9"/>
              </a:solidFill>
              <a:prstDash val="solid"/>
              <a:round/>
            </a:ln>
            <a:effectLst/>
          </c:spPr>
          <c:invertIfNegative val="0"/>
          <c:cat>
            <c:strRef>
              <c:f>Sheet1!$B$1:$G$1</c:f>
              <c:strCache>
                <c:ptCount val="6"/>
                <c:pt idx="0">
                  <c:v>Untitled 2</c:v>
                </c:pt>
                <c:pt idx="1">
                  <c:v>Untitled 3</c:v>
                </c:pt>
                <c:pt idx="2">
                  <c:v>Untitled 4</c:v>
                </c:pt>
                <c:pt idx="3">
                  <c:v>Untitled 5</c:v>
                </c:pt>
                <c:pt idx="4">
                  <c:v>Untitled 6</c:v>
                </c:pt>
                <c:pt idx="5">
                  <c:v>Untitled 7</c:v>
                </c:pt>
              </c:strCache>
            </c:strRef>
          </c:cat>
          <c:val>
            <c:numRef>
              <c:f>Sheet1!$B$4:$G$4</c:f>
              <c:numCache>
                <c:formatCode>General</c:formatCode>
                <c:ptCount val="6"/>
                <c:pt idx="0">
                  <c:v>17</c:v>
                </c:pt>
                <c:pt idx="1">
                  <c:v>26</c:v>
                </c:pt>
                <c:pt idx="2">
                  <c:v>53</c:v>
                </c:pt>
                <c:pt idx="3">
                  <c:v>96</c:v>
                </c:pt>
                <c:pt idx="4">
                  <c:v>17</c:v>
                </c:pt>
                <c:pt idx="5">
                  <c:v>26</c:v>
                </c:pt>
              </c:numCache>
            </c:numRef>
          </c:val>
          <c:extLst>
            <c:ext xmlns:c16="http://schemas.microsoft.com/office/drawing/2014/chart" uri="{C3380CC4-5D6E-409C-BE32-E72D297353CC}">
              <c16:uniqueId val="{00000001-591F-44A5-A44A-AC4CA0C97BBA}"/>
            </c:ext>
          </c:extLst>
        </c:ser>
        <c:dLbls>
          <c:showLegendKey val="0"/>
          <c:showVal val="0"/>
          <c:showCatName val="0"/>
          <c:showSerName val="0"/>
          <c:showPercent val="0"/>
          <c:showBubbleSize val="0"/>
        </c:dLbls>
        <c:gapWidth val="370"/>
        <c:overlap val="-20"/>
        <c:axId val="2110725392"/>
        <c:axId val="2110728496"/>
      </c:barChart>
      <c:lineChart>
        <c:grouping val="standard"/>
        <c:varyColors val="0"/>
        <c:ser>
          <c:idx val="0"/>
          <c:order val="2"/>
          <c:tx>
            <c:strRef>
              <c:f>Sheet1!$A$2</c:f>
              <c:strCache>
                <c:ptCount val="1"/>
                <c:pt idx="0">
                  <c:v>Untitled 2</c:v>
                </c:pt>
              </c:strCache>
            </c:strRef>
          </c:tx>
          <c:spPr>
            <a:ln w="76200" cap="flat">
              <a:solidFill>
                <a:schemeClr val="accent4"/>
              </a:solidFill>
              <a:prstDash val="solid"/>
              <a:round/>
            </a:ln>
            <a:effectLst/>
          </c:spPr>
          <c:marker>
            <c:symbol val="circle"/>
            <c:size val="14"/>
            <c:spPr>
              <a:solidFill>
                <a:schemeClr val="bg1"/>
              </a:solidFill>
              <a:ln w="88900" cap="flat">
                <a:solidFill>
                  <a:schemeClr val="accent4"/>
                </a:solidFill>
                <a:prstDash val="solid"/>
                <a:round/>
              </a:ln>
              <a:effectLst/>
            </c:spPr>
          </c:marker>
          <c:cat>
            <c:strRef>
              <c:f>Sheet1!$B$1:$G$1</c:f>
              <c:strCache>
                <c:ptCount val="6"/>
                <c:pt idx="0">
                  <c:v>Untitled 2</c:v>
                </c:pt>
                <c:pt idx="1">
                  <c:v>Untitled 3</c:v>
                </c:pt>
                <c:pt idx="2">
                  <c:v>Untitled 4</c:v>
                </c:pt>
                <c:pt idx="3">
                  <c:v>Untitled 5</c:v>
                </c:pt>
                <c:pt idx="4">
                  <c:v>Untitled 6</c:v>
                </c:pt>
                <c:pt idx="5">
                  <c:v>Untitled 7</c:v>
                </c:pt>
              </c:strCache>
            </c:strRef>
          </c:cat>
          <c:val>
            <c:numRef>
              <c:f>Sheet1!$B$2:$G$2</c:f>
              <c:numCache>
                <c:formatCode>General</c:formatCode>
                <c:ptCount val="6"/>
                <c:pt idx="0">
                  <c:v>17</c:v>
                </c:pt>
                <c:pt idx="1">
                  <c:v>26</c:v>
                </c:pt>
                <c:pt idx="2">
                  <c:v>53</c:v>
                </c:pt>
                <c:pt idx="3">
                  <c:v>96</c:v>
                </c:pt>
                <c:pt idx="4">
                  <c:v>17</c:v>
                </c:pt>
                <c:pt idx="5">
                  <c:v>26</c:v>
                </c:pt>
              </c:numCache>
            </c:numRef>
          </c:val>
          <c:smooth val="1"/>
          <c:extLst>
            <c:ext xmlns:c16="http://schemas.microsoft.com/office/drawing/2014/chart" uri="{C3380CC4-5D6E-409C-BE32-E72D297353CC}">
              <c16:uniqueId val="{00000002-591F-44A5-A44A-AC4CA0C97BBA}"/>
            </c:ext>
          </c:extLst>
        </c:ser>
        <c:dLbls>
          <c:showLegendKey val="0"/>
          <c:showVal val="0"/>
          <c:showCatName val="0"/>
          <c:showSerName val="0"/>
          <c:showPercent val="0"/>
          <c:showBubbleSize val="0"/>
        </c:dLbls>
        <c:marker val="1"/>
        <c:smooth val="0"/>
        <c:axId val="2110725392"/>
        <c:axId val="2110728496"/>
      </c:lineChart>
      <c:catAx>
        <c:axId val="211072539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10728496"/>
        <c:crosses val="autoZero"/>
        <c:auto val="1"/>
        <c:lblAlgn val="ctr"/>
        <c:lblOffset val="100"/>
        <c:noMultiLvlLbl val="1"/>
      </c:catAx>
      <c:valAx>
        <c:axId val="211072849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10725392"/>
        <c:crosses val="autoZero"/>
        <c:crossBetween val="between"/>
        <c:majorUnit val="25"/>
        <c:minorUnit val="12.5"/>
      </c:valAx>
      <c:spPr>
        <a:noFill/>
        <a:ln w="12700" cap="flat">
          <a:noFill/>
          <a:miter lim="400000"/>
        </a:ln>
        <a:effectLst/>
      </c:spPr>
    </c:plotArea>
    <c:legend>
      <c:legendPos val="b"/>
      <c:layout>
        <c:manualLayout>
          <c:xMode val="edge"/>
          <c:yMode val="edge"/>
          <c:x val="2.6081799999999999E-2"/>
          <c:y val="0.95074999999999998"/>
          <c:w val="0.94744899999999999"/>
          <c:h val="4.9250299999999997E-2"/>
        </c:manualLayout>
      </c:layout>
      <c:overlay val="1"/>
      <c:spPr>
        <a:noFill/>
        <a:ln w="12700" cap="flat">
          <a:noFill/>
          <a:miter lim="400000"/>
        </a:ln>
        <a:effectLst/>
      </c:spPr>
      <c:txPr>
        <a:bodyPr rot="0"/>
        <a:lstStyle/>
        <a:p>
          <a:pPr>
            <a:defRPr sz="2000" b="0" i="0" u="none" strike="noStrike">
              <a:solidFill>
                <a:srgbClr val="27282D"/>
              </a:solidFill>
              <a:latin typeface="Open Sans"/>
            </a:defRPr>
          </a:pPr>
          <a:endParaRPr lang="id-ID"/>
        </a:p>
      </c:txPr>
    </c:legend>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6458699999999996E-2"/>
          <c:y val="4.4678000000000002E-2"/>
          <c:w val="0.92854099999999995"/>
          <c:h val="0.87395500000000004"/>
        </c:manualLayout>
      </c:layout>
      <c:barChart>
        <c:barDir val="col"/>
        <c:grouping val="clustered"/>
        <c:varyColors val="0"/>
        <c:ser>
          <c:idx val="0"/>
          <c:order val="0"/>
          <c:tx>
            <c:strRef>
              <c:f>Sheet1!$A$2</c:f>
              <c:strCache>
                <c:ptCount val="1"/>
                <c:pt idx="0">
                  <c:v>Region 1</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E276-41BE-82EE-28524AE44AAE}"/>
            </c:ext>
          </c:extLst>
        </c:ser>
        <c:ser>
          <c:idx val="1"/>
          <c:order val="1"/>
          <c:tx>
            <c:strRef>
              <c:f>Sheet1!$A$3</c:f>
              <c:strCache>
                <c:ptCount val="1"/>
                <c:pt idx="0">
                  <c:v>Region 2</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E276-41BE-82EE-28524AE44AAE}"/>
            </c:ext>
          </c:extLst>
        </c:ser>
        <c:dLbls>
          <c:showLegendKey val="0"/>
          <c:showVal val="0"/>
          <c:showCatName val="0"/>
          <c:showSerName val="0"/>
          <c:showPercent val="0"/>
          <c:showBubbleSize val="0"/>
        </c:dLbls>
        <c:gapWidth val="220"/>
        <c:overlap val="-20"/>
        <c:axId val="2087290752"/>
        <c:axId val="2108452656"/>
      </c:barChart>
      <c:catAx>
        <c:axId val="208729075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108452656"/>
        <c:crosses val="autoZero"/>
        <c:auto val="1"/>
        <c:lblAlgn val="ctr"/>
        <c:lblOffset val="100"/>
        <c:noMultiLvlLbl val="1"/>
      </c:catAx>
      <c:valAx>
        <c:axId val="210845265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0872907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6458699999999996E-2"/>
          <c:y val="4.4678000000000002E-2"/>
          <c:w val="0.92854099999999995"/>
          <c:h val="0.87395500000000004"/>
        </c:manualLayout>
      </c:layout>
      <c:barChart>
        <c:barDir val="col"/>
        <c:grouping val="clustered"/>
        <c:varyColors val="0"/>
        <c:ser>
          <c:idx val="0"/>
          <c:order val="0"/>
          <c:tx>
            <c:strRef>
              <c:f>Sheet1!$A$2</c:f>
              <c:strCache>
                <c:ptCount val="1"/>
                <c:pt idx="0">
                  <c:v>Region 1</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6806-4891-A0BB-98C9D5CFF144}"/>
            </c:ext>
          </c:extLst>
        </c:ser>
        <c:ser>
          <c:idx val="1"/>
          <c:order val="1"/>
          <c:tx>
            <c:strRef>
              <c:f>Sheet1!$A$3</c:f>
              <c:strCache>
                <c:ptCount val="1"/>
                <c:pt idx="0">
                  <c:v>Region 2</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6806-4891-A0BB-98C9D5CFF144}"/>
            </c:ext>
          </c:extLst>
        </c:ser>
        <c:dLbls>
          <c:showLegendKey val="0"/>
          <c:showVal val="0"/>
          <c:showCatName val="0"/>
          <c:showSerName val="0"/>
          <c:showPercent val="0"/>
          <c:showBubbleSize val="0"/>
        </c:dLbls>
        <c:gapWidth val="220"/>
        <c:overlap val="-20"/>
        <c:axId val="2087367056"/>
        <c:axId val="2087680384"/>
      </c:barChart>
      <c:catAx>
        <c:axId val="2087367056"/>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087680384"/>
        <c:crosses val="autoZero"/>
        <c:auto val="1"/>
        <c:lblAlgn val="ctr"/>
        <c:lblOffset val="100"/>
        <c:noMultiLvlLbl val="1"/>
      </c:catAx>
      <c:valAx>
        <c:axId val="208768038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id-ID"/>
          </a:p>
        </c:txPr>
        <c:crossAx val="2087367056"/>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3595099999999997E-2"/>
          <c:y val="3.2492199999999999E-2"/>
          <c:w val="0.90452399999999999"/>
          <c:h val="0.90456899999999996"/>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FEB0-4B07-8025-1E101D7FD5CE}"/>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chemeClr val="bg1"/>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FEB0-4B07-8025-1E101D7FD5CE}"/>
            </c:ext>
          </c:extLst>
        </c:ser>
        <c:dLbls>
          <c:showLegendKey val="0"/>
          <c:showVal val="0"/>
          <c:showCatName val="0"/>
          <c:showSerName val="0"/>
          <c:showPercent val="0"/>
          <c:showBubbleSize val="0"/>
        </c:dLbls>
        <c:marker val="1"/>
        <c:smooth val="0"/>
        <c:axId val="2086389232"/>
        <c:axId val="2110589744"/>
      </c:lineChart>
      <c:catAx>
        <c:axId val="208638923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0589744"/>
        <c:crosses val="autoZero"/>
        <c:auto val="1"/>
        <c:lblAlgn val="ctr"/>
        <c:lblOffset val="100"/>
        <c:noMultiLvlLbl val="1"/>
      </c:catAx>
      <c:valAx>
        <c:axId val="211058974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3892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3.2418200000000001E-2"/>
          <c:y val="3.6522800000000001E-2"/>
          <c:w val="0.955766"/>
          <c:h val="0.79730000000000001"/>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Sheet1!$B$2:$H$2</c:f>
              <c:numCache>
                <c:formatCode>General</c:formatCode>
                <c:ptCount val="7"/>
                <c:pt idx="0">
                  <c:v>17</c:v>
                </c:pt>
                <c:pt idx="1">
                  <c:v>26</c:v>
                </c:pt>
                <c:pt idx="2">
                  <c:v>53</c:v>
                </c:pt>
                <c:pt idx="3">
                  <c:v>96</c:v>
                </c:pt>
                <c:pt idx="4">
                  <c:v>17</c:v>
                </c:pt>
                <c:pt idx="5">
                  <c:v>26</c:v>
                </c:pt>
                <c:pt idx="6">
                  <c:v>53</c:v>
                </c:pt>
              </c:numCache>
            </c:numRef>
          </c:val>
          <c:smooth val="1"/>
          <c:extLst>
            <c:ext xmlns:c16="http://schemas.microsoft.com/office/drawing/2014/chart" uri="{C3380CC4-5D6E-409C-BE32-E72D297353CC}">
              <c16:uniqueId val="{00000000-7171-4004-BCF8-C32D59143955}"/>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chemeClr val="bg1"/>
              </a:solidFill>
              <a:ln w="88900" cap="flat">
                <a:solidFill>
                  <a:schemeClr val="accent4"/>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Sheet1!$B$3:$H$3</c:f>
              <c:numCache>
                <c:formatCode>General</c:formatCode>
                <c:ptCount val="7"/>
                <c:pt idx="0">
                  <c:v>55</c:v>
                </c:pt>
                <c:pt idx="1">
                  <c:v>43</c:v>
                </c:pt>
                <c:pt idx="2">
                  <c:v>70</c:v>
                </c:pt>
                <c:pt idx="3">
                  <c:v>58</c:v>
                </c:pt>
                <c:pt idx="4">
                  <c:v>55</c:v>
                </c:pt>
                <c:pt idx="5">
                  <c:v>43</c:v>
                </c:pt>
                <c:pt idx="6">
                  <c:v>70</c:v>
                </c:pt>
              </c:numCache>
            </c:numRef>
          </c:val>
          <c:smooth val="1"/>
          <c:extLst>
            <c:ext xmlns:c16="http://schemas.microsoft.com/office/drawing/2014/chart" uri="{C3380CC4-5D6E-409C-BE32-E72D297353CC}">
              <c16:uniqueId val="{00000001-7171-4004-BCF8-C32D59143955}"/>
            </c:ext>
          </c:extLst>
        </c:ser>
        <c:dLbls>
          <c:showLegendKey val="0"/>
          <c:showVal val="0"/>
          <c:showCatName val="0"/>
          <c:showSerName val="0"/>
          <c:showPercent val="0"/>
          <c:showBubbleSize val="0"/>
        </c:dLbls>
        <c:marker val="1"/>
        <c:smooth val="0"/>
        <c:axId val="2081626784"/>
        <c:axId val="2081605984"/>
      </c:lineChart>
      <c:catAx>
        <c:axId val="2081626784"/>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1605984"/>
        <c:crosses val="autoZero"/>
        <c:auto val="1"/>
        <c:lblAlgn val="ctr"/>
        <c:lblOffset val="100"/>
        <c:noMultiLvlLbl val="1"/>
      </c:catAx>
      <c:valAx>
        <c:axId val="208160598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1626784"/>
        <c:crosses val="autoZero"/>
        <c:crossBetween val="midCat"/>
        <c:majorUnit val="25"/>
        <c:minorUnit val="12.5"/>
      </c:valAx>
      <c:spPr>
        <a:noFill/>
        <a:ln w="12700" cap="flat">
          <a:noFill/>
          <a:miter lim="400000"/>
        </a:ln>
        <a:effectLst/>
      </c:spPr>
    </c:plotArea>
    <c:legend>
      <c:legendPos val="b"/>
      <c:layout>
        <c:manualLayout>
          <c:xMode val="edge"/>
          <c:yMode val="edge"/>
          <c:x val="3.6590499999999998E-2"/>
          <c:y val="0.95039499999999999"/>
          <c:w val="0.94742199999999999"/>
          <c:h val="4.9605400000000001E-2"/>
        </c:manualLayout>
      </c:layout>
      <c:overlay val="1"/>
      <c:spPr>
        <a:noFill/>
        <a:ln w="12700" cap="flat">
          <a:noFill/>
          <a:miter lim="400000"/>
        </a:ln>
        <a:effectLst/>
      </c:spPr>
      <c:txPr>
        <a:bodyPr rot="0"/>
        <a:lstStyle/>
        <a:p>
          <a:pPr>
            <a:defRPr sz="2000" b="0" i="0" u="none" strike="noStrike">
              <a:solidFill>
                <a:srgbClr val="27282D"/>
              </a:solidFill>
              <a:latin typeface="Open Sans"/>
            </a:defRPr>
          </a:pPr>
          <a:endParaRPr lang="id-ID"/>
        </a:p>
      </c:txPr>
    </c:legend>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0014900000000003E-2"/>
          <c:y val="4.0238500000000003E-2"/>
          <c:w val="0.92214099999999999"/>
          <c:h val="0.88479699999999994"/>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3C7F-4049-8830-F85AC4829EA0}"/>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3C7F-4049-8830-F85AC4829EA0}"/>
            </c:ext>
          </c:extLst>
        </c:ser>
        <c:dLbls>
          <c:showLegendKey val="0"/>
          <c:showVal val="0"/>
          <c:showCatName val="0"/>
          <c:showSerName val="0"/>
          <c:showPercent val="0"/>
          <c:showBubbleSize val="0"/>
        </c:dLbls>
        <c:marker val="1"/>
        <c:smooth val="0"/>
        <c:axId val="2110411232"/>
        <c:axId val="2110685328"/>
      </c:lineChart>
      <c:catAx>
        <c:axId val="211041123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0685328"/>
        <c:crosses val="autoZero"/>
        <c:auto val="1"/>
        <c:lblAlgn val="ctr"/>
        <c:lblOffset val="100"/>
        <c:noMultiLvlLbl val="1"/>
      </c:catAx>
      <c:valAx>
        <c:axId val="2110685328"/>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04112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6.0014900000000003E-2"/>
          <c:y val="4.0238500000000003E-2"/>
          <c:w val="0.92214099999999999"/>
          <c:h val="0.88479699999999994"/>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2622-42F8-A1AE-14C19630AE55}"/>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2622-42F8-A1AE-14C19630AE55}"/>
            </c:ext>
          </c:extLst>
        </c:ser>
        <c:dLbls>
          <c:showLegendKey val="0"/>
          <c:showVal val="0"/>
          <c:showCatName val="0"/>
          <c:showSerName val="0"/>
          <c:showPercent val="0"/>
          <c:showBubbleSize val="0"/>
        </c:dLbls>
        <c:marker val="1"/>
        <c:smooth val="0"/>
        <c:axId val="2086348752"/>
        <c:axId val="2086464112"/>
      </c:lineChart>
      <c:catAx>
        <c:axId val="208634875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464112"/>
        <c:crosses val="autoZero"/>
        <c:auto val="1"/>
        <c:lblAlgn val="ctr"/>
        <c:lblOffset val="100"/>
        <c:noMultiLvlLbl val="1"/>
      </c:catAx>
      <c:valAx>
        <c:axId val="2086464112"/>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0863487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2114900000"/>
        <c:axId val="2114902960"/>
      </c:lineChart>
      <c:catAx>
        <c:axId val="2114900000"/>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4902960"/>
        <c:crosses val="autoZero"/>
        <c:auto val="1"/>
        <c:lblAlgn val="ctr"/>
        <c:lblOffset val="100"/>
        <c:noMultiLvlLbl val="1"/>
      </c:catAx>
      <c:valAx>
        <c:axId val="2114902960"/>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id-ID"/>
          </a:p>
        </c:txPr>
        <c:crossAx val="2114900000"/>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393F5F-2CB0-4229-855E-C2E0C65B7458}" type="datetimeFigureOut">
              <a:rPr lang="en-GB" smtClean="0"/>
              <a:t>21/06/2016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0C4202E-9467-4A8F-8B67-67E747175EC6}" type="slidenum">
              <a:rPr lang="en-GB" smtClean="0"/>
              <a:t>‹#›</a:t>
            </a:fld>
            <a:endParaRPr lang="en-GB"/>
          </a:p>
        </p:txBody>
      </p:sp>
    </p:spTree>
    <p:extLst>
      <p:ext uri="{BB962C8B-B14F-4D97-AF65-F5344CB8AC3E}">
        <p14:creationId xmlns:p14="http://schemas.microsoft.com/office/powerpoint/2010/main" val="250329862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87A736-6CC3-4C18-98AD-86E9D9BA66F5}" type="datetimeFigureOut">
              <a:rPr lang="en-GB" smtClean="0"/>
              <a:t>21/06/2016</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13A6D8-FB85-4A58-8BD4-8660BCD7BDCB}" type="slidenum">
              <a:rPr lang="en-GB" smtClean="0"/>
              <a:t>‹#›</a:t>
            </a:fld>
            <a:endParaRPr lang="en-GB"/>
          </a:p>
        </p:txBody>
      </p:sp>
    </p:spTree>
    <p:extLst>
      <p:ext uri="{BB962C8B-B14F-4D97-AF65-F5344CB8AC3E}">
        <p14:creationId xmlns:p14="http://schemas.microsoft.com/office/powerpoint/2010/main" val="1116209324"/>
      </p:ext>
    </p:extLst>
  </p:cSld>
  <p:clrMap bg1="lt1" tx1="dk1" bg2="lt2" tx2="dk2" accent1="accent1" accent2="accent2" accent3="accent3" accent4="accent4" accent5="accent5" accent6="accent6" hlink="hlink" folHlink="folHlink"/>
  <p:hf hdr="0" dt="0"/>
  <p:notesStyle>
    <a:lvl1pPr marL="0" algn="l" defTabSz="2438339" rtl="0" eaLnBrk="1" latinLnBrk="0" hangingPunct="1">
      <a:defRPr sz="3200" kern="1200">
        <a:solidFill>
          <a:schemeClr val="tx1"/>
        </a:solidFill>
        <a:latin typeface="+mn-lt"/>
        <a:ea typeface="+mn-ea"/>
        <a:cs typeface="+mn-cs"/>
      </a:defRPr>
    </a:lvl1pPr>
    <a:lvl2pPr marL="1219170" algn="l" defTabSz="2438339" rtl="0" eaLnBrk="1" latinLnBrk="0" hangingPunct="1">
      <a:defRPr sz="3200" kern="1200">
        <a:solidFill>
          <a:schemeClr val="tx1"/>
        </a:solidFill>
        <a:latin typeface="+mn-lt"/>
        <a:ea typeface="+mn-ea"/>
        <a:cs typeface="+mn-cs"/>
      </a:defRPr>
    </a:lvl2pPr>
    <a:lvl3pPr marL="2438339" algn="l" defTabSz="2438339" rtl="0" eaLnBrk="1" latinLnBrk="0" hangingPunct="1">
      <a:defRPr sz="3200" kern="1200">
        <a:solidFill>
          <a:schemeClr val="tx1"/>
        </a:solidFill>
        <a:latin typeface="+mn-lt"/>
        <a:ea typeface="+mn-ea"/>
        <a:cs typeface="+mn-cs"/>
      </a:defRPr>
    </a:lvl3pPr>
    <a:lvl4pPr marL="3657509" algn="l" defTabSz="2438339" rtl="0" eaLnBrk="1" latinLnBrk="0" hangingPunct="1">
      <a:defRPr sz="3200" kern="1200">
        <a:solidFill>
          <a:schemeClr val="tx1"/>
        </a:solidFill>
        <a:latin typeface="+mn-lt"/>
        <a:ea typeface="+mn-ea"/>
        <a:cs typeface="+mn-cs"/>
      </a:defRPr>
    </a:lvl4pPr>
    <a:lvl5pPr marL="4876678" algn="l" defTabSz="2438339" rtl="0" eaLnBrk="1" latinLnBrk="0" hangingPunct="1">
      <a:defRPr sz="3200" kern="1200">
        <a:solidFill>
          <a:schemeClr val="tx1"/>
        </a:solidFill>
        <a:latin typeface="+mn-lt"/>
        <a:ea typeface="+mn-ea"/>
        <a:cs typeface="+mn-cs"/>
      </a:defRPr>
    </a:lvl5pPr>
    <a:lvl6pPr marL="6095848" algn="l" defTabSz="2438339" rtl="0" eaLnBrk="1" latinLnBrk="0" hangingPunct="1">
      <a:defRPr sz="3200" kern="1200">
        <a:solidFill>
          <a:schemeClr val="tx1"/>
        </a:solidFill>
        <a:latin typeface="+mn-lt"/>
        <a:ea typeface="+mn-ea"/>
        <a:cs typeface="+mn-cs"/>
      </a:defRPr>
    </a:lvl6pPr>
    <a:lvl7pPr marL="7315017" algn="l" defTabSz="2438339" rtl="0" eaLnBrk="1" latinLnBrk="0" hangingPunct="1">
      <a:defRPr sz="3200" kern="1200">
        <a:solidFill>
          <a:schemeClr val="tx1"/>
        </a:solidFill>
        <a:latin typeface="+mn-lt"/>
        <a:ea typeface="+mn-ea"/>
        <a:cs typeface="+mn-cs"/>
      </a:defRPr>
    </a:lvl7pPr>
    <a:lvl8pPr marL="8534187" algn="l" defTabSz="2438339" rtl="0" eaLnBrk="1" latinLnBrk="0" hangingPunct="1">
      <a:defRPr sz="3200" kern="1200">
        <a:solidFill>
          <a:schemeClr val="tx1"/>
        </a:solidFill>
        <a:latin typeface="+mn-lt"/>
        <a:ea typeface="+mn-ea"/>
        <a:cs typeface="+mn-cs"/>
      </a:defRPr>
    </a:lvl8pPr>
    <a:lvl9pPr marL="9753356" algn="l" defTabSz="2438339"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22</a:t>
            </a:fld>
            <a:endParaRPr lang="en-GB"/>
          </a:p>
        </p:txBody>
      </p:sp>
    </p:spTree>
    <p:extLst>
      <p:ext uri="{BB962C8B-B14F-4D97-AF65-F5344CB8AC3E}">
        <p14:creationId xmlns:p14="http://schemas.microsoft.com/office/powerpoint/2010/main" val="159473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25</a:t>
            </a:fld>
            <a:endParaRPr lang="en-GB"/>
          </a:p>
        </p:txBody>
      </p:sp>
    </p:spTree>
    <p:extLst>
      <p:ext uri="{BB962C8B-B14F-4D97-AF65-F5344CB8AC3E}">
        <p14:creationId xmlns:p14="http://schemas.microsoft.com/office/powerpoint/2010/main" val="1584710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26</a:t>
            </a:fld>
            <a:endParaRPr lang="en-GB"/>
          </a:p>
        </p:txBody>
      </p:sp>
    </p:spTree>
    <p:extLst>
      <p:ext uri="{BB962C8B-B14F-4D97-AF65-F5344CB8AC3E}">
        <p14:creationId xmlns:p14="http://schemas.microsoft.com/office/powerpoint/2010/main" val="1826620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45</a:t>
            </a:fld>
            <a:endParaRPr lang="en-GB"/>
          </a:p>
        </p:txBody>
      </p:sp>
    </p:spTree>
    <p:extLst>
      <p:ext uri="{BB962C8B-B14F-4D97-AF65-F5344CB8AC3E}">
        <p14:creationId xmlns:p14="http://schemas.microsoft.com/office/powerpoint/2010/main" val="4286926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50</a:t>
            </a:fld>
            <a:endParaRPr lang="en-GB"/>
          </a:p>
        </p:txBody>
      </p:sp>
    </p:spTree>
    <p:extLst>
      <p:ext uri="{BB962C8B-B14F-4D97-AF65-F5344CB8AC3E}">
        <p14:creationId xmlns:p14="http://schemas.microsoft.com/office/powerpoint/2010/main" val="1642095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53</a:t>
            </a:fld>
            <a:endParaRPr lang="en-GB"/>
          </a:p>
        </p:txBody>
      </p:sp>
    </p:spTree>
    <p:extLst>
      <p:ext uri="{BB962C8B-B14F-4D97-AF65-F5344CB8AC3E}">
        <p14:creationId xmlns:p14="http://schemas.microsoft.com/office/powerpoint/2010/main" val="3382906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56</a:t>
            </a:fld>
            <a:endParaRPr lang="en-GB"/>
          </a:p>
        </p:txBody>
      </p:sp>
    </p:spTree>
    <p:extLst>
      <p:ext uri="{BB962C8B-B14F-4D97-AF65-F5344CB8AC3E}">
        <p14:creationId xmlns:p14="http://schemas.microsoft.com/office/powerpoint/2010/main" val="3043583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57</a:t>
            </a:fld>
            <a:endParaRPr lang="en-GB"/>
          </a:p>
        </p:txBody>
      </p:sp>
    </p:spTree>
    <p:extLst>
      <p:ext uri="{BB962C8B-B14F-4D97-AF65-F5344CB8AC3E}">
        <p14:creationId xmlns:p14="http://schemas.microsoft.com/office/powerpoint/2010/main" val="3480493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59</a:t>
            </a:fld>
            <a:endParaRPr lang="en-GB"/>
          </a:p>
        </p:txBody>
      </p:sp>
    </p:spTree>
    <p:extLst>
      <p:ext uri="{BB962C8B-B14F-4D97-AF65-F5344CB8AC3E}">
        <p14:creationId xmlns:p14="http://schemas.microsoft.com/office/powerpoint/2010/main" val="3332731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41941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985501" y="1901030"/>
            <a:ext cx="5669451"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3" hasCustomPrompt="1"/>
          </p:nvPr>
        </p:nvSpPr>
        <p:spPr>
          <a:xfrm>
            <a:off x="16706362" y="1901030"/>
            <a:ext cx="5669451"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
        <p:nvSpPr>
          <p:cNvPr id="5"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72749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3043854" y="387418"/>
            <a:ext cx="10108682" cy="1332858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67065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3070417" y="1139938"/>
            <a:ext cx="7470802" cy="1257606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898716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8446362" y="1139938"/>
            <a:ext cx="7470802" cy="1257606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46631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8"/>
            <a:ext cx="10271126" cy="11413219"/>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4365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8"/>
            <a:ext cx="10271126" cy="11413219"/>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3" hasCustomPrompt="1"/>
          </p:nvPr>
        </p:nvSpPr>
        <p:spPr>
          <a:xfrm>
            <a:off x="12118007" y="1139939"/>
            <a:ext cx="5070872" cy="566167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4" hasCustomPrompt="1"/>
          </p:nvPr>
        </p:nvSpPr>
        <p:spPr>
          <a:xfrm>
            <a:off x="17929006" y="-486817"/>
            <a:ext cx="5070872" cy="159454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3" name="Picture Placeholder 4"/>
          <p:cNvSpPr>
            <a:spLocks noGrp="1"/>
          </p:cNvSpPr>
          <p:nvPr>
            <p:ph type="pic" sz="quarter" idx="15" hasCustomPrompt="1"/>
          </p:nvPr>
        </p:nvSpPr>
        <p:spPr>
          <a:xfrm>
            <a:off x="12118008" y="12566183"/>
            <a:ext cx="10881869" cy="20686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891898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9"/>
            <a:ext cx="10271126" cy="834140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Picture Placeholder 4"/>
          <p:cNvSpPr>
            <a:spLocks noGrp="1"/>
          </p:cNvSpPr>
          <p:nvPr>
            <p:ph type="pic" sz="quarter" idx="13" hasCustomPrompt="1"/>
          </p:nvPr>
        </p:nvSpPr>
        <p:spPr>
          <a:xfrm>
            <a:off x="12897765" y="1139939"/>
            <a:ext cx="10271126" cy="834140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148282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856287" y="1139938"/>
            <a:ext cx="10891185" cy="125760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71772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7390484" y="1139938"/>
            <a:ext cx="10891183" cy="125760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1271030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Layout">
    <p:spTree>
      <p:nvGrpSpPr>
        <p:cNvPr id="1" name=""/>
        <p:cNvGrpSpPr/>
        <p:nvPr/>
      </p:nvGrpSpPr>
      <p:grpSpPr>
        <a:xfrm>
          <a:off x="0" y="0"/>
          <a:ext cx="0" cy="0"/>
          <a:chOff x="0" y="0"/>
          <a:chExt cx="0" cy="0"/>
        </a:xfrm>
      </p:grpSpPr>
      <p:sp>
        <p:nvSpPr>
          <p:cNvPr id="8" name="Picture Placeholder 4"/>
          <p:cNvSpPr>
            <a:spLocks noGrp="1"/>
          </p:cNvSpPr>
          <p:nvPr>
            <p:ph type="pic" sz="quarter" idx="12" hasCustomPrompt="1"/>
          </p:nvPr>
        </p:nvSpPr>
        <p:spPr>
          <a:xfrm>
            <a:off x="1392559" y="1529409"/>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4"/>
          <p:cNvSpPr>
            <a:spLocks noGrp="1"/>
          </p:cNvSpPr>
          <p:nvPr>
            <p:ph type="pic" sz="quarter" idx="13" hasCustomPrompt="1"/>
          </p:nvPr>
        </p:nvSpPr>
        <p:spPr>
          <a:xfrm>
            <a:off x="9805673" y="1529409"/>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4" hasCustomPrompt="1"/>
          </p:nvPr>
        </p:nvSpPr>
        <p:spPr>
          <a:xfrm>
            <a:off x="5596259" y="4906847"/>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17416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spTree>
      <p:nvGrpSpPr>
        <p:cNvPr id="1" name=""/>
        <p:cNvGrpSpPr/>
        <p:nvPr/>
      </p:nvGrpSpPr>
      <p:grpSpPr>
        <a:xfrm>
          <a:off x="0" y="0"/>
          <a:ext cx="0" cy="0"/>
          <a:chOff x="0" y="0"/>
          <a:chExt cx="0" cy="0"/>
        </a:xfrm>
      </p:grpSpPr>
      <p:sp>
        <p:nvSpPr>
          <p:cNvPr id="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435419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Layout">
    <p:spTree>
      <p:nvGrpSpPr>
        <p:cNvPr id="1" name=""/>
        <p:cNvGrpSpPr/>
        <p:nvPr/>
      </p:nvGrpSpPr>
      <p:grpSpPr>
        <a:xfrm>
          <a:off x="0" y="0"/>
          <a:ext cx="0" cy="0"/>
          <a:chOff x="0" y="0"/>
          <a:chExt cx="0" cy="0"/>
        </a:xfrm>
      </p:grpSpPr>
      <p:sp>
        <p:nvSpPr>
          <p:cNvPr id="8" name="Picture Placeholder 4"/>
          <p:cNvSpPr>
            <a:spLocks noGrp="1"/>
          </p:cNvSpPr>
          <p:nvPr>
            <p:ph type="pic" sz="quarter" idx="12" hasCustomPrompt="1"/>
          </p:nvPr>
        </p:nvSpPr>
        <p:spPr>
          <a:xfrm>
            <a:off x="1369304"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4"/>
          <p:cNvSpPr>
            <a:spLocks noGrp="1"/>
          </p:cNvSpPr>
          <p:nvPr>
            <p:ph type="pic" sz="quarter" idx="13" hasCustomPrompt="1"/>
          </p:nvPr>
        </p:nvSpPr>
        <p:spPr>
          <a:xfrm>
            <a:off x="6653566"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6" name="Picture Placeholder 4"/>
          <p:cNvSpPr>
            <a:spLocks noGrp="1"/>
          </p:cNvSpPr>
          <p:nvPr>
            <p:ph type="pic" sz="quarter" idx="14" hasCustomPrompt="1"/>
          </p:nvPr>
        </p:nvSpPr>
        <p:spPr>
          <a:xfrm>
            <a:off x="11937827"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5" hasCustomPrompt="1"/>
          </p:nvPr>
        </p:nvSpPr>
        <p:spPr>
          <a:xfrm>
            <a:off x="17222088"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075155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3275656"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18"/>
          <p:cNvSpPr>
            <a:spLocks noGrp="1"/>
          </p:cNvSpPr>
          <p:nvPr>
            <p:ph type="pic" sz="quarter" idx="16" hasCustomPrompt="1"/>
          </p:nvPr>
        </p:nvSpPr>
        <p:spPr>
          <a:xfrm>
            <a:off x="8566803"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19"/>
          <p:cNvSpPr>
            <a:spLocks noGrp="1"/>
          </p:cNvSpPr>
          <p:nvPr>
            <p:ph type="pic" sz="quarter" idx="17" hasCustomPrompt="1"/>
          </p:nvPr>
        </p:nvSpPr>
        <p:spPr>
          <a:xfrm>
            <a:off x="13868192"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20"/>
          <p:cNvSpPr>
            <a:spLocks noGrp="1"/>
          </p:cNvSpPr>
          <p:nvPr>
            <p:ph type="pic" sz="quarter" idx="18" hasCustomPrompt="1"/>
          </p:nvPr>
        </p:nvSpPr>
        <p:spPr>
          <a:xfrm>
            <a:off x="19159339"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29284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1942913"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3" name="Picture Placeholder 12"/>
          <p:cNvSpPr>
            <a:spLocks noGrp="1"/>
          </p:cNvSpPr>
          <p:nvPr>
            <p:ph type="pic" sz="quarter" idx="16" hasCustomPrompt="1"/>
          </p:nvPr>
        </p:nvSpPr>
        <p:spPr>
          <a:xfrm>
            <a:off x="4677280"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4" name="Picture Placeholder 13"/>
          <p:cNvSpPr>
            <a:spLocks noGrp="1"/>
          </p:cNvSpPr>
          <p:nvPr>
            <p:ph type="pic" sz="quarter" idx="17" hasCustomPrompt="1"/>
          </p:nvPr>
        </p:nvSpPr>
        <p:spPr>
          <a:xfrm>
            <a:off x="7428569"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14"/>
          <p:cNvSpPr>
            <a:spLocks noGrp="1"/>
          </p:cNvSpPr>
          <p:nvPr>
            <p:ph type="pic" sz="quarter" idx="18" hasCustomPrompt="1"/>
          </p:nvPr>
        </p:nvSpPr>
        <p:spPr>
          <a:xfrm>
            <a:off x="10162936"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724560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3163581" y="4269843"/>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84062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2702247" y="2557523"/>
            <a:ext cx="10061576" cy="8704558"/>
          </a:xfrm>
          <a:gradFill flip="none" rotWithShape="1">
            <a:gsLst>
              <a:gs pos="52000">
                <a:srgbClr val="5B91A9"/>
              </a:gs>
              <a:gs pos="100000">
                <a:srgbClr val="507194"/>
              </a:gs>
              <a:gs pos="0">
                <a:srgbClr val="507194"/>
              </a:gs>
            </a:gsLst>
            <a:lin ang="18900000" scaled="1"/>
            <a:tileRect/>
          </a:gradFill>
        </p:spPr>
        <p:txBody>
          <a:bodyPr anchor="t">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254362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Layout">
    <p:spTree>
      <p:nvGrpSpPr>
        <p:cNvPr id="1" name=""/>
        <p:cNvGrpSpPr/>
        <p:nvPr/>
      </p:nvGrpSpPr>
      <p:grpSpPr>
        <a:xfrm>
          <a:off x="0" y="0"/>
          <a:ext cx="0" cy="0"/>
          <a:chOff x="0" y="0"/>
          <a:chExt cx="0" cy="0"/>
        </a:xfrm>
      </p:grpSpPr>
      <p:sp>
        <p:nvSpPr>
          <p:cNvPr id="41" name="Picture Placeholder 4"/>
          <p:cNvSpPr>
            <a:spLocks noGrp="1"/>
          </p:cNvSpPr>
          <p:nvPr>
            <p:ph type="pic" sz="quarter" idx="12" hasCustomPrompt="1"/>
          </p:nvPr>
        </p:nvSpPr>
        <p:spPr>
          <a:xfrm>
            <a:off x="-104833" y="3457673"/>
            <a:ext cx="1589015" cy="248449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2" name="Picture Placeholder 4"/>
          <p:cNvSpPr>
            <a:spLocks noGrp="1"/>
          </p:cNvSpPr>
          <p:nvPr>
            <p:ph type="pic" sz="quarter" idx="13" hasCustomPrompt="1"/>
          </p:nvPr>
        </p:nvSpPr>
        <p:spPr>
          <a:xfrm>
            <a:off x="4854989" y="1450467"/>
            <a:ext cx="1330409" cy="208015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3" name="Picture Placeholder 4"/>
          <p:cNvSpPr>
            <a:spLocks noGrp="1"/>
          </p:cNvSpPr>
          <p:nvPr>
            <p:ph type="pic" sz="quarter" idx="14" hasCustomPrompt="1"/>
          </p:nvPr>
        </p:nvSpPr>
        <p:spPr>
          <a:xfrm>
            <a:off x="-889372" y="-433785"/>
            <a:ext cx="1330409" cy="208015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4" name="Picture Placeholder 4"/>
          <p:cNvSpPr>
            <a:spLocks noGrp="1"/>
          </p:cNvSpPr>
          <p:nvPr>
            <p:ph type="pic" sz="quarter" idx="15" hasCustomPrompt="1"/>
          </p:nvPr>
        </p:nvSpPr>
        <p:spPr>
          <a:xfrm>
            <a:off x="1227605" y="-1573718"/>
            <a:ext cx="2840816" cy="441865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5" name="Picture Placeholder 4"/>
          <p:cNvSpPr>
            <a:spLocks noGrp="1"/>
          </p:cNvSpPr>
          <p:nvPr>
            <p:ph type="pic" sz="quarter" idx="16" hasCustomPrompt="1"/>
          </p:nvPr>
        </p:nvSpPr>
        <p:spPr>
          <a:xfrm>
            <a:off x="6981143" y="-1634041"/>
            <a:ext cx="2235016" cy="350905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6" name="Picture Placeholder 4"/>
          <p:cNvSpPr>
            <a:spLocks noGrp="1"/>
          </p:cNvSpPr>
          <p:nvPr>
            <p:ph type="pic" sz="quarter" idx="17" hasCustomPrompt="1"/>
          </p:nvPr>
        </p:nvSpPr>
        <p:spPr>
          <a:xfrm>
            <a:off x="10599248" y="1804430"/>
            <a:ext cx="1197545" cy="186081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7" name="Picture Placeholder 4"/>
          <p:cNvSpPr>
            <a:spLocks noGrp="1"/>
          </p:cNvSpPr>
          <p:nvPr>
            <p:ph type="pic" sz="quarter" idx="18" hasCustomPrompt="1"/>
          </p:nvPr>
        </p:nvSpPr>
        <p:spPr>
          <a:xfrm>
            <a:off x="-1083818" y="12245114"/>
            <a:ext cx="1317436" cy="206209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8" name="Picture Placeholder 4"/>
          <p:cNvSpPr>
            <a:spLocks noGrp="1"/>
          </p:cNvSpPr>
          <p:nvPr>
            <p:ph type="pic" sz="quarter" idx="19" hasCustomPrompt="1"/>
          </p:nvPr>
        </p:nvSpPr>
        <p:spPr>
          <a:xfrm>
            <a:off x="9823756" y="161420"/>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9" name="Picture Placeholder 4"/>
          <p:cNvSpPr>
            <a:spLocks noGrp="1"/>
          </p:cNvSpPr>
          <p:nvPr>
            <p:ph type="pic" sz="quarter" idx="20" hasCustomPrompt="1"/>
          </p:nvPr>
        </p:nvSpPr>
        <p:spPr>
          <a:xfrm>
            <a:off x="11041178" y="-377486"/>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0" name="Picture Placeholder 4"/>
          <p:cNvSpPr>
            <a:spLocks noGrp="1"/>
          </p:cNvSpPr>
          <p:nvPr>
            <p:ph type="pic" sz="quarter" idx="21" hasCustomPrompt="1"/>
          </p:nvPr>
        </p:nvSpPr>
        <p:spPr>
          <a:xfrm>
            <a:off x="7901360" y="9332879"/>
            <a:ext cx="665587" cy="112777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1" name="Picture Placeholder 4"/>
          <p:cNvSpPr>
            <a:spLocks noGrp="1"/>
          </p:cNvSpPr>
          <p:nvPr>
            <p:ph type="pic" sz="quarter" idx="22" hasCustomPrompt="1"/>
          </p:nvPr>
        </p:nvSpPr>
        <p:spPr>
          <a:xfrm>
            <a:off x="1187230" y="11512483"/>
            <a:ext cx="2210937" cy="350914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2" name="Picture Placeholder 4"/>
          <p:cNvSpPr>
            <a:spLocks noGrp="1"/>
          </p:cNvSpPr>
          <p:nvPr>
            <p:ph type="pic" sz="quarter" idx="23" hasCustomPrompt="1"/>
          </p:nvPr>
        </p:nvSpPr>
        <p:spPr>
          <a:xfrm>
            <a:off x="702106" y="9467495"/>
            <a:ext cx="817918" cy="125818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3" name="Picture Placeholder 4"/>
          <p:cNvSpPr>
            <a:spLocks noGrp="1"/>
          </p:cNvSpPr>
          <p:nvPr>
            <p:ph type="pic" sz="quarter" idx="24" hasCustomPrompt="1"/>
          </p:nvPr>
        </p:nvSpPr>
        <p:spPr>
          <a:xfrm>
            <a:off x="10223805" y="11194784"/>
            <a:ext cx="907784" cy="14193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4" name="Picture Placeholder 4"/>
          <p:cNvSpPr>
            <a:spLocks noGrp="1"/>
          </p:cNvSpPr>
          <p:nvPr>
            <p:ph type="pic" sz="quarter" idx="25" hasCustomPrompt="1"/>
          </p:nvPr>
        </p:nvSpPr>
        <p:spPr>
          <a:xfrm>
            <a:off x="11194312" y="13542142"/>
            <a:ext cx="684272" cy="11275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5" name="Picture Placeholder 4"/>
          <p:cNvSpPr>
            <a:spLocks noGrp="1"/>
          </p:cNvSpPr>
          <p:nvPr>
            <p:ph type="pic" sz="quarter" idx="26" hasCustomPrompt="1"/>
          </p:nvPr>
        </p:nvSpPr>
        <p:spPr>
          <a:xfrm>
            <a:off x="4560469" y="10242701"/>
            <a:ext cx="1339933" cy="201608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6" name="Picture Placeholder 4"/>
          <p:cNvSpPr>
            <a:spLocks noGrp="1"/>
          </p:cNvSpPr>
          <p:nvPr>
            <p:ph type="pic" sz="quarter" idx="27" hasCustomPrompt="1"/>
          </p:nvPr>
        </p:nvSpPr>
        <p:spPr>
          <a:xfrm>
            <a:off x="4560469" y="13196022"/>
            <a:ext cx="1339933" cy="201608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7" name="Picture Placeholder 4"/>
          <p:cNvSpPr>
            <a:spLocks noGrp="1"/>
          </p:cNvSpPr>
          <p:nvPr>
            <p:ph type="pic" sz="quarter" idx="28" hasCustomPrompt="1"/>
          </p:nvPr>
        </p:nvSpPr>
        <p:spPr>
          <a:xfrm>
            <a:off x="7072090" y="11512483"/>
            <a:ext cx="2379663" cy="369962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8" name="Picture Placeholder 4"/>
          <p:cNvSpPr>
            <a:spLocks noGrp="1"/>
          </p:cNvSpPr>
          <p:nvPr>
            <p:ph type="pic" sz="quarter" idx="29" hasCustomPrompt="1"/>
          </p:nvPr>
        </p:nvSpPr>
        <p:spPr>
          <a:xfrm>
            <a:off x="11245739" y="5654506"/>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9" name="Picture Placeholder 58"/>
          <p:cNvSpPr>
            <a:spLocks noGrp="1"/>
          </p:cNvSpPr>
          <p:nvPr>
            <p:ph type="pic" sz="quarter" idx="30" hasCustomPrompt="1"/>
          </p:nvPr>
        </p:nvSpPr>
        <p:spPr>
          <a:xfrm>
            <a:off x="14756112" y="9478919"/>
            <a:ext cx="1849526" cy="184952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Slide Number Placeholder 5"/>
          <p:cNvSpPr>
            <a:spLocks noGrp="1"/>
          </p:cNvSpPr>
          <p:nvPr>
            <p:ph type="sldNum" sz="quarter" idx="31"/>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972082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Layout">
    <p:spTree>
      <p:nvGrpSpPr>
        <p:cNvPr id="1" name=""/>
        <p:cNvGrpSpPr/>
        <p:nvPr/>
      </p:nvGrpSpPr>
      <p:grpSpPr>
        <a:xfrm>
          <a:off x="0" y="0"/>
          <a:ext cx="0" cy="0"/>
          <a:chOff x="0" y="0"/>
          <a:chExt cx="0" cy="0"/>
        </a:xfrm>
      </p:grpSpPr>
      <p:sp>
        <p:nvSpPr>
          <p:cNvPr id="14" name="Picture Placeholder 4"/>
          <p:cNvSpPr>
            <a:spLocks noGrp="1"/>
          </p:cNvSpPr>
          <p:nvPr>
            <p:ph type="pic" sz="quarter" idx="12" hasCustomPrompt="1"/>
          </p:nvPr>
        </p:nvSpPr>
        <p:spPr>
          <a:xfrm>
            <a:off x="5676557" y="-4843967"/>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4"/>
          <p:cNvSpPr>
            <a:spLocks noGrp="1"/>
          </p:cNvSpPr>
          <p:nvPr>
            <p:ph type="pic" sz="quarter" idx="13" hasCustomPrompt="1"/>
          </p:nvPr>
        </p:nvSpPr>
        <p:spPr>
          <a:xfrm>
            <a:off x="12167637" y="8397363"/>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6" name="Picture Placeholder 4"/>
          <p:cNvSpPr>
            <a:spLocks noGrp="1"/>
          </p:cNvSpPr>
          <p:nvPr>
            <p:ph type="pic" sz="quarter" idx="14" hasCustomPrompt="1"/>
          </p:nvPr>
        </p:nvSpPr>
        <p:spPr>
          <a:xfrm rot="16200000">
            <a:off x="10529373" y="180106"/>
            <a:ext cx="8991532" cy="571500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5" hasCustomPrompt="1"/>
          </p:nvPr>
        </p:nvSpPr>
        <p:spPr>
          <a:xfrm>
            <a:off x="18772495" y="4889235"/>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8" name="Picture Placeholder 4"/>
          <p:cNvSpPr>
            <a:spLocks noGrp="1"/>
          </p:cNvSpPr>
          <p:nvPr>
            <p:ph type="pic" sz="quarter" idx="16" hasCustomPrompt="1"/>
          </p:nvPr>
        </p:nvSpPr>
        <p:spPr>
          <a:xfrm>
            <a:off x="18772495" y="-4843970"/>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758172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656231"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7" hasCustomPrompt="1"/>
          </p:nvPr>
        </p:nvSpPr>
        <p:spPr>
          <a:xfrm>
            <a:off x="11457625"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18" hasCustomPrompt="1"/>
          </p:nvPr>
        </p:nvSpPr>
        <p:spPr>
          <a:xfrm>
            <a:off x="17132938"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19" hasCustomPrompt="1"/>
          </p:nvPr>
        </p:nvSpPr>
        <p:spPr>
          <a:xfrm>
            <a:off x="22790116"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23"/>
          <p:cNvSpPr>
            <a:spLocks noGrp="1"/>
          </p:cNvSpPr>
          <p:nvPr>
            <p:ph type="pic" sz="quarter" idx="30" hasCustomPrompt="1"/>
          </p:nvPr>
        </p:nvSpPr>
        <p:spPr>
          <a:xfrm>
            <a:off x="6034800" y="3271492"/>
            <a:ext cx="1849526" cy="184952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8859460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0" y="5358"/>
            <a:ext cx="14197249" cy="891118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798435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409400" y="5358"/>
            <a:ext cx="3326109" cy="891118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7" hasCustomPrompt="1"/>
          </p:nvPr>
        </p:nvSpPr>
        <p:spPr>
          <a:xfrm>
            <a:off x="11932707" y="5358"/>
            <a:ext cx="12451293" cy="7174310"/>
          </a:xfrm>
          <a:gradFill flip="none" rotWithShape="1">
            <a:gsLst>
              <a:gs pos="50000">
                <a:srgbClr val="5B91A9">
                  <a:alpha val="30000"/>
                </a:srgbClr>
              </a:gs>
              <a:gs pos="100000">
                <a:srgbClr val="507194">
                  <a:alpha val="30000"/>
                </a:srgbClr>
              </a:gs>
              <a:gs pos="0">
                <a:srgbClr val="507194">
                  <a:alpha val="30000"/>
                </a:srgbClr>
              </a:gs>
            </a:gsLst>
            <a:lin ang="18900000" scaled="1"/>
            <a:tileRect/>
          </a:gradFill>
        </p:spPr>
        <p:txBody>
          <a:bodyPr vert="horz" lIns="91440" tIns="45720" rIns="91440" bIns="45720" rtlCol="0" anchor="ctr">
            <a:normAutofit/>
          </a:bodyPr>
          <a:lstStyle>
            <a:lvl1pPr>
              <a:defRPr lang="id-ID" sz="4000" baseline="0" dirty="0">
                <a:solidFill>
                  <a:schemeClr val="bg1"/>
                </a:solidFill>
                <a:latin typeface="Montserrat" panose="00000500000000000000" pitchFamily="50" charset="0"/>
              </a:defRPr>
            </a:lvl1pPr>
          </a:lstStyle>
          <a:p>
            <a:pPr marL="0" lvl="0" indent="0" algn="ctr">
              <a:buNone/>
            </a:pPr>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83101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3204705" y="-12700"/>
            <a:ext cx="11179175" cy="1372870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2578887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1004092" y="3778370"/>
            <a:ext cx="3621932" cy="3621928"/>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2870105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0141696" y="2990851"/>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8"/>
          <p:cNvSpPr>
            <a:spLocks noGrp="1"/>
          </p:cNvSpPr>
          <p:nvPr>
            <p:ph type="pic" sz="quarter" idx="16" hasCustomPrompt="1"/>
          </p:nvPr>
        </p:nvSpPr>
        <p:spPr>
          <a:xfrm>
            <a:off x="10141696" y="5925529"/>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9"/>
          <p:cNvSpPr>
            <a:spLocks noGrp="1"/>
          </p:cNvSpPr>
          <p:nvPr>
            <p:ph type="pic" sz="quarter" idx="17" hasCustomPrompt="1"/>
          </p:nvPr>
        </p:nvSpPr>
        <p:spPr>
          <a:xfrm>
            <a:off x="10141696" y="878465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6329189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5235436" y="2925920"/>
            <a:ext cx="2089100" cy="2089098"/>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5053901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1980092" y="8344243"/>
            <a:ext cx="8849961" cy="239173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54469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Layout">
    <p:spTree>
      <p:nvGrpSpPr>
        <p:cNvPr id="1" name=""/>
        <p:cNvGrpSpPr/>
        <p:nvPr/>
      </p:nvGrpSpPr>
      <p:grpSpPr>
        <a:xfrm>
          <a:off x="0" y="0"/>
          <a:ext cx="0" cy="0"/>
          <a:chOff x="0" y="0"/>
          <a:chExt cx="0" cy="0"/>
        </a:xfrm>
      </p:grpSpPr>
      <p:sp>
        <p:nvSpPr>
          <p:cNvPr id="13" name="Picture Placeholder 12"/>
          <p:cNvSpPr>
            <a:spLocks noGrp="1"/>
          </p:cNvSpPr>
          <p:nvPr>
            <p:ph type="pic" sz="quarter" idx="15" hasCustomPrompt="1"/>
          </p:nvPr>
        </p:nvSpPr>
        <p:spPr>
          <a:xfrm>
            <a:off x="4222510"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4" name="Picture Placeholder 13"/>
          <p:cNvSpPr>
            <a:spLocks noGrp="1"/>
          </p:cNvSpPr>
          <p:nvPr>
            <p:ph type="pic" sz="quarter" idx="18" hasCustomPrompt="1"/>
          </p:nvPr>
        </p:nvSpPr>
        <p:spPr>
          <a:xfrm>
            <a:off x="11436022"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14"/>
          <p:cNvSpPr>
            <a:spLocks noGrp="1"/>
          </p:cNvSpPr>
          <p:nvPr>
            <p:ph type="pic" sz="quarter" idx="19" hasCustomPrompt="1"/>
          </p:nvPr>
        </p:nvSpPr>
        <p:spPr>
          <a:xfrm>
            <a:off x="18659817"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5490425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4107280" y="2584148"/>
            <a:ext cx="5709491" cy="10147863"/>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507199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mockup">
    <p:spTree>
      <p:nvGrpSpPr>
        <p:cNvPr id="1" name=""/>
        <p:cNvGrpSpPr/>
        <p:nvPr/>
      </p:nvGrpSpPr>
      <p:grpSpPr>
        <a:xfrm>
          <a:off x="0" y="0"/>
          <a:ext cx="0" cy="0"/>
          <a:chOff x="0" y="0"/>
          <a:chExt cx="0" cy="0"/>
        </a:xfrm>
      </p:grpSpPr>
      <p:sp>
        <p:nvSpPr>
          <p:cNvPr id="4" name="Picture Placeholder 4"/>
          <p:cNvSpPr>
            <a:spLocks noGrp="1"/>
          </p:cNvSpPr>
          <p:nvPr>
            <p:ph type="pic" sz="quarter" idx="17" hasCustomPrompt="1"/>
          </p:nvPr>
        </p:nvSpPr>
        <p:spPr>
          <a:xfrm>
            <a:off x="4288373" y="2503014"/>
            <a:ext cx="6710199" cy="11926489"/>
          </a:xfrm>
          <a:gradFill>
            <a:gsLst>
              <a:gs pos="52000">
                <a:srgbClr val="5B91A9"/>
              </a:gs>
              <a:gs pos="100000">
                <a:srgbClr val="507194"/>
              </a:gs>
              <a:gs pos="0">
                <a:srgbClr val="507194"/>
              </a:gs>
            </a:gsLst>
            <a:lin ang="18900000" scaled="1"/>
          </a:gradFill>
          <a:ln w="76200">
            <a:solidFill>
              <a:schemeClr val="tx1">
                <a:lumMod val="90000"/>
                <a:lumOff val="10000"/>
              </a:schemeClr>
            </a:solidFill>
          </a:ln>
          <a:scene3d>
            <a:camera prst="orthographicFront">
              <a:rot lat="19680000" lon="19020000" rev="138000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16348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264645" y="2174036"/>
            <a:ext cx="7264364" cy="9685424"/>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570428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890685" y="3208110"/>
            <a:ext cx="10819237" cy="14425061"/>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Right" fov="900000">
              <a:rot lat="103676" lon="18008924" rev="591064"/>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000622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850560" y="3869426"/>
            <a:ext cx="12241941" cy="6894645"/>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614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3204705" y="-12700"/>
            <a:ext cx="11179175" cy="13728700"/>
          </a:xfrm>
          <a:gradFill flip="none" rotWithShape="1">
            <a:gsLst>
              <a:gs pos="50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914581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713337" y="2606532"/>
            <a:ext cx="12134847" cy="8070425"/>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ContrastingRightFacing" fov="1080000">
              <a:rot lat="20280000" lon="18840000" rev="54000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554424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730539" y="3869427"/>
            <a:ext cx="10810441" cy="6745450"/>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096785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mockup">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Picture Placeholder 4"/>
          <p:cNvSpPr>
            <a:spLocks noGrp="1"/>
          </p:cNvSpPr>
          <p:nvPr>
            <p:ph type="pic" sz="quarter" idx="17" hasCustomPrompt="1"/>
          </p:nvPr>
        </p:nvSpPr>
        <p:spPr>
          <a:xfrm>
            <a:off x="968326" y="3820886"/>
            <a:ext cx="12541484" cy="7825578"/>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HeroicExtremeRightFacing" fov="780000">
              <a:rot lat="21360000" lon="19020000" rev="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2448719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PlaceHolder">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4"/>
          <p:cNvSpPr>
            <a:spLocks noGrp="1"/>
          </p:cNvSpPr>
          <p:nvPr>
            <p:ph type="pic" sz="quarter" idx="17" hasCustomPrompt="1"/>
          </p:nvPr>
        </p:nvSpPr>
        <p:spPr>
          <a:xfrm>
            <a:off x="684922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8" hasCustomPrompt="1"/>
          </p:nvPr>
        </p:nvSpPr>
        <p:spPr>
          <a:xfrm>
            <a:off x="1240660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9" hasCustomPrompt="1"/>
          </p:nvPr>
        </p:nvSpPr>
        <p:spPr>
          <a:xfrm>
            <a:off x="1800904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97770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PlaceHolder">
    <p:spTree>
      <p:nvGrpSpPr>
        <p:cNvPr id="1" name=""/>
        <p:cNvGrpSpPr/>
        <p:nvPr/>
      </p:nvGrpSpPr>
      <p:grpSpPr>
        <a:xfrm>
          <a:off x="0" y="0"/>
          <a:ext cx="0" cy="0"/>
          <a:chOff x="0" y="0"/>
          <a:chExt cx="0" cy="0"/>
        </a:xfrm>
      </p:grpSpPr>
      <p:sp>
        <p:nvSpPr>
          <p:cNvPr id="16"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7" hasCustomPrompt="1"/>
          </p:nvPr>
        </p:nvSpPr>
        <p:spPr>
          <a:xfrm>
            <a:off x="6849224" y="1176950"/>
            <a:ext cx="5223273" cy="693478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4"/>
          <p:cNvSpPr>
            <a:spLocks noGrp="1"/>
          </p:cNvSpPr>
          <p:nvPr>
            <p:ph type="pic" sz="quarter" idx="20" hasCustomPrompt="1"/>
          </p:nvPr>
        </p:nvSpPr>
        <p:spPr>
          <a:xfrm>
            <a:off x="6849224" y="8522312"/>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8" hasCustomPrompt="1"/>
          </p:nvPr>
        </p:nvSpPr>
        <p:spPr>
          <a:xfrm>
            <a:off x="1240660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19" hasCustomPrompt="1"/>
          </p:nvPr>
        </p:nvSpPr>
        <p:spPr>
          <a:xfrm>
            <a:off x="18009049" y="5604270"/>
            <a:ext cx="5223273" cy="693479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1" hasCustomPrompt="1"/>
          </p:nvPr>
        </p:nvSpPr>
        <p:spPr>
          <a:xfrm>
            <a:off x="18009049" y="1176926"/>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999336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PlaceHolder">
    <p:spTree>
      <p:nvGrpSpPr>
        <p:cNvPr id="1" name=""/>
        <p:cNvGrpSpPr/>
        <p:nvPr/>
      </p:nvGrpSpPr>
      <p:grpSpPr>
        <a:xfrm>
          <a:off x="0" y="0"/>
          <a:ext cx="0" cy="0"/>
          <a:chOff x="0" y="0"/>
          <a:chExt cx="0" cy="0"/>
        </a:xfrm>
      </p:grpSpPr>
      <p:sp>
        <p:nvSpPr>
          <p:cNvPr id="16"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4"/>
          <p:cNvSpPr>
            <a:spLocks noGrp="1"/>
          </p:cNvSpPr>
          <p:nvPr>
            <p:ph type="pic" sz="quarter" idx="20" hasCustomPrompt="1"/>
          </p:nvPr>
        </p:nvSpPr>
        <p:spPr>
          <a:xfrm>
            <a:off x="6849224" y="8522312"/>
            <a:ext cx="10780658"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8" hasCustomPrompt="1"/>
          </p:nvPr>
        </p:nvSpPr>
        <p:spPr>
          <a:xfrm>
            <a:off x="6849225" y="1176950"/>
            <a:ext cx="10780658" cy="693478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19" hasCustomPrompt="1"/>
          </p:nvPr>
        </p:nvSpPr>
        <p:spPr>
          <a:xfrm>
            <a:off x="18009049" y="5604270"/>
            <a:ext cx="5223273" cy="693479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1" hasCustomPrompt="1"/>
          </p:nvPr>
        </p:nvSpPr>
        <p:spPr>
          <a:xfrm>
            <a:off x="18009049" y="1176926"/>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1807202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PlaceHolder">
    <p:spTree>
      <p:nvGrpSpPr>
        <p:cNvPr id="1" name=""/>
        <p:cNvGrpSpPr/>
        <p:nvPr/>
      </p:nvGrpSpPr>
      <p:grpSpPr>
        <a:xfrm>
          <a:off x="0" y="0"/>
          <a:ext cx="0" cy="0"/>
          <a:chOff x="0" y="0"/>
          <a:chExt cx="0" cy="0"/>
        </a:xfrm>
      </p:grpSpPr>
      <p:sp>
        <p:nvSpPr>
          <p:cNvPr id="24" name="Picture Placeholder 4"/>
          <p:cNvSpPr>
            <a:spLocks noGrp="1"/>
          </p:cNvSpPr>
          <p:nvPr>
            <p:ph type="pic" sz="quarter" idx="21" hasCustomPrompt="1"/>
          </p:nvPr>
        </p:nvSpPr>
        <p:spPr>
          <a:xfrm>
            <a:off x="18009049"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22" hasCustomPrompt="1"/>
          </p:nvPr>
        </p:nvSpPr>
        <p:spPr>
          <a:xfrm>
            <a:off x="12318287"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6" hasCustomPrompt="1"/>
          </p:nvPr>
        </p:nvSpPr>
        <p:spPr>
          <a:xfrm>
            <a:off x="1246784" y="1176950"/>
            <a:ext cx="10271126"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Picture Placeholder 4"/>
          <p:cNvSpPr>
            <a:spLocks noGrp="1"/>
          </p:cNvSpPr>
          <p:nvPr>
            <p:ph type="pic" sz="quarter" idx="19" hasCustomPrompt="1"/>
          </p:nvPr>
        </p:nvSpPr>
        <p:spPr>
          <a:xfrm>
            <a:off x="12309105" y="7547362"/>
            <a:ext cx="109232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245109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PlaceHolder">
    <p:spTree>
      <p:nvGrpSpPr>
        <p:cNvPr id="1" name=""/>
        <p:cNvGrpSpPr/>
        <p:nvPr/>
      </p:nvGrpSpPr>
      <p:grpSpPr>
        <a:xfrm>
          <a:off x="0" y="0"/>
          <a:ext cx="0" cy="0"/>
          <a:chOff x="0" y="0"/>
          <a:chExt cx="0" cy="0"/>
        </a:xfrm>
      </p:grpSpPr>
      <p:sp>
        <p:nvSpPr>
          <p:cNvPr id="20" name="Picture Placeholder 4"/>
          <p:cNvSpPr>
            <a:spLocks noGrp="1"/>
          </p:cNvSpPr>
          <p:nvPr>
            <p:ph type="pic" sz="quarter" idx="19" hasCustomPrompt="1"/>
          </p:nvPr>
        </p:nvSpPr>
        <p:spPr>
          <a:xfrm>
            <a:off x="12309105" y="7547362"/>
            <a:ext cx="109232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21" hasCustomPrompt="1"/>
          </p:nvPr>
        </p:nvSpPr>
        <p:spPr>
          <a:xfrm>
            <a:off x="18009049"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22" hasCustomPrompt="1"/>
          </p:nvPr>
        </p:nvSpPr>
        <p:spPr>
          <a:xfrm>
            <a:off x="12318287"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3" hasCustomPrompt="1"/>
          </p:nvPr>
        </p:nvSpPr>
        <p:spPr>
          <a:xfrm>
            <a:off x="1315306" y="1178214"/>
            <a:ext cx="105447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4"/>
          <p:cNvSpPr>
            <a:spLocks noGrp="1"/>
          </p:cNvSpPr>
          <p:nvPr>
            <p:ph type="pic" sz="quarter" idx="24" hasCustomPrompt="1"/>
          </p:nvPr>
        </p:nvSpPr>
        <p:spPr>
          <a:xfrm>
            <a:off x="1315306" y="6921563"/>
            <a:ext cx="5002351" cy="56188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4"/>
          <p:cNvSpPr>
            <a:spLocks noGrp="1"/>
          </p:cNvSpPr>
          <p:nvPr>
            <p:ph type="pic" sz="quarter" idx="25" hasCustomPrompt="1"/>
          </p:nvPr>
        </p:nvSpPr>
        <p:spPr>
          <a:xfrm>
            <a:off x="6807615" y="6921563"/>
            <a:ext cx="5002351" cy="56188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29674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PlaceHolder">
    <p:spTree>
      <p:nvGrpSpPr>
        <p:cNvPr id="1" name=""/>
        <p:cNvGrpSpPr/>
        <p:nvPr/>
      </p:nvGrpSpPr>
      <p:grpSpPr>
        <a:xfrm>
          <a:off x="0" y="0"/>
          <a:ext cx="0" cy="0"/>
          <a:chOff x="0" y="0"/>
          <a:chExt cx="0" cy="0"/>
        </a:xfrm>
      </p:grpSpPr>
      <p:sp>
        <p:nvSpPr>
          <p:cNvPr id="19" name="Picture Placeholder 4"/>
          <p:cNvSpPr>
            <a:spLocks noGrp="1"/>
          </p:cNvSpPr>
          <p:nvPr>
            <p:ph type="pic" sz="quarter" idx="23" hasCustomPrompt="1"/>
          </p:nvPr>
        </p:nvSpPr>
        <p:spPr>
          <a:xfrm>
            <a:off x="0" y="0"/>
            <a:ext cx="12191338" cy="88889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4" hasCustomPrompt="1"/>
          </p:nvPr>
        </p:nvSpPr>
        <p:spPr>
          <a:xfrm>
            <a:off x="0" y="8887153"/>
            <a:ext cx="12191338" cy="48302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5" hasCustomPrompt="1"/>
          </p:nvPr>
        </p:nvSpPr>
        <p:spPr>
          <a:xfrm>
            <a:off x="12192000" y="4852414"/>
            <a:ext cx="6072782" cy="887678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4"/>
          <p:cNvSpPr>
            <a:spLocks noGrp="1"/>
          </p:cNvSpPr>
          <p:nvPr>
            <p:ph type="pic" sz="quarter" idx="26" hasCustomPrompt="1"/>
          </p:nvPr>
        </p:nvSpPr>
        <p:spPr>
          <a:xfrm>
            <a:off x="12192000" y="-15547"/>
            <a:ext cx="6072782" cy="4867962"/>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4"/>
          <p:cNvSpPr>
            <a:spLocks noGrp="1"/>
          </p:cNvSpPr>
          <p:nvPr>
            <p:ph type="pic" sz="quarter" idx="27" hasCustomPrompt="1"/>
          </p:nvPr>
        </p:nvSpPr>
        <p:spPr>
          <a:xfrm>
            <a:off x="18279863" y="-15547"/>
            <a:ext cx="6113081" cy="89027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0" name="Picture Placeholder 4"/>
          <p:cNvSpPr>
            <a:spLocks noGrp="1"/>
          </p:cNvSpPr>
          <p:nvPr>
            <p:ph type="pic" sz="quarter" idx="28" hasCustomPrompt="1"/>
          </p:nvPr>
        </p:nvSpPr>
        <p:spPr>
          <a:xfrm>
            <a:off x="18279863" y="8887153"/>
            <a:ext cx="6113081" cy="4842044"/>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828654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PlaceHolder">
    <p:spTree>
      <p:nvGrpSpPr>
        <p:cNvPr id="1" name=""/>
        <p:cNvGrpSpPr/>
        <p:nvPr/>
      </p:nvGrpSpPr>
      <p:grpSpPr>
        <a:xfrm>
          <a:off x="0" y="0"/>
          <a:ext cx="0" cy="0"/>
          <a:chOff x="0" y="0"/>
          <a:chExt cx="0" cy="0"/>
        </a:xfrm>
      </p:grpSpPr>
      <p:sp>
        <p:nvSpPr>
          <p:cNvPr id="26" name="Picture Placeholder 4"/>
          <p:cNvSpPr>
            <a:spLocks noGrp="1"/>
          </p:cNvSpPr>
          <p:nvPr>
            <p:ph type="pic" sz="quarter" idx="24" hasCustomPrompt="1"/>
          </p:nvPr>
        </p:nvSpPr>
        <p:spPr>
          <a:xfrm>
            <a:off x="12174507" y="4799761"/>
            <a:ext cx="12191338" cy="8919067"/>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4"/>
          <p:cNvSpPr>
            <a:spLocks noGrp="1"/>
          </p:cNvSpPr>
          <p:nvPr>
            <p:ph type="pic" sz="quarter" idx="26" hasCustomPrompt="1"/>
          </p:nvPr>
        </p:nvSpPr>
        <p:spPr>
          <a:xfrm>
            <a:off x="12174507" y="0"/>
            <a:ext cx="12191338" cy="4799762"/>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4"/>
          <p:cNvSpPr>
            <a:spLocks noGrp="1"/>
          </p:cNvSpPr>
          <p:nvPr>
            <p:ph type="pic" sz="quarter" idx="23" hasCustomPrompt="1"/>
          </p:nvPr>
        </p:nvSpPr>
        <p:spPr>
          <a:xfrm>
            <a:off x="0" y="0"/>
            <a:ext cx="12191338" cy="88889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4"/>
          <p:cNvSpPr>
            <a:spLocks noGrp="1"/>
          </p:cNvSpPr>
          <p:nvPr>
            <p:ph type="pic" sz="quarter" idx="27" hasCustomPrompt="1"/>
          </p:nvPr>
        </p:nvSpPr>
        <p:spPr>
          <a:xfrm>
            <a:off x="0" y="8887153"/>
            <a:ext cx="12191338" cy="48302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92207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214924" y="1901030"/>
            <a:ext cx="11179295" cy="9723073"/>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4004913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_PlaceHolder">
    <p:spTree>
      <p:nvGrpSpPr>
        <p:cNvPr id="1" name=""/>
        <p:cNvGrpSpPr/>
        <p:nvPr/>
      </p:nvGrpSpPr>
      <p:grpSpPr>
        <a:xfrm>
          <a:off x="0" y="0"/>
          <a:ext cx="0" cy="0"/>
          <a:chOff x="0" y="0"/>
          <a:chExt cx="0" cy="0"/>
        </a:xfrm>
      </p:grpSpPr>
      <p:sp>
        <p:nvSpPr>
          <p:cNvPr id="19" name="Picture Placeholder 4"/>
          <p:cNvSpPr>
            <a:spLocks noGrp="1"/>
          </p:cNvSpPr>
          <p:nvPr>
            <p:ph type="pic" sz="quarter" idx="23" hasCustomPrompt="1"/>
          </p:nvPr>
        </p:nvSpPr>
        <p:spPr>
          <a:xfrm>
            <a:off x="0" y="0"/>
            <a:ext cx="5264062" cy="137160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24" hasCustomPrompt="1"/>
          </p:nvPr>
        </p:nvSpPr>
        <p:spPr>
          <a:xfrm>
            <a:off x="5256896" y="0"/>
            <a:ext cx="5264062"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25" hasCustomPrompt="1"/>
          </p:nvPr>
        </p:nvSpPr>
        <p:spPr>
          <a:xfrm>
            <a:off x="5256896" y="6858000"/>
            <a:ext cx="52613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26" hasCustomPrompt="1"/>
          </p:nvPr>
        </p:nvSpPr>
        <p:spPr>
          <a:xfrm>
            <a:off x="10520958" y="0"/>
            <a:ext cx="87230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7" hasCustomPrompt="1"/>
          </p:nvPr>
        </p:nvSpPr>
        <p:spPr>
          <a:xfrm>
            <a:off x="10520958" y="685800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8" hasCustomPrompt="1"/>
          </p:nvPr>
        </p:nvSpPr>
        <p:spPr>
          <a:xfrm>
            <a:off x="19258426" y="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9" hasCustomPrompt="1"/>
          </p:nvPr>
        </p:nvSpPr>
        <p:spPr>
          <a:xfrm>
            <a:off x="15767433" y="6858000"/>
            <a:ext cx="861656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1"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2631231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PlaceHolder">
    <p:spTree>
      <p:nvGrpSpPr>
        <p:cNvPr id="1" name=""/>
        <p:cNvGrpSpPr/>
        <p:nvPr/>
      </p:nvGrpSpPr>
      <p:grpSpPr>
        <a:xfrm>
          <a:off x="0" y="0"/>
          <a:ext cx="0" cy="0"/>
          <a:chOff x="0" y="0"/>
          <a:chExt cx="0" cy="0"/>
        </a:xfrm>
      </p:grpSpPr>
      <p:sp>
        <p:nvSpPr>
          <p:cNvPr id="28" name="Picture Placeholder 4"/>
          <p:cNvSpPr>
            <a:spLocks noGrp="1"/>
          </p:cNvSpPr>
          <p:nvPr>
            <p:ph type="pic" sz="quarter" idx="23" hasCustomPrompt="1"/>
          </p:nvPr>
        </p:nvSpPr>
        <p:spPr>
          <a:xfrm>
            <a:off x="0" y="0"/>
            <a:ext cx="5264062" cy="137160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5" hasCustomPrompt="1"/>
          </p:nvPr>
        </p:nvSpPr>
        <p:spPr>
          <a:xfrm>
            <a:off x="5256896" y="6858000"/>
            <a:ext cx="52613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8" hasCustomPrompt="1"/>
          </p:nvPr>
        </p:nvSpPr>
        <p:spPr>
          <a:xfrm>
            <a:off x="19258426" y="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6" hasCustomPrompt="1"/>
          </p:nvPr>
        </p:nvSpPr>
        <p:spPr>
          <a:xfrm>
            <a:off x="5264062" y="0"/>
            <a:ext cx="13979954"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4"/>
          <p:cNvSpPr>
            <a:spLocks noGrp="1"/>
          </p:cNvSpPr>
          <p:nvPr>
            <p:ph type="pic" sz="quarter" idx="29" hasCustomPrompt="1"/>
          </p:nvPr>
        </p:nvSpPr>
        <p:spPr>
          <a:xfrm>
            <a:off x="10518255" y="6858000"/>
            <a:ext cx="13865746"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220268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PlaceHolder">
    <p:spTree>
      <p:nvGrpSpPr>
        <p:cNvPr id="1" name=""/>
        <p:cNvGrpSpPr/>
        <p:nvPr/>
      </p:nvGrpSpPr>
      <p:grpSpPr>
        <a:xfrm>
          <a:off x="0" y="0"/>
          <a:ext cx="0" cy="0"/>
          <a:chOff x="0" y="0"/>
          <a:chExt cx="0" cy="0"/>
        </a:xfrm>
      </p:grpSpPr>
      <p:sp>
        <p:nvSpPr>
          <p:cNvPr id="19" name="Picture Placeholder 18"/>
          <p:cNvSpPr>
            <a:spLocks noGrp="1"/>
          </p:cNvSpPr>
          <p:nvPr>
            <p:ph type="pic" sz="quarter" idx="23" hasCustomPrompt="1"/>
          </p:nvPr>
        </p:nvSpPr>
        <p:spPr>
          <a:xfrm>
            <a:off x="2398746" y="-3022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19"/>
          <p:cNvSpPr>
            <a:spLocks noGrp="1"/>
          </p:cNvSpPr>
          <p:nvPr>
            <p:ph type="pic" sz="quarter" idx="24" hasCustomPrompt="1"/>
          </p:nvPr>
        </p:nvSpPr>
        <p:spPr>
          <a:xfrm>
            <a:off x="-999202" y="2343518"/>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20"/>
          <p:cNvSpPr>
            <a:spLocks noGrp="1"/>
          </p:cNvSpPr>
          <p:nvPr>
            <p:ph type="pic" sz="quarter" idx="25" hasCustomPrompt="1"/>
          </p:nvPr>
        </p:nvSpPr>
        <p:spPr>
          <a:xfrm>
            <a:off x="10816872" y="1424483"/>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21"/>
          <p:cNvSpPr>
            <a:spLocks noGrp="1"/>
          </p:cNvSpPr>
          <p:nvPr>
            <p:ph type="pic" sz="quarter" idx="26" hasCustomPrompt="1"/>
          </p:nvPr>
        </p:nvSpPr>
        <p:spPr>
          <a:xfrm>
            <a:off x="13545717" y="-5298197"/>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26"/>
          <p:cNvSpPr>
            <a:spLocks noGrp="1"/>
          </p:cNvSpPr>
          <p:nvPr>
            <p:ph type="pic" sz="quarter" idx="27" hasCustomPrompt="1"/>
          </p:nvPr>
        </p:nvSpPr>
        <p:spPr>
          <a:xfrm>
            <a:off x="8592126" y="932590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276507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18" name="Picture Placeholder 17"/>
          <p:cNvSpPr>
            <a:spLocks noGrp="1"/>
          </p:cNvSpPr>
          <p:nvPr>
            <p:ph type="pic" sz="quarter" idx="23" hasCustomPrompt="1"/>
          </p:nvPr>
        </p:nvSpPr>
        <p:spPr>
          <a:xfrm>
            <a:off x="2398746" y="-3022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22"/>
          <p:cNvSpPr>
            <a:spLocks noGrp="1"/>
          </p:cNvSpPr>
          <p:nvPr>
            <p:ph type="pic" sz="quarter" idx="24" hasCustomPrompt="1"/>
          </p:nvPr>
        </p:nvSpPr>
        <p:spPr>
          <a:xfrm>
            <a:off x="2229373" y="9044563"/>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23"/>
          <p:cNvSpPr>
            <a:spLocks noGrp="1"/>
          </p:cNvSpPr>
          <p:nvPr>
            <p:ph type="pic" sz="quarter" idx="25" hasCustomPrompt="1"/>
          </p:nvPr>
        </p:nvSpPr>
        <p:spPr>
          <a:xfrm>
            <a:off x="11292509" y="2254754"/>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24"/>
          <p:cNvSpPr>
            <a:spLocks noGrp="1"/>
          </p:cNvSpPr>
          <p:nvPr>
            <p:ph type="pic" sz="quarter" idx="26" hasCustomPrompt="1"/>
          </p:nvPr>
        </p:nvSpPr>
        <p:spPr>
          <a:xfrm>
            <a:off x="17574594" y="263879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25"/>
          <p:cNvSpPr>
            <a:spLocks noGrp="1"/>
          </p:cNvSpPr>
          <p:nvPr>
            <p:ph type="pic" sz="quarter" idx="27" hasCustomPrompt="1"/>
          </p:nvPr>
        </p:nvSpPr>
        <p:spPr>
          <a:xfrm>
            <a:off x="8592126" y="932590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27"/>
          <p:cNvSpPr>
            <a:spLocks noGrp="1"/>
          </p:cNvSpPr>
          <p:nvPr>
            <p:ph type="pic" sz="quarter" idx="28" hasCustomPrompt="1"/>
          </p:nvPr>
        </p:nvSpPr>
        <p:spPr>
          <a:xfrm>
            <a:off x="-4021860" y="-3305547"/>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28"/>
          <p:cNvSpPr>
            <a:spLocks noGrp="1"/>
          </p:cNvSpPr>
          <p:nvPr>
            <p:ph type="pic" sz="quarter" idx="29" hasCustomPrompt="1"/>
          </p:nvPr>
        </p:nvSpPr>
        <p:spPr>
          <a:xfrm>
            <a:off x="5041276" y="-10095356"/>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0" name="Picture Placeholder 29"/>
          <p:cNvSpPr>
            <a:spLocks noGrp="1"/>
          </p:cNvSpPr>
          <p:nvPr>
            <p:ph type="pic" sz="quarter" idx="30" hasCustomPrompt="1"/>
          </p:nvPr>
        </p:nvSpPr>
        <p:spPr>
          <a:xfrm>
            <a:off x="11323361" y="-9711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0410511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84747066"/>
      </p:ext>
    </p:extLst>
  </p:cSld>
  <p:clrMapOvr>
    <a:masterClrMapping/>
  </p:clrMapOvr>
  <p:extLst mod="1">
    <p:ext uri="{DCECCB84-F9BA-43D5-87BE-67443E8EF086}">
      <p15:sldGuideLst xmlns:p15="http://schemas.microsoft.com/office/powerpoint/2012/main">
        <p15:guide id="1" orient="horz" pos="7949" userDrawn="1">
          <p15:clr>
            <a:srgbClr val="FBAE40"/>
          </p15:clr>
        </p15:guide>
        <p15:guide id="2" orient="horz" pos="691" userDrawn="1">
          <p15:clr>
            <a:srgbClr val="FBAE40"/>
          </p15:clr>
        </p15:guide>
        <p15:guide id="3" pos="14711" userDrawn="1">
          <p15:clr>
            <a:srgbClr val="FBAE40"/>
          </p15:clr>
        </p15:guide>
        <p15:guide id="4" pos="649"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7480161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Single Vertical Right Layout">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28306"/>
            <a:ext cx="11111880" cy="8398474"/>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697412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11" hasCustomPrompt="1"/>
          </p:nvPr>
        </p:nvSpPr>
        <p:spPr>
          <a:xfrm>
            <a:off x="8915636" y="2998166"/>
            <a:ext cx="6552728" cy="10717834"/>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1450668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9632"/>
            <a:ext cx="8046720"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4" name="Picture Placeholder 3"/>
          <p:cNvSpPr>
            <a:spLocks noGrp="1"/>
          </p:cNvSpPr>
          <p:nvPr>
            <p:ph type="pic" sz="quarter" idx="11" hasCustomPrompt="1"/>
          </p:nvPr>
        </p:nvSpPr>
        <p:spPr>
          <a:xfrm>
            <a:off x="8046720" y="-9632"/>
            <a:ext cx="8046720"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Picture Placeholder 3"/>
          <p:cNvSpPr>
            <a:spLocks noGrp="1"/>
          </p:cNvSpPr>
          <p:nvPr>
            <p:ph type="pic" sz="quarter" idx="12" hasCustomPrompt="1"/>
          </p:nvPr>
        </p:nvSpPr>
        <p:spPr>
          <a:xfrm>
            <a:off x="16088222" y="-9632"/>
            <a:ext cx="8295778"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5"/>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419866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_Portfolio Layout 2">
    <p:spTree>
      <p:nvGrpSpPr>
        <p:cNvPr id="1" name=""/>
        <p:cNvGrpSpPr/>
        <p:nvPr/>
      </p:nvGrpSpPr>
      <p:grpSpPr>
        <a:xfrm>
          <a:off x="0" y="0"/>
          <a:ext cx="0" cy="0"/>
          <a:chOff x="0" y="0"/>
          <a:chExt cx="0" cy="0"/>
        </a:xfrm>
      </p:grpSpPr>
      <p:sp>
        <p:nvSpPr>
          <p:cNvPr id="5" name="Picture Placeholder 3"/>
          <p:cNvSpPr>
            <a:spLocks noGrp="1"/>
          </p:cNvSpPr>
          <p:nvPr>
            <p:ph type="pic" sz="quarter" idx="11" hasCustomPrompt="1"/>
          </p:nvPr>
        </p:nvSpPr>
        <p:spPr>
          <a:xfrm>
            <a:off x="6167995"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Picture Placeholder 3"/>
          <p:cNvSpPr>
            <a:spLocks noGrp="1"/>
          </p:cNvSpPr>
          <p:nvPr>
            <p:ph type="pic" sz="quarter" idx="12" hasCustomPrompt="1"/>
          </p:nvPr>
        </p:nvSpPr>
        <p:spPr>
          <a:xfrm>
            <a:off x="12241360"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3"/>
          <p:cNvSpPr>
            <a:spLocks noGrp="1"/>
          </p:cNvSpPr>
          <p:nvPr>
            <p:ph type="pic" sz="quarter" idx="13" hasCustomPrompt="1"/>
          </p:nvPr>
        </p:nvSpPr>
        <p:spPr>
          <a:xfrm>
            <a:off x="18312680"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4" hasCustomPrompt="1"/>
          </p:nvPr>
        </p:nvSpPr>
        <p:spPr>
          <a:xfrm>
            <a:off x="0" y="5489848"/>
            <a:ext cx="6167995"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0"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1" name="Footer Placeholder 4"/>
          <p:cNvSpPr>
            <a:spLocks noGrp="1"/>
          </p:cNvSpPr>
          <p:nvPr>
            <p:ph type="ftr" sz="quarter" idx="17"/>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469128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1_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20202" y="-27158"/>
            <a:ext cx="24363797" cy="13743158"/>
          </a:xfrm>
          <a:gradFill flip="none" rotWithShape="1">
            <a:gsLst>
              <a:gs pos="52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0" hasCustomPrompt="1"/>
          </p:nvPr>
        </p:nvSpPr>
        <p:spPr>
          <a:xfrm>
            <a:off x="1055687" y="1162843"/>
            <a:ext cx="10271126" cy="831850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311054463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Portfolio Layout 2">
    <p:spTree>
      <p:nvGrpSpPr>
        <p:cNvPr id="1" name=""/>
        <p:cNvGrpSpPr/>
        <p:nvPr/>
      </p:nvGrpSpPr>
      <p:grpSpPr>
        <a:xfrm>
          <a:off x="0" y="0"/>
          <a:ext cx="0" cy="0"/>
          <a:chOff x="0" y="0"/>
          <a:chExt cx="0" cy="0"/>
        </a:xfrm>
      </p:grpSpPr>
      <p:sp>
        <p:nvSpPr>
          <p:cNvPr id="5" name="Picture Placeholder 3"/>
          <p:cNvSpPr>
            <a:spLocks noGrp="1"/>
          </p:cNvSpPr>
          <p:nvPr>
            <p:ph type="pic" sz="quarter" idx="11" hasCustomPrompt="1"/>
          </p:nvPr>
        </p:nvSpPr>
        <p:spPr>
          <a:xfrm>
            <a:off x="18861594" y="4339"/>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2" name="Picture Placeholder 3"/>
          <p:cNvSpPr>
            <a:spLocks noGrp="1"/>
          </p:cNvSpPr>
          <p:nvPr>
            <p:ph type="pic" sz="quarter" idx="12" hasCustomPrompt="1"/>
          </p:nvPr>
        </p:nvSpPr>
        <p:spPr>
          <a:xfrm>
            <a:off x="13343233" y="0"/>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t">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Picture Placeholder 3"/>
          <p:cNvSpPr>
            <a:spLocks noGrp="1"/>
          </p:cNvSpPr>
          <p:nvPr>
            <p:ph type="pic" sz="quarter" idx="13" hasCustomPrompt="1"/>
          </p:nvPr>
        </p:nvSpPr>
        <p:spPr>
          <a:xfrm>
            <a:off x="7824872" y="-4580"/>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6"/>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7835517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_Portfolio Layout 2">
    <p:spTree>
      <p:nvGrpSpPr>
        <p:cNvPr id="1" name=""/>
        <p:cNvGrpSpPr/>
        <p:nvPr/>
      </p:nvGrpSpPr>
      <p:grpSpPr>
        <a:xfrm>
          <a:off x="0" y="0"/>
          <a:ext cx="0" cy="0"/>
          <a:chOff x="0" y="0"/>
          <a:chExt cx="0" cy="0"/>
        </a:xfrm>
      </p:grpSpPr>
      <p:sp>
        <p:nvSpPr>
          <p:cNvPr id="19" name="Picture Placeholder 3"/>
          <p:cNvSpPr>
            <a:spLocks noGrp="1"/>
          </p:cNvSpPr>
          <p:nvPr>
            <p:ph type="pic" sz="quarter" idx="19" hasCustomPrompt="1"/>
          </p:nvPr>
        </p:nvSpPr>
        <p:spPr>
          <a:xfrm>
            <a:off x="7622726" y="0"/>
            <a:ext cx="16761274" cy="45262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20" hasCustomPrompt="1"/>
          </p:nvPr>
        </p:nvSpPr>
        <p:spPr>
          <a:xfrm>
            <a:off x="7622726" y="4526280"/>
            <a:ext cx="16761274" cy="45262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Picture Placeholder 3"/>
          <p:cNvSpPr>
            <a:spLocks noGrp="1"/>
          </p:cNvSpPr>
          <p:nvPr>
            <p:ph type="pic" sz="quarter" idx="21" hasCustomPrompt="1"/>
          </p:nvPr>
        </p:nvSpPr>
        <p:spPr>
          <a:xfrm>
            <a:off x="7622726" y="9017358"/>
            <a:ext cx="16761274" cy="469864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8756484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Portfolio Layout 2">
    <p:spTree>
      <p:nvGrpSpPr>
        <p:cNvPr id="1" name=""/>
        <p:cNvGrpSpPr/>
        <p:nvPr/>
      </p:nvGrpSpPr>
      <p:grpSpPr>
        <a:xfrm>
          <a:off x="0" y="0"/>
          <a:ext cx="0" cy="0"/>
          <a:chOff x="0" y="0"/>
          <a:chExt cx="0" cy="0"/>
        </a:xfrm>
      </p:grpSpPr>
      <p:sp>
        <p:nvSpPr>
          <p:cNvPr id="6" name="Picture Placeholder 3"/>
          <p:cNvSpPr>
            <a:spLocks noGrp="1"/>
          </p:cNvSpPr>
          <p:nvPr>
            <p:ph type="pic" sz="quarter" idx="12" hasCustomPrompt="1"/>
          </p:nvPr>
        </p:nvSpPr>
        <p:spPr>
          <a:xfrm>
            <a:off x="12241360" y="0"/>
            <a:ext cx="6071320"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4" hasCustomPrompt="1"/>
          </p:nvPr>
        </p:nvSpPr>
        <p:spPr>
          <a:xfrm>
            <a:off x="0" y="0"/>
            <a:ext cx="6167995"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5322233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Portfolio Layout 2">
    <p:spTree>
      <p:nvGrpSpPr>
        <p:cNvPr id="1" name=""/>
        <p:cNvGrpSpPr/>
        <p:nvPr/>
      </p:nvGrpSpPr>
      <p:grpSpPr>
        <a:xfrm>
          <a:off x="0" y="0"/>
          <a:ext cx="0" cy="0"/>
          <a:chOff x="0" y="0"/>
          <a:chExt cx="0" cy="0"/>
        </a:xfrm>
      </p:grpSpPr>
      <p:sp>
        <p:nvSpPr>
          <p:cNvPr id="10" name="Picture Placeholder 3"/>
          <p:cNvSpPr>
            <a:spLocks noGrp="1"/>
          </p:cNvSpPr>
          <p:nvPr>
            <p:ph type="pic" sz="quarter" idx="15" hasCustomPrompt="1"/>
          </p:nvPr>
        </p:nvSpPr>
        <p:spPr>
          <a:xfrm>
            <a:off x="13200112" y="265196"/>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1" name="Picture Placeholder 3"/>
          <p:cNvSpPr>
            <a:spLocks noGrp="1"/>
          </p:cNvSpPr>
          <p:nvPr>
            <p:ph type="pic" sz="quarter" idx="16" hasCustomPrompt="1"/>
          </p:nvPr>
        </p:nvSpPr>
        <p:spPr>
          <a:xfrm>
            <a:off x="13200112" y="4337720"/>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7" name="Picture Placeholder 3"/>
          <p:cNvSpPr>
            <a:spLocks noGrp="1"/>
          </p:cNvSpPr>
          <p:nvPr>
            <p:ph type="pic" sz="quarter" idx="17" hasCustomPrompt="1"/>
          </p:nvPr>
        </p:nvSpPr>
        <p:spPr>
          <a:xfrm>
            <a:off x="18777498" y="9614341"/>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8" name="Picture Placeholder 3"/>
          <p:cNvSpPr>
            <a:spLocks noGrp="1"/>
          </p:cNvSpPr>
          <p:nvPr>
            <p:ph type="pic" sz="quarter" idx="18" hasCustomPrompt="1"/>
          </p:nvPr>
        </p:nvSpPr>
        <p:spPr>
          <a:xfrm>
            <a:off x="18777498" y="265196"/>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9" name="Picture Placeholder 3"/>
          <p:cNvSpPr>
            <a:spLocks noGrp="1"/>
          </p:cNvSpPr>
          <p:nvPr>
            <p:ph type="pic" sz="quarter" idx="19" hasCustomPrompt="1"/>
          </p:nvPr>
        </p:nvSpPr>
        <p:spPr>
          <a:xfrm>
            <a:off x="7622726" y="9626236"/>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20" name="Picture Placeholder 3"/>
          <p:cNvSpPr>
            <a:spLocks noGrp="1"/>
          </p:cNvSpPr>
          <p:nvPr>
            <p:ph type="pic" sz="quarter" idx="20" hasCustomPrompt="1"/>
          </p:nvPr>
        </p:nvSpPr>
        <p:spPr>
          <a:xfrm>
            <a:off x="7622726" y="265196"/>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9460216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Masonry Image Layout 2">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481736"/>
            <a:ext cx="6071320"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Picture Placeholder 3"/>
          <p:cNvSpPr>
            <a:spLocks noGrp="1"/>
          </p:cNvSpPr>
          <p:nvPr>
            <p:ph type="pic" sz="quarter" idx="11" hasCustomPrompt="1"/>
          </p:nvPr>
        </p:nvSpPr>
        <p:spPr>
          <a:xfrm>
            <a:off x="6071320" y="4489764"/>
            <a:ext cx="6071320"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4" name="Picture Placeholder 3"/>
          <p:cNvSpPr>
            <a:spLocks noGrp="1"/>
          </p:cNvSpPr>
          <p:nvPr>
            <p:ph type="pic" sz="quarter" idx="12" hasCustomPrompt="1"/>
          </p:nvPr>
        </p:nvSpPr>
        <p:spPr>
          <a:xfrm>
            <a:off x="18182152" y="4496905"/>
            <a:ext cx="6201847" cy="4593343"/>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5" name="Picture Placeholder 3"/>
          <p:cNvSpPr>
            <a:spLocks noGrp="1"/>
          </p:cNvSpPr>
          <p:nvPr>
            <p:ph type="pic" sz="quarter" idx="13" hasCustomPrompt="1"/>
          </p:nvPr>
        </p:nvSpPr>
        <p:spPr>
          <a:xfrm>
            <a:off x="18182152" y="9080264"/>
            <a:ext cx="6201847" cy="4593343"/>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6" name="Picture Placeholder 3"/>
          <p:cNvSpPr>
            <a:spLocks noGrp="1"/>
          </p:cNvSpPr>
          <p:nvPr>
            <p:ph type="pic" sz="quarter" idx="14" hasCustomPrompt="1"/>
          </p:nvPr>
        </p:nvSpPr>
        <p:spPr>
          <a:xfrm>
            <a:off x="12142640" y="4481002"/>
            <a:ext cx="6071320" cy="9209196"/>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7" name="Picture Placeholder 3"/>
          <p:cNvSpPr>
            <a:spLocks noGrp="1"/>
          </p:cNvSpPr>
          <p:nvPr>
            <p:ph type="pic" sz="quarter" idx="15" hasCustomPrompt="1"/>
          </p:nvPr>
        </p:nvSpPr>
        <p:spPr>
          <a:xfrm>
            <a:off x="-69051" y="9090248"/>
            <a:ext cx="12211691"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8"/>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863133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Portfolio Layout 3">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0650" y="3617640"/>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3"/>
          <p:cNvSpPr>
            <a:spLocks noGrp="1"/>
          </p:cNvSpPr>
          <p:nvPr>
            <p:ph type="pic" sz="quarter" idx="11" hasCustomPrompt="1"/>
          </p:nvPr>
        </p:nvSpPr>
        <p:spPr>
          <a:xfrm>
            <a:off x="8771545" y="3617640"/>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2" hasCustomPrompt="1"/>
          </p:nvPr>
        </p:nvSpPr>
        <p:spPr>
          <a:xfrm>
            <a:off x="16152440" y="3617965"/>
            <a:ext cx="6840910" cy="432015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Picture Placeholder 3"/>
          <p:cNvSpPr>
            <a:spLocks noGrp="1"/>
          </p:cNvSpPr>
          <p:nvPr>
            <p:ph type="pic" sz="quarter" idx="13" hasCustomPrompt="1"/>
          </p:nvPr>
        </p:nvSpPr>
        <p:spPr>
          <a:xfrm>
            <a:off x="1390650" y="8442176"/>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0" name="Picture Placeholder 3"/>
          <p:cNvSpPr>
            <a:spLocks noGrp="1"/>
          </p:cNvSpPr>
          <p:nvPr>
            <p:ph type="pic" sz="quarter" idx="14" hasCustomPrompt="1"/>
          </p:nvPr>
        </p:nvSpPr>
        <p:spPr>
          <a:xfrm>
            <a:off x="8771545" y="8442176"/>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1" name="Picture Placeholder 3"/>
          <p:cNvSpPr>
            <a:spLocks noGrp="1"/>
          </p:cNvSpPr>
          <p:nvPr>
            <p:ph type="pic" sz="quarter" idx="15" hasCustomPrompt="1"/>
          </p:nvPr>
        </p:nvSpPr>
        <p:spPr>
          <a:xfrm>
            <a:off x="16152440" y="8442501"/>
            <a:ext cx="6840910" cy="432015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4" name="Footer Placeholder 4"/>
          <p:cNvSpPr>
            <a:spLocks noGrp="1"/>
          </p:cNvSpPr>
          <p:nvPr>
            <p:ph type="ftr" sz="quarter" idx="18"/>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072113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Full Image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24384000"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8747990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0288" y="1096963"/>
            <a:ext cx="22323425" cy="7921277"/>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04152274"/>
      </p:ext>
    </p:extLst>
  </p:cSld>
  <p:clrMapOvr>
    <a:masterClrMapping/>
  </p:clrMapOvr>
  <p:extLst mod="1">
    <p:ext uri="{DCECCB84-F9BA-43D5-87BE-67443E8EF086}">
      <p15:sldGuideLst xmlns:p15="http://schemas.microsoft.com/office/powerpoint/2012/main">
        <p15:guide id="1" orient="horz" pos="7949">
          <p15:clr>
            <a:srgbClr val="FBAE40"/>
          </p15:clr>
        </p15:guide>
        <p15:guide id="2" orient="horz" pos="691">
          <p15:clr>
            <a:srgbClr val="FBAE40"/>
          </p15:clr>
        </p15:guide>
        <p15:guide id="3" pos="14711">
          <p15:clr>
            <a:srgbClr val="FBAE40"/>
          </p15:clr>
        </p15:guide>
        <p15:guide id="4" pos="649">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1096963"/>
            <a:ext cx="22273120" cy="1152207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959372260"/>
      </p:ext>
    </p:extLst>
  </p:cSld>
  <p:clrMapOvr>
    <a:masterClrMapping/>
  </p:clrMapOvr>
  <p:extLst mod="1">
    <p:ext uri="{DCECCB84-F9BA-43D5-87BE-67443E8EF086}">
      <p15:sldGuideLst xmlns:p15="http://schemas.microsoft.com/office/powerpoint/2012/main">
        <p15:guide id="1" orient="horz" pos="7949">
          <p15:clr>
            <a:srgbClr val="FBAE40"/>
          </p15:clr>
        </p15:guide>
        <p15:guide id="2" orient="horz" pos="691">
          <p15:clr>
            <a:srgbClr val="FBAE40"/>
          </p15:clr>
        </p15:guide>
        <p15:guide id="3" pos="14711">
          <p15:clr>
            <a:srgbClr val="FBAE40"/>
          </p15:clr>
        </p15:guide>
        <p15:guide id="4" pos="649">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Single Vertical Right Layout">
    <p:spTree>
      <p:nvGrpSpPr>
        <p:cNvPr id="1" name=""/>
        <p:cNvGrpSpPr/>
        <p:nvPr/>
      </p:nvGrpSpPr>
      <p:grpSpPr>
        <a:xfrm>
          <a:off x="0" y="0"/>
          <a:ext cx="0" cy="0"/>
          <a:chOff x="0" y="0"/>
          <a:chExt cx="0" cy="0"/>
        </a:xfrm>
      </p:grpSpPr>
      <p:sp>
        <p:nvSpPr>
          <p:cNvPr id="4" name="Picture Placeholder 2"/>
          <p:cNvSpPr>
            <a:spLocks noGrp="1"/>
          </p:cNvSpPr>
          <p:nvPr>
            <p:ph type="pic" sz="quarter" idx="11" hasCustomPrompt="1"/>
          </p:nvPr>
        </p:nvSpPr>
        <p:spPr>
          <a:xfrm>
            <a:off x="4271120" y="1817440"/>
            <a:ext cx="7920880" cy="1008112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3" name="Footer Placeholder 4"/>
          <p:cNvSpPr>
            <a:spLocks noGrp="1"/>
          </p:cNvSpPr>
          <p:nvPr>
            <p:ph type="ftr" sz="quarter" idx="12"/>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5"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28264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20202" y="-27158"/>
            <a:ext cx="24363797" cy="13743158"/>
          </a:xfrm>
          <a:gradFill flip="none" rotWithShape="1">
            <a:gsLst>
              <a:gs pos="52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0" hasCustomPrompt="1"/>
          </p:nvPr>
        </p:nvSpPr>
        <p:spPr>
          <a:xfrm>
            <a:off x="12897765" y="1162843"/>
            <a:ext cx="10271126" cy="831850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1662140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0865513" y="0"/>
            <a:ext cx="4498613"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Picture Placeholder 4"/>
          <p:cNvSpPr>
            <a:spLocks noGrp="1"/>
          </p:cNvSpPr>
          <p:nvPr>
            <p:ph type="pic" sz="quarter" idx="11" hasCustomPrompt="1"/>
          </p:nvPr>
        </p:nvSpPr>
        <p:spPr>
          <a:xfrm>
            <a:off x="15364126" y="223"/>
            <a:ext cx="4498613"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4"/>
          <p:cNvSpPr>
            <a:spLocks noGrp="1"/>
          </p:cNvSpPr>
          <p:nvPr>
            <p:ph type="pic" sz="quarter" idx="12" hasCustomPrompt="1"/>
          </p:nvPr>
        </p:nvSpPr>
        <p:spPr>
          <a:xfrm>
            <a:off x="19862739" y="223"/>
            <a:ext cx="4521261"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Footer Placeholder 4"/>
          <p:cNvSpPr>
            <a:spLocks noGrp="1"/>
          </p:cNvSpPr>
          <p:nvPr>
            <p:ph type="ftr" sz="quarter" idx="13"/>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9"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993967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0985500" y="1901030"/>
            <a:ext cx="11390312"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325166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46378"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4"/>
          <p:cNvSpPr>
            <a:spLocks noGrp="1"/>
          </p:cNvSpPr>
          <p:nvPr>
            <p:ph type="pic" sz="quarter" idx="11" hasCustomPrompt="1"/>
          </p:nvPr>
        </p:nvSpPr>
        <p:spPr>
          <a:xfrm>
            <a:off x="3817559"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4"/>
          <p:cNvSpPr>
            <a:spLocks noGrp="1"/>
          </p:cNvSpPr>
          <p:nvPr>
            <p:ph type="pic" sz="quarter" idx="12" hasCustomPrompt="1"/>
          </p:nvPr>
        </p:nvSpPr>
        <p:spPr>
          <a:xfrm>
            <a:off x="7672837"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5"/>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42423214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50333"/>
            <a:ext cx="21945600" cy="2286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219200" y="3200401"/>
            <a:ext cx="21945600" cy="90508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79584240"/>
      </p:ext>
    </p:extLst>
  </p:cSld>
  <p:clrMap bg1="lt1" tx1="dk1" bg2="lt2" tx2="dk2" accent1="accent1" accent2="accent2" accent3="accent3" accent4="accent4" accent5="accent5" accent6="accent6" hlink="hlink" folHlink="folHlink"/>
  <p:sldLayoutIdLst>
    <p:sldLayoutId id="2147483961" r:id="rId1"/>
    <p:sldLayoutId id="2147483680" r:id="rId2"/>
    <p:sldLayoutId id="2147483840" r:id="rId3"/>
    <p:sldLayoutId id="2147483841" r:id="rId4"/>
    <p:sldLayoutId id="2147483842" r:id="rId5"/>
    <p:sldLayoutId id="2147483889" r:id="rId6"/>
    <p:sldLayoutId id="2147483890"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 id="2147483852" r:id="rId17"/>
    <p:sldLayoutId id="2147483853" r:id="rId18"/>
    <p:sldLayoutId id="2147483854" r:id="rId19"/>
    <p:sldLayoutId id="2147483855" r:id="rId20"/>
    <p:sldLayoutId id="2147483856" r:id="rId21"/>
    <p:sldLayoutId id="2147483857" r:id="rId22"/>
    <p:sldLayoutId id="2147483858" r:id="rId23"/>
    <p:sldLayoutId id="2147483859" r:id="rId24"/>
    <p:sldLayoutId id="2147483860" r:id="rId25"/>
    <p:sldLayoutId id="2147483861" r:id="rId26"/>
    <p:sldLayoutId id="2147483862" r:id="rId27"/>
    <p:sldLayoutId id="2147483863" r:id="rId28"/>
    <p:sldLayoutId id="2147483864" r:id="rId29"/>
    <p:sldLayoutId id="2147483865" r:id="rId30"/>
    <p:sldLayoutId id="2147483866" r:id="rId31"/>
    <p:sldLayoutId id="2147483867" r:id="rId32"/>
    <p:sldLayoutId id="2147483868" r:id="rId33"/>
    <p:sldLayoutId id="2147483869" r:id="rId34"/>
    <p:sldLayoutId id="2147483870" r:id="rId35"/>
    <p:sldLayoutId id="2147483871" r:id="rId36"/>
    <p:sldLayoutId id="2147483872" r:id="rId37"/>
    <p:sldLayoutId id="2147483873" r:id="rId38"/>
    <p:sldLayoutId id="2147483874" r:id="rId39"/>
    <p:sldLayoutId id="2147483875" r:id="rId40"/>
    <p:sldLayoutId id="2147483876" r:id="rId41"/>
    <p:sldLayoutId id="2147483877" r:id="rId42"/>
    <p:sldLayoutId id="2147483878" r:id="rId43"/>
    <p:sldLayoutId id="2147483879" r:id="rId44"/>
    <p:sldLayoutId id="2147483880" r:id="rId45"/>
    <p:sldLayoutId id="2147483881" r:id="rId46"/>
    <p:sldLayoutId id="2147483882" r:id="rId47"/>
    <p:sldLayoutId id="2147483883" r:id="rId48"/>
    <p:sldLayoutId id="2147483884" r:id="rId49"/>
    <p:sldLayoutId id="2147483885" r:id="rId50"/>
    <p:sldLayoutId id="2147483886" r:id="rId51"/>
    <p:sldLayoutId id="2147483887" r:id="rId52"/>
    <p:sldLayoutId id="2147483888" r:id="rId53"/>
    <p:sldLayoutId id="2147483839" r:id="rId54"/>
    <p:sldLayoutId id="2147483892" r:id="rId55"/>
    <p:sldLayoutId id="2147483933" r:id="rId56"/>
    <p:sldLayoutId id="2147483934" r:id="rId57"/>
    <p:sldLayoutId id="2147483922" r:id="rId58"/>
    <p:sldLayoutId id="2147483923" r:id="rId59"/>
    <p:sldLayoutId id="2147483924" r:id="rId60"/>
    <p:sldLayoutId id="2147483925" r:id="rId61"/>
    <p:sldLayoutId id="2147483926" r:id="rId62"/>
    <p:sldLayoutId id="2147483927" r:id="rId63"/>
    <p:sldLayoutId id="2147483928" r:id="rId64"/>
    <p:sldLayoutId id="2147483929" r:id="rId65"/>
    <p:sldLayoutId id="2147483935" r:id="rId66"/>
    <p:sldLayoutId id="2147483940" r:id="rId67"/>
    <p:sldLayoutId id="2147483944" r:id="rId68"/>
    <p:sldLayoutId id="2147483945" r:id="rId69"/>
    <p:sldLayoutId id="2147483947" r:id="rId70"/>
  </p:sldLayoutIdLst>
  <p:hf hdr="0" dt="0"/>
  <p:txStyles>
    <p:titleStyle>
      <a:lvl1pPr algn="ctr" defTabSz="2438430" rtl="0" eaLnBrk="1" latinLnBrk="0" hangingPunct="1">
        <a:spcBef>
          <a:spcPct val="0"/>
        </a:spcBef>
        <a:buNone/>
        <a:defRPr sz="11733" kern="1200">
          <a:solidFill>
            <a:schemeClr val="tx1"/>
          </a:solidFill>
          <a:latin typeface="+mj-lt"/>
          <a:ea typeface="+mj-ea"/>
          <a:cs typeface="+mj-cs"/>
        </a:defRPr>
      </a:lvl1pPr>
    </p:titleStyle>
    <p:bodyStyle>
      <a:lvl1pPr marL="914411" indent="-914411" algn="l" defTabSz="2438430" rtl="0" eaLnBrk="1" latinLnBrk="0" hangingPunct="1">
        <a:spcBef>
          <a:spcPct val="20000"/>
        </a:spcBef>
        <a:buFont typeface="Arial" pitchFamily="34" charset="0"/>
        <a:buChar char="•"/>
        <a:defRPr sz="8533" kern="1200">
          <a:solidFill>
            <a:schemeClr val="tx1"/>
          </a:solidFill>
          <a:latin typeface="+mn-lt"/>
          <a:ea typeface="+mn-ea"/>
          <a:cs typeface="+mn-cs"/>
        </a:defRPr>
      </a:lvl1pPr>
      <a:lvl2pPr marL="1981225" indent="-762010" algn="l" defTabSz="2438430" rtl="0" eaLnBrk="1" latinLnBrk="0" hangingPunct="1">
        <a:spcBef>
          <a:spcPct val="20000"/>
        </a:spcBef>
        <a:buFont typeface="Arial" pitchFamily="34" charset="0"/>
        <a:buChar char="–"/>
        <a:defRPr sz="7467" kern="1200">
          <a:solidFill>
            <a:schemeClr val="tx1"/>
          </a:solidFill>
          <a:latin typeface="+mn-lt"/>
          <a:ea typeface="+mn-ea"/>
          <a:cs typeface="+mn-cs"/>
        </a:defRPr>
      </a:lvl2pPr>
      <a:lvl3pPr marL="3048038" indent="-609608" algn="l" defTabSz="2438430" rtl="0" eaLnBrk="1" latinLnBrk="0" hangingPunct="1">
        <a:spcBef>
          <a:spcPct val="20000"/>
        </a:spcBef>
        <a:buFont typeface="Arial" pitchFamily="34" charset="0"/>
        <a:buChar char="•"/>
        <a:defRPr sz="6400" kern="1200">
          <a:solidFill>
            <a:schemeClr val="tx1"/>
          </a:solidFill>
          <a:latin typeface="+mn-lt"/>
          <a:ea typeface="+mn-ea"/>
          <a:cs typeface="+mn-cs"/>
        </a:defRPr>
      </a:lvl3pPr>
      <a:lvl4pPr marL="4267253"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4pPr>
      <a:lvl5pPr marL="5486469"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5pPr>
      <a:lvl6pPr marL="6705684"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6pPr>
      <a:lvl7pPr marL="7924899"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7pPr>
      <a:lvl8pPr marL="9144114"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8pPr>
      <a:lvl9pPr marL="10363330"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9pPr>
    </p:bodyStyle>
    <p:otherStyle>
      <a:defPPr>
        <a:defRPr lang="en-US"/>
      </a:defPPr>
      <a:lvl1pPr marL="0" algn="l" defTabSz="2438430" rtl="0" eaLnBrk="1" latinLnBrk="0" hangingPunct="1">
        <a:defRPr sz="4800" kern="1200">
          <a:solidFill>
            <a:schemeClr val="tx1"/>
          </a:solidFill>
          <a:latin typeface="+mn-lt"/>
          <a:ea typeface="+mn-ea"/>
          <a:cs typeface="+mn-cs"/>
        </a:defRPr>
      </a:lvl1pPr>
      <a:lvl2pPr marL="1219215" algn="l" defTabSz="2438430" rtl="0" eaLnBrk="1" latinLnBrk="0" hangingPunct="1">
        <a:defRPr sz="4800" kern="1200">
          <a:solidFill>
            <a:schemeClr val="tx1"/>
          </a:solidFill>
          <a:latin typeface="+mn-lt"/>
          <a:ea typeface="+mn-ea"/>
          <a:cs typeface="+mn-cs"/>
        </a:defRPr>
      </a:lvl2pPr>
      <a:lvl3pPr marL="2438430" algn="l" defTabSz="2438430" rtl="0" eaLnBrk="1" latinLnBrk="0" hangingPunct="1">
        <a:defRPr sz="4800" kern="1200">
          <a:solidFill>
            <a:schemeClr val="tx1"/>
          </a:solidFill>
          <a:latin typeface="+mn-lt"/>
          <a:ea typeface="+mn-ea"/>
          <a:cs typeface="+mn-cs"/>
        </a:defRPr>
      </a:lvl3pPr>
      <a:lvl4pPr marL="3657646" algn="l" defTabSz="2438430" rtl="0" eaLnBrk="1" latinLnBrk="0" hangingPunct="1">
        <a:defRPr sz="4800" kern="1200">
          <a:solidFill>
            <a:schemeClr val="tx1"/>
          </a:solidFill>
          <a:latin typeface="+mn-lt"/>
          <a:ea typeface="+mn-ea"/>
          <a:cs typeface="+mn-cs"/>
        </a:defRPr>
      </a:lvl4pPr>
      <a:lvl5pPr marL="4876861" algn="l" defTabSz="2438430" rtl="0" eaLnBrk="1" latinLnBrk="0" hangingPunct="1">
        <a:defRPr sz="4800" kern="1200">
          <a:solidFill>
            <a:schemeClr val="tx1"/>
          </a:solidFill>
          <a:latin typeface="+mn-lt"/>
          <a:ea typeface="+mn-ea"/>
          <a:cs typeface="+mn-cs"/>
        </a:defRPr>
      </a:lvl5pPr>
      <a:lvl6pPr marL="6096076" algn="l" defTabSz="2438430" rtl="0" eaLnBrk="1" latinLnBrk="0" hangingPunct="1">
        <a:defRPr sz="4800" kern="1200">
          <a:solidFill>
            <a:schemeClr val="tx1"/>
          </a:solidFill>
          <a:latin typeface="+mn-lt"/>
          <a:ea typeface="+mn-ea"/>
          <a:cs typeface="+mn-cs"/>
        </a:defRPr>
      </a:lvl6pPr>
      <a:lvl7pPr marL="7315291" algn="l" defTabSz="2438430" rtl="0" eaLnBrk="1" latinLnBrk="0" hangingPunct="1">
        <a:defRPr sz="4800" kern="1200">
          <a:solidFill>
            <a:schemeClr val="tx1"/>
          </a:solidFill>
          <a:latin typeface="+mn-lt"/>
          <a:ea typeface="+mn-ea"/>
          <a:cs typeface="+mn-cs"/>
        </a:defRPr>
      </a:lvl7pPr>
      <a:lvl8pPr marL="8534507" algn="l" defTabSz="2438430" rtl="0" eaLnBrk="1" latinLnBrk="0" hangingPunct="1">
        <a:defRPr sz="4800" kern="1200">
          <a:solidFill>
            <a:schemeClr val="tx1"/>
          </a:solidFill>
          <a:latin typeface="+mn-lt"/>
          <a:ea typeface="+mn-ea"/>
          <a:cs typeface="+mn-cs"/>
        </a:defRPr>
      </a:lvl8pPr>
      <a:lvl9pPr marL="9753722" algn="l" defTabSz="2438430" rtl="0" eaLnBrk="1" latinLnBrk="0" hangingPunct="1">
        <a:defRPr sz="4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0.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7.xml"/><Relationship Id="rId1" Type="http://schemas.openxmlformats.org/officeDocument/2006/relationships/slideLayout" Target="../slideLayouts/slideLayout55.xml"/><Relationship Id="rId4" Type="http://schemas.openxmlformats.org/officeDocument/2006/relationships/chart" Target="../charts/chart15.xml"/></Relationships>
</file>

<file path=ppt/slides/_rels/slide5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8.xml"/><Relationship Id="rId1" Type="http://schemas.openxmlformats.org/officeDocument/2006/relationships/slideLayout" Target="../slideLayouts/slideLayout55.xml"/><Relationship Id="rId4" Type="http://schemas.openxmlformats.org/officeDocument/2006/relationships/chart" Target="../charts/char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1" name="Shape 21"/>
          <p:cNvSpPr/>
          <p:nvPr/>
        </p:nvSpPr>
        <p:spPr>
          <a:xfrm>
            <a:off x="6783791" y="6353944"/>
            <a:ext cx="10816421" cy="1492716"/>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spc="8000" dirty="0">
                <a:solidFill>
                  <a:schemeClr val="bg1"/>
                </a:solidFill>
              </a:rPr>
              <a:t>BOYLE</a:t>
            </a:r>
            <a:endParaRPr spc="8000" dirty="0">
              <a:solidFill>
                <a:schemeClr val="bg1"/>
              </a:solidFill>
            </a:endParaRPr>
          </a:p>
        </p:txBody>
      </p:sp>
    </p:spTree>
    <p:extLst>
      <p:ext uri="{BB962C8B-B14F-4D97-AF65-F5344CB8AC3E}">
        <p14:creationId xmlns:p14="http://schemas.microsoft.com/office/powerpoint/2010/main" val="692198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p:nvPr/>
        </p:nvSpPr>
        <p:spPr>
          <a:xfrm>
            <a:off x="2260378" y="5170469"/>
            <a:ext cx="7361950"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lang="en-US" sz="30000" dirty="0">
                <a:solidFill>
                  <a:schemeClr val="accent4"/>
                </a:solidFill>
                <a:latin typeface="Bebas Neue Bold"/>
                <a:ea typeface="Bebas Neue Bold"/>
                <a:cs typeface="Bebas Neue Bold"/>
              </a:rPr>
              <a:t>BOYLE</a:t>
            </a:r>
            <a:endParaRPr sz="30000" dirty="0">
              <a:solidFill>
                <a:schemeClr val="accent4"/>
              </a:solidFill>
              <a:latin typeface="Bebas Neue Bold"/>
              <a:ea typeface="Bebas Neue Bold"/>
              <a:cs typeface="Bebas Neue Bold"/>
            </a:endParaRPr>
          </a:p>
        </p:txBody>
      </p:sp>
      <p:sp>
        <p:nvSpPr>
          <p:cNvPr id="443" name="Shape 443"/>
          <p:cNvSpPr/>
          <p:nvPr/>
        </p:nvSpPr>
        <p:spPr>
          <a:xfrm>
            <a:off x="14502522" y="4799844"/>
            <a:ext cx="8164970"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DELIVERING PURE</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HAPPINESS</a:t>
            </a:r>
          </a:p>
        </p:txBody>
      </p:sp>
      <p:sp>
        <p:nvSpPr>
          <p:cNvPr id="444" name="Shape 444"/>
          <p:cNvSpPr/>
          <p:nvPr/>
        </p:nvSpPr>
        <p:spPr>
          <a:xfrm>
            <a:off x="14607854" y="6793817"/>
            <a:ext cx="7954307"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a:t>
            </a:r>
          </a:p>
        </p:txBody>
      </p:sp>
      <p:sp>
        <p:nvSpPr>
          <p:cNvPr id="21" name="Slide Number Placeholder 20"/>
          <p:cNvSpPr>
            <a:spLocks noGrp="1"/>
          </p:cNvSpPr>
          <p:nvPr>
            <p:ph type="sldNum" sz="quarter" idx="31"/>
          </p:nvPr>
        </p:nvSpPr>
        <p:spPr/>
        <p:txBody>
          <a:bodyPr/>
          <a:lstStyle/>
          <a:p>
            <a:fld id="{A0012661-A7C6-484E-80FE-CF2630C25222}" type="slidenum">
              <a:rPr lang="id-ID" smtClean="0"/>
              <a:pPr/>
              <a:t>10</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3"/>
          </p:nvPr>
        </p:nvSpPr>
        <p:spPr/>
      </p:sp>
      <p:sp>
        <p:nvSpPr>
          <p:cNvPr id="4" name="Picture Placeholder 3"/>
          <p:cNvSpPr>
            <a:spLocks noGrp="1"/>
          </p:cNvSpPr>
          <p:nvPr>
            <p:ph type="pic" sz="quarter" idx="14"/>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6"/>
          </p:nvPr>
        </p:nvSpPr>
        <p:spPr/>
      </p:sp>
      <p:sp>
        <p:nvSpPr>
          <p:cNvPr id="7" name="Picture Placeholder 6"/>
          <p:cNvSpPr>
            <a:spLocks noGrp="1"/>
          </p:cNvSpPr>
          <p:nvPr>
            <p:ph type="pic" sz="quarter" idx="17"/>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20"/>
          </p:nvPr>
        </p:nvSpPr>
        <p:spPr/>
      </p:sp>
      <p:sp>
        <p:nvSpPr>
          <p:cNvPr id="10" name="Picture Placeholder 9"/>
          <p:cNvSpPr>
            <a:spLocks noGrp="1"/>
          </p:cNvSpPr>
          <p:nvPr>
            <p:ph type="pic" sz="quarter" idx="29"/>
          </p:nvPr>
        </p:nvSpPr>
        <p:spPr/>
      </p:sp>
      <p:sp>
        <p:nvSpPr>
          <p:cNvPr id="11" name="Picture Placeholder 10"/>
          <p:cNvSpPr>
            <a:spLocks noGrp="1"/>
          </p:cNvSpPr>
          <p:nvPr>
            <p:ph type="pic" sz="quarter" idx="18"/>
          </p:nvPr>
        </p:nvSpPr>
        <p:spPr/>
      </p:sp>
      <p:sp>
        <p:nvSpPr>
          <p:cNvPr id="12" name="Picture Placeholder 11"/>
          <p:cNvSpPr>
            <a:spLocks noGrp="1"/>
          </p:cNvSpPr>
          <p:nvPr>
            <p:ph type="pic" sz="quarter" idx="21"/>
          </p:nvPr>
        </p:nvSpPr>
        <p:spPr/>
      </p:sp>
      <p:sp>
        <p:nvSpPr>
          <p:cNvPr id="13" name="Picture Placeholder 12"/>
          <p:cNvSpPr>
            <a:spLocks noGrp="1"/>
          </p:cNvSpPr>
          <p:nvPr>
            <p:ph type="pic" sz="quarter" idx="22"/>
          </p:nvPr>
        </p:nvSpPr>
        <p:spPr/>
      </p:sp>
      <p:sp>
        <p:nvSpPr>
          <p:cNvPr id="14" name="Picture Placeholder 13"/>
          <p:cNvSpPr>
            <a:spLocks noGrp="1"/>
          </p:cNvSpPr>
          <p:nvPr>
            <p:ph type="pic" sz="quarter" idx="23"/>
          </p:nvPr>
        </p:nvSpPr>
        <p:spPr/>
      </p:sp>
      <p:sp>
        <p:nvSpPr>
          <p:cNvPr id="15" name="Picture Placeholder 14"/>
          <p:cNvSpPr>
            <a:spLocks noGrp="1"/>
          </p:cNvSpPr>
          <p:nvPr>
            <p:ph type="pic" sz="quarter" idx="24"/>
          </p:nvPr>
        </p:nvSpPr>
        <p:spPr/>
      </p:sp>
      <p:sp>
        <p:nvSpPr>
          <p:cNvPr id="16" name="Picture Placeholder 15"/>
          <p:cNvSpPr>
            <a:spLocks noGrp="1"/>
          </p:cNvSpPr>
          <p:nvPr>
            <p:ph type="pic" sz="quarter" idx="25"/>
          </p:nvPr>
        </p:nvSpPr>
        <p:spPr/>
      </p:sp>
      <p:sp>
        <p:nvSpPr>
          <p:cNvPr id="17" name="Picture Placeholder 16"/>
          <p:cNvSpPr>
            <a:spLocks noGrp="1"/>
          </p:cNvSpPr>
          <p:nvPr>
            <p:ph type="pic" sz="quarter" idx="26"/>
          </p:nvPr>
        </p:nvSpPr>
        <p:spPr/>
      </p:sp>
      <p:sp>
        <p:nvSpPr>
          <p:cNvPr id="18" name="Picture Placeholder 17"/>
          <p:cNvSpPr>
            <a:spLocks noGrp="1"/>
          </p:cNvSpPr>
          <p:nvPr>
            <p:ph type="pic" sz="quarter" idx="27"/>
          </p:nvPr>
        </p:nvSpPr>
        <p:spPr/>
      </p:sp>
      <p:sp>
        <p:nvSpPr>
          <p:cNvPr id="19" name="Picture Placeholder 18"/>
          <p:cNvSpPr>
            <a:spLocks noGrp="1"/>
          </p:cNvSpPr>
          <p:nvPr>
            <p:ph type="pic" sz="quarter" idx="28"/>
          </p:nvPr>
        </p:nvSpPr>
        <p:spPr/>
      </p:sp>
      <p:sp>
        <p:nvSpPr>
          <p:cNvPr id="20" name="Picture Placeholder 19"/>
          <p:cNvSpPr>
            <a:spLocks noGrp="1"/>
          </p:cNvSpPr>
          <p:nvPr>
            <p:ph type="pic" sz="quarter" idx="30"/>
          </p:nvPr>
        </p:nvSpPr>
        <p:spPr/>
      </p:sp>
    </p:spTree>
    <p:extLst>
      <p:ext uri="{BB962C8B-B14F-4D97-AF65-F5344CB8AC3E}">
        <p14:creationId xmlns:p14="http://schemas.microsoft.com/office/powerpoint/2010/main" val="1758854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Shape 457"/>
          <p:cNvSpPr/>
          <p:nvPr/>
        </p:nvSpPr>
        <p:spPr>
          <a:xfrm>
            <a:off x="1834272" y="6847719"/>
            <a:ext cx="8164970"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DELIVERING PURE</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HAPPINESS</a:t>
            </a:r>
          </a:p>
        </p:txBody>
      </p:sp>
      <p:sp>
        <p:nvSpPr>
          <p:cNvPr id="458" name="Shape 458"/>
          <p:cNvSpPr/>
          <p:nvPr/>
        </p:nvSpPr>
        <p:spPr>
          <a:xfrm>
            <a:off x="1834272" y="9484630"/>
            <a:ext cx="7954307"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a:t>
            </a:r>
          </a:p>
        </p:txBody>
      </p:sp>
      <p:sp>
        <p:nvSpPr>
          <p:cNvPr id="459" name="Shape 459"/>
          <p:cNvSpPr/>
          <p:nvPr/>
        </p:nvSpPr>
        <p:spPr>
          <a:xfrm>
            <a:off x="1877061" y="8831252"/>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 name="Footer Placeholder 6"/>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7"/>
          </p:nvPr>
        </p:nvSpPr>
        <p:spPr/>
        <p:txBody>
          <a:bodyPr/>
          <a:lstStyle/>
          <a:p>
            <a:fld id="{A0012661-A7C6-484E-80FE-CF2630C25222}" type="slidenum">
              <a:rPr lang="id-ID" smtClean="0"/>
              <a:pPr/>
              <a:t>11</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3"/>
          </p:nvPr>
        </p:nvSpPr>
        <p:spPr/>
      </p:sp>
    </p:spTree>
    <p:extLst>
      <p:ext uri="{BB962C8B-B14F-4D97-AF65-F5344CB8AC3E}">
        <p14:creationId xmlns:p14="http://schemas.microsoft.com/office/powerpoint/2010/main" val="169613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rPr dirty="0"/>
              <a:t>OUR SERVICE</a:t>
            </a:r>
          </a:p>
        </p:txBody>
      </p:sp>
      <p:sp>
        <p:nvSpPr>
          <p:cNvPr id="462" name="Shape 462"/>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rPr dirty="0"/>
              <a:t>WHAT WE DO.</a:t>
            </a:r>
          </a:p>
        </p:txBody>
      </p:sp>
      <p:sp>
        <p:nvSpPr>
          <p:cNvPr id="463" name="Shape 463"/>
          <p:cNvSpPr/>
          <p:nvPr/>
        </p:nvSpPr>
        <p:spPr>
          <a:xfrm>
            <a:off x="1224364" y="4434114"/>
            <a:ext cx="5155363"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65" name="Shape 465"/>
          <p:cNvSpPr/>
          <p:nvPr/>
        </p:nvSpPr>
        <p:spPr>
          <a:xfrm>
            <a:off x="6408755"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66" name="Shape 466"/>
          <p:cNvSpPr/>
          <p:nvPr/>
        </p:nvSpPr>
        <p:spPr>
          <a:xfrm>
            <a:off x="6817667" y="4434114"/>
            <a:ext cx="5155364"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68" name="Shape 468"/>
          <p:cNvSpPr/>
          <p:nvPr/>
        </p:nvSpPr>
        <p:spPr>
          <a:xfrm>
            <a:off x="11998298"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69" name="Shape 469"/>
          <p:cNvSpPr/>
          <p:nvPr/>
        </p:nvSpPr>
        <p:spPr>
          <a:xfrm>
            <a:off x="12410969" y="4434114"/>
            <a:ext cx="5155364"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71" name="Shape 471"/>
          <p:cNvSpPr/>
          <p:nvPr/>
        </p:nvSpPr>
        <p:spPr>
          <a:xfrm>
            <a:off x="17591733"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72" name="Shape 472"/>
          <p:cNvSpPr/>
          <p:nvPr/>
        </p:nvSpPr>
        <p:spPr>
          <a:xfrm>
            <a:off x="18004273" y="4434114"/>
            <a:ext cx="5155363"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74" name="Shape 474"/>
          <p:cNvSpPr/>
          <p:nvPr/>
        </p:nvSpPr>
        <p:spPr>
          <a:xfrm>
            <a:off x="23185167" y="4058975"/>
            <a:ext cx="787680" cy="7191830"/>
          </a:xfrm>
          <a:prstGeom prst="roundRect">
            <a:avLst>
              <a:gd name="adj" fmla="val 25195"/>
            </a:avLst>
          </a:prstGeom>
          <a:solidFill>
            <a:srgbClr val="FFFFFF"/>
          </a:solidFill>
          <a:ln w="12700">
            <a:miter lim="400000"/>
          </a:ln>
        </p:spPr>
        <p:txBody>
          <a:bodyPr lIns="45719" rIns="45719"/>
          <a:lstStyle/>
          <a:p>
            <a:endParaRPr/>
          </a:p>
        </p:txBody>
      </p:sp>
      <p:sp>
        <p:nvSpPr>
          <p:cNvPr id="475" name="Shape 475"/>
          <p:cNvSpPr/>
          <p:nvPr/>
        </p:nvSpPr>
        <p:spPr>
          <a:xfrm>
            <a:off x="1861358"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76" name="Shape 476"/>
          <p:cNvSpPr/>
          <p:nvPr/>
        </p:nvSpPr>
        <p:spPr>
          <a:xfrm>
            <a:off x="2258550" y="7006059"/>
            <a:ext cx="3086990"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DEVELOPMENT</a:t>
            </a:r>
          </a:p>
        </p:txBody>
      </p:sp>
      <p:sp>
        <p:nvSpPr>
          <p:cNvPr id="477" name="Shape 477"/>
          <p:cNvSpPr/>
          <p:nvPr/>
        </p:nvSpPr>
        <p:spPr>
          <a:xfrm>
            <a:off x="3259717" y="4553744"/>
            <a:ext cx="1463476" cy="194861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3703">
                <a:solidFill>
                  <a:srgbClr val="FDDB01"/>
                </a:solidFill>
                <a:latin typeface="et-line"/>
                <a:ea typeface="et-line"/>
                <a:cs typeface="et-line"/>
                <a:sym typeface="et-line"/>
              </a:defRPr>
            </a:lvl1pPr>
          </a:lstStyle>
          <a:p>
            <a:r>
              <a:rPr baseline="0" dirty="0">
                <a:solidFill>
                  <a:schemeClr val="accent4"/>
                </a:solidFill>
              </a:rPr>
              <a:t></a:t>
            </a:r>
          </a:p>
        </p:txBody>
      </p:sp>
      <p:sp>
        <p:nvSpPr>
          <p:cNvPr id="478" name="Shape 478"/>
          <p:cNvSpPr/>
          <p:nvPr/>
        </p:nvSpPr>
        <p:spPr>
          <a:xfrm>
            <a:off x="8777976" y="4559524"/>
            <a:ext cx="1638780"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01EEBE"/>
                </a:solidFill>
                <a:latin typeface="et-line"/>
                <a:ea typeface="et-line"/>
                <a:cs typeface="et-line"/>
                <a:sym typeface="et-line"/>
              </a:defRPr>
            </a:lvl1pPr>
          </a:lstStyle>
          <a:p>
            <a:r>
              <a:rPr baseline="0" dirty="0">
                <a:solidFill>
                  <a:schemeClr val="accent4"/>
                </a:solidFill>
              </a:rPr>
              <a:t></a:t>
            </a:r>
          </a:p>
        </p:txBody>
      </p:sp>
      <p:sp>
        <p:nvSpPr>
          <p:cNvPr id="479" name="Shape 479"/>
          <p:cNvSpPr/>
          <p:nvPr/>
        </p:nvSpPr>
        <p:spPr>
          <a:xfrm>
            <a:off x="14368450" y="4559524"/>
            <a:ext cx="1446420"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FF458C"/>
                </a:solidFill>
                <a:latin typeface="et-line"/>
                <a:ea typeface="et-line"/>
                <a:cs typeface="et-line"/>
                <a:sym typeface="et-line"/>
              </a:defRPr>
            </a:lvl1pPr>
          </a:lstStyle>
          <a:p>
            <a:r>
              <a:rPr baseline="0" dirty="0">
                <a:solidFill>
                  <a:schemeClr val="accent4"/>
                </a:solidFill>
              </a:rPr>
              <a:t></a:t>
            </a:r>
          </a:p>
        </p:txBody>
      </p:sp>
      <p:sp>
        <p:nvSpPr>
          <p:cNvPr id="480" name="Shape 480"/>
          <p:cNvSpPr/>
          <p:nvPr/>
        </p:nvSpPr>
        <p:spPr>
          <a:xfrm>
            <a:off x="20219380" y="4559524"/>
            <a:ext cx="1125819"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82D5E5"/>
                </a:solidFill>
                <a:latin typeface="et-line"/>
                <a:ea typeface="et-line"/>
                <a:cs typeface="et-line"/>
                <a:sym typeface="et-line"/>
              </a:defRPr>
            </a:lvl1pPr>
          </a:lstStyle>
          <a:p>
            <a:r>
              <a:rPr baseline="0" dirty="0">
                <a:solidFill>
                  <a:schemeClr val="accent4"/>
                </a:solidFill>
              </a:rPr>
              <a:t></a:t>
            </a:r>
          </a:p>
        </p:txBody>
      </p:sp>
      <p:sp>
        <p:nvSpPr>
          <p:cNvPr id="481" name="Shape 481"/>
          <p:cNvSpPr/>
          <p:nvPr/>
        </p:nvSpPr>
        <p:spPr>
          <a:xfrm>
            <a:off x="7454662" y="7923993"/>
            <a:ext cx="3881374"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2" name="Shape 482"/>
          <p:cNvSpPr/>
          <p:nvPr/>
        </p:nvSpPr>
        <p:spPr>
          <a:xfrm>
            <a:off x="7623064" y="7006059"/>
            <a:ext cx="3544571"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MAIL MARKETING</a:t>
            </a:r>
          </a:p>
        </p:txBody>
      </p:sp>
      <p:sp>
        <p:nvSpPr>
          <p:cNvPr id="483" name="Shape 483"/>
          <p:cNvSpPr/>
          <p:nvPr/>
        </p:nvSpPr>
        <p:spPr>
          <a:xfrm>
            <a:off x="13047963"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3248560" y="7006059"/>
            <a:ext cx="3480182"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GRAPHIC DESIGN</a:t>
            </a:r>
          </a:p>
        </p:txBody>
      </p:sp>
      <p:sp>
        <p:nvSpPr>
          <p:cNvPr id="485" name="Shape 485"/>
          <p:cNvSpPr/>
          <p:nvPr/>
        </p:nvSpPr>
        <p:spPr>
          <a:xfrm>
            <a:off x="18641266"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6" name="Shape 486"/>
          <p:cNvSpPr/>
          <p:nvPr/>
        </p:nvSpPr>
        <p:spPr>
          <a:xfrm>
            <a:off x="18511917" y="7006059"/>
            <a:ext cx="4140074"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BRAND AWARENESS</a:t>
            </a:r>
          </a:p>
        </p:txBody>
      </p:sp>
      <p:sp>
        <p:nvSpPr>
          <p:cNvPr id="2" name="Footer Placeholder 1"/>
          <p:cNvSpPr>
            <a:spLocks noGrp="1"/>
          </p:cNvSpPr>
          <p:nvPr>
            <p:ph type="ftr" sz="quarter" idx="11"/>
          </p:nvPr>
        </p:nvSpPr>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12</a:t>
            </a:fld>
            <a:endParaRPr lang="id-ID"/>
          </a:p>
        </p:txBody>
      </p:sp>
    </p:spTree>
    <p:extLst>
      <p:ext uri="{BB962C8B-B14F-4D97-AF65-F5344CB8AC3E}">
        <p14:creationId xmlns:p14="http://schemas.microsoft.com/office/powerpoint/2010/main" val="2215583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Shape 488"/>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489" name="Shape 489"/>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490" name="Shape 490"/>
          <p:cNvSpPr/>
          <p:nvPr/>
        </p:nvSpPr>
        <p:spPr>
          <a:xfrm>
            <a:off x="1224364" y="4434114"/>
            <a:ext cx="10487387" cy="7191829"/>
          </a:xfrm>
          <a:prstGeom prst="roundRect">
            <a:avLst>
              <a:gd name="adj" fmla="val 2759"/>
            </a:avLst>
          </a:prstGeom>
          <a:solidFill>
            <a:srgbClr val="FFFFFF"/>
          </a:solidFill>
          <a:ln w="50800">
            <a:solidFill>
              <a:srgbClr val="A7A7A7"/>
            </a:solidFill>
          </a:ln>
        </p:spPr>
        <p:txBody>
          <a:bodyPr lIns="45719" rIns="45719"/>
          <a:lstStyle/>
          <a:p>
            <a:endParaRPr/>
          </a:p>
        </p:txBody>
      </p:sp>
      <p:sp>
        <p:nvSpPr>
          <p:cNvPr id="492" name="Shape 492"/>
          <p:cNvSpPr/>
          <p:nvPr/>
        </p:nvSpPr>
        <p:spPr>
          <a:xfrm>
            <a:off x="12410969" y="4434114"/>
            <a:ext cx="10487387" cy="7191829"/>
          </a:xfrm>
          <a:prstGeom prst="roundRect">
            <a:avLst>
              <a:gd name="adj" fmla="val 2759"/>
            </a:avLst>
          </a:prstGeom>
          <a:solidFill>
            <a:srgbClr val="FFFFFF"/>
          </a:solidFill>
          <a:ln w="50800">
            <a:solidFill>
              <a:srgbClr val="A7A7A7"/>
            </a:solidFill>
          </a:ln>
        </p:spPr>
        <p:txBody>
          <a:bodyPr lIns="45719" rIns="45719"/>
          <a:lstStyle/>
          <a:p>
            <a:endParaRPr/>
          </a:p>
        </p:txBody>
      </p:sp>
      <p:sp>
        <p:nvSpPr>
          <p:cNvPr id="494" name="Shape 494"/>
          <p:cNvSpPr/>
          <p:nvPr/>
        </p:nvSpPr>
        <p:spPr>
          <a:xfrm>
            <a:off x="2258550" y="7387928"/>
            <a:ext cx="3086990"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DEVELOPMENT</a:t>
            </a:r>
          </a:p>
        </p:txBody>
      </p:sp>
      <p:sp>
        <p:nvSpPr>
          <p:cNvPr id="495" name="Shape 495"/>
          <p:cNvSpPr/>
          <p:nvPr/>
        </p:nvSpPr>
        <p:spPr>
          <a:xfrm>
            <a:off x="3259717" y="4769768"/>
            <a:ext cx="1463476" cy="246067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3703">
                <a:solidFill>
                  <a:srgbClr val="FDDB01"/>
                </a:solidFill>
                <a:latin typeface="et-line"/>
                <a:ea typeface="et-line"/>
                <a:cs typeface="et-line"/>
                <a:sym typeface="et-line"/>
              </a:defRPr>
            </a:lvl1pPr>
          </a:lstStyle>
          <a:p>
            <a:r>
              <a:rPr baseline="0" dirty="0">
                <a:solidFill>
                  <a:schemeClr val="accent4"/>
                </a:solidFill>
              </a:rPr>
              <a:t></a:t>
            </a:r>
          </a:p>
        </p:txBody>
      </p:sp>
      <p:sp>
        <p:nvSpPr>
          <p:cNvPr id="496" name="Shape 496"/>
          <p:cNvSpPr/>
          <p:nvPr/>
        </p:nvSpPr>
        <p:spPr>
          <a:xfrm>
            <a:off x="14368450" y="4772657"/>
            <a:ext cx="1446420" cy="243143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FF458C"/>
                </a:solidFill>
                <a:latin typeface="et-line"/>
                <a:ea typeface="et-line"/>
                <a:cs typeface="et-line"/>
                <a:sym typeface="et-line"/>
              </a:defRPr>
            </a:lvl1pPr>
          </a:lstStyle>
          <a:p>
            <a:r>
              <a:rPr baseline="0" dirty="0">
                <a:solidFill>
                  <a:schemeClr val="accent4"/>
                </a:solidFill>
              </a:rPr>
              <a:t></a:t>
            </a:r>
          </a:p>
        </p:txBody>
      </p:sp>
      <p:sp>
        <p:nvSpPr>
          <p:cNvPr id="497" name="Shape 497"/>
          <p:cNvSpPr/>
          <p:nvPr/>
        </p:nvSpPr>
        <p:spPr>
          <a:xfrm>
            <a:off x="13248560" y="7385039"/>
            <a:ext cx="3480182"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GRAPHIC DESIGN</a:t>
            </a:r>
          </a:p>
        </p:txBody>
      </p:sp>
      <p:sp>
        <p:nvSpPr>
          <p:cNvPr id="498" name="Shape 498"/>
          <p:cNvSpPr/>
          <p:nvPr/>
        </p:nvSpPr>
        <p:spPr>
          <a:xfrm>
            <a:off x="7519397" y="6883848"/>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499" name="Shape 499"/>
          <p:cNvSpPr/>
          <p:nvPr/>
        </p:nvSpPr>
        <p:spPr>
          <a:xfrm rot="21420000">
            <a:off x="6585118" y="709937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0" name="Shape 500"/>
          <p:cNvSpPr/>
          <p:nvPr/>
        </p:nvSpPr>
        <p:spPr>
          <a:xfrm>
            <a:off x="7519397" y="8326401"/>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1" name="Shape 501"/>
          <p:cNvSpPr/>
          <p:nvPr/>
        </p:nvSpPr>
        <p:spPr>
          <a:xfrm rot="21420000">
            <a:off x="6585118" y="8541927"/>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2" name="Shape 502"/>
          <p:cNvSpPr/>
          <p:nvPr/>
        </p:nvSpPr>
        <p:spPr>
          <a:xfrm>
            <a:off x="7519397" y="9768954"/>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3" name="Shape 503"/>
          <p:cNvSpPr/>
          <p:nvPr/>
        </p:nvSpPr>
        <p:spPr>
          <a:xfrm rot="21420000">
            <a:off x="6585118" y="9984480"/>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4" name="Shape 504"/>
          <p:cNvSpPr/>
          <p:nvPr/>
        </p:nvSpPr>
        <p:spPr>
          <a:xfrm>
            <a:off x="7519397" y="5392695"/>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5" name="Shape 505"/>
          <p:cNvSpPr/>
          <p:nvPr/>
        </p:nvSpPr>
        <p:spPr>
          <a:xfrm rot="21420000">
            <a:off x="6585118" y="5608222"/>
            <a:ext cx="355601" cy="218470"/>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6" name="Shape 506"/>
          <p:cNvSpPr/>
          <p:nvPr/>
        </p:nvSpPr>
        <p:spPr>
          <a:xfrm>
            <a:off x="18766834" y="6883848"/>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7" name="Shape 507"/>
          <p:cNvSpPr/>
          <p:nvPr/>
        </p:nvSpPr>
        <p:spPr>
          <a:xfrm rot="21420000">
            <a:off x="17832554" y="709937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8" name="Shape 508"/>
          <p:cNvSpPr/>
          <p:nvPr/>
        </p:nvSpPr>
        <p:spPr>
          <a:xfrm>
            <a:off x="18766834" y="8326401"/>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9" name="Shape 509"/>
          <p:cNvSpPr/>
          <p:nvPr/>
        </p:nvSpPr>
        <p:spPr>
          <a:xfrm rot="21420000">
            <a:off x="17832554" y="8541927"/>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10" name="Shape 510"/>
          <p:cNvSpPr/>
          <p:nvPr/>
        </p:nvSpPr>
        <p:spPr>
          <a:xfrm>
            <a:off x="18766834" y="9768954"/>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11" name="Shape 511"/>
          <p:cNvSpPr/>
          <p:nvPr/>
        </p:nvSpPr>
        <p:spPr>
          <a:xfrm rot="21420000">
            <a:off x="17832554" y="9984480"/>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12" name="Shape 512"/>
          <p:cNvSpPr/>
          <p:nvPr/>
        </p:nvSpPr>
        <p:spPr>
          <a:xfrm>
            <a:off x="18766834" y="5392695"/>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13" name="Shape 513"/>
          <p:cNvSpPr/>
          <p:nvPr/>
        </p:nvSpPr>
        <p:spPr>
          <a:xfrm rot="21420000">
            <a:off x="17832554" y="5608221"/>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13</a:t>
            </a:fld>
            <a:endParaRPr lang="id-ID"/>
          </a:p>
        </p:txBody>
      </p:sp>
    </p:spTree>
    <p:extLst>
      <p:ext uri="{BB962C8B-B14F-4D97-AF65-F5344CB8AC3E}">
        <p14:creationId xmlns:p14="http://schemas.microsoft.com/office/powerpoint/2010/main" val="353874776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Shape 515"/>
          <p:cNvSpPr/>
          <p:nvPr/>
        </p:nvSpPr>
        <p:spPr>
          <a:xfrm>
            <a:off x="15080774" y="4526279"/>
            <a:ext cx="4663440" cy="4663441"/>
          </a:xfrm>
          <a:prstGeom prst="ellipse">
            <a:avLst/>
          </a:prstGeom>
          <a:solidFill>
            <a:schemeClr val="accent4"/>
          </a:solidFill>
          <a:ln w="12700">
            <a:noFill/>
            <a:miter lim="400000"/>
          </a:ln>
        </p:spPr>
        <p:txBody>
          <a:bodyPr lIns="45719" rIns="45719"/>
          <a:lstStyle/>
          <a:p>
            <a:endParaRPr/>
          </a:p>
        </p:txBody>
      </p:sp>
      <p:sp>
        <p:nvSpPr>
          <p:cNvPr id="517" name="Shape 517"/>
          <p:cNvSpPr/>
          <p:nvPr/>
        </p:nvSpPr>
        <p:spPr>
          <a:xfrm>
            <a:off x="1889897" y="2475624"/>
            <a:ext cx="9048827" cy="435529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From Print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to UI/UX </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Design</a:t>
            </a:r>
          </a:p>
        </p:txBody>
      </p:sp>
      <p:sp>
        <p:nvSpPr>
          <p:cNvPr id="518" name="Shape 518"/>
          <p:cNvSpPr/>
          <p:nvPr/>
        </p:nvSpPr>
        <p:spPr>
          <a:xfrm>
            <a:off x="2865082" y="9264716"/>
            <a:ext cx="7504765" cy="1493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doloreLorem ipsum dolor sit amet, consectetuer adipiscing elit, sed diam nonummy nibh euismod tincidunt ut laoreet doloreLorem ipsum</a:t>
            </a:r>
          </a:p>
        </p:txBody>
      </p:sp>
      <p:sp>
        <p:nvSpPr>
          <p:cNvPr id="519" name="Shape 519"/>
          <p:cNvSpPr/>
          <p:nvPr/>
        </p:nvSpPr>
        <p:spPr>
          <a:xfrm>
            <a:off x="2865082" y="8587728"/>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520" name="Shape 520"/>
          <p:cNvSpPr/>
          <p:nvPr/>
        </p:nvSpPr>
        <p:spPr>
          <a:xfrm>
            <a:off x="2045208" y="8606840"/>
            <a:ext cx="209827" cy="22860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21" name="Shape 521"/>
          <p:cNvSpPr/>
          <p:nvPr/>
        </p:nvSpPr>
        <p:spPr>
          <a:xfrm flipV="1">
            <a:off x="17412494" y="1578242"/>
            <a:ext cx="1" cy="10559516"/>
          </a:xfrm>
          <a:prstGeom prst="line">
            <a:avLst/>
          </a:prstGeom>
          <a:ln w="50800">
            <a:solidFill>
              <a:schemeClr val="tx1">
                <a:lumMod val="90000"/>
                <a:lumOff val="10000"/>
              </a:schemeClr>
            </a:solidFill>
          </a:ln>
        </p:spPr>
        <p:txBody>
          <a:bodyPr lIns="45719" rIns="45719"/>
          <a:lstStyle/>
          <a:p>
            <a:endParaRPr/>
          </a:p>
        </p:txBody>
      </p:sp>
      <p:sp>
        <p:nvSpPr>
          <p:cNvPr id="522" name="Shape 522"/>
          <p:cNvSpPr/>
          <p:nvPr/>
        </p:nvSpPr>
        <p:spPr>
          <a:xfrm flipV="1">
            <a:off x="13679142" y="3124647"/>
            <a:ext cx="7466705"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23" name="Shape 523"/>
          <p:cNvSpPr/>
          <p:nvPr/>
        </p:nvSpPr>
        <p:spPr>
          <a:xfrm flipH="1" flipV="1">
            <a:off x="13679142" y="3124647"/>
            <a:ext cx="7466705"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24" name="Shape 524"/>
          <p:cNvSpPr/>
          <p:nvPr/>
        </p:nvSpPr>
        <p:spPr>
          <a:xfrm flipH="1" flipV="1">
            <a:off x="12132737" y="6857999"/>
            <a:ext cx="10559516" cy="1"/>
          </a:xfrm>
          <a:prstGeom prst="line">
            <a:avLst/>
          </a:prstGeom>
          <a:ln w="50800">
            <a:solidFill>
              <a:schemeClr val="tx1">
                <a:lumMod val="90000"/>
                <a:lumOff val="10000"/>
              </a:schemeClr>
            </a:solidFill>
          </a:ln>
        </p:spPr>
        <p:txBody>
          <a:bodyPr lIns="45719" rIns="45719"/>
          <a:lstStyle/>
          <a:p>
            <a:endParaRPr/>
          </a:p>
        </p:txBody>
      </p:sp>
      <p:sp>
        <p:nvSpPr>
          <p:cNvPr id="525" name="Shape 525"/>
          <p:cNvSpPr/>
          <p:nvPr/>
        </p:nvSpPr>
        <p:spPr>
          <a:xfrm>
            <a:off x="15516287" y="2177480"/>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26" name="Shape 526"/>
          <p:cNvSpPr/>
          <p:nvPr/>
        </p:nvSpPr>
        <p:spPr>
          <a:xfrm>
            <a:off x="20367719" y="4426182"/>
            <a:ext cx="1329594"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27" name="Shape 527"/>
          <p:cNvSpPr/>
          <p:nvPr/>
        </p:nvSpPr>
        <p:spPr>
          <a:xfrm>
            <a:off x="18308644" y="2177480"/>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28" name="Shape 528"/>
          <p:cNvSpPr/>
          <p:nvPr/>
        </p:nvSpPr>
        <p:spPr>
          <a:xfrm>
            <a:off x="13536060" y="4426182"/>
            <a:ext cx="91922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29" name="Shape 529"/>
          <p:cNvSpPr/>
          <p:nvPr/>
        </p:nvSpPr>
        <p:spPr>
          <a:xfrm>
            <a:off x="15400433" y="9266850"/>
            <a:ext cx="1432186"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0" name="Shape 530"/>
          <p:cNvSpPr/>
          <p:nvPr/>
        </p:nvSpPr>
        <p:spPr>
          <a:xfrm>
            <a:off x="20457049" y="7054626"/>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1" name="Shape 531"/>
          <p:cNvSpPr/>
          <p:nvPr/>
        </p:nvSpPr>
        <p:spPr>
          <a:xfrm>
            <a:off x="18424060" y="9266850"/>
            <a:ext cx="944873"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2" name="Shape 532"/>
          <p:cNvSpPr/>
          <p:nvPr/>
        </p:nvSpPr>
        <p:spPr>
          <a:xfrm>
            <a:off x="13535623" y="7054626"/>
            <a:ext cx="944873"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14</a:t>
            </a:fld>
            <a:endParaRPr lang="id-ID"/>
          </a:p>
        </p:txBody>
      </p:sp>
    </p:spTree>
    <p:extLst>
      <p:ext uri="{BB962C8B-B14F-4D97-AF65-F5344CB8AC3E}">
        <p14:creationId xmlns:p14="http://schemas.microsoft.com/office/powerpoint/2010/main" val="258962203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Shape 534"/>
          <p:cNvSpPr/>
          <p:nvPr/>
        </p:nvSpPr>
        <p:spPr>
          <a:xfrm>
            <a:off x="9860280" y="4526279"/>
            <a:ext cx="4663441" cy="4663441"/>
          </a:xfrm>
          <a:prstGeom prst="ellipse">
            <a:avLst/>
          </a:prstGeom>
          <a:solidFill>
            <a:schemeClr val="accent4"/>
          </a:solidFill>
          <a:ln w="12700">
            <a:miter lim="400000"/>
          </a:ln>
        </p:spPr>
        <p:txBody>
          <a:bodyPr lIns="45719" rIns="45719"/>
          <a:lstStyle/>
          <a:p>
            <a:endParaRPr/>
          </a:p>
        </p:txBody>
      </p:sp>
      <p:sp>
        <p:nvSpPr>
          <p:cNvPr id="535" name="Shape 535"/>
          <p:cNvSpPr/>
          <p:nvPr/>
        </p:nvSpPr>
        <p:spPr>
          <a:xfrm flipV="1">
            <a:off x="12192000" y="1578242"/>
            <a:ext cx="0" cy="10559516"/>
          </a:xfrm>
          <a:prstGeom prst="line">
            <a:avLst/>
          </a:prstGeom>
          <a:ln w="50800">
            <a:solidFill>
              <a:schemeClr val="tx1">
                <a:lumMod val="90000"/>
                <a:lumOff val="10000"/>
              </a:schemeClr>
            </a:solidFill>
          </a:ln>
        </p:spPr>
        <p:txBody>
          <a:bodyPr lIns="45719" rIns="45719"/>
          <a:lstStyle/>
          <a:p>
            <a:endParaRPr/>
          </a:p>
        </p:txBody>
      </p:sp>
      <p:sp>
        <p:nvSpPr>
          <p:cNvPr id="536" name="Shape 536"/>
          <p:cNvSpPr/>
          <p:nvPr/>
        </p:nvSpPr>
        <p:spPr>
          <a:xfrm flipV="1">
            <a:off x="8458647" y="3124647"/>
            <a:ext cx="7466706"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37" name="Shape 537"/>
          <p:cNvSpPr/>
          <p:nvPr/>
        </p:nvSpPr>
        <p:spPr>
          <a:xfrm flipH="1" flipV="1">
            <a:off x="8458647" y="3124647"/>
            <a:ext cx="7466706"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38" name="Shape 538"/>
          <p:cNvSpPr/>
          <p:nvPr/>
        </p:nvSpPr>
        <p:spPr>
          <a:xfrm flipH="1" flipV="1">
            <a:off x="6912242" y="6857999"/>
            <a:ext cx="10559516" cy="1"/>
          </a:xfrm>
          <a:prstGeom prst="line">
            <a:avLst/>
          </a:prstGeom>
          <a:ln w="50800">
            <a:solidFill>
              <a:schemeClr val="tx1">
                <a:lumMod val="90000"/>
                <a:lumOff val="10000"/>
              </a:schemeClr>
            </a:solidFill>
          </a:ln>
        </p:spPr>
        <p:txBody>
          <a:bodyPr lIns="45719" rIns="45719"/>
          <a:lstStyle/>
          <a:p>
            <a:endParaRPr/>
          </a:p>
        </p:txBody>
      </p:sp>
      <p:sp>
        <p:nvSpPr>
          <p:cNvPr id="539" name="Shape 539"/>
          <p:cNvSpPr/>
          <p:nvPr/>
        </p:nvSpPr>
        <p:spPr>
          <a:xfrm>
            <a:off x="10295793" y="2249488"/>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40" name="Shape 540"/>
          <p:cNvSpPr/>
          <p:nvPr/>
        </p:nvSpPr>
        <p:spPr>
          <a:xfrm>
            <a:off x="15147225" y="4498190"/>
            <a:ext cx="132959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1" name="Shape 541"/>
          <p:cNvSpPr/>
          <p:nvPr/>
        </p:nvSpPr>
        <p:spPr>
          <a:xfrm>
            <a:off x="13088150" y="2249488"/>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2" name="Shape 542"/>
          <p:cNvSpPr/>
          <p:nvPr/>
        </p:nvSpPr>
        <p:spPr>
          <a:xfrm>
            <a:off x="8315567" y="4498190"/>
            <a:ext cx="91922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3" name="Shape 543"/>
          <p:cNvSpPr/>
          <p:nvPr/>
        </p:nvSpPr>
        <p:spPr>
          <a:xfrm>
            <a:off x="10179939" y="9338858"/>
            <a:ext cx="1432186"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4" name="Shape 544"/>
          <p:cNvSpPr/>
          <p:nvPr/>
        </p:nvSpPr>
        <p:spPr>
          <a:xfrm>
            <a:off x="15236555" y="7054626"/>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5" name="Shape 545"/>
          <p:cNvSpPr/>
          <p:nvPr/>
        </p:nvSpPr>
        <p:spPr>
          <a:xfrm>
            <a:off x="13203566" y="9338858"/>
            <a:ext cx="944873"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6" name="Shape 546"/>
          <p:cNvSpPr/>
          <p:nvPr/>
        </p:nvSpPr>
        <p:spPr>
          <a:xfrm>
            <a:off x="8315129" y="7054626"/>
            <a:ext cx="944873"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47" name="Shape 547"/>
          <p:cNvSpPr/>
          <p:nvPr/>
        </p:nvSpPr>
        <p:spPr>
          <a:xfrm>
            <a:off x="17218581" y="2313090"/>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48" name="Shape 548"/>
          <p:cNvSpPr/>
          <p:nvPr/>
        </p:nvSpPr>
        <p:spPr>
          <a:xfrm>
            <a:off x="17218581" y="1770534"/>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WEB DESIGN</a:t>
            </a:r>
          </a:p>
        </p:txBody>
      </p:sp>
      <p:sp>
        <p:nvSpPr>
          <p:cNvPr id="549" name="Shape 549"/>
          <p:cNvSpPr/>
          <p:nvPr/>
        </p:nvSpPr>
        <p:spPr>
          <a:xfrm>
            <a:off x="17218581" y="4844123"/>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0" name="Shape 550"/>
          <p:cNvSpPr/>
          <p:nvPr/>
        </p:nvSpPr>
        <p:spPr>
          <a:xfrm>
            <a:off x="17218581" y="4301567"/>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MAIL APP</a:t>
            </a:r>
          </a:p>
        </p:txBody>
      </p:sp>
      <p:sp>
        <p:nvSpPr>
          <p:cNvPr id="551" name="Shape 551"/>
          <p:cNvSpPr/>
          <p:nvPr/>
        </p:nvSpPr>
        <p:spPr>
          <a:xfrm>
            <a:off x="17218581" y="8225712"/>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2" name="Shape 552"/>
          <p:cNvSpPr/>
          <p:nvPr/>
        </p:nvSpPr>
        <p:spPr>
          <a:xfrm>
            <a:off x="17218581" y="7683156"/>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SEO</a:t>
            </a:r>
          </a:p>
        </p:txBody>
      </p:sp>
      <p:sp>
        <p:nvSpPr>
          <p:cNvPr id="553" name="Shape 553"/>
          <p:cNvSpPr/>
          <p:nvPr/>
        </p:nvSpPr>
        <p:spPr>
          <a:xfrm>
            <a:off x="17218581" y="10756744"/>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4" name="Shape 554"/>
          <p:cNvSpPr/>
          <p:nvPr/>
        </p:nvSpPr>
        <p:spPr>
          <a:xfrm>
            <a:off x="17218581" y="10214188"/>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SOCIAL MEDIA</a:t>
            </a:r>
          </a:p>
        </p:txBody>
      </p:sp>
      <p:sp>
        <p:nvSpPr>
          <p:cNvPr id="555" name="Shape 555"/>
          <p:cNvSpPr/>
          <p:nvPr/>
        </p:nvSpPr>
        <p:spPr>
          <a:xfrm>
            <a:off x="1518029" y="2313090"/>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6" name="Shape 556"/>
          <p:cNvSpPr/>
          <p:nvPr/>
        </p:nvSpPr>
        <p:spPr>
          <a:xfrm>
            <a:off x="1712990" y="1770534"/>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PRINT DESIGN</a:t>
            </a:r>
          </a:p>
        </p:txBody>
      </p:sp>
      <p:sp>
        <p:nvSpPr>
          <p:cNvPr id="557" name="Shape 557"/>
          <p:cNvSpPr/>
          <p:nvPr/>
        </p:nvSpPr>
        <p:spPr>
          <a:xfrm>
            <a:off x="1518029" y="4844123"/>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8" name="Shape 558"/>
          <p:cNvSpPr/>
          <p:nvPr/>
        </p:nvSpPr>
        <p:spPr>
          <a:xfrm>
            <a:off x="1712990" y="4301567"/>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APP DEVELOPMENT</a:t>
            </a:r>
          </a:p>
        </p:txBody>
      </p:sp>
      <p:sp>
        <p:nvSpPr>
          <p:cNvPr id="559" name="Shape 559"/>
          <p:cNvSpPr/>
          <p:nvPr/>
        </p:nvSpPr>
        <p:spPr>
          <a:xfrm>
            <a:off x="1518029" y="8225712"/>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60" name="Shape 560"/>
          <p:cNvSpPr/>
          <p:nvPr/>
        </p:nvSpPr>
        <p:spPr>
          <a:xfrm>
            <a:off x="1712990" y="7683156"/>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MARKETING STRATEGY</a:t>
            </a:r>
          </a:p>
        </p:txBody>
      </p:sp>
      <p:sp>
        <p:nvSpPr>
          <p:cNvPr id="561" name="Shape 561"/>
          <p:cNvSpPr/>
          <p:nvPr/>
        </p:nvSpPr>
        <p:spPr>
          <a:xfrm>
            <a:off x="1518029" y="10756744"/>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62" name="Shape 562"/>
          <p:cNvSpPr/>
          <p:nvPr/>
        </p:nvSpPr>
        <p:spPr>
          <a:xfrm>
            <a:off x="1712990" y="10214188"/>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GENERAL ANALYTICS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15</a:t>
            </a:fld>
            <a:endParaRPr lang="id-ID"/>
          </a:p>
        </p:txBody>
      </p:sp>
    </p:spTree>
    <p:extLst>
      <p:ext uri="{BB962C8B-B14F-4D97-AF65-F5344CB8AC3E}">
        <p14:creationId xmlns:p14="http://schemas.microsoft.com/office/powerpoint/2010/main" val="24958186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Shape 564"/>
          <p:cNvSpPr/>
          <p:nvPr/>
        </p:nvSpPr>
        <p:spPr>
          <a:xfrm>
            <a:off x="1458531" y="1764494"/>
            <a:ext cx="11013251"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566" name="Shape 566"/>
          <p:cNvSpPr/>
          <p:nvPr/>
        </p:nvSpPr>
        <p:spPr>
          <a:xfrm>
            <a:off x="5855692" y="3094650"/>
            <a:ext cx="2218929" cy="2214517"/>
          </a:xfrm>
          <a:prstGeom prst="ellipse">
            <a:avLst/>
          </a:prstGeom>
          <a:ln w="25400">
            <a:solidFill>
              <a:srgbClr val="DDDDDD"/>
            </a:solidFill>
          </a:ln>
        </p:spPr>
        <p:txBody>
          <a:bodyPr lIns="45719" rIns="45719"/>
          <a:lstStyle/>
          <a:p>
            <a:endParaRPr/>
          </a:p>
        </p:txBody>
      </p:sp>
      <p:sp>
        <p:nvSpPr>
          <p:cNvPr id="567" name="Shape 567"/>
          <p:cNvSpPr/>
          <p:nvPr/>
        </p:nvSpPr>
        <p:spPr>
          <a:xfrm>
            <a:off x="3620210" y="6223784"/>
            <a:ext cx="6906556"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TAKE OUR SLIDES </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AND GET THE DEAL!</a:t>
            </a:r>
          </a:p>
        </p:txBody>
      </p:sp>
      <p:sp>
        <p:nvSpPr>
          <p:cNvPr id="568" name="Shape 568"/>
          <p:cNvSpPr/>
          <p:nvPr/>
        </p:nvSpPr>
        <p:spPr>
          <a:xfrm>
            <a:off x="3620210" y="8860694"/>
            <a:ext cx="6906556"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569" name="Shape 569"/>
          <p:cNvSpPr/>
          <p:nvPr/>
        </p:nvSpPr>
        <p:spPr>
          <a:xfrm>
            <a:off x="3662998" y="8207316"/>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 name="Footer Placeholder 6"/>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16</a:t>
            </a:fld>
            <a:endParaRPr lang="id-ID"/>
          </a:p>
        </p:txBody>
      </p:sp>
      <p:sp>
        <p:nvSpPr>
          <p:cNvPr id="2" name="Picture Placeholder 1"/>
          <p:cNvSpPr>
            <a:spLocks noGrp="1"/>
          </p:cNvSpPr>
          <p:nvPr>
            <p:ph type="pic" sz="quarter" idx="16"/>
          </p:nvPr>
        </p:nvSpPr>
        <p:spPr/>
      </p:sp>
      <p:sp>
        <p:nvSpPr>
          <p:cNvPr id="3" name="Picture Placeholder 2"/>
          <p:cNvSpPr>
            <a:spLocks noGrp="1"/>
          </p:cNvSpPr>
          <p:nvPr>
            <p:ph type="pic" sz="quarter" idx="17"/>
          </p:nvPr>
        </p:nvSpPr>
        <p:spPr/>
      </p:sp>
      <p:sp>
        <p:nvSpPr>
          <p:cNvPr id="4" name="Picture Placeholder 3"/>
          <p:cNvSpPr>
            <a:spLocks noGrp="1"/>
          </p:cNvSpPr>
          <p:nvPr>
            <p:ph type="pic" sz="quarter" idx="19"/>
          </p:nvPr>
        </p:nvSpPr>
        <p:spPr/>
      </p:sp>
      <p:sp>
        <p:nvSpPr>
          <p:cNvPr id="5" name="Picture Placeholder 4"/>
          <p:cNvSpPr>
            <a:spLocks noGrp="1"/>
          </p:cNvSpPr>
          <p:nvPr>
            <p:ph type="pic" sz="quarter" idx="18"/>
          </p:nvPr>
        </p:nvSpPr>
        <p:spPr/>
      </p:sp>
      <p:sp>
        <p:nvSpPr>
          <p:cNvPr id="6" name="Picture Placeholder 5"/>
          <p:cNvSpPr>
            <a:spLocks noGrp="1"/>
          </p:cNvSpPr>
          <p:nvPr>
            <p:ph type="pic" sz="quarter" idx="30"/>
          </p:nvPr>
        </p:nvSpPr>
        <p:spPr/>
      </p:sp>
    </p:spTree>
    <p:extLst>
      <p:ext uri="{BB962C8B-B14F-4D97-AF65-F5344CB8AC3E}">
        <p14:creationId xmlns:p14="http://schemas.microsoft.com/office/powerpoint/2010/main" val="7616338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6"/>
          </p:nvPr>
        </p:nvSpPr>
        <p:spPr/>
      </p:sp>
      <p:sp>
        <p:nvSpPr>
          <p:cNvPr id="579" name="Shape 579"/>
          <p:cNvSpPr/>
          <p:nvPr/>
        </p:nvSpPr>
        <p:spPr>
          <a:xfrm>
            <a:off x="16160746" y="1875387"/>
            <a:ext cx="5083123" cy="5163345"/>
          </a:xfrm>
          <a:prstGeom prst="rect">
            <a:avLst/>
          </a:prstGeom>
          <a:ln w="63500">
            <a:solidFill>
              <a:schemeClr val="accent4"/>
            </a:solidFill>
            <a:miter lim="400000"/>
          </a:ln>
        </p:spPr>
        <p:txBody>
          <a:bodyPr lIns="45719" rIns="45719"/>
          <a:lstStyle/>
          <a:p>
            <a:pPr>
              <a:defRPr>
                <a:solidFill>
                  <a:srgbClr val="FFFFFF"/>
                </a:solidFill>
              </a:defRPr>
            </a:pPr>
            <a:endParaRPr/>
          </a:p>
        </p:txBody>
      </p:sp>
      <p:sp>
        <p:nvSpPr>
          <p:cNvPr id="580" name="Shape 580"/>
          <p:cNvSpPr/>
          <p:nvPr/>
        </p:nvSpPr>
        <p:spPr>
          <a:xfrm>
            <a:off x="17970283" y="2500140"/>
            <a:ext cx="1760160" cy="220073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9200" spc="2943" baseline="-3260">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81" name="Shape 581"/>
          <p:cNvSpPr/>
          <p:nvPr/>
        </p:nvSpPr>
        <p:spPr>
          <a:xfrm>
            <a:off x="17805558" y="4822807"/>
            <a:ext cx="1793501" cy="73866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Accurate</a:t>
            </a:r>
          </a:p>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solution</a:t>
            </a:r>
          </a:p>
        </p:txBody>
      </p:sp>
      <p:sp>
        <p:nvSpPr>
          <p:cNvPr id="582" name="Shape 582"/>
          <p:cNvSpPr/>
          <p:nvPr/>
        </p:nvSpPr>
        <p:spPr>
          <a:xfrm>
            <a:off x="14818957" y="10264841"/>
            <a:ext cx="7766703" cy="1493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doloreLorem ipsum dolor sit amet, consectetuer adipiscing elit, sed diam nonummy nibh euismod tincidunt ut laoreet doloreLorem ipsum</a:t>
            </a:r>
          </a:p>
        </p:txBody>
      </p:sp>
      <p:sp>
        <p:nvSpPr>
          <p:cNvPr id="583" name="Shape 583"/>
          <p:cNvSpPr/>
          <p:nvPr/>
        </p:nvSpPr>
        <p:spPr>
          <a:xfrm>
            <a:off x="14818957" y="9587853"/>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584" name="Shape 584"/>
          <p:cNvSpPr/>
          <p:nvPr/>
        </p:nvSpPr>
        <p:spPr>
          <a:xfrm>
            <a:off x="11939547" y="9630778"/>
            <a:ext cx="2257702" cy="2286001"/>
          </a:xfrm>
          <a:prstGeom prst="rect">
            <a:avLst/>
          </a:prstGeom>
          <a:solidFill>
            <a:schemeClr val="bg1">
              <a:lumMod val="75000"/>
            </a:schemeClr>
          </a:solidFill>
          <a:ln w="12700">
            <a:miter lim="400000"/>
          </a:ln>
        </p:spPr>
        <p:txBody>
          <a:bodyPr lIns="45719" rIns="45719"/>
          <a:lstStyle/>
          <a:p>
            <a:pPr>
              <a:defRPr>
                <a:solidFill>
                  <a:srgbClr val="FFFFFF"/>
                </a:solidFill>
              </a:defRPr>
            </a:pPr>
            <a:endParaRPr/>
          </a:p>
        </p:txBody>
      </p:sp>
      <p:sp>
        <p:nvSpPr>
          <p:cNvPr id="585" name="Shape 585"/>
          <p:cNvSpPr/>
          <p:nvPr/>
        </p:nvSpPr>
        <p:spPr>
          <a:xfrm>
            <a:off x="2545869" y="10059428"/>
            <a:ext cx="1482134" cy="64350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1254</a:t>
            </a:r>
          </a:p>
        </p:txBody>
      </p:sp>
      <p:sp>
        <p:nvSpPr>
          <p:cNvPr id="586" name="Shape 586"/>
          <p:cNvSpPr/>
          <p:nvPr/>
        </p:nvSpPr>
        <p:spPr>
          <a:xfrm>
            <a:off x="2325215" y="11053788"/>
            <a:ext cx="1923441"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SALES COUNTS</a:t>
            </a:r>
          </a:p>
        </p:txBody>
      </p:sp>
      <p:sp>
        <p:nvSpPr>
          <p:cNvPr id="587" name="Shape 587"/>
          <p:cNvSpPr/>
          <p:nvPr/>
        </p:nvSpPr>
        <p:spPr>
          <a:xfrm>
            <a:off x="5671641" y="10059428"/>
            <a:ext cx="1485340"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2156</a:t>
            </a:r>
          </a:p>
        </p:txBody>
      </p:sp>
      <p:sp>
        <p:nvSpPr>
          <p:cNvPr id="588" name="Shape 588"/>
          <p:cNvSpPr/>
          <p:nvPr/>
        </p:nvSpPr>
        <p:spPr>
          <a:xfrm>
            <a:off x="5862115" y="11053788"/>
            <a:ext cx="1104390"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CLIENTS</a:t>
            </a:r>
          </a:p>
        </p:txBody>
      </p:sp>
      <p:sp>
        <p:nvSpPr>
          <p:cNvPr id="589" name="Shape 589"/>
          <p:cNvSpPr/>
          <p:nvPr/>
        </p:nvSpPr>
        <p:spPr>
          <a:xfrm>
            <a:off x="8937675" y="10059428"/>
            <a:ext cx="1208021" cy="64350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623</a:t>
            </a:r>
          </a:p>
        </p:txBody>
      </p:sp>
      <p:sp>
        <p:nvSpPr>
          <p:cNvPr id="590" name="Shape 590"/>
          <p:cNvSpPr/>
          <p:nvPr/>
        </p:nvSpPr>
        <p:spPr>
          <a:xfrm>
            <a:off x="8297502" y="11053788"/>
            <a:ext cx="2488368"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ON-GOING ORDERS</a:t>
            </a:r>
          </a:p>
        </p:txBody>
      </p:sp>
      <p:sp>
        <p:nvSpPr>
          <p:cNvPr id="591" name="Shape 591"/>
          <p:cNvSpPr/>
          <p:nvPr/>
        </p:nvSpPr>
        <p:spPr>
          <a:xfrm>
            <a:off x="23239119" y="-12151"/>
            <a:ext cx="1144881" cy="8863502"/>
          </a:xfrm>
          <a:prstGeom prst="rect">
            <a:avLst/>
          </a:prstGeom>
          <a:solidFill>
            <a:schemeClr val="bg1">
              <a:lumMod val="75000"/>
            </a:schemeClr>
          </a:solidFill>
          <a:ln w="12700">
            <a:miter lim="400000"/>
          </a:ln>
        </p:spPr>
        <p:txBody>
          <a:bodyPr lIns="45719" rIns="45719"/>
          <a:lstStyle/>
          <a:p>
            <a:endParaRPr/>
          </a:p>
        </p:txBody>
      </p:sp>
      <p:sp>
        <p:nvSpPr>
          <p:cNvPr id="592" name="Shape 592"/>
          <p:cNvSpPr/>
          <p:nvPr/>
        </p:nvSpPr>
        <p:spPr>
          <a:xfrm>
            <a:off x="12384354" y="9508152"/>
            <a:ext cx="1599667" cy="1742336"/>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FFFFFF"/>
                </a:solidFill>
                <a:latin typeface="et-line"/>
                <a:ea typeface="et-line"/>
                <a:cs typeface="et-line"/>
                <a:sym typeface="et-line"/>
              </a:defRPr>
            </a:lvl1pPr>
          </a:lstStyle>
          <a:p>
            <a:r>
              <a:rPr baseline="0" dirty="0"/>
              <a:t></a:t>
            </a:r>
          </a:p>
        </p:txBody>
      </p:sp>
      <p:sp>
        <p:nvSpPr>
          <p:cNvPr id="578" name="Shape 578"/>
          <p:cNvSpPr/>
          <p:nvPr/>
        </p:nvSpPr>
        <p:spPr>
          <a:xfrm>
            <a:off x="1889897" y="2475624"/>
            <a:ext cx="9048827" cy="493776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rgbClr val="FFFFFF"/>
                </a:solidFill>
                <a:latin typeface="Montserrat Semi Bold"/>
                <a:ea typeface="Montserrat Semi Bold"/>
                <a:cs typeface="Montserrat Semi Bold"/>
                <a:sym typeface="Montserrat Semi Bold"/>
              </a:defRPr>
            </a:pPr>
            <a:r>
              <a:rPr dirty="0"/>
              <a:t>From Print</a:t>
            </a:r>
          </a:p>
          <a:p>
            <a:pPr>
              <a:lnSpc>
                <a:spcPct val="70000"/>
              </a:lnSpc>
              <a:defRPr sz="13000" spc="0">
                <a:solidFill>
                  <a:srgbClr val="FFFFFF"/>
                </a:solidFill>
                <a:latin typeface="Montserrat Semi Bold"/>
                <a:ea typeface="Montserrat Semi Bold"/>
                <a:cs typeface="Montserrat Semi Bold"/>
                <a:sym typeface="Montserrat Semi Bold"/>
              </a:defRPr>
            </a:pPr>
            <a:r>
              <a:rPr dirty="0"/>
              <a:t>to UI/UX </a:t>
            </a:r>
          </a:p>
          <a:p>
            <a:pPr>
              <a:lnSpc>
                <a:spcPct val="70000"/>
              </a:lnSpc>
              <a:defRPr sz="13000" spc="0">
                <a:solidFill>
                  <a:srgbClr val="FFFFFF"/>
                </a:solidFill>
                <a:latin typeface="Montserrat Semi Bold"/>
                <a:ea typeface="Montserrat Semi Bold"/>
                <a:cs typeface="Montserrat Semi Bold"/>
                <a:sym typeface="Montserrat Semi Bold"/>
              </a:defRPr>
            </a:pPr>
            <a:r>
              <a:rPr dirty="0"/>
              <a:t>Design</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17</a:t>
            </a:fld>
            <a:endParaRPr lang="id-ID"/>
          </a:p>
        </p:txBody>
      </p:sp>
    </p:spTree>
    <p:extLst>
      <p:ext uri="{BB962C8B-B14F-4D97-AF65-F5344CB8AC3E}">
        <p14:creationId xmlns:p14="http://schemas.microsoft.com/office/powerpoint/2010/main" val="8259789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Shape 598"/>
          <p:cNvSpPr/>
          <p:nvPr/>
        </p:nvSpPr>
        <p:spPr>
          <a:xfrm>
            <a:off x="4883146" y="1875387"/>
            <a:ext cx="5083123" cy="5163345"/>
          </a:xfrm>
          <a:prstGeom prst="rect">
            <a:avLst/>
          </a:prstGeom>
          <a:ln w="63500">
            <a:solidFill>
              <a:schemeClr val="tx1">
                <a:lumMod val="90000"/>
                <a:lumOff val="10000"/>
              </a:schemeClr>
            </a:solidFill>
            <a:miter lim="400000"/>
          </a:ln>
        </p:spPr>
        <p:txBody>
          <a:bodyPr lIns="45719" rIns="45719"/>
          <a:lstStyle/>
          <a:p>
            <a:pPr>
              <a:defRPr>
                <a:solidFill>
                  <a:srgbClr val="FFFFFF"/>
                </a:solidFill>
              </a:defRPr>
            </a:pPr>
            <a:endParaRPr>
              <a:solidFill>
                <a:schemeClr val="tx1">
                  <a:lumMod val="90000"/>
                  <a:lumOff val="10000"/>
                </a:schemeClr>
              </a:solidFill>
            </a:endParaRPr>
          </a:p>
        </p:txBody>
      </p:sp>
      <p:sp>
        <p:nvSpPr>
          <p:cNvPr id="599" name="Shape 599"/>
          <p:cNvSpPr/>
          <p:nvPr/>
        </p:nvSpPr>
        <p:spPr>
          <a:xfrm>
            <a:off x="6692683" y="2641045"/>
            <a:ext cx="1760160" cy="220073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9200" spc="2943" baseline="-3260">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600" name="Shape 600"/>
          <p:cNvSpPr/>
          <p:nvPr/>
        </p:nvSpPr>
        <p:spPr>
          <a:xfrm>
            <a:off x="6527958" y="4822807"/>
            <a:ext cx="1793501" cy="73866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Accurate</a:t>
            </a:r>
          </a:p>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solution</a:t>
            </a:r>
          </a:p>
        </p:txBody>
      </p:sp>
      <p:sp>
        <p:nvSpPr>
          <p:cNvPr id="601" name="Shape 601"/>
          <p:cNvSpPr/>
          <p:nvPr/>
        </p:nvSpPr>
        <p:spPr>
          <a:xfrm>
            <a:off x="3541178" y="10466085"/>
            <a:ext cx="18036119" cy="112776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rPr>
                <a:solidFill>
                  <a:schemeClr val="tx1">
                    <a:lumMod val="90000"/>
                    <a:lumOff val="10000"/>
                  </a:schemeClr>
                </a:solidFill>
              </a:rPr>
              <a:t>Lorem ipsum dolor sit amet, consectetuer adipiscing elit, sed diam nonummy nibh euismod tincidunt ut laoreet doloreLorem ipsum dolor sit amet, consectetuer adipiscing elit, sed diam nonummy nibh euismod tincidunt ut laoreet doloreLorem ipsum Lorem ipsum dolor sit amet, consectetuer adipiscing elit, sed diam nonummy nibh euismod tincidunt ut laoreet doloreLorem ipsum dolor sit amet, consectetuer adipiscing elit, sed diam nonummy nibh euismod tincidunt ut laoreet doloreLorem ipsum</a:t>
            </a:r>
          </a:p>
        </p:txBody>
      </p:sp>
      <p:sp>
        <p:nvSpPr>
          <p:cNvPr id="602" name="Shape 602"/>
          <p:cNvSpPr/>
          <p:nvPr/>
        </p:nvSpPr>
        <p:spPr>
          <a:xfrm>
            <a:off x="3541357" y="9587853"/>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603" name="Shape 603"/>
          <p:cNvSpPr/>
          <p:nvPr/>
        </p:nvSpPr>
        <p:spPr>
          <a:xfrm>
            <a:off x="2701762" y="9630778"/>
            <a:ext cx="217887" cy="2286001"/>
          </a:xfrm>
          <a:prstGeom prst="rect">
            <a:avLst/>
          </a:prstGeom>
          <a:solidFill>
            <a:schemeClr val="accent4"/>
          </a:solidFill>
          <a:ln w="12700">
            <a:miter lim="400000"/>
          </a:ln>
        </p:spPr>
        <p:txBody>
          <a:bodyPr lIns="45719" rIns="45719"/>
          <a:lstStyle/>
          <a:p>
            <a:pPr>
              <a:defRPr>
                <a:solidFill>
                  <a:srgbClr val="FFFFFF"/>
                </a:solidFill>
              </a:defRPr>
            </a:pPr>
            <a:endParaRPr>
              <a:solidFill>
                <a:schemeClr val="tx1">
                  <a:lumMod val="90000"/>
                  <a:lumOff val="10000"/>
                </a:schemeClr>
              </a:solidFill>
            </a:endParaRPr>
          </a:p>
        </p:txBody>
      </p:sp>
      <p:sp>
        <p:nvSpPr>
          <p:cNvPr id="610" name="Shape 610"/>
          <p:cNvSpPr/>
          <p:nvPr/>
        </p:nvSpPr>
        <p:spPr>
          <a:xfrm>
            <a:off x="14268946" y="4190177"/>
            <a:ext cx="1482134"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1254</a:t>
            </a:r>
          </a:p>
        </p:txBody>
      </p:sp>
      <p:sp>
        <p:nvSpPr>
          <p:cNvPr id="611" name="Shape 611"/>
          <p:cNvSpPr/>
          <p:nvPr/>
        </p:nvSpPr>
        <p:spPr>
          <a:xfrm>
            <a:off x="14044685" y="5184536"/>
            <a:ext cx="1930655"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SALES COUNTS</a:t>
            </a:r>
          </a:p>
        </p:txBody>
      </p:sp>
      <p:sp>
        <p:nvSpPr>
          <p:cNvPr id="612" name="Shape 612"/>
          <p:cNvSpPr/>
          <p:nvPr/>
        </p:nvSpPr>
        <p:spPr>
          <a:xfrm>
            <a:off x="17394718" y="4190177"/>
            <a:ext cx="1485340"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2156</a:t>
            </a:r>
          </a:p>
        </p:txBody>
      </p:sp>
      <p:sp>
        <p:nvSpPr>
          <p:cNvPr id="613" name="Shape 613"/>
          <p:cNvSpPr/>
          <p:nvPr/>
        </p:nvSpPr>
        <p:spPr>
          <a:xfrm>
            <a:off x="17586275" y="5184536"/>
            <a:ext cx="1102223"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CLIENTS</a:t>
            </a:r>
          </a:p>
        </p:txBody>
      </p:sp>
      <p:sp>
        <p:nvSpPr>
          <p:cNvPr id="614" name="Shape 614"/>
          <p:cNvSpPr/>
          <p:nvPr/>
        </p:nvSpPr>
        <p:spPr>
          <a:xfrm>
            <a:off x="20644722" y="4190177"/>
            <a:ext cx="1240081"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623</a:t>
            </a:r>
          </a:p>
        </p:txBody>
      </p:sp>
      <p:sp>
        <p:nvSpPr>
          <p:cNvPr id="615" name="Shape 615"/>
          <p:cNvSpPr/>
          <p:nvPr/>
        </p:nvSpPr>
        <p:spPr>
          <a:xfrm>
            <a:off x="20016345" y="5184536"/>
            <a:ext cx="2496835"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ON-GOING ORDERS</a:t>
            </a:r>
          </a:p>
        </p:txBody>
      </p:sp>
      <p:sp>
        <p:nvSpPr>
          <p:cNvPr id="616" name="Shape 616"/>
          <p:cNvSpPr/>
          <p:nvPr/>
        </p:nvSpPr>
        <p:spPr>
          <a:xfrm>
            <a:off x="14549160" y="2325156"/>
            <a:ext cx="117570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617" name="Shape 617"/>
          <p:cNvSpPr/>
          <p:nvPr/>
        </p:nvSpPr>
        <p:spPr>
          <a:xfrm>
            <a:off x="20816122" y="2325156"/>
            <a:ext cx="117570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618" name="Shape 618"/>
          <p:cNvSpPr/>
          <p:nvPr/>
        </p:nvSpPr>
        <p:spPr>
          <a:xfrm>
            <a:off x="17779130" y="2325156"/>
            <a:ext cx="91922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4" name="Footer Placeholder 3"/>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18</a:t>
            </a:fld>
            <a:endParaRPr lang="id-ID"/>
          </a:p>
        </p:txBody>
      </p:sp>
      <p:sp>
        <p:nvSpPr>
          <p:cNvPr id="2" name="Picture Placeholder 1"/>
          <p:cNvSpPr>
            <a:spLocks noGrp="1"/>
          </p:cNvSpPr>
          <p:nvPr>
            <p:ph type="pic" sz="quarter" idx="17"/>
          </p:nvPr>
        </p:nvSpPr>
        <p:spPr/>
      </p:sp>
      <p:sp>
        <p:nvSpPr>
          <p:cNvPr id="3" name="Picture Placeholder 2"/>
          <p:cNvSpPr>
            <a:spLocks noGrp="1"/>
          </p:cNvSpPr>
          <p:nvPr>
            <p:ph type="pic" sz="quarter" idx="16"/>
          </p:nvPr>
        </p:nvSpPr>
        <p:spPr/>
      </p:sp>
    </p:spTree>
    <p:extLst>
      <p:ext uri="{BB962C8B-B14F-4D97-AF65-F5344CB8AC3E}">
        <p14:creationId xmlns:p14="http://schemas.microsoft.com/office/powerpoint/2010/main" val="32870824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5" name="Isosceles Triangle 14"/>
          <p:cNvSpPr/>
          <p:nvPr/>
        </p:nvSpPr>
        <p:spPr bwMode="auto">
          <a:xfrm>
            <a:off x="10463808" y="6914725"/>
            <a:ext cx="3456384" cy="2979641"/>
          </a:xfrm>
          <a:prstGeom prst="triangle">
            <a:avLst/>
          </a:prstGeom>
          <a:noFill/>
          <a:ln w="152400">
            <a:solidFill>
              <a:schemeClr val="accent4"/>
            </a:solidFill>
            <a:miter lim="800000"/>
            <a:headEnd/>
            <a:tailEnd/>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TextBox 6"/>
          <p:cNvSpPr txBox="1"/>
          <p:nvPr/>
        </p:nvSpPr>
        <p:spPr>
          <a:xfrm>
            <a:off x="2758952" y="10226114"/>
            <a:ext cx="10009112" cy="1600438"/>
          </a:xfrm>
          <a:prstGeom prst="rect">
            <a:avLst/>
          </a:prstGeom>
          <a:noFill/>
        </p:spPr>
        <p:txBody>
          <a:bodyPr wrap="square" rtlCol="0">
            <a:spAutoFit/>
          </a:bodyPr>
          <a:lstStyle/>
          <a:p>
            <a:r>
              <a:rPr lang="id-ID" sz="4900" b="1" dirty="0">
                <a:latin typeface="Montserrat" panose="00000500000000000000" pitchFamily="50" charset="0"/>
              </a:rPr>
              <a:t>We Create Amazing Slides</a:t>
            </a:r>
          </a:p>
          <a:p>
            <a:r>
              <a:rPr lang="id-ID" sz="4900" b="1" dirty="0">
                <a:latin typeface="Montserrat" panose="00000500000000000000" pitchFamily="50" charset="0"/>
              </a:rPr>
              <a:t>Just for You.</a:t>
            </a:r>
          </a:p>
        </p:txBody>
      </p:sp>
      <p:sp>
        <p:nvSpPr>
          <p:cNvPr id="8" name="Rectangle 7"/>
          <p:cNvSpPr/>
          <p:nvPr/>
        </p:nvSpPr>
        <p:spPr>
          <a:xfrm>
            <a:off x="13488144" y="9894366"/>
            <a:ext cx="9217024"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19</a:t>
            </a:fld>
            <a:endParaRPr lang="id-ID"/>
          </a:p>
        </p:txBody>
      </p:sp>
    </p:spTree>
    <p:extLst>
      <p:ext uri="{BB962C8B-B14F-4D97-AF65-F5344CB8AC3E}">
        <p14:creationId xmlns:p14="http://schemas.microsoft.com/office/powerpoint/2010/main" val="125130060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hape 21"/>
          <p:cNvSpPr/>
          <p:nvPr/>
        </p:nvSpPr>
        <p:spPr>
          <a:xfrm>
            <a:off x="1889897" y="2475624"/>
            <a:ext cx="8184290" cy="429348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About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Our </a:t>
            </a:r>
            <a:br>
              <a:rPr lang="en-US" dirty="0">
                <a:solidFill>
                  <a:schemeClr val="tx1">
                    <a:lumMod val="90000"/>
                    <a:lumOff val="10000"/>
                  </a:schemeClr>
                </a:solidFill>
              </a:rPr>
            </a:br>
            <a:r>
              <a:rPr lang="en-US" dirty="0">
                <a:solidFill>
                  <a:schemeClr val="tx1">
                    <a:lumMod val="90000"/>
                    <a:lumOff val="10000"/>
                  </a:schemeClr>
                </a:solidFill>
              </a:rPr>
              <a:t>Company</a:t>
            </a:r>
            <a:endParaRPr dirty="0">
              <a:solidFill>
                <a:schemeClr val="tx1">
                  <a:lumMod val="90000"/>
                  <a:lumOff val="10000"/>
                </a:schemeClr>
              </a:solidFill>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a:t>
            </a:fld>
            <a:endParaRPr lang="id-ID"/>
          </a:p>
        </p:txBody>
      </p:sp>
      <p:sp>
        <p:nvSpPr>
          <p:cNvPr id="11" name="Shape 32"/>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12" name="Shape 33"/>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13" name="Shape 34"/>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4" name="Picture Placeholder 3"/>
          <p:cNvSpPr>
            <a:spLocks noGrp="1"/>
          </p:cNvSpPr>
          <p:nvPr>
            <p:ph type="pic" sz="quarter" idx="10"/>
          </p:nvPr>
        </p:nvSpPr>
        <p:spPr/>
      </p:sp>
      <p:sp>
        <p:nvSpPr>
          <p:cNvPr id="15" name="Shape 59"/>
          <p:cNvSpPr/>
          <p:nvPr/>
        </p:nvSpPr>
        <p:spPr>
          <a:xfrm>
            <a:off x="16758994" y="4953178"/>
            <a:ext cx="4091782" cy="4091783"/>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16" name="Shape 60"/>
          <p:cNvSpPr/>
          <p:nvPr/>
        </p:nvSpPr>
        <p:spPr>
          <a:xfrm>
            <a:off x="17437045" y="6769107"/>
            <a:ext cx="2735683" cy="108337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rPr lang="en-US"/>
              <a:t>1997</a:t>
            </a:r>
            <a:endParaRPr/>
          </a:p>
        </p:txBody>
      </p:sp>
      <p:sp>
        <p:nvSpPr>
          <p:cNvPr id="28" name="Shape 60"/>
          <p:cNvSpPr/>
          <p:nvPr/>
        </p:nvSpPr>
        <p:spPr>
          <a:xfrm>
            <a:off x="17356548" y="6129297"/>
            <a:ext cx="2896674" cy="38318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rPr lang="en-US" sz="2700"/>
              <a:t>SINCE</a:t>
            </a:r>
            <a:endParaRPr sz="2700"/>
          </a:p>
        </p:txBody>
      </p:sp>
    </p:spTree>
    <p:extLst>
      <p:ext uri="{BB962C8B-B14F-4D97-AF65-F5344CB8AC3E}">
        <p14:creationId xmlns:p14="http://schemas.microsoft.com/office/powerpoint/2010/main" val="28748900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7" name="Rectangle 6"/>
          <p:cNvSpPr/>
          <p:nvPr/>
        </p:nvSpPr>
        <p:spPr bwMode="auto">
          <a:xfrm flipH="1">
            <a:off x="22273121" y="1096963"/>
            <a:ext cx="2110879" cy="11522075"/>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a:spLocks noChangeArrowheads="1"/>
          </p:cNvSpPr>
          <p:nvPr/>
        </p:nvSpPr>
        <p:spPr bwMode="auto">
          <a:xfrm>
            <a:off x="8303740"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sp>
        <p:nvSpPr>
          <p:cNvPr id="10" name="Rectangle 9"/>
          <p:cNvSpPr/>
          <p:nvPr/>
        </p:nvSpPr>
        <p:spPr>
          <a:xfrm>
            <a:off x="8303740" y="7839958"/>
            <a:ext cx="7560668" cy="4108817"/>
          </a:xfrm>
          <a:prstGeom prst="rect">
            <a:avLst/>
          </a:prstGeom>
        </p:spPr>
        <p:txBody>
          <a:bodyPr wrap="square">
            <a:spAutoFit/>
          </a:bodyPr>
          <a:lstStyle/>
          <a:p>
            <a:pPr algn="just">
              <a:lnSpc>
                <a:spcPct val="150000"/>
              </a:lnSpc>
            </a:pPr>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11" name="TextBox 10"/>
          <p:cNvSpPr txBox="1"/>
          <p:nvPr/>
        </p:nvSpPr>
        <p:spPr>
          <a:xfrm>
            <a:off x="8159552"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Nice Color</a:t>
            </a:r>
          </a:p>
          <a:p>
            <a:pPr>
              <a:lnSpc>
                <a:spcPct val="80000"/>
              </a:lnSpc>
            </a:pPr>
            <a:r>
              <a:rPr lang="id-ID" sz="13000" b="1" spc="-150" dirty="0">
                <a:solidFill>
                  <a:schemeClr val="bg1"/>
                </a:solidFill>
                <a:latin typeface="Montserrat" panose="00000500000000000000" pitchFamily="50" charset="0"/>
              </a:rPr>
              <a:t>Swatch</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20</a:t>
            </a:fld>
            <a:endParaRPr lang="id-ID"/>
          </a:p>
        </p:txBody>
      </p:sp>
    </p:spTree>
    <p:extLst>
      <p:ext uri="{BB962C8B-B14F-4D97-AF65-F5344CB8AC3E}">
        <p14:creationId xmlns:p14="http://schemas.microsoft.com/office/powerpoint/2010/main" val="102512584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3848184" y="2393504"/>
            <a:ext cx="8064896" cy="8064896"/>
          </a:xfrm>
          <a:prstGeom prst="rect">
            <a:avLst/>
          </a:prstGeom>
          <a:solidFill>
            <a:srgbClr val="312C32"/>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8" name="Group 7"/>
          <p:cNvGrpSpPr/>
          <p:nvPr/>
        </p:nvGrpSpPr>
        <p:grpSpPr>
          <a:xfrm>
            <a:off x="14929313" y="3474634"/>
            <a:ext cx="5902639" cy="5902638"/>
            <a:chOff x="16136740" y="4627770"/>
            <a:chExt cx="4603336" cy="4603335"/>
          </a:xfrm>
        </p:grpSpPr>
        <p:cxnSp>
          <p:nvCxnSpPr>
            <p:cNvPr id="4" name="Straight Connector 3"/>
            <p:cNvCxnSpPr/>
            <p:nvPr/>
          </p:nvCxnSpPr>
          <p:spPr>
            <a:xfrm flipH="1">
              <a:off x="16136741" y="4627770"/>
              <a:ext cx="4603335" cy="4603335"/>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a:off x="16136740" y="4627770"/>
              <a:ext cx="4603335" cy="4603335"/>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7" name="Freeform 16"/>
          <p:cNvSpPr>
            <a:spLocks noEditPoints="1"/>
          </p:cNvSpPr>
          <p:nvPr/>
        </p:nvSpPr>
        <p:spPr bwMode="auto">
          <a:xfrm>
            <a:off x="17600506" y="4266283"/>
            <a:ext cx="560252" cy="68778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p:nvSpPr>
        <p:spPr bwMode="auto">
          <a:xfrm>
            <a:off x="15666672" y="6082058"/>
            <a:ext cx="690067" cy="687789"/>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p:nvSpPr>
        <p:spPr bwMode="auto">
          <a:xfrm>
            <a:off x="17535598" y="7866683"/>
            <a:ext cx="690068" cy="694622"/>
          </a:xfrm>
          <a:custGeom>
            <a:avLst/>
            <a:gdLst>
              <a:gd name="T0" fmla="*/ 116 w 128"/>
              <a:gd name="T1" fmla="*/ 77 h 129"/>
              <a:gd name="T2" fmla="*/ 116 w 128"/>
              <a:gd name="T3" fmla="*/ 117 h 129"/>
              <a:gd name="T4" fmla="*/ 104 w 128"/>
              <a:gd name="T5" fmla="*/ 129 h 129"/>
              <a:gd name="T6" fmla="*/ 24 w 128"/>
              <a:gd name="T7" fmla="*/ 129 h 129"/>
              <a:gd name="T8" fmla="*/ 12 w 128"/>
              <a:gd name="T9" fmla="*/ 117 h 129"/>
              <a:gd name="T10" fmla="*/ 12 w 128"/>
              <a:gd name="T11" fmla="*/ 77 h 129"/>
              <a:gd name="T12" fmla="*/ 0 w 128"/>
              <a:gd name="T13" fmla="*/ 65 h 129"/>
              <a:gd name="T14" fmla="*/ 0 w 128"/>
              <a:gd name="T15" fmla="*/ 49 h 129"/>
              <a:gd name="T16" fmla="*/ 12 w 128"/>
              <a:gd name="T17" fmla="*/ 37 h 129"/>
              <a:gd name="T18" fmla="*/ 55 w 128"/>
              <a:gd name="T19" fmla="*/ 37 h 129"/>
              <a:gd name="T20" fmla="*/ 55 w 128"/>
              <a:gd name="T21" fmla="*/ 37 h 129"/>
              <a:gd name="T22" fmla="*/ 88 w 128"/>
              <a:gd name="T23" fmla="*/ 5 h 129"/>
              <a:gd name="T24" fmla="*/ 104 w 128"/>
              <a:gd name="T25" fmla="*/ 5 h 129"/>
              <a:gd name="T26" fmla="*/ 104 w 128"/>
              <a:gd name="T27" fmla="*/ 21 h 129"/>
              <a:gd name="T28" fmla="*/ 89 w 128"/>
              <a:gd name="T29" fmla="*/ 37 h 129"/>
              <a:gd name="T30" fmla="*/ 116 w 128"/>
              <a:gd name="T31" fmla="*/ 37 h 129"/>
              <a:gd name="T32" fmla="*/ 128 w 128"/>
              <a:gd name="T33" fmla="*/ 49 h 129"/>
              <a:gd name="T34" fmla="*/ 128 w 128"/>
              <a:gd name="T35" fmla="*/ 65 h 129"/>
              <a:gd name="T36" fmla="*/ 116 w 128"/>
              <a:gd name="T37" fmla="*/ 77 h 129"/>
              <a:gd name="T38" fmla="*/ 20 w 128"/>
              <a:gd name="T39" fmla="*/ 117 h 129"/>
              <a:gd name="T40" fmla="*/ 24 w 128"/>
              <a:gd name="T41" fmla="*/ 121 h 129"/>
              <a:gd name="T42" fmla="*/ 36 w 128"/>
              <a:gd name="T43" fmla="*/ 121 h 129"/>
              <a:gd name="T44" fmla="*/ 36 w 128"/>
              <a:gd name="T45" fmla="*/ 97 h 129"/>
              <a:gd name="T46" fmla="*/ 40 w 128"/>
              <a:gd name="T47" fmla="*/ 93 h 129"/>
              <a:gd name="T48" fmla="*/ 44 w 128"/>
              <a:gd name="T49" fmla="*/ 97 h 129"/>
              <a:gd name="T50" fmla="*/ 44 w 128"/>
              <a:gd name="T51" fmla="*/ 121 h 129"/>
              <a:gd name="T52" fmla="*/ 60 w 128"/>
              <a:gd name="T53" fmla="*/ 121 h 129"/>
              <a:gd name="T54" fmla="*/ 60 w 128"/>
              <a:gd name="T55" fmla="*/ 97 h 129"/>
              <a:gd name="T56" fmla="*/ 64 w 128"/>
              <a:gd name="T57" fmla="*/ 93 h 129"/>
              <a:gd name="T58" fmla="*/ 68 w 128"/>
              <a:gd name="T59" fmla="*/ 97 h 129"/>
              <a:gd name="T60" fmla="*/ 68 w 128"/>
              <a:gd name="T61" fmla="*/ 121 h 129"/>
              <a:gd name="T62" fmla="*/ 84 w 128"/>
              <a:gd name="T63" fmla="*/ 121 h 129"/>
              <a:gd name="T64" fmla="*/ 84 w 128"/>
              <a:gd name="T65" fmla="*/ 97 h 129"/>
              <a:gd name="T66" fmla="*/ 88 w 128"/>
              <a:gd name="T67" fmla="*/ 93 h 129"/>
              <a:gd name="T68" fmla="*/ 92 w 128"/>
              <a:gd name="T69" fmla="*/ 97 h 129"/>
              <a:gd name="T70" fmla="*/ 92 w 128"/>
              <a:gd name="T71" fmla="*/ 121 h 129"/>
              <a:gd name="T72" fmla="*/ 104 w 128"/>
              <a:gd name="T73" fmla="*/ 121 h 129"/>
              <a:gd name="T74" fmla="*/ 108 w 128"/>
              <a:gd name="T75" fmla="*/ 117 h 129"/>
              <a:gd name="T76" fmla="*/ 108 w 128"/>
              <a:gd name="T77" fmla="*/ 77 h 129"/>
              <a:gd name="T78" fmla="*/ 20 w 128"/>
              <a:gd name="T79" fmla="*/ 77 h 129"/>
              <a:gd name="T80" fmla="*/ 20 w 128"/>
              <a:gd name="T81" fmla="*/ 117 h 129"/>
              <a:gd name="T82" fmla="*/ 99 w 128"/>
              <a:gd name="T83" fmla="*/ 18 h 129"/>
              <a:gd name="T84" fmla="*/ 99 w 128"/>
              <a:gd name="T85" fmla="*/ 11 h 129"/>
              <a:gd name="T86" fmla="*/ 91 w 128"/>
              <a:gd name="T87" fmla="*/ 11 h 129"/>
              <a:gd name="T88" fmla="*/ 61 w 128"/>
              <a:gd name="T89" fmla="*/ 40 h 129"/>
              <a:gd name="T90" fmla="*/ 61 w 128"/>
              <a:gd name="T91" fmla="*/ 48 h 129"/>
              <a:gd name="T92" fmla="*/ 69 w 128"/>
              <a:gd name="T93" fmla="*/ 48 h 129"/>
              <a:gd name="T94" fmla="*/ 99 w 128"/>
              <a:gd name="T95" fmla="*/ 18 h 129"/>
              <a:gd name="T96" fmla="*/ 120 w 128"/>
              <a:gd name="T97" fmla="*/ 49 h 129"/>
              <a:gd name="T98" fmla="*/ 116 w 128"/>
              <a:gd name="T99" fmla="*/ 45 h 129"/>
              <a:gd name="T100" fmla="*/ 81 w 128"/>
              <a:gd name="T101" fmla="*/ 45 h 129"/>
              <a:gd name="T102" fmla="*/ 72 w 128"/>
              <a:gd name="T103" fmla="*/ 54 h 129"/>
              <a:gd name="T104" fmla="*/ 55 w 128"/>
              <a:gd name="T105" fmla="*/ 54 h 129"/>
              <a:gd name="T106" fmla="*/ 52 w 128"/>
              <a:gd name="T107" fmla="*/ 45 h 129"/>
              <a:gd name="T108" fmla="*/ 12 w 128"/>
              <a:gd name="T109" fmla="*/ 45 h 129"/>
              <a:gd name="T110" fmla="*/ 8 w 128"/>
              <a:gd name="T111" fmla="*/ 49 h 129"/>
              <a:gd name="T112" fmla="*/ 8 w 128"/>
              <a:gd name="T113" fmla="*/ 65 h 129"/>
              <a:gd name="T114" fmla="*/ 12 w 128"/>
              <a:gd name="T115" fmla="*/ 69 h 129"/>
              <a:gd name="T116" fmla="*/ 116 w 128"/>
              <a:gd name="T117" fmla="*/ 69 h 129"/>
              <a:gd name="T118" fmla="*/ 120 w 128"/>
              <a:gd name="T119" fmla="*/ 65 h 129"/>
              <a:gd name="T120" fmla="*/ 120 w 128"/>
              <a:gd name="T1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29">
                <a:moveTo>
                  <a:pt x="116" y="77"/>
                </a:moveTo>
                <a:cubicBezTo>
                  <a:pt x="116" y="117"/>
                  <a:pt x="116" y="117"/>
                  <a:pt x="116" y="117"/>
                </a:cubicBezTo>
                <a:cubicBezTo>
                  <a:pt x="116" y="124"/>
                  <a:pt x="111" y="129"/>
                  <a:pt x="104" y="129"/>
                </a:cubicBezTo>
                <a:cubicBezTo>
                  <a:pt x="24" y="129"/>
                  <a:pt x="24" y="129"/>
                  <a:pt x="24" y="129"/>
                </a:cubicBezTo>
                <a:cubicBezTo>
                  <a:pt x="17" y="129"/>
                  <a:pt x="12" y="124"/>
                  <a:pt x="12" y="117"/>
                </a:cubicBezTo>
                <a:cubicBezTo>
                  <a:pt x="12" y="77"/>
                  <a:pt x="12" y="77"/>
                  <a:pt x="12" y="77"/>
                </a:cubicBezTo>
                <a:cubicBezTo>
                  <a:pt x="5" y="77"/>
                  <a:pt x="0" y="72"/>
                  <a:pt x="0" y="65"/>
                </a:cubicBezTo>
                <a:cubicBezTo>
                  <a:pt x="0" y="49"/>
                  <a:pt x="0" y="49"/>
                  <a:pt x="0" y="49"/>
                </a:cubicBezTo>
                <a:cubicBezTo>
                  <a:pt x="0" y="42"/>
                  <a:pt x="5" y="37"/>
                  <a:pt x="12" y="37"/>
                </a:cubicBezTo>
                <a:cubicBezTo>
                  <a:pt x="55" y="37"/>
                  <a:pt x="55" y="37"/>
                  <a:pt x="55" y="37"/>
                </a:cubicBezTo>
                <a:cubicBezTo>
                  <a:pt x="55" y="37"/>
                  <a:pt x="55" y="37"/>
                  <a:pt x="55" y="37"/>
                </a:cubicBezTo>
                <a:cubicBezTo>
                  <a:pt x="88" y="5"/>
                  <a:pt x="88" y="5"/>
                  <a:pt x="88" y="5"/>
                </a:cubicBezTo>
                <a:cubicBezTo>
                  <a:pt x="92" y="0"/>
                  <a:pt x="100" y="0"/>
                  <a:pt x="104" y="5"/>
                </a:cubicBezTo>
                <a:cubicBezTo>
                  <a:pt x="109" y="9"/>
                  <a:pt x="109" y="17"/>
                  <a:pt x="104" y="21"/>
                </a:cubicBezTo>
                <a:cubicBezTo>
                  <a:pt x="89" y="37"/>
                  <a:pt x="89" y="37"/>
                  <a:pt x="89" y="37"/>
                </a:cubicBezTo>
                <a:cubicBezTo>
                  <a:pt x="116" y="37"/>
                  <a:pt x="116" y="37"/>
                  <a:pt x="116" y="37"/>
                </a:cubicBezTo>
                <a:cubicBezTo>
                  <a:pt x="123" y="37"/>
                  <a:pt x="128" y="42"/>
                  <a:pt x="128" y="49"/>
                </a:cubicBezTo>
                <a:cubicBezTo>
                  <a:pt x="128" y="65"/>
                  <a:pt x="128" y="65"/>
                  <a:pt x="128" y="65"/>
                </a:cubicBezTo>
                <a:cubicBezTo>
                  <a:pt x="128" y="72"/>
                  <a:pt x="123" y="77"/>
                  <a:pt x="116" y="77"/>
                </a:cubicBezTo>
                <a:close/>
                <a:moveTo>
                  <a:pt x="20" y="117"/>
                </a:moveTo>
                <a:cubicBezTo>
                  <a:pt x="20" y="119"/>
                  <a:pt x="22" y="121"/>
                  <a:pt x="24" y="121"/>
                </a:cubicBezTo>
                <a:cubicBezTo>
                  <a:pt x="36" y="121"/>
                  <a:pt x="36" y="121"/>
                  <a:pt x="36" y="121"/>
                </a:cubicBezTo>
                <a:cubicBezTo>
                  <a:pt x="36" y="97"/>
                  <a:pt x="36" y="97"/>
                  <a:pt x="36" y="97"/>
                </a:cubicBezTo>
                <a:cubicBezTo>
                  <a:pt x="36" y="95"/>
                  <a:pt x="38" y="93"/>
                  <a:pt x="40" y="93"/>
                </a:cubicBezTo>
                <a:cubicBezTo>
                  <a:pt x="42" y="93"/>
                  <a:pt x="44" y="95"/>
                  <a:pt x="44" y="97"/>
                </a:cubicBezTo>
                <a:cubicBezTo>
                  <a:pt x="44" y="121"/>
                  <a:pt x="44" y="121"/>
                  <a:pt x="44" y="121"/>
                </a:cubicBezTo>
                <a:cubicBezTo>
                  <a:pt x="60" y="121"/>
                  <a:pt x="60" y="121"/>
                  <a:pt x="60" y="121"/>
                </a:cubicBezTo>
                <a:cubicBezTo>
                  <a:pt x="60" y="97"/>
                  <a:pt x="60" y="97"/>
                  <a:pt x="60" y="97"/>
                </a:cubicBezTo>
                <a:cubicBezTo>
                  <a:pt x="60" y="95"/>
                  <a:pt x="62" y="93"/>
                  <a:pt x="64" y="93"/>
                </a:cubicBezTo>
                <a:cubicBezTo>
                  <a:pt x="66" y="93"/>
                  <a:pt x="68" y="95"/>
                  <a:pt x="68" y="97"/>
                </a:cubicBezTo>
                <a:cubicBezTo>
                  <a:pt x="68" y="121"/>
                  <a:pt x="68" y="121"/>
                  <a:pt x="68" y="121"/>
                </a:cubicBezTo>
                <a:cubicBezTo>
                  <a:pt x="84" y="121"/>
                  <a:pt x="84" y="121"/>
                  <a:pt x="84" y="121"/>
                </a:cubicBezTo>
                <a:cubicBezTo>
                  <a:pt x="84" y="97"/>
                  <a:pt x="84" y="97"/>
                  <a:pt x="84" y="97"/>
                </a:cubicBezTo>
                <a:cubicBezTo>
                  <a:pt x="84" y="95"/>
                  <a:pt x="86" y="93"/>
                  <a:pt x="88" y="93"/>
                </a:cubicBezTo>
                <a:cubicBezTo>
                  <a:pt x="90" y="93"/>
                  <a:pt x="92" y="95"/>
                  <a:pt x="92" y="97"/>
                </a:cubicBezTo>
                <a:cubicBezTo>
                  <a:pt x="92" y="121"/>
                  <a:pt x="92" y="121"/>
                  <a:pt x="92" y="121"/>
                </a:cubicBezTo>
                <a:cubicBezTo>
                  <a:pt x="104" y="121"/>
                  <a:pt x="104" y="121"/>
                  <a:pt x="104" y="121"/>
                </a:cubicBezTo>
                <a:cubicBezTo>
                  <a:pt x="106" y="121"/>
                  <a:pt x="108" y="119"/>
                  <a:pt x="108" y="117"/>
                </a:cubicBezTo>
                <a:cubicBezTo>
                  <a:pt x="108" y="77"/>
                  <a:pt x="108" y="77"/>
                  <a:pt x="108" y="77"/>
                </a:cubicBezTo>
                <a:cubicBezTo>
                  <a:pt x="20" y="77"/>
                  <a:pt x="20" y="77"/>
                  <a:pt x="20" y="77"/>
                </a:cubicBezTo>
                <a:cubicBezTo>
                  <a:pt x="20" y="117"/>
                  <a:pt x="20" y="117"/>
                  <a:pt x="20" y="117"/>
                </a:cubicBezTo>
                <a:close/>
                <a:moveTo>
                  <a:pt x="99" y="18"/>
                </a:moveTo>
                <a:cubicBezTo>
                  <a:pt x="101" y="16"/>
                  <a:pt x="101" y="13"/>
                  <a:pt x="99" y="11"/>
                </a:cubicBezTo>
                <a:cubicBezTo>
                  <a:pt x="97" y="9"/>
                  <a:pt x="93" y="9"/>
                  <a:pt x="91" y="11"/>
                </a:cubicBezTo>
                <a:cubicBezTo>
                  <a:pt x="61" y="40"/>
                  <a:pt x="61" y="40"/>
                  <a:pt x="61" y="40"/>
                </a:cubicBezTo>
                <a:cubicBezTo>
                  <a:pt x="59" y="42"/>
                  <a:pt x="59" y="46"/>
                  <a:pt x="61" y="48"/>
                </a:cubicBezTo>
                <a:cubicBezTo>
                  <a:pt x="63" y="50"/>
                  <a:pt x="67" y="50"/>
                  <a:pt x="69" y="48"/>
                </a:cubicBezTo>
                <a:cubicBezTo>
                  <a:pt x="99" y="18"/>
                  <a:pt x="99" y="18"/>
                  <a:pt x="99" y="18"/>
                </a:cubicBezTo>
                <a:close/>
                <a:moveTo>
                  <a:pt x="120" y="49"/>
                </a:moveTo>
                <a:cubicBezTo>
                  <a:pt x="120" y="47"/>
                  <a:pt x="118" y="45"/>
                  <a:pt x="116" y="45"/>
                </a:cubicBezTo>
                <a:cubicBezTo>
                  <a:pt x="81" y="45"/>
                  <a:pt x="81" y="45"/>
                  <a:pt x="81" y="45"/>
                </a:cubicBezTo>
                <a:cubicBezTo>
                  <a:pt x="72" y="54"/>
                  <a:pt x="72" y="54"/>
                  <a:pt x="72" y="54"/>
                </a:cubicBezTo>
                <a:cubicBezTo>
                  <a:pt x="68" y="58"/>
                  <a:pt x="60" y="58"/>
                  <a:pt x="55" y="54"/>
                </a:cubicBezTo>
                <a:cubicBezTo>
                  <a:pt x="53" y="51"/>
                  <a:pt x="52" y="48"/>
                  <a:pt x="52" y="45"/>
                </a:cubicBezTo>
                <a:cubicBezTo>
                  <a:pt x="12" y="45"/>
                  <a:pt x="12" y="45"/>
                  <a:pt x="12" y="45"/>
                </a:cubicBezTo>
                <a:cubicBezTo>
                  <a:pt x="10" y="45"/>
                  <a:pt x="8" y="47"/>
                  <a:pt x="8" y="49"/>
                </a:cubicBezTo>
                <a:cubicBezTo>
                  <a:pt x="8" y="65"/>
                  <a:pt x="8" y="65"/>
                  <a:pt x="8" y="65"/>
                </a:cubicBezTo>
                <a:cubicBezTo>
                  <a:pt x="8" y="67"/>
                  <a:pt x="10" y="69"/>
                  <a:pt x="12" y="69"/>
                </a:cubicBezTo>
                <a:cubicBezTo>
                  <a:pt x="116" y="69"/>
                  <a:pt x="116" y="69"/>
                  <a:pt x="116" y="69"/>
                </a:cubicBezTo>
                <a:cubicBezTo>
                  <a:pt x="118" y="69"/>
                  <a:pt x="120" y="67"/>
                  <a:pt x="120" y="65"/>
                </a:cubicBezTo>
                <a:cubicBezTo>
                  <a:pt x="120" y="49"/>
                  <a:pt x="120" y="49"/>
                  <a:pt x="120"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noEditPoints="1"/>
          </p:cNvSpPr>
          <p:nvPr/>
        </p:nvSpPr>
        <p:spPr bwMode="auto">
          <a:xfrm>
            <a:off x="19195064" y="6145827"/>
            <a:ext cx="690068" cy="560252"/>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Rectangle 21"/>
          <p:cNvSpPr>
            <a:spLocks noChangeArrowheads="1"/>
          </p:cNvSpPr>
          <p:nvPr/>
        </p:nvSpPr>
        <p:spPr bwMode="auto">
          <a:xfrm>
            <a:off x="5279232"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id-ID"/>
          </a:p>
        </p:txBody>
      </p:sp>
      <p:sp>
        <p:nvSpPr>
          <p:cNvPr id="23" name="Rectangle 22"/>
          <p:cNvSpPr/>
          <p:nvPr/>
        </p:nvSpPr>
        <p:spPr>
          <a:xfrm>
            <a:off x="2254982" y="7839958"/>
            <a:ext cx="7560668" cy="4108817"/>
          </a:xfrm>
          <a:prstGeom prst="rect">
            <a:avLst/>
          </a:prstGeom>
        </p:spPr>
        <p:txBody>
          <a:bodyPr wrap="square">
            <a:spAutoFit/>
          </a:bodyPr>
          <a:lstStyle/>
          <a:p>
            <a:pPr algn="ct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ct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966864" y="2512799"/>
            <a:ext cx="8136904" cy="4893647"/>
          </a:xfrm>
          <a:prstGeom prst="rect">
            <a:avLst/>
          </a:prstGeom>
          <a:noFill/>
        </p:spPr>
        <p:txBody>
          <a:bodyPr wrap="square" rtlCol="0">
            <a:spAutoFit/>
          </a:bodyPr>
          <a:lstStyle/>
          <a:p>
            <a:pPr algn="ctr">
              <a:lnSpc>
                <a:spcPct val="80000"/>
              </a:lnSpc>
            </a:pPr>
            <a:r>
              <a:rPr lang="id-ID" sz="13000" b="1" spc="-150" dirty="0">
                <a:latin typeface="Montserrat" panose="00000500000000000000" pitchFamily="50" charset="0"/>
              </a:rPr>
              <a:t>Wild &amp;</a:t>
            </a:r>
          </a:p>
          <a:p>
            <a:pPr algn="ctr">
              <a:lnSpc>
                <a:spcPct val="80000"/>
              </a:lnSpc>
            </a:pPr>
            <a:r>
              <a:rPr lang="id-ID" sz="13000" b="1" spc="-150" dirty="0">
                <a:latin typeface="Montserrat" panose="00000500000000000000" pitchFamily="50" charset="0"/>
              </a:rPr>
              <a:t>Hustle</a:t>
            </a:r>
          </a:p>
          <a:p>
            <a:pPr algn="ctr">
              <a:lnSpc>
                <a:spcPct val="80000"/>
              </a:lnSpc>
            </a:pPr>
            <a:r>
              <a:rPr lang="id-ID" sz="13000" b="1" spc="-150" dirty="0">
                <a:latin typeface="Montserrat" panose="00000500000000000000" pitchFamily="50" charset="0"/>
              </a:rPr>
              <a:t>Design</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21</a:t>
            </a:fld>
            <a:endParaRPr lang="id-ID"/>
          </a:p>
        </p:txBody>
      </p:sp>
    </p:spTree>
    <p:extLst>
      <p:ext uri="{BB962C8B-B14F-4D97-AF65-F5344CB8AC3E}">
        <p14:creationId xmlns:p14="http://schemas.microsoft.com/office/powerpoint/2010/main" val="21371002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5" name="TextBox 4"/>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7" name="Rectangle 6"/>
          <p:cNvSpPr/>
          <p:nvPr/>
        </p:nvSpPr>
        <p:spPr bwMode="auto">
          <a:xfrm>
            <a:off x="6707598" y="4698158"/>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8" name="Rectangle 7"/>
          <p:cNvSpPr/>
          <p:nvPr/>
        </p:nvSpPr>
        <p:spPr bwMode="auto">
          <a:xfrm>
            <a:off x="12384435" y="4697760"/>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p:nvPr/>
        </p:nvSpPr>
        <p:spPr bwMode="auto">
          <a:xfrm>
            <a:off x="18061272" y="4697760"/>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 name="Rectangle 2"/>
          <p:cNvSpPr/>
          <p:nvPr/>
        </p:nvSpPr>
        <p:spPr bwMode="auto">
          <a:xfrm>
            <a:off x="1030761" y="4698158"/>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0" name="Freeform 9"/>
          <p:cNvSpPr>
            <a:spLocks noEditPoints="1"/>
          </p:cNvSpPr>
          <p:nvPr/>
        </p:nvSpPr>
        <p:spPr bwMode="auto">
          <a:xfrm>
            <a:off x="14581698" y="5756261"/>
            <a:ext cx="897443" cy="110173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20154562" y="5756260"/>
            <a:ext cx="1105389" cy="1101739"/>
          </a:xfrm>
          <a:custGeom>
            <a:avLst/>
            <a:gdLst>
              <a:gd name="T0" fmla="*/ 114 w 128"/>
              <a:gd name="T1" fmla="*/ 82 h 128"/>
              <a:gd name="T2" fmla="*/ 113 w 128"/>
              <a:gd name="T3" fmla="*/ 88 h 128"/>
              <a:gd name="T4" fmla="*/ 112 w 128"/>
              <a:gd name="T5" fmla="*/ 107 h 128"/>
              <a:gd name="T6" fmla="*/ 97 w 128"/>
              <a:gd name="T7" fmla="*/ 116 h 128"/>
              <a:gd name="T8" fmla="*/ 87 w 128"/>
              <a:gd name="T9" fmla="*/ 112 h 128"/>
              <a:gd name="T10" fmla="*/ 82 w 128"/>
              <a:gd name="T11" fmla="*/ 115 h 128"/>
              <a:gd name="T12" fmla="*/ 60 w 128"/>
              <a:gd name="T13" fmla="*/ 128 h 128"/>
              <a:gd name="T14" fmla="*/ 46 w 128"/>
              <a:gd name="T15" fmla="*/ 114 h 128"/>
              <a:gd name="T16" fmla="*/ 40 w 128"/>
              <a:gd name="T17" fmla="*/ 113 h 128"/>
              <a:gd name="T18" fmla="*/ 21 w 128"/>
              <a:gd name="T19" fmla="*/ 112 h 128"/>
              <a:gd name="T20" fmla="*/ 12 w 128"/>
              <a:gd name="T21" fmla="*/ 97 h 128"/>
              <a:gd name="T22" fmla="*/ 16 w 128"/>
              <a:gd name="T23" fmla="*/ 87 h 128"/>
              <a:gd name="T24" fmla="*/ 13 w 128"/>
              <a:gd name="T25" fmla="*/ 82 h 128"/>
              <a:gd name="T26" fmla="*/ 0 w 128"/>
              <a:gd name="T27" fmla="*/ 61 h 128"/>
              <a:gd name="T28" fmla="*/ 14 w 128"/>
              <a:gd name="T29" fmla="*/ 46 h 128"/>
              <a:gd name="T30" fmla="*/ 15 w 128"/>
              <a:gd name="T31" fmla="*/ 40 h 128"/>
              <a:gd name="T32" fmla="*/ 16 w 128"/>
              <a:gd name="T33" fmla="*/ 21 h 128"/>
              <a:gd name="T34" fmla="*/ 31 w 128"/>
              <a:gd name="T35" fmla="*/ 12 h 128"/>
              <a:gd name="T36" fmla="*/ 41 w 128"/>
              <a:gd name="T37" fmla="*/ 16 h 128"/>
              <a:gd name="T38" fmla="*/ 46 w 128"/>
              <a:gd name="T39" fmla="*/ 13 h 128"/>
              <a:gd name="T40" fmla="*/ 68 w 128"/>
              <a:gd name="T41" fmla="*/ 0 h 128"/>
              <a:gd name="T42" fmla="*/ 82 w 128"/>
              <a:gd name="T43" fmla="*/ 14 h 128"/>
              <a:gd name="T44" fmla="*/ 88 w 128"/>
              <a:gd name="T45" fmla="*/ 15 h 128"/>
              <a:gd name="T46" fmla="*/ 107 w 128"/>
              <a:gd name="T47" fmla="*/ 16 h 128"/>
              <a:gd name="T48" fmla="*/ 116 w 128"/>
              <a:gd name="T49" fmla="*/ 31 h 128"/>
              <a:gd name="T50" fmla="*/ 112 w 128"/>
              <a:gd name="T51" fmla="*/ 41 h 128"/>
              <a:gd name="T52" fmla="*/ 115 w 128"/>
              <a:gd name="T53" fmla="*/ 46 h 128"/>
              <a:gd name="T54" fmla="*/ 128 w 128"/>
              <a:gd name="T55" fmla="*/ 68 h 128"/>
              <a:gd name="T56" fmla="*/ 120 w 128"/>
              <a:gd name="T57" fmla="*/ 61 h 128"/>
              <a:gd name="T58" fmla="*/ 108 w 128"/>
              <a:gd name="T59" fmla="*/ 52 h 128"/>
              <a:gd name="T60" fmla="*/ 106 w 128"/>
              <a:gd name="T61" fmla="*/ 37 h 128"/>
              <a:gd name="T62" fmla="*/ 101 w 128"/>
              <a:gd name="T63" fmla="*/ 22 h 128"/>
              <a:gd name="T64" fmla="*/ 91 w 128"/>
              <a:gd name="T65" fmla="*/ 22 h 128"/>
              <a:gd name="T66" fmla="*/ 76 w 128"/>
              <a:gd name="T67" fmla="*/ 20 h 128"/>
              <a:gd name="T68" fmla="*/ 67 w 128"/>
              <a:gd name="T69" fmla="*/ 8 h 128"/>
              <a:gd name="T70" fmla="*/ 53 w 128"/>
              <a:gd name="T71" fmla="*/ 15 h 128"/>
              <a:gd name="T72" fmla="*/ 41 w 128"/>
              <a:gd name="T73" fmla="*/ 24 h 128"/>
              <a:gd name="T74" fmla="*/ 32 w 128"/>
              <a:gd name="T75" fmla="*/ 20 h 128"/>
              <a:gd name="T76" fmla="*/ 22 w 128"/>
              <a:gd name="T77" fmla="*/ 27 h 128"/>
              <a:gd name="T78" fmla="*/ 24 w 128"/>
              <a:gd name="T79" fmla="*/ 42 h 128"/>
              <a:gd name="T80" fmla="*/ 15 w 128"/>
              <a:gd name="T81" fmla="*/ 54 h 128"/>
              <a:gd name="T82" fmla="*/ 8 w 128"/>
              <a:gd name="T83" fmla="*/ 68 h 128"/>
              <a:gd name="T84" fmla="*/ 20 w 128"/>
              <a:gd name="T85" fmla="*/ 76 h 128"/>
              <a:gd name="T86" fmla="*/ 22 w 128"/>
              <a:gd name="T87" fmla="*/ 91 h 128"/>
              <a:gd name="T88" fmla="*/ 27 w 128"/>
              <a:gd name="T89" fmla="*/ 106 h 128"/>
              <a:gd name="T90" fmla="*/ 37 w 128"/>
              <a:gd name="T91" fmla="*/ 106 h 128"/>
              <a:gd name="T92" fmla="*/ 52 w 128"/>
              <a:gd name="T93" fmla="*/ 108 h 128"/>
              <a:gd name="T94" fmla="*/ 61 w 128"/>
              <a:gd name="T95" fmla="*/ 120 h 128"/>
              <a:gd name="T96" fmla="*/ 75 w 128"/>
              <a:gd name="T97" fmla="*/ 113 h 128"/>
              <a:gd name="T98" fmla="*/ 86 w 128"/>
              <a:gd name="T99" fmla="*/ 104 h 128"/>
              <a:gd name="T100" fmla="*/ 96 w 128"/>
              <a:gd name="T101" fmla="*/ 108 h 128"/>
              <a:gd name="T102" fmla="*/ 106 w 128"/>
              <a:gd name="T103" fmla="*/ 101 h 128"/>
              <a:gd name="T104" fmla="*/ 104 w 128"/>
              <a:gd name="T105" fmla="*/ 86 h 128"/>
              <a:gd name="T106" fmla="*/ 113 w 128"/>
              <a:gd name="T107" fmla="*/ 75 h 128"/>
              <a:gd name="T108" fmla="*/ 120 w 128"/>
              <a:gd name="T109" fmla="*/ 61 h 128"/>
              <a:gd name="T110" fmla="*/ 44 w 128"/>
              <a:gd name="T111" fmla="*/ 64 h 128"/>
              <a:gd name="T112" fmla="*/ 84 w 128"/>
              <a:gd name="T113" fmla="*/ 64 h 128"/>
              <a:gd name="T114" fmla="*/ 64 w 128"/>
              <a:gd name="T115" fmla="*/ 52 h 128"/>
              <a:gd name="T116" fmla="*/ 64 w 128"/>
              <a:gd name="T117" fmla="*/ 76 h 128"/>
              <a:gd name="T118" fmla="*/ 64 w 128"/>
              <a:gd name="T119"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15" y="82"/>
                </a:moveTo>
                <a:cubicBezTo>
                  <a:pt x="114" y="82"/>
                  <a:pt x="114" y="82"/>
                  <a:pt x="114" y="82"/>
                </a:cubicBezTo>
                <a:cubicBezTo>
                  <a:pt x="114" y="84"/>
                  <a:pt x="113" y="85"/>
                  <a:pt x="112" y="87"/>
                </a:cubicBezTo>
                <a:cubicBezTo>
                  <a:pt x="113" y="88"/>
                  <a:pt x="113" y="88"/>
                  <a:pt x="113" y="88"/>
                </a:cubicBezTo>
                <a:cubicBezTo>
                  <a:pt x="115" y="90"/>
                  <a:pt x="116" y="93"/>
                  <a:pt x="116" y="97"/>
                </a:cubicBezTo>
                <a:cubicBezTo>
                  <a:pt x="116" y="101"/>
                  <a:pt x="114" y="104"/>
                  <a:pt x="112" y="107"/>
                </a:cubicBezTo>
                <a:cubicBezTo>
                  <a:pt x="107" y="112"/>
                  <a:pt x="107" y="112"/>
                  <a:pt x="107" y="112"/>
                </a:cubicBezTo>
                <a:cubicBezTo>
                  <a:pt x="104" y="115"/>
                  <a:pt x="100" y="116"/>
                  <a:pt x="97" y="116"/>
                </a:cubicBezTo>
                <a:cubicBezTo>
                  <a:pt x="93" y="116"/>
                  <a:pt x="90" y="115"/>
                  <a:pt x="88" y="113"/>
                </a:cubicBezTo>
                <a:cubicBezTo>
                  <a:pt x="87" y="112"/>
                  <a:pt x="87" y="112"/>
                  <a:pt x="87" y="112"/>
                </a:cubicBezTo>
                <a:cubicBezTo>
                  <a:pt x="85" y="113"/>
                  <a:pt x="84" y="114"/>
                  <a:pt x="82" y="114"/>
                </a:cubicBezTo>
                <a:cubicBezTo>
                  <a:pt x="82" y="115"/>
                  <a:pt x="82" y="115"/>
                  <a:pt x="82" y="115"/>
                </a:cubicBezTo>
                <a:cubicBezTo>
                  <a:pt x="81" y="122"/>
                  <a:pt x="75" y="128"/>
                  <a:pt x="68" y="128"/>
                </a:cubicBezTo>
                <a:cubicBezTo>
                  <a:pt x="60" y="128"/>
                  <a:pt x="60" y="128"/>
                  <a:pt x="60" y="128"/>
                </a:cubicBezTo>
                <a:cubicBezTo>
                  <a:pt x="53" y="128"/>
                  <a:pt x="47" y="122"/>
                  <a:pt x="46" y="115"/>
                </a:cubicBezTo>
                <a:cubicBezTo>
                  <a:pt x="46" y="114"/>
                  <a:pt x="46" y="114"/>
                  <a:pt x="46" y="114"/>
                </a:cubicBezTo>
                <a:cubicBezTo>
                  <a:pt x="44" y="114"/>
                  <a:pt x="43" y="113"/>
                  <a:pt x="41" y="112"/>
                </a:cubicBezTo>
                <a:cubicBezTo>
                  <a:pt x="40" y="113"/>
                  <a:pt x="40" y="113"/>
                  <a:pt x="40" y="113"/>
                </a:cubicBezTo>
                <a:cubicBezTo>
                  <a:pt x="38" y="115"/>
                  <a:pt x="35" y="116"/>
                  <a:pt x="31" y="116"/>
                </a:cubicBezTo>
                <a:cubicBezTo>
                  <a:pt x="28" y="116"/>
                  <a:pt x="24" y="115"/>
                  <a:pt x="21" y="112"/>
                </a:cubicBezTo>
                <a:cubicBezTo>
                  <a:pt x="16" y="107"/>
                  <a:pt x="16" y="107"/>
                  <a:pt x="16" y="107"/>
                </a:cubicBezTo>
                <a:cubicBezTo>
                  <a:pt x="14" y="104"/>
                  <a:pt x="12" y="101"/>
                  <a:pt x="12" y="97"/>
                </a:cubicBezTo>
                <a:cubicBezTo>
                  <a:pt x="12" y="93"/>
                  <a:pt x="13" y="90"/>
                  <a:pt x="15" y="88"/>
                </a:cubicBezTo>
                <a:cubicBezTo>
                  <a:pt x="16" y="87"/>
                  <a:pt x="16" y="87"/>
                  <a:pt x="16" y="87"/>
                </a:cubicBezTo>
                <a:cubicBezTo>
                  <a:pt x="15" y="85"/>
                  <a:pt x="14" y="84"/>
                  <a:pt x="14" y="82"/>
                </a:cubicBezTo>
                <a:cubicBezTo>
                  <a:pt x="13" y="82"/>
                  <a:pt x="13" y="82"/>
                  <a:pt x="13" y="82"/>
                </a:cubicBezTo>
                <a:cubicBezTo>
                  <a:pt x="6" y="81"/>
                  <a:pt x="0" y="75"/>
                  <a:pt x="0" y="68"/>
                </a:cubicBezTo>
                <a:cubicBezTo>
                  <a:pt x="0" y="61"/>
                  <a:pt x="0" y="61"/>
                  <a:pt x="0" y="61"/>
                </a:cubicBezTo>
                <a:cubicBezTo>
                  <a:pt x="0" y="53"/>
                  <a:pt x="6" y="47"/>
                  <a:pt x="13" y="46"/>
                </a:cubicBezTo>
                <a:cubicBezTo>
                  <a:pt x="14" y="46"/>
                  <a:pt x="14" y="46"/>
                  <a:pt x="14" y="46"/>
                </a:cubicBezTo>
                <a:cubicBezTo>
                  <a:pt x="14" y="44"/>
                  <a:pt x="15" y="43"/>
                  <a:pt x="16" y="41"/>
                </a:cubicBezTo>
                <a:cubicBezTo>
                  <a:pt x="15" y="40"/>
                  <a:pt x="15" y="40"/>
                  <a:pt x="15" y="40"/>
                </a:cubicBezTo>
                <a:cubicBezTo>
                  <a:pt x="13" y="38"/>
                  <a:pt x="12" y="35"/>
                  <a:pt x="12" y="31"/>
                </a:cubicBezTo>
                <a:cubicBezTo>
                  <a:pt x="12" y="28"/>
                  <a:pt x="14" y="24"/>
                  <a:pt x="16" y="21"/>
                </a:cubicBezTo>
                <a:cubicBezTo>
                  <a:pt x="21" y="16"/>
                  <a:pt x="21" y="16"/>
                  <a:pt x="21" y="16"/>
                </a:cubicBezTo>
                <a:cubicBezTo>
                  <a:pt x="24" y="14"/>
                  <a:pt x="28" y="12"/>
                  <a:pt x="31" y="12"/>
                </a:cubicBezTo>
                <a:cubicBezTo>
                  <a:pt x="35" y="12"/>
                  <a:pt x="38" y="13"/>
                  <a:pt x="40" y="15"/>
                </a:cubicBezTo>
                <a:cubicBezTo>
                  <a:pt x="41" y="16"/>
                  <a:pt x="41" y="16"/>
                  <a:pt x="41" y="16"/>
                </a:cubicBezTo>
                <a:cubicBezTo>
                  <a:pt x="43" y="15"/>
                  <a:pt x="44" y="15"/>
                  <a:pt x="46" y="14"/>
                </a:cubicBezTo>
                <a:cubicBezTo>
                  <a:pt x="46" y="13"/>
                  <a:pt x="46" y="13"/>
                  <a:pt x="46" y="13"/>
                </a:cubicBezTo>
                <a:cubicBezTo>
                  <a:pt x="47" y="6"/>
                  <a:pt x="53" y="0"/>
                  <a:pt x="60" y="0"/>
                </a:cubicBezTo>
                <a:cubicBezTo>
                  <a:pt x="68" y="0"/>
                  <a:pt x="68" y="0"/>
                  <a:pt x="68" y="0"/>
                </a:cubicBezTo>
                <a:cubicBezTo>
                  <a:pt x="75" y="0"/>
                  <a:pt x="81" y="6"/>
                  <a:pt x="82" y="13"/>
                </a:cubicBezTo>
                <a:cubicBezTo>
                  <a:pt x="82" y="14"/>
                  <a:pt x="82" y="14"/>
                  <a:pt x="82" y="14"/>
                </a:cubicBezTo>
                <a:cubicBezTo>
                  <a:pt x="84" y="15"/>
                  <a:pt x="85" y="15"/>
                  <a:pt x="87" y="16"/>
                </a:cubicBezTo>
                <a:cubicBezTo>
                  <a:pt x="88" y="15"/>
                  <a:pt x="88" y="15"/>
                  <a:pt x="88" y="15"/>
                </a:cubicBezTo>
                <a:cubicBezTo>
                  <a:pt x="90" y="13"/>
                  <a:pt x="93" y="12"/>
                  <a:pt x="97" y="12"/>
                </a:cubicBezTo>
                <a:cubicBezTo>
                  <a:pt x="100" y="12"/>
                  <a:pt x="104" y="14"/>
                  <a:pt x="107" y="16"/>
                </a:cubicBezTo>
                <a:cubicBezTo>
                  <a:pt x="112" y="21"/>
                  <a:pt x="112" y="21"/>
                  <a:pt x="112" y="21"/>
                </a:cubicBezTo>
                <a:cubicBezTo>
                  <a:pt x="114" y="24"/>
                  <a:pt x="116" y="28"/>
                  <a:pt x="116" y="31"/>
                </a:cubicBezTo>
                <a:cubicBezTo>
                  <a:pt x="116" y="35"/>
                  <a:pt x="115" y="38"/>
                  <a:pt x="113" y="41"/>
                </a:cubicBezTo>
                <a:cubicBezTo>
                  <a:pt x="112" y="41"/>
                  <a:pt x="112" y="41"/>
                  <a:pt x="112" y="41"/>
                </a:cubicBezTo>
                <a:cubicBezTo>
                  <a:pt x="113" y="43"/>
                  <a:pt x="114" y="45"/>
                  <a:pt x="114" y="46"/>
                </a:cubicBezTo>
                <a:cubicBezTo>
                  <a:pt x="115" y="46"/>
                  <a:pt x="115" y="46"/>
                  <a:pt x="115" y="46"/>
                </a:cubicBezTo>
                <a:cubicBezTo>
                  <a:pt x="122" y="47"/>
                  <a:pt x="128" y="53"/>
                  <a:pt x="128" y="61"/>
                </a:cubicBezTo>
                <a:cubicBezTo>
                  <a:pt x="128" y="68"/>
                  <a:pt x="128" y="68"/>
                  <a:pt x="128" y="68"/>
                </a:cubicBezTo>
                <a:cubicBezTo>
                  <a:pt x="128" y="75"/>
                  <a:pt x="122" y="81"/>
                  <a:pt x="115" y="82"/>
                </a:cubicBezTo>
                <a:close/>
                <a:moveTo>
                  <a:pt x="120" y="61"/>
                </a:moveTo>
                <a:cubicBezTo>
                  <a:pt x="120" y="57"/>
                  <a:pt x="117" y="54"/>
                  <a:pt x="113" y="54"/>
                </a:cubicBezTo>
                <a:cubicBezTo>
                  <a:pt x="108" y="52"/>
                  <a:pt x="108" y="52"/>
                  <a:pt x="108" y="52"/>
                </a:cubicBezTo>
                <a:cubicBezTo>
                  <a:pt x="107" y="48"/>
                  <a:pt x="105" y="45"/>
                  <a:pt x="104" y="42"/>
                </a:cubicBezTo>
                <a:cubicBezTo>
                  <a:pt x="106" y="37"/>
                  <a:pt x="106" y="37"/>
                  <a:pt x="106" y="37"/>
                </a:cubicBezTo>
                <a:cubicBezTo>
                  <a:pt x="109" y="34"/>
                  <a:pt x="109" y="30"/>
                  <a:pt x="106" y="27"/>
                </a:cubicBezTo>
                <a:cubicBezTo>
                  <a:pt x="101" y="22"/>
                  <a:pt x="101" y="22"/>
                  <a:pt x="101" y="22"/>
                </a:cubicBezTo>
                <a:cubicBezTo>
                  <a:pt x="100" y="21"/>
                  <a:pt x="99" y="19"/>
                  <a:pt x="97" y="19"/>
                </a:cubicBezTo>
                <a:cubicBezTo>
                  <a:pt x="95" y="19"/>
                  <a:pt x="93" y="21"/>
                  <a:pt x="91" y="22"/>
                </a:cubicBezTo>
                <a:cubicBezTo>
                  <a:pt x="86" y="25"/>
                  <a:pt x="86" y="25"/>
                  <a:pt x="86" y="25"/>
                </a:cubicBezTo>
                <a:cubicBezTo>
                  <a:pt x="83" y="23"/>
                  <a:pt x="80" y="21"/>
                  <a:pt x="76" y="20"/>
                </a:cubicBezTo>
                <a:cubicBezTo>
                  <a:pt x="75" y="15"/>
                  <a:pt x="75" y="15"/>
                  <a:pt x="75" y="15"/>
                </a:cubicBezTo>
                <a:cubicBezTo>
                  <a:pt x="75" y="11"/>
                  <a:pt x="71" y="8"/>
                  <a:pt x="67" y="8"/>
                </a:cubicBezTo>
                <a:cubicBezTo>
                  <a:pt x="61" y="8"/>
                  <a:pt x="61" y="8"/>
                  <a:pt x="61" y="8"/>
                </a:cubicBezTo>
                <a:cubicBezTo>
                  <a:pt x="57" y="8"/>
                  <a:pt x="53" y="11"/>
                  <a:pt x="53" y="15"/>
                </a:cubicBezTo>
                <a:cubicBezTo>
                  <a:pt x="52" y="20"/>
                  <a:pt x="52" y="20"/>
                  <a:pt x="52" y="20"/>
                </a:cubicBezTo>
                <a:cubicBezTo>
                  <a:pt x="48" y="21"/>
                  <a:pt x="45" y="22"/>
                  <a:pt x="41" y="24"/>
                </a:cubicBezTo>
                <a:cubicBezTo>
                  <a:pt x="36" y="21"/>
                  <a:pt x="36" y="21"/>
                  <a:pt x="36" y="21"/>
                </a:cubicBezTo>
                <a:cubicBezTo>
                  <a:pt x="35" y="20"/>
                  <a:pt x="34" y="20"/>
                  <a:pt x="32" y="20"/>
                </a:cubicBezTo>
                <a:cubicBezTo>
                  <a:pt x="30" y="20"/>
                  <a:pt x="28" y="21"/>
                  <a:pt x="27" y="22"/>
                </a:cubicBezTo>
                <a:cubicBezTo>
                  <a:pt x="22" y="27"/>
                  <a:pt x="22" y="27"/>
                  <a:pt x="22" y="27"/>
                </a:cubicBezTo>
                <a:cubicBezTo>
                  <a:pt x="19" y="30"/>
                  <a:pt x="19" y="34"/>
                  <a:pt x="22" y="37"/>
                </a:cubicBezTo>
                <a:cubicBezTo>
                  <a:pt x="24" y="42"/>
                  <a:pt x="24" y="42"/>
                  <a:pt x="24" y="42"/>
                </a:cubicBezTo>
                <a:cubicBezTo>
                  <a:pt x="23" y="45"/>
                  <a:pt x="21" y="48"/>
                  <a:pt x="20" y="52"/>
                </a:cubicBezTo>
                <a:cubicBezTo>
                  <a:pt x="15" y="54"/>
                  <a:pt x="15" y="54"/>
                  <a:pt x="15" y="54"/>
                </a:cubicBezTo>
                <a:cubicBezTo>
                  <a:pt x="11" y="54"/>
                  <a:pt x="8" y="57"/>
                  <a:pt x="8" y="61"/>
                </a:cubicBezTo>
                <a:cubicBezTo>
                  <a:pt x="8" y="68"/>
                  <a:pt x="8" y="68"/>
                  <a:pt x="8" y="68"/>
                </a:cubicBezTo>
                <a:cubicBezTo>
                  <a:pt x="8" y="71"/>
                  <a:pt x="11" y="75"/>
                  <a:pt x="15" y="75"/>
                </a:cubicBezTo>
                <a:cubicBezTo>
                  <a:pt x="20" y="76"/>
                  <a:pt x="20" y="76"/>
                  <a:pt x="20" y="76"/>
                </a:cubicBezTo>
                <a:cubicBezTo>
                  <a:pt x="21" y="80"/>
                  <a:pt x="23" y="83"/>
                  <a:pt x="24" y="86"/>
                </a:cubicBezTo>
                <a:cubicBezTo>
                  <a:pt x="22" y="91"/>
                  <a:pt x="22" y="91"/>
                  <a:pt x="22" y="91"/>
                </a:cubicBezTo>
                <a:cubicBezTo>
                  <a:pt x="19" y="94"/>
                  <a:pt x="19" y="99"/>
                  <a:pt x="22" y="101"/>
                </a:cubicBezTo>
                <a:cubicBezTo>
                  <a:pt x="27" y="106"/>
                  <a:pt x="27" y="106"/>
                  <a:pt x="27" y="106"/>
                </a:cubicBezTo>
                <a:cubicBezTo>
                  <a:pt x="28" y="108"/>
                  <a:pt x="30" y="108"/>
                  <a:pt x="32" y="108"/>
                </a:cubicBezTo>
                <a:cubicBezTo>
                  <a:pt x="34" y="108"/>
                  <a:pt x="35" y="108"/>
                  <a:pt x="37" y="106"/>
                </a:cubicBezTo>
                <a:cubicBezTo>
                  <a:pt x="42" y="104"/>
                  <a:pt x="42" y="104"/>
                  <a:pt x="42" y="104"/>
                </a:cubicBezTo>
                <a:cubicBezTo>
                  <a:pt x="45" y="106"/>
                  <a:pt x="48" y="107"/>
                  <a:pt x="52" y="108"/>
                </a:cubicBezTo>
                <a:cubicBezTo>
                  <a:pt x="53" y="113"/>
                  <a:pt x="53" y="113"/>
                  <a:pt x="53" y="113"/>
                </a:cubicBezTo>
                <a:cubicBezTo>
                  <a:pt x="53" y="117"/>
                  <a:pt x="57" y="120"/>
                  <a:pt x="61" y="120"/>
                </a:cubicBezTo>
                <a:cubicBezTo>
                  <a:pt x="67" y="120"/>
                  <a:pt x="67" y="120"/>
                  <a:pt x="67" y="120"/>
                </a:cubicBezTo>
                <a:cubicBezTo>
                  <a:pt x="71" y="120"/>
                  <a:pt x="75" y="117"/>
                  <a:pt x="75" y="113"/>
                </a:cubicBezTo>
                <a:cubicBezTo>
                  <a:pt x="76" y="108"/>
                  <a:pt x="76" y="108"/>
                  <a:pt x="76" y="108"/>
                </a:cubicBezTo>
                <a:cubicBezTo>
                  <a:pt x="80" y="107"/>
                  <a:pt x="83" y="106"/>
                  <a:pt x="86" y="104"/>
                </a:cubicBezTo>
                <a:cubicBezTo>
                  <a:pt x="91" y="106"/>
                  <a:pt x="91" y="106"/>
                  <a:pt x="91" y="106"/>
                </a:cubicBezTo>
                <a:cubicBezTo>
                  <a:pt x="93" y="108"/>
                  <a:pt x="94" y="108"/>
                  <a:pt x="96" y="108"/>
                </a:cubicBezTo>
                <a:cubicBezTo>
                  <a:pt x="98" y="108"/>
                  <a:pt x="100" y="108"/>
                  <a:pt x="101" y="106"/>
                </a:cubicBezTo>
                <a:cubicBezTo>
                  <a:pt x="106" y="101"/>
                  <a:pt x="106" y="101"/>
                  <a:pt x="106" y="101"/>
                </a:cubicBezTo>
                <a:cubicBezTo>
                  <a:pt x="109" y="99"/>
                  <a:pt x="109" y="94"/>
                  <a:pt x="106" y="91"/>
                </a:cubicBezTo>
                <a:cubicBezTo>
                  <a:pt x="104" y="86"/>
                  <a:pt x="104" y="86"/>
                  <a:pt x="104" y="86"/>
                </a:cubicBezTo>
                <a:cubicBezTo>
                  <a:pt x="105" y="83"/>
                  <a:pt x="107" y="80"/>
                  <a:pt x="108" y="76"/>
                </a:cubicBezTo>
                <a:cubicBezTo>
                  <a:pt x="113" y="75"/>
                  <a:pt x="113" y="75"/>
                  <a:pt x="113" y="75"/>
                </a:cubicBezTo>
                <a:cubicBezTo>
                  <a:pt x="117" y="75"/>
                  <a:pt x="120" y="71"/>
                  <a:pt x="120" y="68"/>
                </a:cubicBezTo>
                <a:cubicBezTo>
                  <a:pt x="120" y="61"/>
                  <a:pt x="120" y="61"/>
                  <a:pt x="120" y="61"/>
                </a:cubicBezTo>
                <a:close/>
                <a:moveTo>
                  <a:pt x="64" y="84"/>
                </a:moveTo>
                <a:cubicBezTo>
                  <a:pt x="53" y="84"/>
                  <a:pt x="44" y="75"/>
                  <a:pt x="44" y="64"/>
                </a:cubicBezTo>
                <a:cubicBezTo>
                  <a:pt x="44" y="53"/>
                  <a:pt x="53" y="44"/>
                  <a:pt x="64" y="44"/>
                </a:cubicBezTo>
                <a:cubicBezTo>
                  <a:pt x="75" y="44"/>
                  <a:pt x="84" y="53"/>
                  <a:pt x="84" y="64"/>
                </a:cubicBezTo>
                <a:cubicBezTo>
                  <a:pt x="84" y="75"/>
                  <a:pt x="75" y="84"/>
                  <a:pt x="64" y="84"/>
                </a:cubicBezTo>
                <a:close/>
                <a:moveTo>
                  <a:pt x="64" y="52"/>
                </a:moveTo>
                <a:cubicBezTo>
                  <a:pt x="57" y="52"/>
                  <a:pt x="52" y="57"/>
                  <a:pt x="52" y="64"/>
                </a:cubicBezTo>
                <a:cubicBezTo>
                  <a:pt x="52" y="71"/>
                  <a:pt x="57" y="76"/>
                  <a:pt x="64" y="76"/>
                </a:cubicBezTo>
                <a:cubicBezTo>
                  <a:pt x="71" y="76"/>
                  <a:pt x="76" y="71"/>
                  <a:pt x="76" y="64"/>
                </a:cubicBezTo>
                <a:cubicBezTo>
                  <a:pt x="76" y="57"/>
                  <a:pt x="71" y="52"/>
                  <a:pt x="64" y="5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780824" y="5836519"/>
            <a:ext cx="1145517" cy="1145517"/>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3124051" y="5960557"/>
            <a:ext cx="1105389" cy="897443"/>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p:nvSpPr>
        <p:spPr>
          <a:xfrm>
            <a:off x="2423293" y="7515617"/>
            <a:ext cx="250690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One</a:t>
            </a:r>
          </a:p>
        </p:txBody>
      </p:sp>
      <p:sp>
        <p:nvSpPr>
          <p:cNvPr id="15" name="TextBox 14"/>
          <p:cNvSpPr txBox="1"/>
          <p:nvPr/>
        </p:nvSpPr>
        <p:spPr>
          <a:xfrm>
            <a:off x="8086215" y="7515617"/>
            <a:ext cx="2534733"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Two</a:t>
            </a:r>
          </a:p>
        </p:txBody>
      </p:sp>
      <p:sp>
        <p:nvSpPr>
          <p:cNvPr id="16" name="TextBox 15"/>
          <p:cNvSpPr txBox="1"/>
          <p:nvPr/>
        </p:nvSpPr>
        <p:spPr>
          <a:xfrm>
            <a:off x="13624137" y="7515617"/>
            <a:ext cx="281256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Three</a:t>
            </a:r>
          </a:p>
        </p:txBody>
      </p:sp>
      <p:sp>
        <p:nvSpPr>
          <p:cNvPr id="17" name="TextBox 16"/>
          <p:cNvSpPr txBox="1"/>
          <p:nvPr/>
        </p:nvSpPr>
        <p:spPr>
          <a:xfrm>
            <a:off x="19405714" y="7515617"/>
            <a:ext cx="260308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Four</a:t>
            </a:r>
          </a:p>
        </p:txBody>
      </p:sp>
      <p:sp>
        <p:nvSpPr>
          <p:cNvPr id="18" name="Rectangle 17"/>
          <p:cNvSpPr/>
          <p:nvPr/>
        </p:nvSpPr>
        <p:spPr>
          <a:xfrm>
            <a:off x="1723302" y="889937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9" name="Rectangle 18"/>
          <p:cNvSpPr/>
          <p:nvPr/>
        </p:nvSpPr>
        <p:spPr>
          <a:xfrm>
            <a:off x="7400139" y="8899373"/>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0" name="Rectangle 19"/>
          <p:cNvSpPr/>
          <p:nvPr/>
        </p:nvSpPr>
        <p:spPr>
          <a:xfrm>
            <a:off x="13076976" y="89027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1" name="Rectangle 20"/>
          <p:cNvSpPr/>
          <p:nvPr/>
        </p:nvSpPr>
        <p:spPr>
          <a:xfrm>
            <a:off x="18753813" y="8899175"/>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22</a:t>
            </a:fld>
            <a:endParaRPr lang="id-ID"/>
          </a:p>
        </p:txBody>
      </p:sp>
    </p:spTree>
    <p:extLst>
      <p:ext uri="{BB962C8B-B14F-4D97-AF65-F5344CB8AC3E}">
        <p14:creationId xmlns:p14="http://schemas.microsoft.com/office/powerpoint/2010/main" val="1261072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24384000" cy="8370168"/>
          </a:xfrm>
          <a:prstGeom prst="rect">
            <a:avLst/>
          </a:prstGeom>
          <a:solidFill>
            <a:schemeClr val="tx1">
              <a:lumMod val="90000"/>
              <a:lumOff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Rectangle 6"/>
          <p:cNvSpPr/>
          <p:nvPr/>
        </p:nvSpPr>
        <p:spPr bwMode="auto">
          <a:xfrm>
            <a:off x="2111375" y="1817688"/>
            <a:ext cx="6480225" cy="10801350"/>
          </a:xfrm>
          <a:prstGeom prst="rect">
            <a:avLst/>
          </a:prstGeom>
          <a:noFill/>
          <a:ln w="1524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a:spLocks noChangeArrowheads="1"/>
          </p:cNvSpPr>
          <p:nvPr/>
        </p:nvSpPr>
        <p:spPr bwMode="auto">
          <a:xfrm>
            <a:off x="12522085"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algn="r"/>
            <a:endParaRPr lang="id-ID"/>
          </a:p>
        </p:txBody>
      </p:sp>
      <p:sp>
        <p:nvSpPr>
          <p:cNvPr id="12" name="TextBox 11"/>
          <p:cNvSpPr txBox="1"/>
          <p:nvPr/>
        </p:nvSpPr>
        <p:spPr>
          <a:xfrm>
            <a:off x="12306061"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Simple</a:t>
            </a:r>
          </a:p>
          <a:p>
            <a:pPr>
              <a:lnSpc>
                <a:spcPct val="80000"/>
              </a:lnSpc>
            </a:pPr>
            <a:r>
              <a:rPr lang="id-ID" sz="13000" b="1" spc="-150" dirty="0">
                <a:solidFill>
                  <a:schemeClr val="bg1"/>
                </a:solidFill>
                <a:latin typeface="Montserrat" panose="00000500000000000000" pitchFamily="50" charset="0"/>
              </a:rPr>
              <a:t>Minimal</a:t>
            </a:r>
          </a:p>
          <a:p>
            <a:pPr>
              <a:lnSpc>
                <a:spcPct val="80000"/>
              </a:lnSpc>
            </a:pPr>
            <a:r>
              <a:rPr lang="id-ID" sz="13000" b="1" spc="-150" dirty="0">
                <a:solidFill>
                  <a:schemeClr val="bg1"/>
                </a:solidFill>
                <a:latin typeface="Montserrat" panose="00000500000000000000" pitchFamily="50" charset="0"/>
              </a:rPr>
              <a:t>Layout</a:t>
            </a:r>
          </a:p>
        </p:txBody>
      </p:sp>
      <p:sp>
        <p:nvSpPr>
          <p:cNvPr id="24" name="TextBox 23"/>
          <p:cNvSpPr txBox="1"/>
          <p:nvPr/>
        </p:nvSpPr>
        <p:spPr>
          <a:xfrm>
            <a:off x="4629951" y="10392136"/>
            <a:ext cx="4083781" cy="615553"/>
          </a:xfrm>
          <a:prstGeom prst="rect">
            <a:avLst/>
          </a:prstGeom>
          <a:noFill/>
        </p:spPr>
        <p:txBody>
          <a:bodyPr wrap="square" lIns="0" tIns="0" rIns="0" bIns="0" rtlCol="0">
            <a:noAutofit/>
          </a:bodyPr>
          <a:lstStyle/>
          <a:p>
            <a:pPr algn="ctr"/>
            <a:r>
              <a:rPr lang="id-ID" sz="5000" b="1" spc="100" dirty="0">
                <a:latin typeface="Open Sans" panose="020B0606030504020204" pitchFamily="34" charset="0"/>
                <a:ea typeface="Open Sans" panose="020B0606030504020204" pitchFamily="34" charset="0"/>
                <a:cs typeface="Open Sans" panose="020B0606030504020204" pitchFamily="34" charset="0"/>
              </a:rPr>
              <a:t>145</a:t>
            </a:r>
          </a:p>
        </p:txBody>
      </p:sp>
      <p:sp>
        <p:nvSpPr>
          <p:cNvPr id="26" name="TextBox 25"/>
          <p:cNvSpPr txBox="1"/>
          <p:nvPr/>
        </p:nvSpPr>
        <p:spPr>
          <a:xfrm>
            <a:off x="1953398" y="10392136"/>
            <a:ext cx="4083781" cy="615553"/>
          </a:xfrm>
          <a:prstGeom prst="rect">
            <a:avLst/>
          </a:prstGeom>
          <a:noFill/>
        </p:spPr>
        <p:txBody>
          <a:bodyPr wrap="square" lIns="0" tIns="0" rIns="0" bIns="0" rtlCol="0">
            <a:noAutofit/>
          </a:bodyPr>
          <a:lstStyle/>
          <a:p>
            <a:pPr algn="ctr"/>
            <a:r>
              <a:rPr lang="id-ID" sz="5000" b="1" spc="100" dirty="0">
                <a:latin typeface="Open Sans" panose="020B0606030504020204" pitchFamily="34" charset="0"/>
                <a:ea typeface="Open Sans" panose="020B0606030504020204" pitchFamily="34" charset="0"/>
                <a:cs typeface="Open Sans" panose="020B0606030504020204" pitchFamily="34" charset="0"/>
              </a:rPr>
              <a:t>270</a:t>
            </a:r>
          </a:p>
        </p:txBody>
      </p:sp>
      <p:sp>
        <p:nvSpPr>
          <p:cNvPr id="27" name="TextBox 26"/>
          <p:cNvSpPr txBox="1"/>
          <p:nvPr/>
        </p:nvSpPr>
        <p:spPr>
          <a:xfrm>
            <a:off x="1067253" y="11328240"/>
            <a:ext cx="5856070" cy="615553"/>
          </a:xfrm>
          <a:prstGeom prst="rect">
            <a:avLst/>
          </a:prstGeom>
          <a:noFill/>
        </p:spPr>
        <p:txBody>
          <a:bodyPr wrap="square" lIns="0" tIns="0" rIns="0" bIns="0" rtlCol="0">
            <a:noAutofit/>
          </a:bodyPr>
          <a:lstStyle/>
          <a:p>
            <a:pPr algn="ctr"/>
            <a:r>
              <a:rPr lang="id-ID" sz="2000" spc="100" dirty="0">
                <a:latin typeface="Open Sans Light" panose="020B0306030504020204" pitchFamily="34" charset="0"/>
                <a:ea typeface="Open Sans Light" panose="020B0306030504020204" pitchFamily="34" charset="0"/>
                <a:cs typeface="Open Sans Light" panose="020B0306030504020204" pitchFamily="34" charset="0"/>
              </a:rPr>
              <a:t>PROJECTS </a:t>
            </a:r>
          </a:p>
        </p:txBody>
      </p:sp>
      <p:sp>
        <p:nvSpPr>
          <p:cNvPr id="28" name="Freeform 27"/>
          <p:cNvSpPr>
            <a:spLocks noEditPoints="1"/>
          </p:cNvSpPr>
          <p:nvPr/>
        </p:nvSpPr>
        <p:spPr bwMode="auto">
          <a:xfrm>
            <a:off x="3610453" y="9299370"/>
            <a:ext cx="809253" cy="809253"/>
          </a:xfrm>
          <a:custGeom>
            <a:avLst/>
            <a:gdLst>
              <a:gd name="T0" fmla="*/ 303 w 303"/>
              <a:gd name="T1" fmla="*/ 76 h 303"/>
              <a:gd name="T2" fmla="*/ 303 w 303"/>
              <a:gd name="T3" fmla="*/ 76 h 303"/>
              <a:gd name="T4" fmla="*/ 152 w 303"/>
              <a:gd name="T5" fmla="*/ 0 h 303"/>
              <a:gd name="T6" fmla="*/ 0 w 303"/>
              <a:gd name="T7" fmla="*/ 76 h 303"/>
              <a:gd name="T8" fmla="*/ 0 w 303"/>
              <a:gd name="T9" fmla="*/ 76 h 303"/>
              <a:gd name="T10" fmla="*/ 0 w 303"/>
              <a:gd name="T11" fmla="*/ 227 h 303"/>
              <a:gd name="T12" fmla="*/ 152 w 303"/>
              <a:gd name="T13" fmla="*/ 303 h 303"/>
              <a:gd name="T14" fmla="*/ 303 w 303"/>
              <a:gd name="T15" fmla="*/ 227 h 303"/>
              <a:gd name="T16" fmla="*/ 303 w 303"/>
              <a:gd name="T17" fmla="*/ 76 h 303"/>
              <a:gd name="T18" fmla="*/ 303 w 303"/>
              <a:gd name="T19" fmla="*/ 76 h 303"/>
              <a:gd name="T20" fmla="*/ 303 w 303"/>
              <a:gd name="T21" fmla="*/ 76 h 303"/>
              <a:gd name="T22" fmla="*/ 152 w 303"/>
              <a:gd name="T23" fmla="*/ 19 h 303"/>
              <a:gd name="T24" fmla="*/ 265 w 303"/>
              <a:gd name="T25" fmla="*/ 76 h 303"/>
              <a:gd name="T26" fmla="*/ 223 w 303"/>
              <a:gd name="T27" fmla="*/ 97 h 303"/>
              <a:gd name="T28" fmla="*/ 107 w 303"/>
              <a:gd name="T29" fmla="*/ 41 h 303"/>
              <a:gd name="T30" fmla="*/ 152 w 303"/>
              <a:gd name="T31" fmla="*/ 19 h 303"/>
              <a:gd name="T32" fmla="*/ 152 w 303"/>
              <a:gd name="T33" fmla="*/ 19 h 303"/>
              <a:gd name="T34" fmla="*/ 88 w 303"/>
              <a:gd name="T35" fmla="*/ 52 h 303"/>
              <a:gd name="T36" fmla="*/ 204 w 303"/>
              <a:gd name="T37" fmla="*/ 107 h 303"/>
              <a:gd name="T38" fmla="*/ 152 w 303"/>
              <a:gd name="T39" fmla="*/ 133 h 303"/>
              <a:gd name="T40" fmla="*/ 38 w 303"/>
              <a:gd name="T41" fmla="*/ 76 h 303"/>
              <a:gd name="T42" fmla="*/ 88 w 303"/>
              <a:gd name="T43" fmla="*/ 52 h 303"/>
              <a:gd name="T44" fmla="*/ 88 w 303"/>
              <a:gd name="T45" fmla="*/ 52 h 303"/>
              <a:gd name="T46" fmla="*/ 19 w 303"/>
              <a:gd name="T47" fmla="*/ 95 h 303"/>
              <a:gd name="T48" fmla="*/ 26 w 303"/>
              <a:gd name="T49" fmla="*/ 95 h 303"/>
              <a:gd name="T50" fmla="*/ 19 w 303"/>
              <a:gd name="T51" fmla="*/ 95 h 303"/>
              <a:gd name="T52" fmla="*/ 19 w 303"/>
              <a:gd name="T53" fmla="*/ 85 h 303"/>
              <a:gd name="T54" fmla="*/ 142 w 303"/>
              <a:gd name="T55" fmla="*/ 147 h 303"/>
              <a:gd name="T56" fmla="*/ 142 w 303"/>
              <a:gd name="T57" fmla="*/ 279 h 303"/>
              <a:gd name="T58" fmla="*/ 19 w 303"/>
              <a:gd name="T59" fmla="*/ 218 h 303"/>
              <a:gd name="T60" fmla="*/ 19 w 303"/>
              <a:gd name="T61" fmla="*/ 95 h 303"/>
              <a:gd name="T62" fmla="*/ 19 w 303"/>
              <a:gd name="T63" fmla="*/ 95 h 303"/>
              <a:gd name="T64" fmla="*/ 284 w 303"/>
              <a:gd name="T65" fmla="*/ 104 h 303"/>
              <a:gd name="T66" fmla="*/ 284 w 303"/>
              <a:gd name="T67" fmla="*/ 218 h 303"/>
              <a:gd name="T68" fmla="*/ 161 w 303"/>
              <a:gd name="T69" fmla="*/ 279 h 303"/>
              <a:gd name="T70" fmla="*/ 161 w 303"/>
              <a:gd name="T71" fmla="*/ 147 h 303"/>
              <a:gd name="T72" fmla="*/ 284 w 303"/>
              <a:gd name="T73" fmla="*/ 85 h 303"/>
              <a:gd name="T74" fmla="*/ 284 w 303"/>
              <a:gd name="T75" fmla="*/ 104 h 303"/>
              <a:gd name="T76" fmla="*/ 284 w 303"/>
              <a:gd name="T77"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303" y="76"/>
                </a:moveTo>
                <a:lnTo>
                  <a:pt x="303" y="76"/>
                </a:lnTo>
                <a:lnTo>
                  <a:pt x="152" y="0"/>
                </a:lnTo>
                <a:lnTo>
                  <a:pt x="0" y="76"/>
                </a:lnTo>
                <a:lnTo>
                  <a:pt x="0" y="76"/>
                </a:lnTo>
                <a:lnTo>
                  <a:pt x="0" y="227"/>
                </a:lnTo>
                <a:lnTo>
                  <a:pt x="152" y="303"/>
                </a:lnTo>
                <a:lnTo>
                  <a:pt x="303" y="227"/>
                </a:lnTo>
                <a:lnTo>
                  <a:pt x="303" y="76"/>
                </a:lnTo>
                <a:lnTo>
                  <a:pt x="303" y="76"/>
                </a:lnTo>
                <a:lnTo>
                  <a:pt x="303" y="76"/>
                </a:lnTo>
                <a:close/>
                <a:moveTo>
                  <a:pt x="152" y="19"/>
                </a:moveTo>
                <a:lnTo>
                  <a:pt x="265" y="76"/>
                </a:lnTo>
                <a:lnTo>
                  <a:pt x="223" y="97"/>
                </a:lnTo>
                <a:lnTo>
                  <a:pt x="107" y="41"/>
                </a:lnTo>
                <a:lnTo>
                  <a:pt x="152" y="19"/>
                </a:lnTo>
                <a:lnTo>
                  <a:pt x="152" y="19"/>
                </a:lnTo>
                <a:close/>
                <a:moveTo>
                  <a:pt x="88" y="52"/>
                </a:moveTo>
                <a:lnTo>
                  <a:pt x="204" y="107"/>
                </a:lnTo>
                <a:lnTo>
                  <a:pt x="152" y="133"/>
                </a:lnTo>
                <a:lnTo>
                  <a:pt x="38" y="76"/>
                </a:lnTo>
                <a:lnTo>
                  <a:pt x="88" y="52"/>
                </a:lnTo>
                <a:lnTo>
                  <a:pt x="88" y="52"/>
                </a:lnTo>
                <a:close/>
                <a:moveTo>
                  <a:pt x="19" y="95"/>
                </a:moveTo>
                <a:lnTo>
                  <a:pt x="26" y="95"/>
                </a:lnTo>
                <a:lnTo>
                  <a:pt x="19" y="95"/>
                </a:lnTo>
                <a:lnTo>
                  <a:pt x="19" y="85"/>
                </a:lnTo>
                <a:lnTo>
                  <a:pt x="142" y="147"/>
                </a:lnTo>
                <a:lnTo>
                  <a:pt x="142" y="279"/>
                </a:lnTo>
                <a:lnTo>
                  <a:pt x="19" y="218"/>
                </a:lnTo>
                <a:lnTo>
                  <a:pt x="19" y="95"/>
                </a:lnTo>
                <a:lnTo>
                  <a:pt x="19" y="95"/>
                </a:lnTo>
                <a:close/>
                <a:moveTo>
                  <a:pt x="284" y="104"/>
                </a:moveTo>
                <a:lnTo>
                  <a:pt x="284" y="218"/>
                </a:lnTo>
                <a:lnTo>
                  <a:pt x="161" y="279"/>
                </a:lnTo>
                <a:lnTo>
                  <a:pt x="161" y="147"/>
                </a:lnTo>
                <a:lnTo>
                  <a:pt x="284" y="85"/>
                </a:lnTo>
                <a:lnTo>
                  <a:pt x="284" y="104"/>
                </a:lnTo>
                <a:lnTo>
                  <a:pt x="284" y="104"/>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p:nvPr/>
        </p:nvSpPr>
        <p:spPr>
          <a:xfrm>
            <a:off x="3779651" y="11328240"/>
            <a:ext cx="5856070" cy="615553"/>
          </a:xfrm>
          <a:prstGeom prst="rect">
            <a:avLst/>
          </a:prstGeom>
          <a:noFill/>
        </p:spPr>
        <p:txBody>
          <a:bodyPr wrap="square" lIns="0" tIns="0" rIns="0" bIns="0" rtlCol="0">
            <a:noAutofit/>
          </a:bodyPr>
          <a:lstStyle/>
          <a:p>
            <a:pPr algn="ctr"/>
            <a:r>
              <a:rPr lang="id-ID" sz="2000" spc="100" dirty="0">
                <a:latin typeface="Open Sans Light" panose="020B0306030504020204" pitchFamily="34" charset="0"/>
                <a:ea typeface="Open Sans Light" panose="020B0306030504020204" pitchFamily="34" charset="0"/>
                <a:cs typeface="Open Sans Light" panose="020B0306030504020204" pitchFamily="34" charset="0"/>
              </a:rPr>
              <a:t>CLIENTS</a:t>
            </a:r>
          </a:p>
        </p:txBody>
      </p:sp>
      <p:sp>
        <p:nvSpPr>
          <p:cNvPr id="30" name="Freeform 29"/>
          <p:cNvSpPr>
            <a:spLocks noEditPoints="1"/>
          </p:cNvSpPr>
          <p:nvPr/>
        </p:nvSpPr>
        <p:spPr bwMode="auto">
          <a:xfrm>
            <a:off x="6293888" y="9279497"/>
            <a:ext cx="827597" cy="824864"/>
          </a:xfrm>
          <a:custGeom>
            <a:avLst/>
            <a:gdLst>
              <a:gd name="T0" fmla="*/ 126 w 128"/>
              <a:gd name="T1" fmla="*/ 118 h 128"/>
              <a:gd name="T2" fmla="*/ 64 w 128"/>
              <a:gd name="T3" fmla="*/ 128 h 128"/>
              <a:gd name="T4" fmla="*/ 1 w 128"/>
              <a:gd name="T5" fmla="*/ 118 h 128"/>
              <a:gd name="T6" fmla="*/ 1 w 128"/>
              <a:gd name="T7" fmla="*/ 111 h 128"/>
              <a:gd name="T8" fmla="*/ 24 w 128"/>
              <a:gd name="T9" fmla="*/ 91 h 128"/>
              <a:gd name="T10" fmla="*/ 40 w 128"/>
              <a:gd name="T11" fmla="*/ 86 h 128"/>
              <a:gd name="T12" fmla="*/ 40 w 128"/>
              <a:gd name="T13" fmla="*/ 75 h 128"/>
              <a:gd name="T14" fmla="*/ 28 w 128"/>
              <a:gd name="T15" fmla="*/ 44 h 128"/>
              <a:gd name="T16" fmla="*/ 64 w 128"/>
              <a:gd name="T17" fmla="*/ 0 h 128"/>
              <a:gd name="T18" fmla="*/ 100 w 128"/>
              <a:gd name="T19" fmla="*/ 44 h 128"/>
              <a:gd name="T20" fmla="*/ 88 w 128"/>
              <a:gd name="T21" fmla="*/ 75 h 128"/>
              <a:gd name="T22" fmla="*/ 88 w 128"/>
              <a:gd name="T23" fmla="*/ 86 h 128"/>
              <a:gd name="T24" fmla="*/ 104 w 128"/>
              <a:gd name="T25" fmla="*/ 91 h 128"/>
              <a:gd name="T26" fmla="*/ 127 w 128"/>
              <a:gd name="T27" fmla="*/ 111 h 128"/>
              <a:gd name="T28" fmla="*/ 126 w 128"/>
              <a:gd name="T29" fmla="*/ 118 h 128"/>
              <a:gd name="T30" fmla="*/ 92 w 128"/>
              <a:gd name="T31" fmla="*/ 44 h 128"/>
              <a:gd name="T32" fmla="*/ 64 w 128"/>
              <a:gd name="T33" fmla="*/ 8 h 128"/>
              <a:gd name="T34" fmla="*/ 36 w 128"/>
              <a:gd name="T35" fmla="*/ 44 h 128"/>
              <a:gd name="T36" fmla="*/ 64 w 128"/>
              <a:gd name="T37" fmla="*/ 80 h 128"/>
              <a:gd name="T38" fmla="*/ 92 w 128"/>
              <a:gd name="T39" fmla="*/ 44 h 128"/>
              <a:gd name="T40" fmla="*/ 102 w 128"/>
              <a:gd name="T41" fmla="*/ 99 h 128"/>
              <a:gd name="T42" fmla="*/ 84 w 128"/>
              <a:gd name="T43" fmla="*/ 93 h 128"/>
              <a:gd name="T44" fmla="*/ 80 w 128"/>
              <a:gd name="T45" fmla="*/ 91 h 128"/>
              <a:gd name="T46" fmla="*/ 80 w 128"/>
              <a:gd name="T47" fmla="*/ 83 h 128"/>
              <a:gd name="T48" fmla="*/ 64 w 128"/>
              <a:gd name="T49" fmla="*/ 88 h 128"/>
              <a:gd name="T50" fmla="*/ 48 w 128"/>
              <a:gd name="T51" fmla="*/ 83 h 128"/>
              <a:gd name="T52" fmla="*/ 48 w 128"/>
              <a:gd name="T53" fmla="*/ 91 h 128"/>
              <a:gd name="T54" fmla="*/ 44 w 128"/>
              <a:gd name="T55" fmla="*/ 93 h 128"/>
              <a:gd name="T56" fmla="*/ 25 w 128"/>
              <a:gd name="T57" fmla="*/ 99 h 128"/>
              <a:gd name="T58" fmla="*/ 8 w 128"/>
              <a:gd name="T59" fmla="*/ 113 h 128"/>
              <a:gd name="T60" fmla="*/ 64 w 128"/>
              <a:gd name="T61" fmla="*/ 120 h 128"/>
              <a:gd name="T62" fmla="*/ 120 w 128"/>
              <a:gd name="T63" fmla="*/ 113 h 128"/>
              <a:gd name="T64" fmla="*/ 102 w 128"/>
              <a:gd name="T65"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18"/>
                </a:moveTo>
                <a:cubicBezTo>
                  <a:pt x="121" y="126"/>
                  <a:pt x="89" y="128"/>
                  <a:pt x="64" y="128"/>
                </a:cubicBezTo>
                <a:cubicBezTo>
                  <a:pt x="39" y="128"/>
                  <a:pt x="7" y="126"/>
                  <a:pt x="1" y="118"/>
                </a:cubicBezTo>
                <a:cubicBezTo>
                  <a:pt x="0" y="116"/>
                  <a:pt x="0" y="113"/>
                  <a:pt x="1" y="111"/>
                </a:cubicBezTo>
                <a:cubicBezTo>
                  <a:pt x="6" y="96"/>
                  <a:pt x="16" y="92"/>
                  <a:pt x="24" y="91"/>
                </a:cubicBezTo>
                <a:cubicBezTo>
                  <a:pt x="31" y="90"/>
                  <a:pt x="37" y="88"/>
                  <a:pt x="40" y="86"/>
                </a:cubicBezTo>
                <a:cubicBezTo>
                  <a:pt x="40" y="85"/>
                  <a:pt x="40" y="79"/>
                  <a:pt x="40" y="75"/>
                </a:cubicBezTo>
                <a:cubicBezTo>
                  <a:pt x="33" y="67"/>
                  <a:pt x="28" y="55"/>
                  <a:pt x="28" y="44"/>
                </a:cubicBezTo>
                <a:cubicBezTo>
                  <a:pt x="28" y="20"/>
                  <a:pt x="40" y="0"/>
                  <a:pt x="64" y="0"/>
                </a:cubicBezTo>
                <a:cubicBezTo>
                  <a:pt x="88" y="0"/>
                  <a:pt x="100" y="20"/>
                  <a:pt x="100" y="44"/>
                </a:cubicBezTo>
                <a:cubicBezTo>
                  <a:pt x="100" y="55"/>
                  <a:pt x="95" y="67"/>
                  <a:pt x="88" y="75"/>
                </a:cubicBezTo>
                <a:cubicBezTo>
                  <a:pt x="88" y="77"/>
                  <a:pt x="88" y="79"/>
                  <a:pt x="88" y="86"/>
                </a:cubicBezTo>
                <a:cubicBezTo>
                  <a:pt x="91" y="88"/>
                  <a:pt x="97" y="90"/>
                  <a:pt x="104" y="91"/>
                </a:cubicBezTo>
                <a:cubicBezTo>
                  <a:pt x="112" y="92"/>
                  <a:pt x="122" y="96"/>
                  <a:pt x="127" y="111"/>
                </a:cubicBezTo>
                <a:cubicBezTo>
                  <a:pt x="128" y="113"/>
                  <a:pt x="128" y="116"/>
                  <a:pt x="126" y="118"/>
                </a:cubicBezTo>
                <a:close/>
                <a:moveTo>
                  <a:pt x="92" y="44"/>
                </a:moveTo>
                <a:cubicBezTo>
                  <a:pt x="92" y="24"/>
                  <a:pt x="83" y="8"/>
                  <a:pt x="64" y="8"/>
                </a:cubicBezTo>
                <a:cubicBezTo>
                  <a:pt x="45" y="8"/>
                  <a:pt x="36" y="24"/>
                  <a:pt x="36" y="44"/>
                </a:cubicBezTo>
                <a:cubicBezTo>
                  <a:pt x="36" y="60"/>
                  <a:pt x="49" y="80"/>
                  <a:pt x="64" y="80"/>
                </a:cubicBezTo>
                <a:cubicBezTo>
                  <a:pt x="79" y="80"/>
                  <a:pt x="92" y="60"/>
                  <a:pt x="92" y="44"/>
                </a:cubicBezTo>
                <a:close/>
                <a:moveTo>
                  <a:pt x="102" y="99"/>
                </a:moveTo>
                <a:cubicBezTo>
                  <a:pt x="95" y="98"/>
                  <a:pt x="88" y="95"/>
                  <a:pt x="84" y="93"/>
                </a:cubicBezTo>
                <a:cubicBezTo>
                  <a:pt x="80" y="91"/>
                  <a:pt x="80" y="91"/>
                  <a:pt x="80" y="91"/>
                </a:cubicBezTo>
                <a:cubicBezTo>
                  <a:pt x="80" y="91"/>
                  <a:pt x="80" y="86"/>
                  <a:pt x="80" y="83"/>
                </a:cubicBezTo>
                <a:cubicBezTo>
                  <a:pt x="75" y="86"/>
                  <a:pt x="70" y="88"/>
                  <a:pt x="64" y="88"/>
                </a:cubicBezTo>
                <a:cubicBezTo>
                  <a:pt x="58" y="88"/>
                  <a:pt x="53" y="86"/>
                  <a:pt x="48" y="83"/>
                </a:cubicBezTo>
                <a:cubicBezTo>
                  <a:pt x="48" y="86"/>
                  <a:pt x="48" y="91"/>
                  <a:pt x="48" y="91"/>
                </a:cubicBezTo>
                <a:cubicBezTo>
                  <a:pt x="44" y="93"/>
                  <a:pt x="44" y="93"/>
                  <a:pt x="44" y="93"/>
                </a:cubicBezTo>
                <a:cubicBezTo>
                  <a:pt x="40" y="95"/>
                  <a:pt x="33" y="98"/>
                  <a:pt x="25" y="99"/>
                </a:cubicBezTo>
                <a:cubicBezTo>
                  <a:pt x="19" y="100"/>
                  <a:pt x="13" y="102"/>
                  <a:pt x="8" y="113"/>
                </a:cubicBezTo>
                <a:cubicBezTo>
                  <a:pt x="8" y="114"/>
                  <a:pt x="15" y="120"/>
                  <a:pt x="64" y="120"/>
                </a:cubicBezTo>
                <a:cubicBezTo>
                  <a:pt x="113" y="120"/>
                  <a:pt x="119" y="114"/>
                  <a:pt x="120" y="113"/>
                </a:cubicBezTo>
                <a:cubicBezTo>
                  <a:pt x="115" y="102"/>
                  <a:pt x="108" y="100"/>
                  <a:pt x="102" y="9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3"/>
          <p:cNvSpPr/>
          <p:nvPr/>
        </p:nvSpPr>
        <p:spPr>
          <a:xfrm>
            <a:off x="12378069" y="9501385"/>
            <a:ext cx="9145016"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5" name="Footer Placeholder 4"/>
          <p:cNvSpPr>
            <a:spLocks noGrp="1"/>
          </p:cNvSpPr>
          <p:nvPr>
            <p:ph type="ftr" sz="quarter" idx="11"/>
          </p:nvPr>
        </p:nvSpPr>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23</a:t>
            </a:fld>
            <a:endParaRPr lang="id-ID"/>
          </a:p>
        </p:txBody>
      </p:sp>
    </p:spTree>
    <p:extLst>
      <p:ext uri="{BB962C8B-B14F-4D97-AF65-F5344CB8AC3E}">
        <p14:creationId xmlns:p14="http://schemas.microsoft.com/office/powerpoint/2010/main" val="13760352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11" name="TextBox 10"/>
          <p:cNvSpPr txBox="1"/>
          <p:nvPr/>
        </p:nvSpPr>
        <p:spPr>
          <a:xfrm>
            <a:off x="13200112" y="1745432"/>
            <a:ext cx="3230372" cy="4016484"/>
          </a:xfrm>
          <a:prstGeom prst="rect">
            <a:avLst/>
          </a:prstGeom>
          <a:noFill/>
        </p:spPr>
        <p:txBody>
          <a:bodyPr wrap="none" rtlCol="0">
            <a:spAutoFit/>
          </a:bodyPr>
          <a:lstStyle/>
          <a:p>
            <a:pPr>
              <a:lnSpc>
                <a:spcPct val="80000"/>
              </a:lnSpc>
            </a:pPr>
            <a:r>
              <a:rPr lang="en-US" sz="30000" dirty="0">
                <a:solidFill>
                  <a:schemeClr val="tx1">
                    <a:lumMod val="10000"/>
                    <a:lumOff val="90000"/>
                  </a:schemeClr>
                </a:solidFill>
                <a:latin typeface="Bebas Neue Bold" panose="020B0606020202050201" pitchFamily="34" charset="0"/>
              </a:rPr>
              <a:t>60</a:t>
            </a:r>
            <a:endParaRPr lang="id-ID" sz="30000" dirty="0">
              <a:solidFill>
                <a:schemeClr val="tx1">
                  <a:lumMod val="10000"/>
                  <a:lumOff val="90000"/>
                </a:schemeClr>
              </a:solidFill>
              <a:latin typeface="Bebas Neue Bold" panose="020B0606020202050201" pitchFamily="34" charset="0"/>
            </a:endParaRPr>
          </a:p>
        </p:txBody>
      </p:sp>
      <p:sp>
        <p:nvSpPr>
          <p:cNvPr id="12" name="Rectangle 11"/>
          <p:cNvSpPr/>
          <p:nvPr/>
        </p:nvSpPr>
        <p:spPr>
          <a:xfrm>
            <a:off x="13416308" y="7839958"/>
            <a:ext cx="7416652"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13" name="TextBox 12"/>
          <p:cNvSpPr txBox="1"/>
          <p:nvPr/>
        </p:nvSpPr>
        <p:spPr>
          <a:xfrm>
            <a:off x="13272120" y="2512799"/>
            <a:ext cx="813690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Our</a:t>
            </a:r>
          </a:p>
          <a:p>
            <a:pPr>
              <a:lnSpc>
                <a:spcPct val="80000"/>
              </a:lnSpc>
            </a:pPr>
            <a:r>
              <a:rPr lang="id-ID" sz="13000" b="1" spc="-150" dirty="0">
                <a:latin typeface="Montserrat" panose="00000500000000000000" pitchFamily="50" charset="0"/>
              </a:rPr>
              <a:t>Famous</a:t>
            </a:r>
          </a:p>
          <a:p>
            <a:pPr>
              <a:lnSpc>
                <a:spcPct val="80000"/>
              </a:lnSpc>
            </a:pPr>
            <a:r>
              <a:rPr lang="id-ID" sz="13000" b="1" spc="-150" dirty="0">
                <a:latin typeface="Montserrat" panose="00000500000000000000" pitchFamily="50" charset="0"/>
              </a:rPr>
              <a:t>Chief</a:t>
            </a:r>
          </a:p>
        </p:txBody>
      </p:sp>
      <p:sp>
        <p:nvSpPr>
          <p:cNvPr id="15" name="Rectangle 14"/>
          <p:cNvSpPr/>
          <p:nvPr/>
        </p:nvSpPr>
        <p:spPr bwMode="auto">
          <a:xfrm>
            <a:off x="0" y="1823260"/>
            <a:ext cx="4271120" cy="510617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6" name="Freeform 15"/>
          <p:cNvSpPr>
            <a:spLocks noEditPoints="1"/>
          </p:cNvSpPr>
          <p:nvPr/>
        </p:nvSpPr>
        <p:spPr bwMode="auto">
          <a:xfrm>
            <a:off x="1328900" y="3401849"/>
            <a:ext cx="1587594" cy="1948997"/>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p:cNvSpPr>
            <a:spLocks noGrp="1"/>
          </p:cNvSpPr>
          <p:nvPr>
            <p:ph type="ftr" sz="quarter" idx="12"/>
          </p:nvPr>
        </p:nvSpPr>
        <p:spPr/>
        <p:txBody>
          <a:bodyPr/>
          <a:lstStyle/>
          <a:p>
            <a:r>
              <a:rPr lang="en-US"/>
              <a:t>BOYLE</a:t>
            </a:r>
            <a:endParaRPr lang="id-ID"/>
          </a:p>
        </p:txBody>
      </p:sp>
      <p:sp>
        <p:nvSpPr>
          <p:cNvPr id="4" name="Slide Number Placeholder 3"/>
          <p:cNvSpPr>
            <a:spLocks noGrp="1"/>
          </p:cNvSpPr>
          <p:nvPr>
            <p:ph type="sldNum" sz="quarter" idx="13"/>
          </p:nvPr>
        </p:nvSpPr>
        <p:spPr/>
        <p:txBody>
          <a:bodyPr/>
          <a:lstStyle/>
          <a:p>
            <a:fld id="{A0012661-A7C6-484E-80FE-CF2630C25222}" type="slidenum">
              <a:rPr lang="id-ID" smtClean="0"/>
              <a:pPr/>
              <a:t>24</a:t>
            </a:fld>
            <a:endParaRPr lang="id-ID"/>
          </a:p>
        </p:txBody>
      </p:sp>
      <p:sp>
        <p:nvSpPr>
          <p:cNvPr id="17" name="Rectangle 16"/>
          <p:cNvSpPr>
            <a:spLocks noChangeArrowheads="1"/>
          </p:cNvSpPr>
          <p:nvPr/>
        </p:nvSpPr>
        <p:spPr bwMode="auto">
          <a:xfrm>
            <a:off x="11399912"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47803494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7655496" y="3448"/>
            <a:ext cx="5520406" cy="13716000"/>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8" name="Rectangle 7"/>
          <p:cNvSpPr/>
          <p:nvPr/>
        </p:nvSpPr>
        <p:spPr bwMode="auto">
          <a:xfrm>
            <a:off x="13175902" y="3448"/>
            <a:ext cx="5520406" cy="13716000"/>
          </a:xfrm>
          <a:prstGeom prst="rect">
            <a:avLst/>
          </a:prstGeom>
          <a:solidFill>
            <a:schemeClr val="tx1">
              <a:lumMod val="10000"/>
              <a:lumOff val="9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p:nvPr/>
        </p:nvSpPr>
        <p:spPr bwMode="auto">
          <a:xfrm>
            <a:off x="18672446" y="-7548"/>
            <a:ext cx="5711554" cy="13716000"/>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3" name="TextBox 12"/>
          <p:cNvSpPr txBox="1"/>
          <p:nvPr/>
        </p:nvSpPr>
        <p:spPr>
          <a:xfrm>
            <a:off x="2047459" y="5782097"/>
            <a:ext cx="330302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Office</a:t>
            </a:r>
          </a:p>
        </p:txBody>
      </p:sp>
      <p:sp>
        <p:nvSpPr>
          <p:cNvPr id="14" name="Rectangle 1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5" name="Freeform 14"/>
          <p:cNvSpPr>
            <a:spLocks noEditPoints="1"/>
          </p:cNvSpPr>
          <p:nvPr/>
        </p:nvSpPr>
        <p:spPr bwMode="auto">
          <a:xfrm>
            <a:off x="9863006" y="3977680"/>
            <a:ext cx="1105389" cy="897443"/>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TextBox 15"/>
          <p:cNvSpPr txBox="1"/>
          <p:nvPr/>
        </p:nvSpPr>
        <p:spPr>
          <a:xfrm>
            <a:off x="9162248" y="6785992"/>
            <a:ext cx="2506905" cy="553998"/>
          </a:xfrm>
          <a:prstGeom prst="rect">
            <a:avLst/>
          </a:prstGeom>
          <a:noFill/>
        </p:spPr>
        <p:txBody>
          <a:bodyPr wrap="none" rtlCol="0">
            <a:spAutoFit/>
          </a:bodyPr>
          <a:lstStyle/>
          <a:p>
            <a:pPr algn="ctr"/>
            <a:r>
              <a:rPr lang="id-ID" sz="3000" b="1"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Service One</a:t>
            </a:r>
          </a:p>
        </p:txBody>
      </p:sp>
      <p:sp>
        <p:nvSpPr>
          <p:cNvPr id="17" name="Rectangle 16"/>
          <p:cNvSpPr/>
          <p:nvPr/>
        </p:nvSpPr>
        <p:spPr>
          <a:xfrm>
            <a:off x="8462257" y="8169749"/>
            <a:ext cx="3906885" cy="2169825"/>
          </a:xfrm>
          <a:prstGeom prst="rect">
            <a:avLst/>
          </a:prstGeom>
        </p:spPr>
        <p:txBody>
          <a:bodyPr wrap="square">
            <a:spAutoFit/>
          </a:bodyPr>
          <a:lstStyle/>
          <a:p>
            <a:pPr algn="ctr">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8" name="Freeform 17"/>
          <p:cNvSpPr>
            <a:spLocks noEditPoints="1"/>
          </p:cNvSpPr>
          <p:nvPr/>
        </p:nvSpPr>
        <p:spPr bwMode="auto">
          <a:xfrm>
            <a:off x="15460926" y="3977680"/>
            <a:ext cx="897443" cy="110173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14503365" y="6785992"/>
            <a:ext cx="2812565" cy="553998"/>
          </a:xfrm>
          <a:prstGeom prst="rect">
            <a:avLst/>
          </a:prstGeom>
          <a:noFill/>
        </p:spPr>
        <p:txBody>
          <a:bodyPr wrap="none" rtlCol="0">
            <a:spAutoFit/>
          </a:bodyPr>
          <a:lstStyle/>
          <a:p>
            <a:pPr algn="ctr"/>
            <a:r>
              <a:rPr lang="id-ID" sz="3000" b="1" dirty="0">
                <a:solidFill>
                  <a:schemeClr val="tx2"/>
                </a:solidFill>
                <a:latin typeface="Montserrat" panose="00000500000000000000" pitchFamily="50" charset="0"/>
                <a:ea typeface="Open Sans Semibold" panose="020B0706030804020204" pitchFamily="34" charset="0"/>
                <a:cs typeface="Open Sans Semibold" panose="020B0706030804020204" pitchFamily="34" charset="0"/>
              </a:rPr>
              <a:t>Service Three</a:t>
            </a:r>
          </a:p>
        </p:txBody>
      </p:sp>
      <p:sp>
        <p:nvSpPr>
          <p:cNvPr id="20" name="Rectangle 19"/>
          <p:cNvSpPr/>
          <p:nvPr/>
        </p:nvSpPr>
        <p:spPr>
          <a:xfrm>
            <a:off x="13956204" y="8173079"/>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1" name="Freeform 20"/>
          <p:cNvSpPr>
            <a:spLocks noEditPoints="1"/>
          </p:cNvSpPr>
          <p:nvPr/>
        </p:nvSpPr>
        <p:spPr bwMode="auto">
          <a:xfrm>
            <a:off x="20903815" y="3977680"/>
            <a:ext cx="1105389" cy="1101739"/>
          </a:xfrm>
          <a:custGeom>
            <a:avLst/>
            <a:gdLst>
              <a:gd name="T0" fmla="*/ 114 w 128"/>
              <a:gd name="T1" fmla="*/ 82 h 128"/>
              <a:gd name="T2" fmla="*/ 113 w 128"/>
              <a:gd name="T3" fmla="*/ 88 h 128"/>
              <a:gd name="T4" fmla="*/ 112 w 128"/>
              <a:gd name="T5" fmla="*/ 107 h 128"/>
              <a:gd name="T6" fmla="*/ 97 w 128"/>
              <a:gd name="T7" fmla="*/ 116 h 128"/>
              <a:gd name="T8" fmla="*/ 87 w 128"/>
              <a:gd name="T9" fmla="*/ 112 h 128"/>
              <a:gd name="T10" fmla="*/ 82 w 128"/>
              <a:gd name="T11" fmla="*/ 115 h 128"/>
              <a:gd name="T12" fmla="*/ 60 w 128"/>
              <a:gd name="T13" fmla="*/ 128 h 128"/>
              <a:gd name="T14" fmla="*/ 46 w 128"/>
              <a:gd name="T15" fmla="*/ 114 h 128"/>
              <a:gd name="T16" fmla="*/ 40 w 128"/>
              <a:gd name="T17" fmla="*/ 113 h 128"/>
              <a:gd name="T18" fmla="*/ 21 w 128"/>
              <a:gd name="T19" fmla="*/ 112 h 128"/>
              <a:gd name="T20" fmla="*/ 12 w 128"/>
              <a:gd name="T21" fmla="*/ 97 h 128"/>
              <a:gd name="T22" fmla="*/ 16 w 128"/>
              <a:gd name="T23" fmla="*/ 87 h 128"/>
              <a:gd name="T24" fmla="*/ 13 w 128"/>
              <a:gd name="T25" fmla="*/ 82 h 128"/>
              <a:gd name="T26" fmla="*/ 0 w 128"/>
              <a:gd name="T27" fmla="*/ 61 h 128"/>
              <a:gd name="T28" fmla="*/ 14 w 128"/>
              <a:gd name="T29" fmla="*/ 46 h 128"/>
              <a:gd name="T30" fmla="*/ 15 w 128"/>
              <a:gd name="T31" fmla="*/ 40 h 128"/>
              <a:gd name="T32" fmla="*/ 16 w 128"/>
              <a:gd name="T33" fmla="*/ 21 h 128"/>
              <a:gd name="T34" fmla="*/ 31 w 128"/>
              <a:gd name="T35" fmla="*/ 12 h 128"/>
              <a:gd name="T36" fmla="*/ 41 w 128"/>
              <a:gd name="T37" fmla="*/ 16 h 128"/>
              <a:gd name="T38" fmla="*/ 46 w 128"/>
              <a:gd name="T39" fmla="*/ 13 h 128"/>
              <a:gd name="T40" fmla="*/ 68 w 128"/>
              <a:gd name="T41" fmla="*/ 0 h 128"/>
              <a:gd name="T42" fmla="*/ 82 w 128"/>
              <a:gd name="T43" fmla="*/ 14 h 128"/>
              <a:gd name="T44" fmla="*/ 88 w 128"/>
              <a:gd name="T45" fmla="*/ 15 h 128"/>
              <a:gd name="T46" fmla="*/ 107 w 128"/>
              <a:gd name="T47" fmla="*/ 16 h 128"/>
              <a:gd name="T48" fmla="*/ 116 w 128"/>
              <a:gd name="T49" fmla="*/ 31 h 128"/>
              <a:gd name="T50" fmla="*/ 112 w 128"/>
              <a:gd name="T51" fmla="*/ 41 h 128"/>
              <a:gd name="T52" fmla="*/ 115 w 128"/>
              <a:gd name="T53" fmla="*/ 46 h 128"/>
              <a:gd name="T54" fmla="*/ 128 w 128"/>
              <a:gd name="T55" fmla="*/ 68 h 128"/>
              <a:gd name="T56" fmla="*/ 120 w 128"/>
              <a:gd name="T57" fmla="*/ 61 h 128"/>
              <a:gd name="T58" fmla="*/ 108 w 128"/>
              <a:gd name="T59" fmla="*/ 52 h 128"/>
              <a:gd name="T60" fmla="*/ 106 w 128"/>
              <a:gd name="T61" fmla="*/ 37 h 128"/>
              <a:gd name="T62" fmla="*/ 101 w 128"/>
              <a:gd name="T63" fmla="*/ 22 h 128"/>
              <a:gd name="T64" fmla="*/ 91 w 128"/>
              <a:gd name="T65" fmla="*/ 22 h 128"/>
              <a:gd name="T66" fmla="*/ 76 w 128"/>
              <a:gd name="T67" fmla="*/ 20 h 128"/>
              <a:gd name="T68" fmla="*/ 67 w 128"/>
              <a:gd name="T69" fmla="*/ 8 h 128"/>
              <a:gd name="T70" fmla="*/ 53 w 128"/>
              <a:gd name="T71" fmla="*/ 15 h 128"/>
              <a:gd name="T72" fmla="*/ 41 w 128"/>
              <a:gd name="T73" fmla="*/ 24 h 128"/>
              <a:gd name="T74" fmla="*/ 32 w 128"/>
              <a:gd name="T75" fmla="*/ 20 h 128"/>
              <a:gd name="T76" fmla="*/ 22 w 128"/>
              <a:gd name="T77" fmla="*/ 27 h 128"/>
              <a:gd name="T78" fmla="*/ 24 w 128"/>
              <a:gd name="T79" fmla="*/ 42 h 128"/>
              <a:gd name="T80" fmla="*/ 15 w 128"/>
              <a:gd name="T81" fmla="*/ 54 h 128"/>
              <a:gd name="T82" fmla="*/ 8 w 128"/>
              <a:gd name="T83" fmla="*/ 68 h 128"/>
              <a:gd name="T84" fmla="*/ 20 w 128"/>
              <a:gd name="T85" fmla="*/ 76 h 128"/>
              <a:gd name="T86" fmla="*/ 22 w 128"/>
              <a:gd name="T87" fmla="*/ 91 h 128"/>
              <a:gd name="T88" fmla="*/ 27 w 128"/>
              <a:gd name="T89" fmla="*/ 106 h 128"/>
              <a:gd name="T90" fmla="*/ 37 w 128"/>
              <a:gd name="T91" fmla="*/ 106 h 128"/>
              <a:gd name="T92" fmla="*/ 52 w 128"/>
              <a:gd name="T93" fmla="*/ 108 h 128"/>
              <a:gd name="T94" fmla="*/ 61 w 128"/>
              <a:gd name="T95" fmla="*/ 120 h 128"/>
              <a:gd name="T96" fmla="*/ 75 w 128"/>
              <a:gd name="T97" fmla="*/ 113 h 128"/>
              <a:gd name="T98" fmla="*/ 86 w 128"/>
              <a:gd name="T99" fmla="*/ 104 h 128"/>
              <a:gd name="T100" fmla="*/ 96 w 128"/>
              <a:gd name="T101" fmla="*/ 108 h 128"/>
              <a:gd name="T102" fmla="*/ 106 w 128"/>
              <a:gd name="T103" fmla="*/ 101 h 128"/>
              <a:gd name="T104" fmla="*/ 104 w 128"/>
              <a:gd name="T105" fmla="*/ 86 h 128"/>
              <a:gd name="T106" fmla="*/ 113 w 128"/>
              <a:gd name="T107" fmla="*/ 75 h 128"/>
              <a:gd name="T108" fmla="*/ 120 w 128"/>
              <a:gd name="T109" fmla="*/ 61 h 128"/>
              <a:gd name="T110" fmla="*/ 44 w 128"/>
              <a:gd name="T111" fmla="*/ 64 h 128"/>
              <a:gd name="T112" fmla="*/ 84 w 128"/>
              <a:gd name="T113" fmla="*/ 64 h 128"/>
              <a:gd name="T114" fmla="*/ 64 w 128"/>
              <a:gd name="T115" fmla="*/ 52 h 128"/>
              <a:gd name="T116" fmla="*/ 64 w 128"/>
              <a:gd name="T117" fmla="*/ 76 h 128"/>
              <a:gd name="T118" fmla="*/ 64 w 128"/>
              <a:gd name="T119"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15" y="82"/>
                </a:moveTo>
                <a:cubicBezTo>
                  <a:pt x="114" y="82"/>
                  <a:pt x="114" y="82"/>
                  <a:pt x="114" y="82"/>
                </a:cubicBezTo>
                <a:cubicBezTo>
                  <a:pt x="114" y="84"/>
                  <a:pt x="113" y="85"/>
                  <a:pt x="112" y="87"/>
                </a:cubicBezTo>
                <a:cubicBezTo>
                  <a:pt x="113" y="88"/>
                  <a:pt x="113" y="88"/>
                  <a:pt x="113" y="88"/>
                </a:cubicBezTo>
                <a:cubicBezTo>
                  <a:pt x="115" y="90"/>
                  <a:pt x="116" y="93"/>
                  <a:pt x="116" y="97"/>
                </a:cubicBezTo>
                <a:cubicBezTo>
                  <a:pt x="116" y="101"/>
                  <a:pt x="114" y="104"/>
                  <a:pt x="112" y="107"/>
                </a:cubicBezTo>
                <a:cubicBezTo>
                  <a:pt x="107" y="112"/>
                  <a:pt x="107" y="112"/>
                  <a:pt x="107" y="112"/>
                </a:cubicBezTo>
                <a:cubicBezTo>
                  <a:pt x="104" y="115"/>
                  <a:pt x="100" y="116"/>
                  <a:pt x="97" y="116"/>
                </a:cubicBezTo>
                <a:cubicBezTo>
                  <a:pt x="93" y="116"/>
                  <a:pt x="90" y="115"/>
                  <a:pt x="88" y="113"/>
                </a:cubicBezTo>
                <a:cubicBezTo>
                  <a:pt x="87" y="112"/>
                  <a:pt x="87" y="112"/>
                  <a:pt x="87" y="112"/>
                </a:cubicBezTo>
                <a:cubicBezTo>
                  <a:pt x="85" y="113"/>
                  <a:pt x="84" y="114"/>
                  <a:pt x="82" y="114"/>
                </a:cubicBezTo>
                <a:cubicBezTo>
                  <a:pt x="82" y="115"/>
                  <a:pt x="82" y="115"/>
                  <a:pt x="82" y="115"/>
                </a:cubicBezTo>
                <a:cubicBezTo>
                  <a:pt x="81" y="122"/>
                  <a:pt x="75" y="128"/>
                  <a:pt x="68" y="128"/>
                </a:cubicBezTo>
                <a:cubicBezTo>
                  <a:pt x="60" y="128"/>
                  <a:pt x="60" y="128"/>
                  <a:pt x="60" y="128"/>
                </a:cubicBezTo>
                <a:cubicBezTo>
                  <a:pt x="53" y="128"/>
                  <a:pt x="47" y="122"/>
                  <a:pt x="46" y="115"/>
                </a:cubicBezTo>
                <a:cubicBezTo>
                  <a:pt x="46" y="114"/>
                  <a:pt x="46" y="114"/>
                  <a:pt x="46" y="114"/>
                </a:cubicBezTo>
                <a:cubicBezTo>
                  <a:pt x="44" y="114"/>
                  <a:pt x="43" y="113"/>
                  <a:pt x="41" y="112"/>
                </a:cubicBezTo>
                <a:cubicBezTo>
                  <a:pt x="40" y="113"/>
                  <a:pt x="40" y="113"/>
                  <a:pt x="40" y="113"/>
                </a:cubicBezTo>
                <a:cubicBezTo>
                  <a:pt x="38" y="115"/>
                  <a:pt x="35" y="116"/>
                  <a:pt x="31" y="116"/>
                </a:cubicBezTo>
                <a:cubicBezTo>
                  <a:pt x="28" y="116"/>
                  <a:pt x="24" y="115"/>
                  <a:pt x="21" y="112"/>
                </a:cubicBezTo>
                <a:cubicBezTo>
                  <a:pt x="16" y="107"/>
                  <a:pt x="16" y="107"/>
                  <a:pt x="16" y="107"/>
                </a:cubicBezTo>
                <a:cubicBezTo>
                  <a:pt x="14" y="104"/>
                  <a:pt x="12" y="101"/>
                  <a:pt x="12" y="97"/>
                </a:cubicBezTo>
                <a:cubicBezTo>
                  <a:pt x="12" y="93"/>
                  <a:pt x="13" y="90"/>
                  <a:pt x="15" y="88"/>
                </a:cubicBezTo>
                <a:cubicBezTo>
                  <a:pt x="16" y="87"/>
                  <a:pt x="16" y="87"/>
                  <a:pt x="16" y="87"/>
                </a:cubicBezTo>
                <a:cubicBezTo>
                  <a:pt x="15" y="85"/>
                  <a:pt x="14" y="84"/>
                  <a:pt x="14" y="82"/>
                </a:cubicBezTo>
                <a:cubicBezTo>
                  <a:pt x="13" y="82"/>
                  <a:pt x="13" y="82"/>
                  <a:pt x="13" y="82"/>
                </a:cubicBezTo>
                <a:cubicBezTo>
                  <a:pt x="6" y="81"/>
                  <a:pt x="0" y="75"/>
                  <a:pt x="0" y="68"/>
                </a:cubicBezTo>
                <a:cubicBezTo>
                  <a:pt x="0" y="61"/>
                  <a:pt x="0" y="61"/>
                  <a:pt x="0" y="61"/>
                </a:cubicBezTo>
                <a:cubicBezTo>
                  <a:pt x="0" y="53"/>
                  <a:pt x="6" y="47"/>
                  <a:pt x="13" y="46"/>
                </a:cubicBezTo>
                <a:cubicBezTo>
                  <a:pt x="14" y="46"/>
                  <a:pt x="14" y="46"/>
                  <a:pt x="14" y="46"/>
                </a:cubicBezTo>
                <a:cubicBezTo>
                  <a:pt x="14" y="44"/>
                  <a:pt x="15" y="43"/>
                  <a:pt x="16" y="41"/>
                </a:cubicBezTo>
                <a:cubicBezTo>
                  <a:pt x="15" y="40"/>
                  <a:pt x="15" y="40"/>
                  <a:pt x="15" y="40"/>
                </a:cubicBezTo>
                <a:cubicBezTo>
                  <a:pt x="13" y="38"/>
                  <a:pt x="12" y="35"/>
                  <a:pt x="12" y="31"/>
                </a:cubicBezTo>
                <a:cubicBezTo>
                  <a:pt x="12" y="28"/>
                  <a:pt x="14" y="24"/>
                  <a:pt x="16" y="21"/>
                </a:cubicBezTo>
                <a:cubicBezTo>
                  <a:pt x="21" y="16"/>
                  <a:pt x="21" y="16"/>
                  <a:pt x="21" y="16"/>
                </a:cubicBezTo>
                <a:cubicBezTo>
                  <a:pt x="24" y="14"/>
                  <a:pt x="28" y="12"/>
                  <a:pt x="31" y="12"/>
                </a:cubicBezTo>
                <a:cubicBezTo>
                  <a:pt x="35" y="12"/>
                  <a:pt x="38" y="13"/>
                  <a:pt x="40" y="15"/>
                </a:cubicBezTo>
                <a:cubicBezTo>
                  <a:pt x="41" y="16"/>
                  <a:pt x="41" y="16"/>
                  <a:pt x="41" y="16"/>
                </a:cubicBezTo>
                <a:cubicBezTo>
                  <a:pt x="43" y="15"/>
                  <a:pt x="44" y="15"/>
                  <a:pt x="46" y="14"/>
                </a:cubicBezTo>
                <a:cubicBezTo>
                  <a:pt x="46" y="13"/>
                  <a:pt x="46" y="13"/>
                  <a:pt x="46" y="13"/>
                </a:cubicBezTo>
                <a:cubicBezTo>
                  <a:pt x="47" y="6"/>
                  <a:pt x="53" y="0"/>
                  <a:pt x="60" y="0"/>
                </a:cubicBezTo>
                <a:cubicBezTo>
                  <a:pt x="68" y="0"/>
                  <a:pt x="68" y="0"/>
                  <a:pt x="68" y="0"/>
                </a:cubicBezTo>
                <a:cubicBezTo>
                  <a:pt x="75" y="0"/>
                  <a:pt x="81" y="6"/>
                  <a:pt x="82" y="13"/>
                </a:cubicBezTo>
                <a:cubicBezTo>
                  <a:pt x="82" y="14"/>
                  <a:pt x="82" y="14"/>
                  <a:pt x="82" y="14"/>
                </a:cubicBezTo>
                <a:cubicBezTo>
                  <a:pt x="84" y="15"/>
                  <a:pt x="85" y="15"/>
                  <a:pt x="87" y="16"/>
                </a:cubicBezTo>
                <a:cubicBezTo>
                  <a:pt x="88" y="15"/>
                  <a:pt x="88" y="15"/>
                  <a:pt x="88" y="15"/>
                </a:cubicBezTo>
                <a:cubicBezTo>
                  <a:pt x="90" y="13"/>
                  <a:pt x="93" y="12"/>
                  <a:pt x="97" y="12"/>
                </a:cubicBezTo>
                <a:cubicBezTo>
                  <a:pt x="100" y="12"/>
                  <a:pt x="104" y="14"/>
                  <a:pt x="107" y="16"/>
                </a:cubicBezTo>
                <a:cubicBezTo>
                  <a:pt x="112" y="21"/>
                  <a:pt x="112" y="21"/>
                  <a:pt x="112" y="21"/>
                </a:cubicBezTo>
                <a:cubicBezTo>
                  <a:pt x="114" y="24"/>
                  <a:pt x="116" y="28"/>
                  <a:pt x="116" y="31"/>
                </a:cubicBezTo>
                <a:cubicBezTo>
                  <a:pt x="116" y="35"/>
                  <a:pt x="115" y="38"/>
                  <a:pt x="113" y="41"/>
                </a:cubicBezTo>
                <a:cubicBezTo>
                  <a:pt x="112" y="41"/>
                  <a:pt x="112" y="41"/>
                  <a:pt x="112" y="41"/>
                </a:cubicBezTo>
                <a:cubicBezTo>
                  <a:pt x="113" y="43"/>
                  <a:pt x="114" y="45"/>
                  <a:pt x="114" y="46"/>
                </a:cubicBezTo>
                <a:cubicBezTo>
                  <a:pt x="115" y="46"/>
                  <a:pt x="115" y="46"/>
                  <a:pt x="115" y="46"/>
                </a:cubicBezTo>
                <a:cubicBezTo>
                  <a:pt x="122" y="47"/>
                  <a:pt x="128" y="53"/>
                  <a:pt x="128" y="61"/>
                </a:cubicBezTo>
                <a:cubicBezTo>
                  <a:pt x="128" y="68"/>
                  <a:pt x="128" y="68"/>
                  <a:pt x="128" y="68"/>
                </a:cubicBezTo>
                <a:cubicBezTo>
                  <a:pt x="128" y="75"/>
                  <a:pt x="122" y="81"/>
                  <a:pt x="115" y="82"/>
                </a:cubicBezTo>
                <a:close/>
                <a:moveTo>
                  <a:pt x="120" y="61"/>
                </a:moveTo>
                <a:cubicBezTo>
                  <a:pt x="120" y="57"/>
                  <a:pt x="117" y="54"/>
                  <a:pt x="113" y="54"/>
                </a:cubicBezTo>
                <a:cubicBezTo>
                  <a:pt x="108" y="52"/>
                  <a:pt x="108" y="52"/>
                  <a:pt x="108" y="52"/>
                </a:cubicBezTo>
                <a:cubicBezTo>
                  <a:pt x="107" y="48"/>
                  <a:pt x="105" y="45"/>
                  <a:pt x="104" y="42"/>
                </a:cubicBezTo>
                <a:cubicBezTo>
                  <a:pt x="106" y="37"/>
                  <a:pt x="106" y="37"/>
                  <a:pt x="106" y="37"/>
                </a:cubicBezTo>
                <a:cubicBezTo>
                  <a:pt x="109" y="34"/>
                  <a:pt x="109" y="30"/>
                  <a:pt x="106" y="27"/>
                </a:cubicBezTo>
                <a:cubicBezTo>
                  <a:pt x="101" y="22"/>
                  <a:pt x="101" y="22"/>
                  <a:pt x="101" y="22"/>
                </a:cubicBezTo>
                <a:cubicBezTo>
                  <a:pt x="100" y="21"/>
                  <a:pt x="99" y="19"/>
                  <a:pt x="97" y="19"/>
                </a:cubicBezTo>
                <a:cubicBezTo>
                  <a:pt x="95" y="19"/>
                  <a:pt x="93" y="21"/>
                  <a:pt x="91" y="22"/>
                </a:cubicBezTo>
                <a:cubicBezTo>
                  <a:pt x="86" y="25"/>
                  <a:pt x="86" y="25"/>
                  <a:pt x="86" y="25"/>
                </a:cubicBezTo>
                <a:cubicBezTo>
                  <a:pt x="83" y="23"/>
                  <a:pt x="80" y="21"/>
                  <a:pt x="76" y="20"/>
                </a:cubicBezTo>
                <a:cubicBezTo>
                  <a:pt x="75" y="15"/>
                  <a:pt x="75" y="15"/>
                  <a:pt x="75" y="15"/>
                </a:cubicBezTo>
                <a:cubicBezTo>
                  <a:pt x="75" y="11"/>
                  <a:pt x="71" y="8"/>
                  <a:pt x="67" y="8"/>
                </a:cubicBezTo>
                <a:cubicBezTo>
                  <a:pt x="61" y="8"/>
                  <a:pt x="61" y="8"/>
                  <a:pt x="61" y="8"/>
                </a:cubicBezTo>
                <a:cubicBezTo>
                  <a:pt x="57" y="8"/>
                  <a:pt x="53" y="11"/>
                  <a:pt x="53" y="15"/>
                </a:cubicBezTo>
                <a:cubicBezTo>
                  <a:pt x="52" y="20"/>
                  <a:pt x="52" y="20"/>
                  <a:pt x="52" y="20"/>
                </a:cubicBezTo>
                <a:cubicBezTo>
                  <a:pt x="48" y="21"/>
                  <a:pt x="45" y="22"/>
                  <a:pt x="41" y="24"/>
                </a:cubicBezTo>
                <a:cubicBezTo>
                  <a:pt x="36" y="21"/>
                  <a:pt x="36" y="21"/>
                  <a:pt x="36" y="21"/>
                </a:cubicBezTo>
                <a:cubicBezTo>
                  <a:pt x="35" y="20"/>
                  <a:pt x="34" y="20"/>
                  <a:pt x="32" y="20"/>
                </a:cubicBezTo>
                <a:cubicBezTo>
                  <a:pt x="30" y="20"/>
                  <a:pt x="28" y="21"/>
                  <a:pt x="27" y="22"/>
                </a:cubicBezTo>
                <a:cubicBezTo>
                  <a:pt x="22" y="27"/>
                  <a:pt x="22" y="27"/>
                  <a:pt x="22" y="27"/>
                </a:cubicBezTo>
                <a:cubicBezTo>
                  <a:pt x="19" y="30"/>
                  <a:pt x="19" y="34"/>
                  <a:pt x="22" y="37"/>
                </a:cubicBezTo>
                <a:cubicBezTo>
                  <a:pt x="24" y="42"/>
                  <a:pt x="24" y="42"/>
                  <a:pt x="24" y="42"/>
                </a:cubicBezTo>
                <a:cubicBezTo>
                  <a:pt x="23" y="45"/>
                  <a:pt x="21" y="48"/>
                  <a:pt x="20" y="52"/>
                </a:cubicBezTo>
                <a:cubicBezTo>
                  <a:pt x="15" y="54"/>
                  <a:pt x="15" y="54"/>
                  <a:pt x="15" y="54"/>
                </a:cubicBezTo>
                <a:cubicBezTo>
                  <a:pt x="11" y="54"/>
                  <a:pt x="8" y="57"/>
                  <a:pt x="8" y="61"/>
                </a:cubicBezTo>
                <a:cubicBezTo>
                  <a:pt x="8" y="68"/>
                  <a:pt x="8" y="68"/>
                  <a:pt x="8" y="68"/>
                </a:cubicBezTo>
                <a:cubicBezTo>
                  <a:pt x="8" y="71"/>
                  <a:pt x="11" y="75"/>
                  <a:pt x="15" y="75"/>
                </a:cubicBezTo>
                <a:cubicBezTo>
                  <a:pt x="20" y="76"/>
                  <a:pt x="20" y="76"/>
                  <a:pt x="20" y="76"/>
                </a:cubicBezTo>
                <a:cubicBezTo>
                  <a:pt x="21" y="80"/>
                  <a:pt x="23" y="83"/>
                  <a:pt x="24" y="86"/>
                </a:cubicBezTo>
                <a:cubicBezTo>
                  <a:pt x="22" y="91"/>
                  <a:pt x="22" y="91"/>
                  <a:pt x="22" y="91"/>
                </a:cubicBezTo>
                <a:cubicBezTo>
                  <a:pt x="19" y="94"/>
                  <a:pt x="19" y="99"/>
                  <a:pt x="22" y="101"/>
                </a:cubicBezTo>
                <a:cubicBezTo>
                  <a:pt x="27" y="106"/>
                  <a:pt x="27" y="106"/>
                  <a:pt x="27" y="106"/>
                </a:cubicBezTo>
                <a:cubicBezTo>
                  <a:pt x="28" y="108"/>
                  <a:pt x="30" y="108"/>
                  <a:pt x="32" y="108"/>
                </a:cubicBezTo>
                <a:cubicBezTo>
                  <a:pt x="34" y="108"/>
                  <a:pt x="35" y="108"/>
                  <a:pt x="37" y="106"/>
                </a:cubicBezTo>
                <a:cubicBezTo>
                  <a:pt x="42" y="104"/>
                  <a:pt x="42" y="104"/>
                  <a:pt x="42" y="104"/>
                </a:cubicBezTo>
                <a:cubicBezTo>
                  <a:pt x="45" y="106"/>
                  <a:pt x="48" y="107"/>
                  <a:pt x="52" y="108"/>
                </a:cubicBezTo>
                <a:cubicBezTo>
                  <a:pt x="53" y="113"/>
                  <a:pt x="53" y="113"/>
                  <a:pt x="53" y="113"/>
                </a:cubicBezTo>
                <a:cubicBezTo>
                  <a:pt x="53" y="117"/>
                  <a:pt x="57" y="120"/>
                  <a:pt x="61" y="120"/>
                </a:cubicBezTo>
                <a:cubicBezTo>
                  <a:pt x="67" y="120"/>
                  <a:pt x="67" y="120"/>
                  <a:pt x="67" y="120"/>
                </a:cubicBezTo>
                <a:cubicBezTo>
                  <a:pt x="71" y="120"/>
                  <a:pt x="75" y="117"/>
                  <a:pt x="75" y="113"/>
                </a:cubicBezTo>
                <a:cubicBezTo>
                  <a:pt x="76" y="108"/>
                  <a:pt x="76" y="108"/>
                  <a:pt x="76" y="108"/>
                </a:cubicBezTo>
                <a:cubicBezTo>
                  <a:pt x="80" y="107"/>
                  <a:pt x="83" y="106"/>
                  <a:pt x="86" y="104"/>
                </a:cubicBezTo>
                <a:cubicBezTo>
                  <a:pt x="91" y="106"/>
                  <a:pt x="91" y="106"/>
                  <a:pt x="91" y="106"/>
                </a:cubicBezTo>
                <a:cubicBezTo>
                  <a:pt x="93" y="108"/>
                  <a:pt x="94" y="108"/>
                  <a:pt x="96" y="108"/>
                </a:cubicBezTo>
                <a:cubicBezTo>
                  <a:pt x="98" y="108"/>
                  <a:pt x="100" y="108"/>
                  <a:pt x="101" y="106"/>
                </a:cubicBezTo>
                <a:cubicBezTo>
                  <a:pt x="106" y="101"/>
                  <a:pt x="106" y="101"/>
                  <a:pt x="106" y="101"/>
                </a:cubicBezTo>
                <a:cubicBezTo>
                  <a:pt x="109" y="99"/>
                  <a:pt x="109" y="94"/>
                  <a:pt x="106" y="91"/>
                </a:cubicBezTo>
                <a:cubicBezTo>
                  <a:pt x="104" y="86"/>
                  <a:pt x="104" y="86"/>
                  <a:pt x="104" y="86"/>
                </a:cubicBezTo>
                <a:cubicBezTo>
                  <a:pt x="105" y="83"/>
                  <a:pt x="107" y="80"/>
                  <a:pt x="108" y="76"/>
                </a:cubicBezTo>
                <a:cubicBezTo>
                  <a:pt x="113" y="75"/>
                  <a:pt x="113" y="75"/>
                  <a:pt x="113" y="75"/>
                </a:cubicBezTo>
                <a:cubicBezTo>
                  <a:pt x="117" y="75"/>
                  <a:pt x="120" y="71"/>
                  <a:pt x="120" y="68"/>
                </a:cubicBezTo>
                <a:cubicBezTo>
                  <a:pt x="120" y="61"/>
                  <a:pt x="120" y="61"/>
                  <a:pt x="120" y="61"/>
                </a:cubicBezTo>
                <a:close/>
                <a:moveTo>
                  <a:pt x="64" y="84"/>
                </a:moveTo>
                <a:cubicBezTo>
                  <a:pt x="53" y="84"/>
                  <a:pt x="44" y="75"/>
                  <a:pt x="44" y="64"/>
                </a:cubicBezTo>
                <a:cubicBezTo>
                  <a:pt x="44" y="53"/>
                  <a:pt x="53" y="44"/>
                  <a:pt x="64" y="44"/>
                </a:cubicBezTo>
                <a:cubicBezTo>
                  <a:pt x="75" y="44"/>
                  <a:pt x="84" y="53"/>
                  <a:pt x="84" y="64"/>
                </a:cubicBezTo>
                <a:cubicBezTo>
                  <a:pt x="84" y="75"/>
                  <a:pt x="75" y="84"/>
                  <a:pt x="64" y="84"/>
                </a:cubicBezTo>
                <a:close/>
                <a:moveTo>
                  <a:pt x="64" y="52"/>
                </a:moveTo>
                <a:cubicBezTo>
                  <a:pt x="57" y="52"/>
                  <a:pt x="52" y="57"/>
                  <a:pt x="52" y="64"/>
                </a:cubicBezTo>
                <a:cubicBezTo>
                  <a:pt x="52" y="71"/>
                  <a:pt x="57" y="76"/>
                  <a:pt x="64" y="76"/>
                </a:cubicBezTo>
                <a:cubicBezTo>
                  <a:pt x="71" y="76"/>
                  <a:pt x="76" y="71"/>
                  <a:pt x="76" y="64"/>
                </a:cubicBezTo>
                <a:cubicBezTo>
                  <a:pt x="76" y="57"/>
                  <a:pt x="71" y="52"/>
                  <a:pt x="64"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TextBox 21"/>
          <p:cNvSpPr txBox="1"/>
          <p:nvPr/>
        </p:nvSpPr>
        <p:spPr>
          <a:xfrm>
            <a:off x="20154967" y="6858000"/>
            <a:ext cx="2603085" cy="553998"/>
          </a:xfrm>
          <a:prstGeom prst="rect">
            <a:avLst/>
          </a:prstGeom>
          <a:noFill/>
        </p:spPr>
        <p:txBody>
          <a:bodyPr wrap="none" rtlCol="0">
            <a:spAutoFit/>
          </a:bodyPr>
          <a:lstStyle/>
          <a:p>
            <a:pPr algn="ctr"/>
            <a:r>
              <a:rPr lang="id-ID" sz="3000" b="1"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Service Four</a:t>
            </a:r>
          </a:p>
        </p:txBody>
      </p:sp>
      <p:sp>
        <p:nvSpPr>
          <p:cNvPr id="23" name="Rectangle 22"/>
          <p:cNvSpPr/>
          <p:nvPr/>
        </p:nvSpPr>
        <p:spPr>
          <a:xfrm>
            <a:off x="19503066" y="8241558"/>
            <a:ext cx="3906885" cy="2169825"/>
          </a:xfrm>
          <a:prstGeom prst="rect">
            <a:avLst/>
          </a:prstGeom>
        </p:spPr>
        <p:txBody>
          <a:bodyPr wrap="square">
            <a:spAutoFit/>
          </a:bodyPr>
          <a:lstStyle/>
          <a:p>
            <a:pPr algn="ctr">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solidFill>
                  <a:schemeClr val="bg1"/>
                </a:solidFill>
              </a:rPr>
              <a:pPr/>
              <a:t>25</a:t>
            </a:fld>
            <a:endParaRPr lang="id-ID">
              <a:solidFill>
                <a:schemeClr val="bg1"/>
              </a:solidFill>
            </a:endParaRPr>
          </a:p>
        </p:txBody>
      </p:sp>
    </p:spTree>
    <p:extLst>
      <p:ext uri="{BB962C8B-B14F-4D97-AF65-F5344CB8AC3E}">
        <p14:creationId xmlns:p14="http://schemas.microsoft.com/office/powerpoint/2010/main" val="19832284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0" y="-223"/>
            <a:ext cx="10865513" cy="9090248"/>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TextBox 6"/>
          <p:cNvSpPr txBox="1"/>
          <p:nvPr/>
        </p:nvSpPr>
        <p:spPr>
          <a:xfrm>
            <a:off x="2038872" y="10226114"/>
            <a:ext cx="10009112" cy="1600438"/>
          </a:xfrm>
          <a:prstGeom prst="rect">
            <a:avLst/>
          </a:prstGeom>
          <a:noFill/>
        </p:spPr>
        <p:txBody>
          <a:bodyPr wrap="square" rtlCol="0">
            <a:spAutoFit/>
          </a:bodyPr>
          <a:lstStyle/>
          <a:p>
            <a:r>
              <a:rPr lang="id-ID" sz="4900" b="1" dirty="0">
                <a:latin typeface="Montserrat" panose="00000500000000000000" pitchFamily="50" charset="0"/>
              </a:rPr>
              <a:t>We Create Amazing Slides</a:t>
            </a:r>
          </a:p>
          <a:p>
            <a:r>
              <a:rPr lang="id-ID" sz="4900" b="1" dirty="0">
                <a:latin typeface="Montserrat" panose="00000500000000000000" pitchFamily="50" charset="0"/>
              </a:rPr>
              <a:t>Just for You.</a:t>
            </a:r>
          </a:p>
        </p:txBody>
      </p:sp>
      <p:sp>
        <p:nvSpPr>
          <p:cNvPr id="8" name="Rectangle 7"/>
          <p:cNvSpPr/>
          <p:nvPr/>
        </p:nvSpPr>
        <p:spPr>
          <a:xfrm>
            <a:off x="13488144" y="9894366"/>
            <a:ext cx="9217024"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7" name="Rectangle 26"/>
          <p:cNvSpPr>
            <a:spLocks noChangeArrowheads="1"/>
          </p:cNvSpPr>
          <p:nvPr/>
        </p:nvSpPr>
        <p:spPr bwMode="auto">
          <a:xfrm>
            <a:off x="211087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TextBox 27"/>
          <p:cNvSpPr txBox="1"/>
          <p:nvPr/>
        </p:nvSpPr>
        <p:spPr>
          <a:xfrm>
            <a:off x="1894856"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Meet</a:t>
            </a:r>
          </a:p>
          <a:p>
            <a:pPr>
              <a:lnSpc>
                <a:spcPct val="80000"/>
              </a:lnSpc>
            </a:pPr>
            <a:r>
              <a:rPr lang="id-ID" sz="13000" b="1" spc="-150" dirty="0">
                <a:solidFill>
                  <a:schemeClr val="bg1"/>
                </a:solidFill>
                <a:latin typeface="Montserrat" panose="00000500000000000000" pitchFamily="50" charset="0"/>
              </a:rPr>
              <a:t>Our</a:t>
            </a:r>
          </a:p>
          <a:p>
            <a:pPr>
              <a:lnSpc>
                <a:spcPct val="80000"/>
              </a:lnSpc>
            </a:pPr>
            <a:r>
              <a:rPr lang="id-ID" sz="13000" b="1" spc="-150" dirty="0">
                <a:solidFill>
                  <a:schemeClr val="bg1"/>
                </a:solidFill>
                <a:latin typeface="Montserrat" panose="00000500000000000000" pitchFamily="50" charset="0"/>
              </a:rPr>
              <a:t>Team</a:t>
            </a:r>
          </a:p>
        </p:txBody>
      </p:sp>
      <p:sp>
        <p:nvSpPr>
          <p:cNvPr id="5" name="Footer Placeholder 4"/>
          <p:cNvSpPr>
            <a:spLocks noGrp="1"/>
          </p:cNvSpPr>
          <p:nvPr>
            <p:ph type="ftr" sz="quarter" idx="13"/>
          </p:nvPr>
        </p:nvSpPr>
        <p:spPr/>
        <p:txBody>
          <a:bodyPr/>
          <a:lstStyle/>
          <a:p>
            <a:r>
              <a:rPr lang="en-US"/>
              <a:t>BOYLE</a:t>
            </a:r>
            <a:endParaRPr lang="id-ID"/>
          </a:p>
        </p:txBody>
      </p:sp>
      <p:sp>
        <p:nvSpPr>
          <p:cNvPr id="9" name="Slide Number Placeholder 8"/>
          <p:cNvSpPr>
            <a:spLocks noGrp="1"/>
          </p:cNvSpPr>
          <p:nvPr>
            <p:ph type="sldNum" sz="quarter" idx="14"/>
          </p:nvPr>
        </p:nvSpPr>
        <p:spPr/>
        <p:txBody>
          <a:bodyPr/>
          <a:lstStyle/>
          <a:p>
            <a:fld id="{A0012661-A7C6-484E-80FE-CF2630C25222}" type="slidenum">
              <a:rPr lang="id-ID" smtClean="0"/>
              <a:pPr/>
              <a:t>26</a:t>
            </a:fld>
            <a:endParaRPr lang="id-ID"/>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9418042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lang="en-US" sz="30000" dirty="0">
                <a:solidFill>
                  <a:srgbClr val="F2F1F2"/>
                </a:solidFill>
                <a:latin typeface="Bebas Neue Bold"/>
                <a:ea typeface="Bebas Neue Bold"/>
                <a:cs typeface="Bebas Neue Bold"/>
              </a:rPr>
              <a:t>83</a:t>
            </a:r>
            <a:endParaRPr sz="30000" dirty="0">
              <a:solidFill>
                <a:srgbClr val="F2F1F2"/>
              </a:solidFill>
              <a:latin typeface="Bebas Neue Bold"/>
              <a:ea typeface="Bebas Neue Bold"/>
              <a:cs typeface="Bebas Neue Bold"/>
            </a:endParaRPr>
          </a:p>
        </p:txBody>
      </p:sp>
      <p:sp>
        <p:nvSpPr>
          <p:cNvPr id="691" name="Shape 691"/>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graphicFrame>
        <p:nvGraphicFramePr>
          <p:cNvPr id="692" name="Chart 692"/>
          <p:cNvGraphicFramePr/>
          <p:nvPr>
            <p:extLst>
              <p:ext uri="{D42A27DB-BD31-4B8C-83A1-F6EECF244321}">
                <p14:modId xmlns:p14="http://schemas.microsoft.com/office/powerpoint/2010/main" val="410916311"/>
              </p:ext>
            </p:extLst>
          </p:nvPr>
        </p:nvGraphicFramePr>
        <p:xfrm>
          <a:off x="13423458" y="2765669"/>
          <a:ext cx="8955521" cy="9058240"/>
        </p:xfrm>
        <a:graphic>
          <a:graphicData uri="http://schemas.openxmlformats.org/drawingml/2006/chart">
            <c:chart xmlns:c="http://schemas.openxmlformats.org/drawingml/2006/chart" xmlns:r="http://schemas.openxmlformats.org/officeDocument/2006/relationships" r:id="rId2"/>
          </a:graphicData>
        </a:graphic>
      </p:graphicFrame>
      <p:sp>
        <p:nvSpPr>
          <p:cNvPr id="693" name="Shape 693"/>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694" name="Shape 694"/>
          <p:cNvSpPr/>
          <p:nvPr/>
        </p:nvSpPr>
        <p:spPr>
          <a:xfrm>
            <a:off x="2146420" y="7592990"/>
            <a:ext cx="496278" cy="496277"/>
          </a:xfrm>
          <a:prstGeom prst="rect">
            <a:avLst/>
          </a:prstGeom>
          <a:solidFill>
            <a:srgbClr val="443F45"/>
          </a:solidFill>
          <a:ln w="12700">
            <a:miter lim="400000"/>
          </a:ln>
        </p:spPr>
        <p:txBody>
          <a:bodyPr lIns="45719" rIns="45719"/>
          <a:lstStyle/>
          <a:p>
            <a:endParaRPr/>
          </a:p>
        </p:txBody>
      </p:sp>
      <p:sp>
        <p:nvSpPr>
          <p:cNvPr id="695" name="Shape 695"/>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696" name="Shape 696"/>
          <p:cNvSpPr/>
          <p:nvPr/>
        </p:nvSpPr>
        <p:spPr>
          <a:xfrm>
            <a:off x="2146420" y="9384666"/>
            <a:ext cx="496278" cy="496278"/>
          </a:xfrm>
          <a:prstGeom prst="rect">
            <a:avLst/>
          </a:prstGeom>
          <a:solidFill>
            <a:schemeClr val="tx1">
              <a:lumMod val="10000"/>
              <a:lumOff val="90000"/>
            </a:schemeClr>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27</a:t>
            </a:fld>
            <a:endParaRPr lang="id-ID"/>
          </a:p>
        </p:txBody>
      </p:sp>
    </p:spTree>
    <p:extLst>
      <p:ext uri="{BB962C8B-B14F-4D97-AF65-F5344CB8AC3E}">
        <p14:creationId xmlns:p14="http://schemas.microsoft.com/office/powerpoint/2010/main" val="3299555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8" name="Chart 698"/>
          <p:cNvGraphicFramePr/>
          <p:nvPr>
            <p:extLst>
              <p:ext uri="{D42A27DB-BD31-4B8C-83A1-F6EECF244321}">
                <p14:modId xmlns:p14="http://schemas.microsoft.com/office/powerpoint/2010/main" val="312620576"/>
              </p:ext>
            </p:extLst>
          </p:nvPr>
        </p:nvGraphicFramePr>
        <p:xfrm>
          <a:off x="2023481" y="3272938"/>
          <a:ext cx="19659813" cy="9330541"/>
        </p:xfrm>
        <a:graphic>
          <a:graphicData uri="http://schemas.openxmlformats.org/drawingml/2006/chart">
            <c:chart xmlns:c="http://schemas.openxmlformats.org/drawingml/2006/chart" xmlns:r="http://schemas.openxmlformats.org/officeDocument/2006/relationships" r:id="rId2"/>
          </a:graphicData>
        </a:graphic>
      </p:graphicFrame>
      <p:sp>
        <p:nvSpPr>
          <p:cNvPr id="699" name="Shape 699"/>
          <p:cNvSpPr/>
          <p:nvPr/>
        </p:nvSpPr>
        <p:spPr>
          <a:xfrm>
            <a:off x="8050849" y="1059174"/>
            <a:ext cx="828230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DATA DRIVEN</a:t>
            </a:r>
          </a:p>
        </p:txBody>
      </p:sp>
      <p:sp>
        <p:nvSpPr>
          <p:cNvPr id="700" name="Shape 700"/>
          <p:cNvSpPr/>
          <p:nvPr/>
        </p:nvSpPr>
        <p:spPr>
          <a:xfrm>
            <a:off x="10541433" y="1801504"/>
            <a:ext cx="337769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4000" spc="300">
                <a:solidFill>
                  <a:srgbClr val="535353"/>
                </a:solidFill>
                <a:latin typeface="Montserrat Semi Bold"/>
                <a:ea typeface="Montserrat Semi Bold"/>
                <a:cs typeface="Montserrat Semi Bold"/>
                <a:sym typeface="Montserrat Semi Bold"/>
              </a:defRPr>
            </a:lvl1pPr>
          </a:lstStyle>
          <a:p>
            <a:r>
              <a:t>ANALYTICS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28</a:t>
            </a:fld>
            <a:endParaRPr lang="id-ID"/>
          </a:p>
        </p:txBody>
      </p:sp>
    </p:spTree>
    <p:extLst>
      <p:ext uri="{BB962C8B-B14F-4D97-AF65-F5344CB8AC3E}">
        <p14:creationId xmlns:p14="http://schemas.microsoft.com/office/powerpoint/2010/main" val="225872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Shape 702"/>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03" name="Shape 703"/>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04" name="Chart 704"/>
          <p:cNvGraphicFramePr/>
          <p:nvPr>
            <p:extLst>
              <p:ext uri="{D42A27DB-BD31-4B8C-83A1-F6EECF244321}">
                <p14:modId xmlns:p14="http://schemas.microsoft.com/office/powerpoint/2010/main" val="4110441188"/>
              </p:ext>
            </p:extLst>
          </p:nvPr>
        </p:nvGraphicFramePr>
        <p:xfrm>
          <a:off x="11571211" y="4008315"/>
          <a:ext cx="10878106" cy="7674917"/>
        </p:xfrm>
        <a:graphic>
          <a:graphicData uri="http://schemas.openxmlformats.org/drawingml/2006/chart">
            <c:chart xmlns:c="http://schemas.openxmlformats.org/drawingml/2006/chart" xmlns:r="http://schemas.openxmlformats.org/officeDocument/2006/relationships" r:id="rId2"/>
          </a:graphicData>
        </a:graphic>
      </p:graphicFrame>
      <p:sp>
        <p:nvSpPr>
          <p:cNvPr id="705" name="Shape 705"/>
          <p:cNvSpPr/>
          <p:nvPr/>
        </p:nvSpPr>
        <p:spPr>
          <a:xfrm>
            <a:off x="3346670" y="7011383"/>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06" name="Shape 706"/>
          <p:cNvSpPr/>
          <p:nvPr/>
        </p:nvSpPr>
        <p:spPr>
          <a:xfrm>
            <a:off x="2287097" y="7105167"/>
            <a:ext cx="496278" cy="496278"/>
          </a:xfrm>
          <a:prstGeom prst="rect">
            <a:avLst/>
          </a:prstGeom>
          <a:solidFill>
            <a:srgbClr val="443F45"/>
          </a:solidFill>
          <a:ln w="12700">
            <a:miter lim="400000"/>
          </a:ln>
        </p:spPr>
        <p:txBody>
          <a:bodyPr lIns="45719" rIns="45719"/>
          <a:lstStyle/>
          <a:p>
            <a:endParaRPr/>
          </a:p>
        </p:txBody>
      </p:sp>
      <p:sp>
        <p:nvSpPr>
          <p:cNvPr id="707" name="Shape 707"/>
          <p:cNvSpPr/>
          <p:nvPr/>
        </p:nvSpPr>
        <p:spPr>
          <a:xfrm>
            <a:off x="3346670" y="9373187"/>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B</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08" name="Shape 708"/>
          <p:cNvSpPr/>
          <p:nvPr/>
        </p:nvSpPr>
        <p:spPr>
          <a:xfrm>
            <a:off x="2287097" y="9466971"/>
            <a:ext cx="496278" cy="496278"/>
          </a:xfrm>
          <a:prstGeom prst="rect">
            <a:avLst/>
          </a:prstGeom>
          <a:solidFill>
            <a:schemeClr val="tx1">
              <a:lumMod val="10000"/>
              <a:lumOff val="90000"/>
            </a:schemeClr>
          </a:solidFill>
          <a:ln w="12700">
            <a:miter lim="400000"/>
          </a:ln>
        </p:spPr>
        <p:txBody>
          <a:bodyPr lIns="45719" rIns="45719"/>
          <a:lstStyle/>
          <a:p>
            <a:endParaRPr/>
          </a:p>
        </p:txBody>
      </p:sp>
      <p:sp>
        <p:nvSpPr>
          <p:cNvPr id="709" name="Shape 709"/>
          <p:cNvSpPr/>
          <p:nvPr/>
        </p:nvSpPr>
        <p:spPr>
          <a:xfrm>
            <a:off x="1934683" y="4260445"/>
            <a:ext cx="8707438"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29</a:t>
            </a:fld>
            <a:endParaRPr lang="id-ID"/>
          </a:p>
        </p:txBody>
      </p:sp>
    </p:spTree>
    <p:extLst>
      <p:ext uri="{BB962C8B-B14F-4D97-AF65-F5344CB8AC3E}">
        <p14:creationId xmlns:p14="http://schemas.microsoft.com/office/powerpoint/2010/main" val="250608777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hape 46"/>
          <p:cNvSpPr/>
          <p:nvPr/>
        </p:nvSpPr>
        <p:spPr>
          <a:xfrm>
            <a:off x="13979320" y="2475624"/>
            <a:ext cx="7494998" cy="429348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It's All</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About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Business</a:t>
            </a:r>
          </a:p>
        </p:txBody>
      </p:sp>
      <p:sp>
        <p:nvSpPr>
          <p:cNvPr id="47" name="Shape 47"/>
          <p:cNvSpPr/>
          <p:nvPr/>
        </p:nvSpPr>
        <p:spPr>
          <a:xfrm>
            <a:off x="14118104" y="9637479"/>
            <a:ext cx="7796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48" name="Shape 48"/>
          <p:cNvSpPr/>
          <p:nvPr/>
        </p:nvSpPr>
        <p:spPr>
          <a:xfrm>
            <a:off x="14118104"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49" name="Shape 49"/>
          <p:cNvSpPr/>
          <p:nvPr/>
        </p:nvSpPr>
        <p:spPr>
          <a:xfrm>
            <a:off x="14118104"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3</a:t>
            </a:fld>
            <a:endParaRPr lang="id-ID"/>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7503764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 name="Shape 711"/>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12" name="Shape 712"/>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13" name="Chart 713"/>
          <p:cNvGraphicFramePr/>
          <p:nvPr>
            <p:extLst>
              <p:ext uri="{D42A27DB-BD31-4B8C-83A1-F6EECF244321}">
                <p14:modId xmlns:p14="http://schemas.microsoft.com/office/powerpoint/2010/main" val="1611731281"/>
              </p:ext>
            </p:extLst>
          </p:nvPr>
        </p:nvGraphicFramePr>
        <p:xfrm>
          <a:off x="1379135" y="4008315"/>
          <a:ext cx="10878106" cy="7674917"/>
        </p:xfrm>
        <a:graphic>
          <a:graphicData uri="http://schemas.openxmlformats.org/drawingml/2006/chart">
            <c:chart xmlns:c="http://schemas.openxmlformats.org/drawingml/2006/chart" xmlns:r="http://schemas.openxmlformats.org/officeDocument/2006/relationships" r:id="rId2"/>
          </a:graphicData>
        </a:graphic>
      </p:graphicFrame>
      <p:sp>
        <p:nvSpPr>
          <p:cNvPr id="714" name="Shape 714"/>
          <p:cNvSpPr/>
          <p:nvPr/>
        </p:nvSpPr>
        <p:spPr>
          <a:xfrm>
            <a:off x="14359647" y="4979145"/>
            <a:ext cx="6906557" cy="2339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WITH MORE THAN 5000 BUYERS IT CAN’T BE WRONG.</a:t>
            </a:r>
          </a:p>
        </p:txBody>
      </p:sp>
      <p:sp>
        <p:nvSpPr>
          <p:cNvPr id="715" name="Shape 715"/>
          <p:cNvSpPr/>
          <p:nvPr/>
        </p:nvSpPr>
        <p:spPr>
          <a:xfrm>
            <a:off x="14478710" y="8766529"/>
            <a:ext cx="7954306"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3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a:t>
            </a:r>
          </a:p>
        </p:txBody>
      </p:sp>
      <p:sp>
        <p:nvSpPr>
          <p:cNvPr id="716" name="Shape 716"/>
          <p:cNvSpPr/>
          <p:nvPr/>
        </p:nvSpPr>
        <p:spPr>
          <a:xfrm>
            <a:off x="14497685" y="7934557"/>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30</a:t>
            </a:fld>
            <a:endParaRPr lang="id-ID"/>
          </a:p>
        </p:txBody>
      </p:sp>
    </p:spTree>
    <p:extLst>
      <p:ext uri="{BB962C8B-B14F-4D97-AF65-F5344CB8AC3E}">
        <p14:creationId xmlns:p14="http://schemas.microsoft.com/office/powerpoint/2010/main" val="29476299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Shape 719"/>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graphicFrame>
        <p:nvGraphicFramePr>
          <p:cNvPr id="720" name="Chart 720"/>
          <p:cNvGraphicFramePr/>
          <p:nvPr>
            <p:extLst>
              <p:ext uri="{D42A27DB-BD31-4B8C-83A1-F6EECF244321}">
                <p14:modId xmlns:p14="http://schemas.microsoft.com/office/powerpoint/2010/main" val="386065894"/>
              </p:ext>
            </p:extLst>
          </p:nvPr>
        </p:nvGraphicFramePr>
        <p:xfrm>
          <a:off x="13456718" y="2597150"/>
          <a:ext cx="8996256" cy="9380705"/>
        </p:xfrm>
        <a:graphic>
          <a:graphicData uri="http://schemas.openxmlformats.org/drawingml/2006/chart">
            <c:chart xmlns:c="http://schemas.openxmlformats.org/drawingml/2006/chart" xmlns:r="http://schemas.openxmlformats.org/officeDocument/2006/relationships" r:id="rId2"/>
          </a:graphicData>
        </a:graphic>
      </p:graphicFrame>
      <p:sp>
        <p:nvSpPr>
          <p:cNvPr id="721" name="Shape 721"/>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722" name="Shape 722"/>
          <p:cNvSpPr/>
          <p:nvPr/>
        </p:nvSpPr>
        <p:spPr>
          <a:xfrm>
            <a:off x="2146420" y="7592990"/>
            <a:ext cx="496278" cy="496277"/>
          </a:xfrm>
          <a:prstGeom prst="rect">
            <a:avLst/>
          </a:prstGeom>
          <a:solidFill>
            <a:srgbClr val="443F45"/>
          </a:solidFill>
          <a:ln w="12700">
            <a:miter lim="400000"/>
          </a:ln>
        </p:spPr>
        <p:txBody>
          <a:bodyPr lIns="45719" rIns="45719"/>
          <a:lstStyle/>
          <a:p>
            <a:endParaRPr/>
          </a:p>
        </p:txBody>
      </p:sp>
      <p:sp>
        <p:nvSpPr>
          <p:cNvPr id="723" name="Shape 723"/>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724" name="Shape 724"/>
          <p:cNvSpPr/>
          <p:nvPr/>
        </p:nvSpPr>
        <p:spPr>
          <a:xfrm>
            <a:off x="2146420" y="9384666"/>
            <a:ext cx="496278" cy="496278"/>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31</a:t>
            </a:fld>
            <a:endParaRPr lang="id-ID"/>
          </a:p>
        </p:txBody>
      </p:sp>
    </p:spTree>
    <p:extLst>
      <p:ext uri="{BB962C8B-B14F-4D97-AF65-F5344CB8AC3E}">
        <p14:creationId xmlns:p14="http://schemas.microsoft.com/office/powerpoint/2010/main" val="16797751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 name="Shape 726"/>
          <p:cNvSpPr/>
          <p:nvPr/>
        </p:nvSpPr>
        <p:spPr>
          <a:xfrm>
            <a:off x="8050849" y="1059174"/>
            <a:ext cx="828230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DATA DRIVEN</a:t>
            </a:r>
          </a:p>
        </p:txBody>
      </p:sp>
      <p:sp>
        <p:nvSpPr>
          <p:cNvPr id="727" name="Shape 727"/>
          <p:cNvSpPr/>
          <p:nvPr/>
        </p:nvSpPr>
        <p:spPr>
          <a:xfrm>
            <a:off x="10541433" y="1801504"/>
            <a:ext cx="337769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4000" spc="300">
                <a:solidFill>
                  <a:srgbClr val="535353"/>
                </a:solidFill>
                <a:latin typeface="Montserrat Semi Bold"/>
                <a:ea typeface="Montserrat Semi Bold"/>
                <a:cs typeface="Montserrat Semi Bold"/>
                <a:sym typeface="Montserrat Semi Bold"/>
              </a:defRPr>
            </a:lvl1pPr>
          </a:lstStyle>
          <a:p>
            <a:r>
              <a:t>ANALYTICS</a:t>
            </a:r>
          </a:p>
        </p:txBody>
      </p:sp>
      <p:graphicFrame>
        <p:nvGraphicFramePr>
          <p:cNvPr id="728" name="Chart 728"/>
          <p:cNvGraphicFramePr/>
          <p:nvPr>
            <p:extLst>
              <p:ext uri="{D42A27DB-BD31-4B8C-83A1-F6EECF244321}">
                <p14:modId xmlns:p14="http://schemas.microsoft.com/office/powerpoint/2010/main" val="3018264127"/>
              </p:ext>
            </p:extLst>
          </p:nvPr>
        </p:nvGraphicFramePr>
        <p:xfrm>
          <a:off x="2074343" y="3254996"/>
          <a:ext cx="20423094" cy="9241247"/>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32</a:t>
            </a:fld>
            <a:endParaRPr lang="id-ID"/>
          </a:p>
        </p:txBody>
      </p:sp>
    </p:spTree>
    <p:extLst>
      <p:ext uri="{BB962C8B-B14F-4D97-AF65-F5344CB8AC3E}">
        <p14:creationId xmlns:p14="http://schemas.microsoft.com/office/powerpoint/2010/main" val="40345887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Shape 730"/>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31" name="Shape 731"/>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732" name="Shape 732"/>
          <p:cNvSpPr/>
          <p:nvPr/>
        </p:nvSpPr>
        <p:spPr>
          <a:xfrm>
            <a:off x="3346670" y="7011383"/>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33" name="Shape 733"/>
          <p:cNvSpPr/>
          <p:nvPr/>
        </p:nvSpPr>
        <p:spPr>
          <a:xfrm>
            <a:off x="2287097" y="7105167"/>
            <a:ext cx="496278" cy="496278"/>
          </a:xfrm>
          <a:prstGeom prst="rect">
            <a:avLst/>
          </a:prstGeom>
          <a:solidFill>
            <a:srgbClr val="443F45"/>
          </a:solidFill>
          <a:ln w="12700">
            <a:miter lim="400000"/>
          </a:ln>
        </p:spPr>
        <p:txBody>
          <a:bodyPr lIns="45719" rIns="45719"/>
          <a:lstStyle/>
          <a:p>
            <a:endParaRPr/>
          </a:p>
        </p:txBody>
      </p:sp>
      <p:sp>
        <p:nvSpPr>
          <p:cNvPr id="734" name="Shape 734"/>
          <p:cNvSpPr/>
          <p:nvPr/>
        </p:nvSpPr>
        <p:spPr>
          <a:xfrm>
            <a:off x="3346670" y="9373187"/>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B</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35" name="Shape 735"/>
          <p:cNvSpPr/>
          <p:nvPr/>
        </p:nvSpPr>
        <p:spPr>
          <a:xfrm>
            <a:off x="2287097" y="9466971"/>
            <a:ext cx="496278" cy="496278"/>
          </a:xfrm>
          <a:prstGeom prst="rect">
            <a:avLst/>
          </a:prstGeom>
          <a:solidFill>
            <a:schemeClr val="accent4"/>
          </a:solidFill>
          <a:ln w="12700">
            <a:miter lim="400000"/>
          </a:ln>
        </p:spPr>
        <p:txBody>
          <a:bodyPr lIns="45719" rIns="45719"/>
          <a:lstStyle/>
          <a:p>
            <a:endParaRPr/>
          </a:p>
        </p:txBody>
      </p:sp>
      <p:sp>
        <p:nvSpPr>
          <p:cNvPr id="736" name="Shape 736"/>
          <p:cNvSpPr/>
          <p:nvPr/>
        </p:nvSpPr>
        <p:spPr>
          <a:xfrm>
            <a:off x="1934683" y="4260445"/>
            <a:ext cx="8707438"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737" name="Chart 737"/>
          <p:cNvGraphicFramePr/>
          <p:nvPr>
            <p:extLst>
              <p:ext uri="{D42A27DB-BD31-4B8C-83A1-F6EECF244321}">
                <p14:modId xmlns:p14="http://schemas.microsoft.com/office/powerpoint/2010/main" val="3782538892"/>
              </p:ext>
            </p:extLst>
          </p:nvPr>
        </p:nvGraphicFramePr>
        <p:xfrm>
          <a:off x="11623155" y="4049712"/>
          <a:ext cx="11031932" cy="7574828"/>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33</a:t>
            </a:fld>
            <a:endParaRPr lang="id-ID"/>
          </a:p>
        </p:txBody>
      </p:sp>
    </p:spTree>
    <p:extLst>
      <p:ext uri="{BB962C8B-B14F-4D97-AF65-F5344CB8AC3E}">
        <p14:creationId xmlns:p14="http://schemas.microsoft.com/office/powerpoint/2010/main" val="33571438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40" name="Shape 740"/>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41" name="Chart 741"/>
          <p:cNvGraphicFramePr/>
          <p:nvPr>
            <p:extLst>
              <p:ext uri="{D42A27DB-BD31-4B8C-83A1-F6EECF244321}">
                <p14:modId xmlns:p14="http://schemas.microsoft.com/office/powerpoint/2010/main" val="1173020104"/>
              </p:ext>
            </p:extLst>
          </p:nvPr>
        </p:nvGraphicFramePr>
        <p:xfrm>
          <a:off x="1302222" y="4049712"/>
          <a:ext cx="11031933" cy="7574828"/>
        </p:xfrm>
        <a:graphic>
          <a:graphicData uri="http://schemas.openxmlformats.org/drawingml/2006/chart">
            <c:chart xmlns:c="http://schemas.openxmlformats.org/drawingml/2006/chart" xmlns:r="http://schemas.openxmlformats.org/officeDocument/2006/relationships" r:id="rId2"/>
          </a:graphicData>
        </a:graphic>
      </p:graphicFrame>
      <p:sp>
        <p:nvSpPr>
          <p:cNvPr id="742" name="Shape 742"/>
          <p:cNvSpPr/>
          <p:nvPr/>
        </p:nvSpPr>
        <p:spPr>
          <a:xfrm>
            <a:off x="14359647" y="4979145"/>
            <a:ext cx="6906557" cy="2339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WITH MORE THAN 5000 BUYERS IT CAN’T BE WRONG.</a:t>
            </a:r>
          </a:p>
        </p:txBody>
      </p:sp>
      <p:sp>
        <p:nvSpPr>
          <p:cNvPr id="743" name="Shape 743"/>
          <p:cNvSpPr/>
          <p:nvPr/>
        </p:nvSpPr>
        <p:spPr>
          <a:xfrm>
            <a:off x="14478710" y="8766529"/>
            <a:ext cx="7954306"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3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a:t>
            </a:r>
          </a:p>
        </p:txBody>
      </p:sp>
      <p:sp>
        <p:nvSpPr>
          <p:cNvPr id="744" name="Shape 744"/>
          <p:cNvSpPr/>
          <p:nvPr/>
        </p:nvSpPr>
        <p:spPr>
          <a:xfrm>
            <a:off x="14497685" y="7934557"/>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34</a:t>
            </a:fld>
            <a:endParaRPr lang="id-ID"/>
          </a:p>
        </p:txBody>
      </p:sp>
    </p:spTree>
    <p:extLst>
      <p:ext uri="{BB962C8B-B14F-4D97-AF65-F5344CB8AC3E}">
        <p14:creationId xmlns:p14="http://schemas.microsoft.com/office/powerpoint/2010/main" val="13576147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bwMode="auto">
          <a:xfrm>
            <a:off x="2103606" y="2983253"/>
            <a:ext cx="10102728" cy="8541216"/>
            <a:chOff x="564" y="-3"/>
            <a:chExt cx="4626" cy="4323"/>
          </a:xfrm>
          <a:solidFill>
            <a:schemeClr val="tx1">
              <a:lumMod val="10000"/>
              <a:lumOff val="90000"/>
            </a:schemeClr>
          </a:solidFill>
        </p:grpSpPr>
        <p:sp>
          <p:nvSpPr>
            <p:cNvPr id="4" name="Freeform 5"/>
            <p:cNvSpPr>
              <a:spLocks/>
            </p:cNvSpPr>
            <p:nvPr/>
          </p:nvSpPr>
          <p:spPr bwMode="auto">
            <a:xfrm>
              <a:off x="3710" y="2398"/>
              <a:ext cx="1442" cy="1160"/>
            </a:xfrm>
            <a:custGeom>
              <a:avLst/>
              <a:gdLst>
                <a:gd name="T0" fmla="*/ 494 w 500"/>
                <a:gd name="T1" fmla="*/ 17 h 402"/>
                <a:gd name="T2" fmla="*/ 474 w 500"/>
                <a:gd name="T3" fmla="*/ 24 h 402"/>
                <a:gd name="T4" fmla="*/ 463 w 500"/>
                <a:gd name="T5" fmla="*/ 22 h 402"/>
                <a:gd name="T6" fmla="*/ 452 w 500"/>
                <a:gd name="T7" fmla="*/ 20 h 402"/>
                <a:gd name="T8" fmla="*/ 434 w 500"/>
                <a:gd name="T9" fmla="*/ 25 h 402"/>
                <a:gd name="T10" fmla="*/ 433 w 500"/>
                <a:gd name="T11" fmla="*/ 37 h 402"/>
                <a:gd name="T12" fmla="*/ 423 w 500"/>
                <a:gd name="T13" fmla="*/ 43 h 402"/>
                <a:gd name="T14" fmla="*/ 420 w 500"/>
                <a:gd name="T15" fmla="*/ 43 h 402"/>
                <a:gd name="T16" fmla="*/ 412 w 500"/>
                <a:gd name="T17" fmla="*/ 47 h 402"/>
                <a:gd name="T18" fmla="*/ 405 w 500"/>
                <a:gd name="T19" fmla="*/ 51 h 402"/>
                <a:gd name="T20" fmla="*/ 402 w 500"/>
                <a:gd name="T21" fmla="*/ 44 h 402"/>
                <a:gd name="T22" fmla="*/ 393 w 500"/>
                <a:gd name="T23" fmla="*/ 30 h 402"/>
                <a:gd name="T24" fmla="*/ 367 w 500"/>
                <a:gd name="T25" fmla="*/ 21 h 402"/>
                <a:gd name="T26" fmla="*/ 341 w 500"/>
                <a:gd name="T27" fmla="*/ 17 h 402"/>
                <a:gd name="T28" fmla="*/ 308 w 500"/>
                <a:gd name="T29" fmla="*/ 29 h 402"/>
                <a:gd name="T30" fmla="*/ 282 w 500"/>
                <a:gd name="T31" fmla="*/ 26 h 402"/>
                <a:gd name="T32" fmla="*/ 188 w 500"/>
                <a:gd name="T33" fmla="*/ 17 h 402"/>
                <a:gd name="T34" fmla="*/ 113 w 500"/>
                <a:gd name="T35" fmla="*/ 10 h 402"/>
                <a:gd name="T36" fmla="*/ 18 w 500"/>
                <a:gd name="T37" fmla="*/ 0 h 402"/>
                <a:gd name="T38" fmla="*/ 0 w 500"/>
                <a:gd name="T39" fmla="*/ 222 h 402"/>
                <a:gd name="T40" fmla="*/ 18 w 500"/>
                <a:gd name="T41" fmla="*/ 228 h 402"/>
                <a:gd name="T42" fmla="*/ 31 w 500"/>
                <a:gd name="T43" fmla="*/ 229 h 402"/>
                <a:gd name="T44" fmla="*/ 37 w 500"/>
                <a:gd name="T45" fmla="*/ 228 h 402"/>
                <a:gd name="T46" fmla="*/ 49 w 500"/>
                <a:gd name="T47" fmla="*/ 243 h 402"/>
                <a:gd name="T48" fmla="*/ 57 w 500"/>
                <a:gd name="T49" fmla="*/ 259 h 402"/>
                <a:gd name="T50" fmla="*/ 66 w 500"/>
                <a:gd name="T51" fmla="*/ 253 h 402"/>
                <a:gd name="T52" fmla="*/ 78 w 500"/>
                <a:gd name="T53" fmla="*/ 260 h 402"/>
                <a:gd name="T54" fmla="*/ 84 w 500"/>
                <a:gd name="T55" fmla="*/ 283 h 402"/>
                <a:gd name="T56" fmla="*/ 103 w 500"/>
                <a:gd name="T57" fmla="*/ 296 h 402"/>
                <a:gd name="T58" fmla="*/ 130 w 500"/>
                <a:gd name="T59" fmla="*/ 325 h 402"/>
                <a:gd name="T60" fmla="*/ 136 w 500"/>
                <a:gd name="T61" fmla="*/ 320 h 402"/>
                <a:gd name="T62" fmla="*/ 147 w 500"/>
                <a:gd name="T63" fmla="*/ 314 h 402"/>
                <a:gd name="T64" fmla="*/ 172 w 500"/>
                <a:gd name="T65" fmla="*/ 321 h 402"/>
                <a:gd name="T66" fmla="*/ 218 w 500"/>
                <a:gd name="T67" fmla="*/ 332 h 402"/>
                <a:gd name="T68" fmla="*/ 234 w 500"/>
                <a:gd name="T69" fmla="*/ 328 h 402"/>
                <a:gd name="T70" fmla="*/ 245 w 500"/>
                <a:gd name="T71" fmla="*/ 347 h 402"/>
                <a:gd name="T72" fmla="*/ 281 w 500"/>
                <a:gd name="T73" fmla="*/ 385 h 402"/>
                <a:gd name="T74" fmla="*/ 297 w 500"/>
                <a:gd name="T75" fmla="*/ 395 h 402"/>
                <a:gd name="T76" fmla="*/ 309 w 500"/>
                <a:gd name="T77" fmla="*/ 402 h 402"/>
                <a:gd name="T78" fmla="*/ 310 w 500"/>
                <a:gd name="T79" fmla="*/ 393 h 402"/>
                <a:gd name="T80" fmla="*/ 316 w 500"/>
                <a:gd name="T81" fmla="*/ 363 h 402"/>
                <a:gd name="T82" fmla="*/ 318 w 500"/>
                <a:gd name="T83" fmla="*/ 352 h 402"/>
                <a:gd name="T84" fmla="*/ 323 w 500"/>
                <a:gd name="T85" fmla="*/ 342 h 402"/>
                <a:gd name="T86" fmla="*/ 330 w 500"/>
                <a:gd name="T87" fmla="*/ 327 h 402"/>
                <a:gd name="T88" fmla="*/ 340 w 500"/>
                <a:gd name="T89" fmla="*/ 316 h 402"/>
                <a:gd name="T90" fmla="*/ 353 w 500"/>
                <a:gd name="T91" fmla="*/ 288 h 402"/>
                <a:gd name="T92" fmla="*/ 365 w 500"/>
                <a:gd name="T93" fmla="*/ 268 h 402"/>
                <a:gd name="T94" fmla="*/ 373 w 500"/>
                <a:gd name="T95" fmla="*/ 257 h 402"/>
                <a:gd name="T96" fmla="*/ 373 w 500"/>
                <a:gd name="T97" fmla="*/ 247 h 402"/>
                <a:gd name="T98" fmla="*/ 385 w 500"/>
                <a:gd name="T99" fmla="*/ 227 h 402"/>
                <a:gd name="T100" fmla="*/ 396 w 500"/>
                <a:gd name="T101" fmla="*/ 219 h 402"/>
                <a:gd name="T102" fmla="*/ 411 w 500"/>
                <a:gd name="T103" fmla="*/ 215 h 402"/>
                <a:gd name="T104" fmla="*/ 429 w 500"/>
                <a:gd name="T105" fmla="*/ 192 h 402"/>
                <a:gd name="T106" fmla="*/ 448 w 500"/>
                <a:gd name="T107" fmla="*/ 168 h 402"/>
                <a:gd name="T108" fmla="*/ 470 w 500"/>
                <a:gd name="T109" fmla="*/ 102 h 402"/>
                <a:gd name="T110" fmla="*/ 482 w 500"/>
                <a:gd name="T111" fmla="*/ 73 h 402"/>
                <a:gd name="T112" fmla="*/ 495 w 500"/>
                <a:gd name="T113" fmla="*/ 2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0" h="402">
                  <a:moveTo>
                    <a:pt x="495" y="21"/>
                  </a:moveTo>
                  <a:cubicBezTo>
                    <a:pt x="494" y="17"/>
                    <a:pt x="494" y="17"/>
                    <a:pt x="494" y="17"/>
                  </a:cubicBezTo>
                  <a:cubicBezTo>
                    <a:pt x="491" y="19"/>
                    <a:pt x="491" y="19"/>
                    <a:pt x="491" y="19"/>
                  </a:cubicBezTo>
                  <a:cubicBezTo>
                    <a:pt x="485" y="23"/>
                    <a:pt x="480" y="24"/>
                    <a:pt x="474" y="24"/>
                  </a:cubicBezTo>
                  <a:cubicBezTo>
                    <a:pt x="473" y="24"/>
                    <a:pt x="471" y="24"/>
                    <a:pt x="469" y="24"/>
                  </a:cubicBezTo>
                  <a:cubicBezTo>
                    <a:pt x="467" y="23"/>
                    <a:pt x="465" y="22"/>
                    <a:pt x="463" y="22"/>
                  </a:cubicBezTo>
                  <a:cubicBezTo>
                    <a:pt x="460" y="20"/>
                    <a:pt x="458" y="19"/>
                    <a:pt x="455" y="19"/>
                  </a:cubicBezTo>
                  <a:cubicBezTo>
                    <a:pt x="454" y="19"/>
                    <a:pt x="453" y="19"/>
                    <a:pt x="452" y="20"/>
                  </a:cubicBezTo>
                  <a:cubicBezTo>
                    <a:pt x="446" y="21"/>
                    <a:pt x="439" y="23"/>
                    <a:pt x="436" y="24"/>
                  </a:cubicBezTo>
                  <a:cubicBezTo>
                    <a:pt x="434" y="25"/>
                    <a:pt x="434" y="25"/>
                    <a:pt x="434" y="25"/>
                  </a:cubicBezTo>
                  <a:cubicBezTo>
                    <a:pt x="434" y="27"/>
                    <a:pt x="434" y="27"/>
                    <a:pt x="434" y="27"/>
                  </a:cubicBezTo>
                  <a:cubicBezTo>
                    <a:pt x="435" y="30"/>
                    <a:pt x="434" y="34"/>
                    <a:pt x="433" y="37"/>
                  </a:cubicBezTo>
                  <a:cubicBezTo>
                    <a:pt x="431" y="40"/>
                    <a:pt x="429" y="42"/>
                    <a:pt x="426" y="42"/>
                  </a:cubicBezTo>
                  <a:cubicBezTo>
                    <a:pt x="425" y="43"/>
                    <a:pt x="424" y="43"/>
                    <a:pt x="423" y="43"/>
                  </a:cubicBezTo>
                  <a:cubicBezTo>
                    <a:pt x="423" y="43"/>
                    <a:pt x="422" y="43"/>
                    <a:pt x="422" y="43"/>
                  </a:cubicBezTo>
                  <a:cubicBezTo>
                    <a:pt x="421" y="43"/>
                    <a:pt x="421" y="43"/>
                    <a:pt x="420" y="43"/>
                  </a:cubicBezTo>
                  <a:cubicBezTo>
                    <a:pt x="419" y="43"/>
                    <a:pt x="417" y="43"/>
                    <a:pt x="415" y="44"/>
                  </a:cubicBezTo>
                  <a:cubicBezTo>
                    <a:pt x="414" y="45"/>
                    <a:pt x="413" y="46"/>
                    <a:pt x="412" y="47"/>
                  </a:cubicBezTo>
                  <a:cubicBezTo>
                    <a:pt x="410" y="48"/>
                    <a:pt x="408" y="51"/>
                    <a:pt x="405" y="51"/>
                  </a:cubicBezTo>
                  <a:cubicBezTo>
                    <a:pt x="405" y="51"/>
                    <a:pt x="405" y="51"/>
                    <a:pt x="405" y="51"/>
                  </a:cubicBezTo>
                  <a:cubicBezTo>
                    <a:pt x="404" y="51"/>
                    <a:pt x="403" y="50"/>
                    <a:pt x="403" y="49"/>
                  </a:cubicBezTo>
                  <a:cubicBezTo>
                    <a:pt x="402" y="48"/>
                    <a:pt x="402" y="46"/>
                    <a:pt x="402" y="44"/>
                  </a:cubicBezTo>
                  <a:cubicBezTo>
                    <a:pt x="403" y="42"/>
                    <a:pt x="403" y="41"/>
                    <a:pt x="402" y="40"/>
                  </a:cubicBezTo>
                  <a:cubicBezTo>
                    <a:pt x="401" y="36"/>
                    <a:pt x="398" y="33"/>
                    <a:pt x="393" y="30"/>
                  </a:cubicBezTo>
                  <a:cubicBezTo>
                    <a:pt x="386" y="26"/>
                    <a:pt x="378" y="24"/>
                    <a:pt x="370" y="22"/>
                  </a:cubicBezTo>
                  <a:cubicBezTo>
                    <a:pt x="367" y="21"/>
                    <a:pt x="367" y="21"/>
                    <a:pt x="367" y="21"/>
                  </a:cubicBezTo>
                  <a:cubicBezTo>
                    <a:pt x="360" y="19"/>
                    <a:pt x="353" y="17"/>
                    <a:pt x="345" y="17"/>
                  </a:cubicBezTo>
                  <a:cubicBezTo>
                    <a:pt x="344" y="17"/>
                    <a:pt x="342" y="17"/>
                    <a:pt x="341" y="17"/>
                  </a:cubicBezTo>
                  <a:cubicBezTo>
                    <a:pt x="335" y="18"/>
                    <a:pt x="330" y="21"/>
                    <a:pt x="325" y="23"/>
                  </a:cubicBezTo>
                  <a:cubicBezTo>
                    <a:pt x="320" y="26"/>
                    <a:pt x="314" y="29"/>
                    <a:pt x="308" y="29"/>
                  </a:cubicBezTo>
                  <a:cubicBezTo>
                    <a:pt x="306" y="29"/>
                    <a:pt x="305" y="29"/>
                    <a:pt x="303" y="29"/>
                  </a:cubicBezTo>
                  <a:cubicBezTo>
                    <a:pt x="296" y="27"/>
                    <a:pt x="289" y="27"/>
                    <a:pt x="282" y="26"/>
                  </a:cubicBezTo>
                  <a:cubicBezTo>
                    <a:pt x="279" y="26"/>
                    <a:pt x="277" y="26"/>
                    <a:pt x="274" y="26"/>
                  </a:cubicBezTo>
                  <a:cubicBezTo>
                    <a:pt x="245" y="24"/>
                    <a:pt x="216" y="20"/>
                    <a:pt x="188" y="17"/>
                  </a:cubicBezTo>
                  <a:cubicBezTo>
                    <a:pt x="187" y="17"/>
                    <a:pt x="187" y="17"/>
                    <a:pt x="187" y="17"/>
                  </a:cubicBezTo>
                  <a:cubicBezTo>
                    <a:pt x="163" y="14"/>
                    <a:pt x="138" y="12"/>
                    <a:pt x="113" y="10"/>
                  </a:cubicBezTo>
                  <a:cubicBezTo>
                    <a:pt x="105" y="9"/>
                    <a:pt x="97" y="8"/>
                    <a:pt x="89" y="8"/>
                  </a:cubicBezTo>
                  <a:cubicBezTo>
                    <a:pt x="67" y="6"/>
                    <a:pt x="42" y="4"/>
                    <a:pt x="18" y="0"/>
                  </a:cubicBezTo>
                  <a:cubicBezTo>
                    <a:pt x="15" y="0"/>
                    <a:pt x="15" y="0"/>
                    <a:pt x="15" y="0"/>
                  </a:cubicBezTo>
                  <a:cubicBezTo>
                    <a:pt x="0" y="222"/>
                    <a:pt x="0" y="222"/>
                    <a:pt x="0" y="222"/>
                  </a:cubicBezTo>
                  <a:cubicBezTo>
                    <a:pt x="2" y="223"/>
                    <a:pt x="2" y="223"/>
                    <a:pt x="2" y="223"/>
                  </a:cubicBezTo>
                  <a:cubicBezTo>
                    <a:pt x="7" y="224"/>
                    <a:pt x="12" y="226"/>
                    <a:pt x="18" y="228"/>
                  </a:cubicBezTo>
                  <a:cubicBezTo>
                    <a:pt x="21" y="230"/>
                    <a:pt x="23" y="230"/>
                    <a:pt x="25" y="230"/>
                  </a:cubicBezTo>
                  <a:cubicBezTo>
                    <a:pt x="27" y="230"/>
                    <a:pt x="29" y="230"/>
                    <a:pt x="31" y="229"/>
                  </a:cubicBezTo>
                  <a:cubicBezTo>
                    <a:pt x="32" y="229"/>
                    <a:pt x="33" y="229"/>
                    <a:pt x="35" y="229"/>
                  </a:cubicBezTo>
                  <a:cubicBezTo>
                    <a:pt x="36" y="228"/>
                    <a:pt x="37" y="228"/>
                    <a:pt x="37" y="228"/>
                  </a:cubicBezTo>
                  <a:cubicBezTo>
                    <a:pt x="44" y="228"/>
                    <a:pt x="47" y="235"/>
                    <a:pt x="48" y="241"/>
                  </a:cubicBezTo>
                  <a:cubicBezTo>
                    <a:pt x="48" y="242"/>
                    <a:pt x="49" y="243"/>
                    <a:pt x="49" y="243"/>
                  </a:cubicBezTo>
                  <a:cubicBezTo>
                    <a:pt x="51" y="254"/>
                    <a:pt x="53" y="258"/>
                    <a:pt x="57" y="259"/>
                  </a:cubicBezTo>
                  <a:cubicBezTo>
                    <a:pt x="57" y="259"/>
                    <a:pt x="57" y="259"/>
                    <a:pt x="57" y="259"/>
                  </a:cubicBezTo>
                  <a:cubicBezTo>
                    <a:pt x="59" y="259"/>
                    <a:pt x="60" y="257"/>
                    <a:pt x="62" y="256"/>
                  </a:cubicBezTo>
                  <a:cubicBezTo>
                    <a:pt x="63" y="255"/>
                    <a:pt x="64" y="254"/>
                    <a:pt x="66" y="253"/>
                  </a:cubicBezTo>
                  <a:cubicBezTo>
                    <a:pt x="66" y="253"/>
                    <a:pt x="66" y="253"/>
                    <a:pt x="66" y="253"/>
                  </a:cubicBezTo>
                  <a:cubicBezTo>
                    <a:pt x="71" y="253"/>
                    <a:pt x="77" y="257"/>
                    <a:pt x="78" y="260"/>
                  </a:cubicBezTo>
                  <a:cubicBezTo>
                    <a:pt x="81" y="263"/>
                    <a:pt x="81" y="268"/>
                    <a:pt x="81" y="272"/>
                  </a:cubicBezTo>
                  <a:cubicBezTo>
                    <a:pt x="82" y="276"/>
                    <a:pt x="82" y="280"/>
                    <a:pt x="84" y="283"/>
                  </a:cubicBezTo>
                  <a:cubicBezTo>
                    <a:pt x="86" y="287"/>
                    <a:pt x="91" y="289"/>
                    <a:pt x="95" y="292"/>
                  </a:cubicBezTo>
                  <a:cubicBezTo>
                    <a:pt x="98" y="293"/>
                    <a:pt x="101" y="294"/>
                    <a:pt x="103" y="296"/>
                  </a:cubicBezTo>
                  <a:cubicBezTo>
                    <a:pt x="110" y="301"/>
                    <a:pt x="116" y="308"/>
                    <a:pt x="120" y="315"/>
                  </a:cubicBezTo>
                  <a:cubicBezTo>
                    <a:pt x="122" y="318"/>
                    <a:pt x="126" y="325"/>
                    <a:pt x="130" y="325"/>
                  </a:cubicBezTo>
                  <a:cubicBezTo>
                    <a:pt x="131" y="325"/>
                    <a:pt x="131" y="325"/>
                    <a:pt x="131" y="325"/>
                  </a:cubicBezTo>
                  <a:cubicBezTo>
                    <a:pt x="134" y="325"/>
                    <a:pt x="135" y="323"/>
                    <a:pt x="136" y="320"/>
                  </a:cubicBezTo>
                  <a:cubicBezTo>
                    <a:pt x="137" y="319"/>
                    <a:pt x="137" y="318"/>
                    <a:pt x="138" y="317"/>
                  </a:cubicBezTo>
                  <a:cubicBezTo>
                    <a:pt x="141" y="314"/>
                    <a:pt x="144" y="314"/>
                    <a:pt x="147" y="314"/>
                  </a:cubicBezTo>
                  <a:cubicBezTo>
                    <a:pt x="148" y="314"/>
                    <a:pt x="148" y="314"/>
                    <a:pt x="148" y="314"/>
                  </a:cubicBezTo>
                  <a:cubicBezTo>
                    <a:pt x="156" y="314"/>
                    <a:pt x="164" y="318"/>
                    <a:pt x="172" y="321"/>
                  </a:cubicBezTo>
                  <a:cubicBezTo>
                    <a:pt x="173" y="321"/>
                    <a:pt x="174" y="322"/>
                    <a:pt x="176" y="322"/>
                  </a:cubicBezTo>
                  <a:cubicBezTo>
                    <a:pt x="191" y="329"/>
                    <a:pt x="203" y="331"/>
                    <a:pt x="218" y="332"/>
                  </a:cubicBezTo>
                  <a:cubicBezTo>
                    <a:pt x="220" y="332"/>
                    <a:pt x="223" y="331"/>
                    <a:pt x="226" y="330"/>
                  </a:cubicBezTo>
                  <a:cubicBezTo>
                    <a:pt x="228" y="329"/>
                    <a:pt x="231" y="328"/>
                    <a:pt x="234" y="328"/>
                  </a:cubicBezTo>
                  <a:cubicBezTo>
                    <a:pt x="235" y="328"/>
                    <a:pt x="237" y="329"/>
                    <a:pt x="238" y="329"/>
                  </a:cubicBezTo>
                  <a:cubicBezTo>
                    <a:pt x="243" y="332"/>
                    <a:pt x="244" y="341"/>
                    <a:pt x="245" y="347"/>
                  </a:cubicBezTo>
                  <a:cubicBezTo>
                    <a:pt x="245" y="348"/>
                    <a:pt x="245" y="350"/>
                    <a:pt x="246" y="351"/>
                  </a:cubicBezTo>
                  <a:cubicBezTo>
                    <a:pt x="248" y="367"/>
                    <a:pt x="266" y="376"/>
                    <a:pt x="281" y="385"/>
                  </a:cubicBezTo>
                  <a:cubicBezTo>
                    <a:pt x="285" y="387"/>
                    <a:pt x="288" y="389"/>
                    <a:pt x="292" y="390"/>
                  </a:cubicBezTo>
                  <a:cubicBezTo>
                    <a:pt x="293" y="392"/>
                    <a:pt x="295" y="393"/>
                    <a:pt x="297" y="395"/>
                  </a:cubicBezTo>
                  <a:cubicBezTo>
                    <a:pt x="300" y="397"/>
                    <a:pt x="303" y="400"/>
                    <a:pt x="306" y="401"/>
                  </a:cubicBezTo>
                  <a:cubicBezTo>
                    <a:pt x="309" y="402"/>
                    <a:pt x="309" y="402"/>
                    <a:pt x="309" y="402"/>
                  </a:cubicBezTo>
                  <a:cubicBezTo>
                    <a:pt x="310" y="399"/>
                    <a:pt x="310" y="399"/>
                    <a:pt x="310" y="399"/>
                  </a:cubicBezTo>
                  <a:cubicBezTo>
                    <a:pt x="310" y="396"/>
                    <a:pt x="311" y="394"/>
                    <a:pt x="310" y="393"/>
                  </a:cubicBezTo>
                  <a:cubicBezTo>
                    <a:pt x="309" y="386"/>
                    <a:pt x="311" y="380"/>
                    <a:pt x="313" y="373"/>
                  </a:cubicBezTo>
                  <a:cubicBezTo>
                    <a:pt x="314" y="370"/>
                    <a:pt x="315" y="367"/>
                    <a:pt x="316" y="363"/>
                  </a:cubicBezTo>
                  <a:cubicBezTo>
                    <a:pt x="316" y="362"/>
                    <a:pt x="316" y="360"/>
                    <a:pt x="317" y="359"/>
                  </a:cubicBezTo>
                  <a:cubicBezTo>
                    <a:pt x="317" y="356"/>
                    <a:pt x="317" y="354"/>
                    <a:pt x="318" y="352"/>
                  </a:cubicBezTo>
                  <a:cubicBezTo>
                    <a:pt x="318" y="350"/>
                    <a:pt x="319" y="349"/>
                    <a:pt x="320" y="348"/>
                  </a:cubicBezTo>
                  <a:cubicBezTo>
                    <a:pt x="321" y="346"/>
                    <a:pt x="323" y="344"/>
                    <a:pt x="323" y="342"/>
                  </a:cubicBezTo>
                  <a:cubicBezTo>
                    <a:pt x="324" y="341"/>
                    <a:pt x="324" y="340"/>
                    <a:pt x="325" y="338"/>
                  </a:cubicBezTo>
                  <a:cubicBezTo>
                    <a:pt x="326" y="334"/>
                    <a:pt x="327" y="330"/>
                    <a:pt x="330" y="327"/>
                  </a:cubicBezTo>
                  <a:cubicBezTo>
                    <a:pt x="331" y="326"/>
                    <a:pt x="332" y="325"/>
                    <a:pt x="334" y="324"/>
                  </a:cubicBezTo>
                  <a:cubicBezTo>
                    <a:pt x="336" y="322"/>
                    <a:pt x="339" y="320"/>
                    <a:pt x="340" y="316"/>
                  </a:cubicBezTo>
                  <a:cubicBezTo>
                    <a:pt x="343" y="310"/>
                    <a:pt x="346" y="304"/>
                    <a:pt x="349" y="297"/>
                  </a:cubicBezTo>
                  <a:cubicBezTo>
                    <a:pt x="350" y="294"/>
                    <a:pt x="352" y="291"/>
                    <a:pt x="353" y="288"/>
                  </a:cubicBezTo>
                  <a:cubicBezTo>
                    <a:pt x="354" y="287"/>
                    <a:pt x="354" y="285"/>
                    <a:pt x="355" y="284"/>
                  </a:cubicBezTo>
                  <a:cubicBezTo>
                    <a:pt x="358" y="278"/>
                    <a:pt x="360" y="272"/>
                    <a:pt x="365" y="268"/>
                  </a:cubicBezTo>
                  <a:cubicBezTo>
                    <a:pt x="365" y="267"/>
                    <a:pt x="366" y="267"/>
                    <a:pt x="367" y="266"/>
                  </a:cubicBezTo>
                  <a:cubicBezTo>
                    <a:pt x="369" y="264"/>
                    <a:pt x="373" y="261"/>
                    <a:pt x="373" y="257"/>
                  </a:cubicBezTo>
                  <a:cubicBezTo>
                    <a:pt x="373" y="254"/>
                    <a:pt x="373" y="253"/>
                    <a:pt x="373" y="251"/>
                  </a:cubicBezTo>
                  <a:cubicBezTo>
                    <a:pt x="372" y="249"/>
                    <a:pt x="372" y="249"/>
                    <a:pt x="373" y="247"/>
                  </a:cubicBezTo>
                  <a:cubicBezTo>
                    <a:pt x="373" y="246"/>
                    <a:pt x="373" y="246"/>
                    <a:pt x="373" y="246"/>
                  </a:cubicBezTo>
                  <a:cubicBezTo>
                    <a:pt x="377" y="240"/>
                    <a:pt x="381" y="232"/>
                    <a:pt x="385" y="227"/>
                  </a:cubicBezTo>
                  <a:cubicBezTo>
                    <a:pt x="387" y="226"/>
                    <a:pt x="389" y="224"/>
                    <a:pt x="391" y="223"/>
                  </a:cubicBezTo>
                  <a:cubicBezTo>
                    <a:pt x="393" y="222"/>
                    <a:pt x="394" y="221"/>
                    <a:pt x="396" y="219"/>
                  </a:cubicBezTo>
                  <a:cubicBezTo>
                    <a:pt x="399" y="217"/>
                    <a:pt x="402" y="216"/>
                    <a:pt x="406" y="216"/>
                  </a:cubicBezTo>
                  <a:cubicBezTo>
                    <a:pt x="407" y="215"/>
                    <a:pt x="409" y="215"/>
                    <a:pt x="411" y="215"/>
                  </a:cubicBezTo>
                  <a:cubicBezTo>
                    <a:pt x="421" y="212"/>
                    <a:pt x="424" y="204"/>
                    <a:pt x="427" y="197"/>
                  </a:cubicBezTo>
                  <a:cubicBezTo>
                    <a:pt x="428" y="195"/>
                    <a:pt x="428" y="194"/>
                    <a:pt x="429" y="192"/>
                  </a:cubicBezTo>
                  <a:cubicBezTo>
                    <a:pt x="431" y="188"/>
                    <a:pt x="434" y="184"/>
                    <a:pt x="438" y="180"/>
                  </a:cubicBezTo>
                  <a:cubicBezTo>
                    <a:pt x="442" y="176"/>
                    <a:pt x="445" y="173"/>
                    <a:pt x="448" y="168"/>
                  </a:cubicBezTo>
                  <a:cubicBezTo>
                    <a:pt x="453" y="158"/>
                    <a:pt x="454" y="147"/>
                    <a:pt x="456" y="137"/>
                  </a:cubicBezTo>
                  <a:cubicBezTo>
                    <a:pt x="458" y="124"/>
                    <a:pt x="464" y="114"/>
                    <a:pt x="470" y="102"/>
                  </a:cubicBezTo>
                  <a:cubicBezTo>
                    <a:pt x="471" y="101"/>
                    <a:pt x="472" y="99"/>
                    <a:pt x="473" y="97"/>
                  </a:cubicBezTo>
                  <a:cubicBezTo>
                    <a:pt x="477" y="89"/>
                    <a:pt x="480" y="82"/>
                    <a:pt x="482" y="73"/>
                  </a:cubicBezTo>
                  <a:cubicBezTo>
                    <a:pt x="483" y="65"/>
                    <a:pt x="484" y="62"/>
                    <a:pt x="490" y="57"/>
                  </a:cubicBezTo>
                  <a:cubicBezTo>
                    <a:pt x="500" y="46"/>
                    <a:pt x="497" y="31"/>
                    <a:pt x="495" y="2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2356" y="104"/>
              <a:ext cx="1126" cy="1902"/>
            </a:xfrm>
            <a:custGeom>
              <a:avLst/>
              <a:gdLst>
                <a:gd name="T0" fmla="*/ 380 w 390"/>
                <a:gd name="T1" fmla="*/ 233 h 659"/>
                <a:gd name="T2" fmla="*/ 360 w 390"/>
                <a:gd name="T3" fmla="*/ 220 h 659"/>
                <a:gd name="T4" fmla="*/ 342 w 390"/>
                <a:gd name="T5" fmla="*/ 214 h 659"/>
                <a:gd name="T6" fmla="*/ 334 w 390"/>
                <a:gd name="T7" fmla="*/ 213 h 659"/>
                <a:gd name="T8" fmla="*/ 323 w 390"/>
                <a:gd name="T9" fmla="*/ 202 h 659"/>
                <a:gd name="T10" fmla="*/ 304 w 390"/>
                <a:gd name="T11" fmla="*/ 183 h 659"/>
                <a:gd name="T12" fmla="*/ 292 w 390"/>
                <a:gd name="T13" fmla="*/ 175 h 659"/>
                <a:gd name="T14" fmla="*/ 288 w 390"/>
                <a:gd name="T15" fmla="*/ 155 h 659"/>
                <a:gd name="T16" fmla="*/ 306 w 390"/>
                <a:gd name="T17" fmla="*/ 117 h 659"/>
                <a:gd name="T18" fmla="*/ 304 w 390"/>
                <a:gd name="T19" fmla="*/ 100 h 659"/>
                <a:gd name="T20" fmla="*/ 318 w 390"/>
                <a:gd name="T21" fmla="*/ 99 h 659"/>
                <a:gd name="T22" fmla="*/ 331 w 390"/>
                <a:gd name="T23" fmla="*/ 86 h 659"/>
                <a:gd name="T24" fmla="*/ 338 w 390"/>
                <a:gd name="T25" fmla="*/ 71 h 659"/>
                <a:gd name="T26" fmla="*/ 343 w 390"/>
                <a:gd name="T27" fmla="*/ 48 h 659"/>
                <a:gd name="T28" fmla="*/ 335 w 390"/>
                <a:gd name="T29" fmla="*/ 51 h 659"/>
                <a:gd name="T30" fmla="*/ 333 w 390"/>
                <a:gd name="T31" fmla="*/ 40 h 659"/>
                <a:gd name="T32" fmla="*/ 318 w 390"/>
                <a:gd name="T33" fmla="*/ 49 h 659"/>
                <a:gd name="T34" fmla="*/ 312 w 390"/>
                <a:gd name="T35" fmla="*/ 58 h 659"/>
                <a:gd name="T36" fmla="*/ 299 w 390"/>
                <a:gd name="T37" fmla="*/ 48 h 659"/>
                <a:gd name="T38" fmla="*/ 286 w 390"/>
                <a:gd name="T39" fmla="*/ 42 h 659"/>
                <a:gd name="T40" fmla="*/ 272 w 390"/>
                <a:gd name="T41" fmla="*/ 46 h 659"/>
                <a:gd name="T42" fmla="*/ 264 w 390"/>
                <a:gd name="T43" fmla="*/ 45 h 659"/>
                <a:gd name="T44" fmla="*/ 239 w 390"/>
                <a:gd name="T45" fmla="*/ 41 h 659"/>
                <a:gd name="T46" fmla="*/ 228 w 390"/>
                <a:gd name="T47" fmla="*/ 37 h 659"/>
                <a:gd name="T48" fmla="*/ 219 w 390"/>
                <a:gd name="T49" fmla="*/ 32 h 659"/>
                <a:gd name="T50" fmla="*/ 206 w 390"/>
                <a:gd name="T51" fmla="*/ 26 h 659"/>
                <a:gd name="T52" fmla="*/ 200 w 390"/>
                <a:gd name="T53" fmla="*/ 28 h 659"/>
                <a:gd name="T54" fmla="*/ 189 w 390"/>
                <a:gd name="T55" fmla="*/ 25 h 659"/>
                <a:gd name="T56" fmla="*/ 172 w 390"/>
                <a:gd name="T57" fmla="*/ 8 h 659"/>
                <a:gd name="T58" fmla="*/ 161 w 390"/>
                <a:gd name="T59" fmla="*/ 15 h 659"/>
                <a:gd name="T60" fmla="*/ 146 w 390"/>
                <a:gd name="T61" fmla="*/ 0 h 659"/>
                <a:gd name="T62" fmla="*/ 129 w 390"/>
                <a:gd name="T63" fmla="*/ 13 h 659"/>
                <a:gd name="T64" fmla="*/ 147 w 390"/>
                <a:gd name="T65" fmla="*/ 18 h 659"/>
                <a:gd name="T66" fmla="*/ 115 w 390"/>
                <a:gd name="T67" fmla="*/ 50 h 659"/>
                <a:gd name="T68" fmla="*/ 96 w 390"/>
                <a:gd name="T69" fmla="*/ 47 h 659"/>
                <a:gd name="T70" fmla="*/ 77 w 390"/>
                <a:gd name="T71" fmla="*/ 50 h 659"/>
                <a:gd name="T72" fmla="*/ 65 w 390"/>
                <a:gd name="T73" fmla="*/ 58 h 659"/>
                <a:gd name="T74" fmla="*/ 56 w 390"/>
                <a:gd name="T75" fmla="*/ 69 h 659"/>
                <a:gd name="T76" fmla="*/ 51 w 390"/>
                <a:gd name="T77" fmla="*/ 79 h 659"/>
                <a:gd name="T78" fmla="*/ 48 w 390"/>
                <a:gd name="T79" fmla="*/ 102 h 659"/>
                <a:gd name="T80" fmla="*/ 31 w 390"/>
                <a:gd name="T81" fmla="*/ 118 h 659"/>
                <a:gd name="T82" fmla="*/ 13 w 390"/>
                <a:gd name="T83" fmla="*/ 150 h 659"/>
                <a:gd name="T84" fmla="*/ 25 w 390"/>
                <a:gd name="T85" fmla="*/ 162 h 659"/>
                <a:gd name="T86" fmla="*/ 24 w 390"/>
                <a:gd name="T87" fmla="*/ 163 h 659"/>
                <a:gd name="T88" fmla="*/ 13 w 390"/>
                <a:gd name="T89" fmla="*/ 166 h 659"/>
                <a:gd name="T90" fmla="*/ 5 w 390"/>
                <a:gd name="T91" fmla="*/ 169 h 659"/>
                <a:gd name="T92" fmla="*/ 20 w 390"/>
                <a:gd name="T93" fmla="*/ 659 h 659"/>
                <a:gd name="T94" fmla="*/ 374 w 390"/>
                <a:gd name="T95"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0" h="659">
                  <a:moveTo>
                    <a:pt x="390" y="246"/>
                  </a:moveTo>
                  <a:cubicBezTo>
                    <a:pt x="389" y="245"/>
                    <a:pt x="388" y="243"/>
                    <a:pt x="387" y="242"/>
                  </a:cubicBezTo>
                  <a:cubicBezTo>
                    <a:pt x="385" y="239"/>
                    <a:pt x="383" y="236"/>
                    <a:pt x="380" y="233"/>
                  </a:cubicBezTo>
                  <a:cubicBezTo>
                    <a:pt x="377" y="231"/>
                    <a:pt x="374" y="229"/>
                    <a:pt x="371" y="228"/>
                  </a:cubicBezTo>
                  <a:cubicBezTo>
                    <a:pt x="367" y="227"/>
                    <a:pt x="365" y="225"/>
                    <a:pt x="362" y="223"/>
                  </a:cubicBezTo>
                  <a:cubicBezTo>
                    <a:pt x="361" y="222"/>
                    <a:pt x="360" y="221"/>
                    <a:pt x="360" y="220"/>
                  </a:cubicBezTo>
                  <a:cubicBezTo>
                    <a:pt x="358" y="216"/>
                    <a:pt x="355" y="213"/>
                    <a:pt x="350" y="212"/>
                  </a:cubicBezTo>
                  <a:cubicBezTo>
                    <a:pt x="350" y="212"/>
                    <a:pt x="349" y="212"/>
                    <a:pt x="349" y="212"/>
                  </a:cubicBezTo>
                  <a:cubicBezTo>
                    <a:pt x="347" y="212"/>
                    <a:pt x="344" y="213"/>
                    <a:pt x="342" y="214"/>
                  </a:cubicBezTo>
                  <a:cubicBezTo>
                    <a:pt x="339" y="214"/>
                    <a:pt x="337" y="215"/>
                    <a:pt x="335" y="215"/>
                  </a:cubicBezTo>
                  <a:cubicBezTo>
                    <a:pt x="334" y="215"/>
                    <a:pt x="334" y="215"/>
                    <a:pt x="334" y="215"/>
                  </a:cubicBezTo>
                  <a:cubicBezTo>
                    <a:pt x="334" y="215"/>
                    <a:pt x="334" y="214"/>
                    <a:pt x="334" y="213"/>
                  </a:cubicBezTo>
                  <a:cubicBezTo>
                    <a:pt x="334" y="211"/>
                    <a:pt x="334" y="208"/>
                    <a:pt x="332" y="206"/>
                  </a:cubicBezTo>
                  <a:cubicBezTo>
                    <a:pt x="330" y="205"/>
                    <a:pt x="328" y="204"/>
                    <a:pt x="326" y="203"/>
                  </a:cubicBezTo>
                  <a:cubicBezTo>
                    <a:pt x="325" y="203"/>
                    <a:pt x="324" y="202"/>
                    <a:pt x="323" y="202"/>
                  </a:cubicBezTo>
                  <a:cubicBezTo>
                    <a:pt x="321" y="200"/>
                    <a:pt x="320" y="199"/>
                    <a:pt x="319" y="196"/>
                  </a:cubicBezTo>
                  <a:cubicBezTo>
                    <a:pt x="318" y="194"/>
                    <a:pt x="317" y="192"/>
                    <a:pt x="314" y="189"/>
                  </a:cubicBezTo>
                  <a:cubicBezTo>
                    <a:pt x="311" y="186"/>
                    <a:pt x="308" y="184"/>
                    <a:pt x="304" y="183"/>
                  </a:cubicBezTo>
                  <a:cubicBezTo>
                    <a:pt x="301" y="181"/>
                    <a:pt x="298" y="179"/>
                    <a:pt x="296" y="178"/>
                  </a:cubicBezTo>
                  <a:cubicBezTo>
                    <a:pt x="293" y="176"/>
                    <a:pt x="293" y="176"/>
                    <a:pt x="293" y="176"/>
                  </a:cubicBezTo>
                  <a:cubicBezTo>
                    <a:pt x="292" y="175"/>
                    <a:pt x="292" y="175"/>
                    <a:pt x="292" y="175"/>
                  </a:cubicBezTo>
                  <a:cubicBezTo>
                    <a:pt x="287" y="173"/>
                    <a:pt x="280" y="168"/>
                    <a:pt x="280" y="164"/>
                  </a:cubicBezTo>
                  <a:cubicBezTo>
                    <a:pt x="280" y="163"/>
                    <a:pt x="283" y="160"/>
                    <a:pt x="285" y="158"/>
                  </a:cubicBezTo>
                  <a:cubicBezTo>
                    <a:pt x="286" y="157"/>
                    <a:pt x="287" y="156"/>
                    <a:pt x="288" y="155"/>
                  </a:cubicBezTo>
                  <a:cubicBezTo>
                    <a:pt x="292" y="150"/>
                    <a:pt x="296" y="143"/>
                    <a:pt x="299" y="137"/>
                  </a:cubicBezTo>
                  <a:cubicBezTo>
                    <a:pt x="300" y="136"/>
                    <a:pt x="301" y="135"/>
                    <a:pt x="302" y="133"/>
                  </a:cubicBezTo>
                  <a:cubicBezTo>
                    <a:pt x="305" y="129"/>
                    <a:pt x="309" y="123"/>
                    <a:pt x="306" y="117"/>
                  </a:cubicBezTo>
                  <a:cubicBezTo>
                    <a:pt x="305" y="115"/>
                    <a:pt x="304" y="114"/>
                    <a:pt x="302" y="113"/>
                  </a:cubicBezTo>
                  <a:cubicBezTo>
                    <a:pt x="301" y="112"/>
                    <a:pt x="300" y="112"/>
                    <a:pt x="300" y="111"/>
                  </a:cubicBezTo>
                  <a:cubicBezTo>
                    <a:pt x="298" y="106"/>
                    <a:pt x="302" y="101"/>
                    <a:pt x="304" y="100"/>
                  </a:cubicBezTo>
                  <a:cubicBezTo>
                    <a:pt x="307" y="97"/>
                    <a:pt x="309" y="96"/>
                    <a:pt x="312" y="95"/>
                  </a:cubicBezTo>
                  <a:cubicBezTo>
                    <a:pt x="312" y="95"/>
                    <a:pt x="315" y="94"/>
                    <a:pt x="317" y="94"/>
                  </a:cubicBezTo>
                  <a:cubicBezTo>
                    <a:pt x="317" y="96"/>
                    <a:pt x="317" y="98"/>
                    <a:pt x="318" y="99"/>
                  </a:cubicBezTo>
                  <a:cubicBezTo>
                    <a:pt x="319" y="101"/>
                    <a:pt x="321" y="102"/>
                    <a:pt x="322" y="102"/>
                  </a:cubicBezTo>
                  <a:cubicBezTo>
                    <a:pt x="324" y="102"/>
                    <a:pt x="325" y="101"/>
                    <a:pt x="326" y="101"/>
                  </a:cubicBezTo>
                  <a:cubicBezTo>
                    <a:pt x="332" y="98"/>
                    <a:pt x="331" y="90"/>
                    <a:pt x="331" y="86"/>
                  </a:cubicBezTo>
                  <a:cubicBezTo>
                    <a:pt x="330" y="85"/>
                    <a:pt x="330" y="84"/>
                    <a:pt x="330" y="83"/>
                  </a:cubicBezTo>
                  <a:cubicBezTo>
                    <a:pt x="329" y="80"/>
                    <a:pt x="329" y="78"/>
                    <a:pt x="330" y="77"/>
                  </a:cubicBezTo>
                  <a:cubicBezTo>
                    <a:pt x="332" y="74"/>
                    <a:pt x="335" y="73"/>
                    <a:pt x="338" y="71"/>
                  </a:cubicBezTo>
                  <a:cubicBezTo>
                    <a:pt x="343" y="68"/>
                    <a:pt x="349" y="65"/>
                    <a:pt x="351" y="59"/>
                  </a:cubicBezTo>
                  <a:cubicBezTo>
                    <a:pt x="352" y="55"/>
                    <a:pt x="351" y="53"/>
                    <a:pt x="350" y="51"/>
                  </a:cubicBezTo>
                  <a:cubicBezTo>
                    <a:pt x="348" y="49"/>
                    <a:pt x="346" y="48"/>
                    <a:pt x="343" y="48"/>
                  </a:cubicBezTo>
                  <a:cubicBezTo>
                    <a:pt x="343" y="48"/>
                    <a:pt x="342" y="48"/>
                    <a:pt x="342" y="48"/>
                  </a:cubicBezTo>
                  <a:cubicBezTo>
                    <a:pt x="340" y="49"/>
                    <a:pt x="339" y="49"/>
                    <a:pt x="337" y="50"/>
                  </a:cubicBezTo>
                  <a:cubicBezTo>
                    <a:pt x="337" y="50"/>
                    <a:pt x="336" y="51"/>
                    <a:pt x="335" y="51"/>
                  </a:cubicBezTo>
                  <a:cubicBezTo>
                    <a:pt x="335" y="51"/>
                    <a:pt x="335" y="51"/>
                    <a:pt x="335" y="50"/>
                  </a:cubicBezTo>
                  <a:cubicBezTo>
                    <a:pt x="335" y="50"/>
                    <a:pt x="335" y="49"/>
                    <a:pt x="335" y="48"/>
                  </a:cubicBezTo>
                  <a:cubicBezTo>
                    <a:pt x="335" y="46"/>
                    <a:pt x="335" y="43"/>
                    <a:pt x="333" y="40"/>
                  </a:cubicBezTo>
                  <a:cubicBezTo>
                    <a:pt x="332" y="39"/>
                    <a:pt x="329" y="38"/>
                    <a:pt x="326" y="38"/>
                  </a:cubicBezTo>
                  <a:cubicBezTo>
                    <a:pt x="324" y="38"/>
                    <a:pt x="321" y="39"/>
                    <a:pt x="320" y="41"/>
                  </a:cubicBezTo>
                  <a:cubicBezTo>
                    <a:pt x="316" y="44"/>
                    <a:pt x="318" y="47"/>
                    <a:pt x="318" y="49"/>
                  </a:cubicBezTo>
                  <a:cubicBezTo>
                    <a:pt x="319" y="50"/>
                    <a:pt x="319" y="50"/>
                    <a:pt x="319" y="51"/>
                  </a:cubicBezTo>
                  <a:cubicBezTo>
                    <a:pt x="319" y="52"/>
                    <a:pt x="318" y="54"/>
                    <a:pt x="317" y="56"/>
                  </a:cubicBezTo>
                  <a:cubicBezTo>
                    <a:pt x="316" y="57"/>
                    <a:pt x="314" y="58"/>
                    <a:pt x="312" y="58"/>
                  </a:cubicBezTo>
                  <a:cubicBezTo>
                    <a:pt x="311" y="58"/>
                    <a:pt x="310" y="58"/>
                    <a:pt x="309" y="57"/>
                  </a:cubicBezTo>
                  <a:cubicBezTo>
                    <a:pt x="308" y="57"/>
                    <a:pt x="307" y="55"/>
                    <a:pt x="306" y="53"/>
                  </a:cubicBezTo>
                  <a:cubicBezTo>
                    <a:pt x="305" y="51"/>
                    <a:pt x="303" y="48"/>
                    <a:pt x="299" y="48"/>
                  </a:cubicBezTo>
                  <a:cubicBezTo>
                    <a:pt x="298" y="48"/>
                    <a:pt x="297" y="48"/>
                    <a:pt x="297" y="48"/>
                  </a:cubicBezTo>
                  <a:cubicBezTo>
                    <a:pt x="296" y="47"/>
                    <a:pt x="296" y="47"/>
                    <a:pt x="295" y="46"/>
                  </a:cubicBezTo>
                  <a:cubicBezTo>
                    <a:pt x="293" y="43"/>
                    <a:pt x="290" y="42"/>
                    <a:pt x="286" y="42"/>
                  </a:cubicBezTo>
                  <a:cubicBezTo>
                    <a:pt x="286" y="42"/>
                    <a:pt x="286" y="42"/>
                    <a:pt x="285" y="42"/>
                  </a:cubicBezTo>
                  <a:cubicBezTo>
                    <a:pt x="281" y="42"/>
                    <a:pt x="277" y="44"/>
                    <a:pt x="274" y="45"/>
                  </a:cubicBezTo>
                  <a:cubicBezTo>
                    <a:pt x="273" y="46"/>
                    <a:pt x="272" y="46"/>
                    <a:pt x="272" y="46"/>
                  </a:cubicBezTo>
                  <a:cubicBezTo>
                    <a:pt x="271" y="47"/>
                    <a:pt x="268" y="48"/>
                    <a:pt x="268" y="48"/>
                  </a:cubicBezTo>
                  <a:cubicBezTo>
                    <a:pt x="267" y="48"/>
                    <a:pt x="266" y="47"/>
                    <a:pt x="265" y="46"/>
                  </a:cubicBezTo>
                  <a:cubicBezTo>
                    <a:pt x="264" y="45"/>
                    <a:pt x="264" y="45"/>
                    <a:pt x="264" y="45"/>
                  </a:cubicBezTo>
                  <a:cubicBezTo>
                    <a:pt x="262" y="42"/>
                    <a:pt x="258" y="38"/>
                    <a:pt x="252" y="38"/>
                  </a:cubicBezTo>
                  <a:cubicBezTo>
                    <a:pt x="249" y="38"/>
                    <a:pt x="247" y="39"/>
                    <a:pt x="245" y="40"/>
                  </a:cubicBezTo>
                  <a:cubicBezTo>
                    <a:pt x="243" y="40"/>
                    <a:pt x="241" y="41"/>
                    <a:pt x="239" y="41"/>
                  </a:cubicBezTo>
                  <a:cubicBezTo>
                    <a:pt x="239" y="41"/>
                    <a:pt x="239" y="41"/>
                    <a:pt x="239" y="41"/>
                  </a:cubicBezTo>
                  <a:cubicBezTo>
                    <a:pt x="237" y="41"/>
                    <a:pt x="231" y="39"/>
                    <a:pt x="229" y="38"/>
                  </a:cubicBezTo>
                  <a:cubicBezTo>
                    <a:pt x="228" y="38"/>
                    <a:pt x="228" y="37"/>
                    <a:pt x="228" y="37"/>
                  </a:cubicBezTo>
                  <a:cubicBezTo>
                    <a:pt x="227" y="36"/>
                    <a:pt x="227" y="35"/>
                    <a:pt x="225" y="34"/>
                  </a:cubicBezTo>
                  <a:cubicBezTo>
                    <a:pt x="224" y="32"/>
                    <a:pt x="222" y="32"/>
                    <a:pt x="220" y="32"/>
                  </a:cubicBezTo>
                  <a:cubicBezTo>
                    <a:pt x="220" y="32"/>
                    <a:pt x="219" y="32"/>
                    <a:pt x="219" y="32"/>
                  </a:cubicBezTo>
                  <a:cubicBezTo>
                    <a:pt x="218" y="31"/>
                    <a:pt x="217" y="30"/>
                    <a:pt x="217" y="29"/>
                  </a:cubicBezTo>
                  <a:cubicBezTo>
                    <a:pt x="216" y="28"/>
                    <a:pt x="214" y="25"/>
                    <a:pt x="210" y="25"/>
                  </a:cubicBezTo>
                  <a:cubicBezTo>
                    <a:pt x="209" y="25"/>
                    <a:pt x="208" y="25"/>
                    <a:pt x="206" y="26"/>
                  </a:cubicBezTo>
                  <a:cubicBezTo>
                    <a:pt x="205" y="26"/>
                    <a:pt x="204" y="27"/>
                    <a:pt x="203" y="27"/>
                  </a:cubicBezTo>
                  <a:cubicBezTo>
                    <a:pt x="202" y="28"/>
                    <a:pt x="201" y="28"/>
                    <a:pt x="200" y="28"/>
                  </a:cubicBezTo>
                  <a:cubicBezTo>
                    <a:pt x="200" y="28"/>
                    <a:pt x="200" y="28"/>
                    <a:pt x="200" y="28"/>
                  </a:cubicBezTo>
                  <a:cubicBezTo>
                    <a:pt x="200" y="28"/>
                    <a:pt x="199" y="28"/>
                    <a:pt x="199" y="27"/>
                  </a:cubicBezTo>
                  <a:cubicBezTo>
                    <a:pt x="198" y="27"/>
                    <a:pt x="197" y="26"/>
                    <a:pt x="195" y="26"/>
                  </a:cubicBezTo>
                  <a:cubicBezTo>
                    <a:pt x="193" y="25"/>
                    <a:pt x="191" y="25"/>
                    <a:pt x="189" y="25"/>
                  </a:cubicBezTo>
                  <a:cubicBezTo>
                    <a:pt x="184" y="25"/>
                    <a:pt x="182" y="25"/>
                    <a:pt x="181" y="23"/>
                  </a:cubicBezTo>
                  <a:cubicBezTo>
                    <a:pt x="180" y="22"/>
                    <a:pt x="179" y="20"/>
                    <a:pt x="179" y="18"/>
                  </a:cubicBezTo>
                  <a:cubicBezTo>
                    <a:pt x="178" y="14"/>
                    <a:pt x="176" y="10"/>
                    <a:pt x="172" y="8"/>
                  </a:cubicBezTo>
                  <a:cubicBezTo>
                    <a:pt x="171" y="8"/>
                    <a:pt x="170" y="8"/>
                    <a:pt x="169" y="8"/>
                  </a:cubicBezTo>
                  <a:cubicBezTo>
                    <a:pt x="165" y="8"/>
                    <a:pt x="163" y="11"/>
                    <a:pt x="162" y="14"/>
                  </a:cubicBezTo>
                  <a:cubicBezTo>
                    <a:pt x="162" y="14"/>
                    <a:pt x="161" y="15"/>
                    <a:pt x="161" y="15"/>
                  </a:cubicBezTo>
                  <a:cubicBezTo>
                    <a:pt x="161" y="15"/>
                    <a:pt x="161" y="15"/>
                    <a:pt x="160" y="15"/>
                  </a:cubicBezTo>
                  <a:cubicBezTo>
                    <a:pt x="159" y="13"/>
                    <a:pt x="158" y="12"/>
                    <a:pt x="157" y="10"/>
                  </a:cubicBezTo>
                  <a:cubicBezTo>
                    <a:pt x="155" y="6"/>
                    <a:pt x="153" y="2"/>
                    <a:pt x="146" y="0"/>
                  </a:cubicBezTo>
                  <a:cubicBezTo>
                    <a:pt x="146" y="0"/>
                    <a:pt x="145" y="0"/>
                    <a:pt x="145" y="0"/>
                  </a:cubicBezTo>
                  <a:cubicBezTo>
                    <a:pt x="139" y="0"/>
                    <a:pt x="130" y="5"/>
                    <a:pt x="129" y="12"/>
                  </a:cubicBezTo>
                  <a:cubicBezTo>
                    <a:pt x="129" y="13"/>
                    <a:pt x="129" y="13"/>
                    <a:pt x="129" y="13"/>
                  </a:cubicBezTo>
                  <a:cubicBezTo>
                    <a:pt x="131" y="14"/>
                    <a:pt x="131" y="14"/>
                    <a:pt x="131" y="14"/>
                  </a:cubicBezTo>
                  <a:cubicBezTo>
                    <a:pt x="134" y="16"/>
                    <a:pt x="138" y="17"/>
                    <a:pt x="141" y="17"/>
                  </a:cubicBezTo>
                  <a:cubicBezTo>
                    <a:pt x="143" y="17"/>
                    <a:pt x="145" y="17"/>
                    <a:pt x="147" y="18"/>
                  </a:cubicBezTo>
                  <a:cubicBezTo>
                    <a:pt x="152" y="20"/>
                    <a:pt x="154" y="28"/>
                    <a:pt x="155" y="31"/>
                  </a:cubicBezTo>
                  <a:cubicBezTo>
                    <a:pt x="156" y="34"/>
                    <a:pt x="155" y="37"/>
                    <a:pt x="153" y="40"/>
                  </a:cubicBezTo>
                  <a:cubicBezTo>
                    <a:pt x="147" y="47"/>
                    <a:pt x="129" y="50"/>
                    <a:pt x="115" y="50"/>
                  </a:cubicBezTo>
                  <a:cubicBezTo>
                    <a:pt x="112" y="50"/>
                    <a:pt x="112" y="50"/>
                    <a:pt x="112" y="50"/>
                  </a:cubicBezTo>
                  <a:cubicBezTo>
                    <a:pt x="108" y="50"/>
                    <a:pt x="104" y="50"/>
                    <a:pt x="101" y="49"/>
                  </a:cubicBezTo>
                  <a:cubicBezTo>
                    <a:pt x="99" y="48"/>
                    <a:pt x="98" y="48"/>
                    <a:pt x="96" y="47"/>
                  </a:cubicBezTo>
                  <a:cubicBezTo>
                    <a:pt x="94" y="45"/>
                    <a:pt x="91" y="44"/>
                    <a:pt x="88" y="44"/>
                  </a:cubicBezTo>
                  <a:cubicBezTo>
                    <a:pt x="86" y="44"/>
                    <a:pt x="85" y="44"/>
                    <a:pt x="83" y="45"/>
                  </a:cubicBezTo>
                  <a:cubicBezTo>
                    <a:pt x="80" y="46"/>
                    <a:pt x="79" y="48"/>
                    <a:pt x="77" y="50"/>
                  </a:cubicBezTo>
                  <a:cubicBezTo>
                    <a:pt x="76" y="51"/>
                    <a:pt x="76" y="52"/>
                    <a:pt x="75" y="52"/>
                  </a:cubicBezTo>
                  <a:cubicBezTo>
                    <a:pt x="74" y="53"/>
                    <a:pt x="73" y="53"/>
                    <a:pt x="72" y="53"/>
                  </a:cubicBezTo>
                  <a:cubicBezTo>
                    <a:pt x="70" y="54"/>
                    <a:pt x="67" y="55"/>
                    <a:pt x="65" y="58"/>
                  </a:cubicBezTo>
                  <a:cubicBezTo>
                    <a:pt x="64" y="61"/>
                    <a:pt x="64" y="63"/>
                    <a:pt x="64" y="66"/>
                  </a:cubicBezTo>
                  <a:cubicBezTo>
                    <a:pt x="64" y="66"/>
                    <a:pt x="63" y="66"/>
                    <a:pt x="63" y="66"/>
                  </a:cubicBezTo>
                  <a:cubicBezTo>
                    <a:pt x="60" y="66"/>
                    <a:pt x="57" y="67"/>
                    <a:pt x="56" y="69"/>
                  </a:cubicBezTo>
                  <a:cubicBezTo>
                    <a:pt x="53" y="71"/>
                    <a:pt x="53" y="74"/>
                    <a:pt x="53" y="76"/>
                  </a:cubicBezTo>
                  <a:cubicBezTo>
                    <a:pt x="53" y="77"/>
                    <a:pt x="54" y="78"/>
                    <a:pt x="53" y="79"/>
                  </a:cubicBezTo>
                  <a:cubicBezTo>
                    <a:pt x="53" y="79"/>
                    <a:pt x="52" y="79"/>
                    <a:pt x="51" y="79"/>
                  </a:cubicBezTo>
                  <a:cubicBezTo>
                    <a:pt x="49" y="79"/>
                    <a:pt x="47" y="79"/>
                    <a:pt x="45" y="81"/>
                  </a:cubicBezTo>
                  <a:cubicBezTo>
                    <a:pt x="42" y="85"/>
                    <a:pt x="42" y="90"/>
                    <a:pt x="45" y="94"/>
                  </a:cubicBezTo>
                  <a:cubicBezTo>
                    <a:pt x="47" y="97"/>
                    <a:pt x="49" y="100"/>
                    <a:pt x="48" y="102"/>
                  </a:cubicBezTo>
                  <a:cubicBezTo>
                    <a:pt x="48" y="103"/>
                    <a:pt x="47" y="104"/>
                    <a:pt x="45" y="105"/>
                  </a:cubicBezTo>
                  <a:cubicBezTo>
                    <a:pt x="43" y="106"/>
                    <a:pt x="42" y="107"/>
                    <a:pt x="41" y="107"/>
                  </a:cubicBezTo>
                  <a:cubicBezTo>
                    <a:pt x="37" y="109"/>
                    <a:pt x="33" y="111"/>
                    <a:pt x="31" y="118"/>
                  </a:cubicBezTo>
                  <a:cubicBezTo>
                    <a:pt x="31" y="119"/>
                    <a:pt x="31" y="120"/>
                    <a:pt x="30" y="121"/>
                  </a:cubicBezTo>
                  <a:cubicBezTo>
                    <a:pt x="29" y="126"/>
                    <a:pt x="29" y="127"/>
                    <a:pt x="24" y="130"/>
                  </a:cubicBezTo>
                  <a:cubicBezTo>
                    <a:pt x="16" y="134"/>
                    <a:pt x="12" y="142"/>
                    <a:pt x="13" y="150"/>
                  </a:cubicBezTo>
                  <a:cubicBezTo>
                    <a:pt x="14" y="158"/>
                    <a:pt x="21" y="159"/>
                    <a:pt x="25" y="160"/>
                  </a:cubicBezTo>
                  <a:cubicBezTo>
                    <a:pt x="25" y="160"/>
                    <a:pt x="26" y="160"/>
                    <a:pt x="26" y="160"/>
                  </a:cubicBezTo>
                  <a:cubicBezTo>
                    <a:pt x="26" y="160"/>
                    <a:pt x="25" y="161"/>
                    <a:pt x="25" y="162"/>
                  </a:cubicBezTo>
                  <a:cubicBezTo>
                    <a:pt x="25" y="162"/>
                    <a:pt x="25" y="162"/>
                    <a:pt x="25" y="162"/>
                  </a:cubicBezTo>
                  <a:cubicBezTo>
                    <a:pt x="25" y="163"/>
                    <a:pt x="25" y="163"/>
                    <a:pt x="25" y="164"/>
                  </a:cubicBezTo>
                  <a:cubicBezTo>
                    <a:pt x="24" y="163"/>
                    <a:pt x="24" y="163"/>
                    <a:pt x="24" y="163"/>
                  </a:cubicBezTo>
                  <a:cubicBezTo>
                    <a:pt x="22" y="165"/>
                    <a:pt x="22" y="165"/>
                    <a:pt x="22" y="165"/>
                  </a:cubicBezTo>
                  <a:cubicBezTo>
                    <a:pt x="21" y="166"/>
                    <a:pt x="21" y="168"/>
                    <a:pt x="20" y="170"/>
                  </a:cubicBezTo>
                  <a:cubicBezTo>
                    <a:pt x="19" y="168"/>
                    <a:pt x="16" y="166"/>
                    <a:pt x="13" y="166"/>
                  </a:cubicBezTo>
                  <a:cubicBezTo>
                    <a:pt x="12" y="166"/>
                    <a:pt x="11" y="167"/>
                    <a:pt x="10" y="167"/>
                  </a:cubicBezTo>
                  <a:cubicBezTo>
                    <a:pt x="9" y="168"/>
                    <a:pt x="9" y="169"/>
                    <a:pt x="8" y="171"/>
                  </a:cubicBezTo>
                  <a:cubicBezTo>
                    <a:pt x="7" y="170"/>
                    <a:pt x="6" y="170"/>
                    <a:pt x="5" y="169"/>
                  </a:cubicBezTo>
                  <a:cubicBezTo>
                    <a:pt x="0" y="166"/>
                    <a:pt x="0" y="166"/>
                    <a:pt x="0" y="166"/>
                  </a:cubicBezTo>
                  <a:cubicBezTo>
                    <a:pt x="17" y="659"/>
                    <a:pt x="17" y="659"/>
                    <a:pt x="17" y="659"/>
                  </a:cubicBezTo>
                  <a:cubicBezTo>
                    <a:pt x="20" y="659"/>
                    <a:pt x="20" y="659"/>
                    <a:pt x="20" y="659"/>
                  </a:cubicBezTo>
                  <a:cubicBezTo>
                    <a:pt x="36" y="659"/>
                    <a:pt x="117" y="658"/>
                    <a:pt x="208" y="658"/>
                  </a:cubicBezTo>
                  <a:cubicBezTo>
                    <a:pt x="272" y="658"/>
                    <a:pt x="327" y="658"/>
                    <a:pt x="371" y="659"/>
                  </a:cubicBezTo>
                  <a:cubicBezTo>
                    <a:pt x="374" y="659"/>
                    <a:pt x="374" y="659"/>
                    <a:pt x="374" y="659"/>
                  </a:cubicBezTo>
                  <a:cubicBezTo>
                    <a:pt x="390" y="247"/>
                    <a:pt x="390" y="247"/>
                    <a:pt x="390" y="247"/>
                  </a:cubicBezTo>
                  <a:lnTo>
                    <a:pt x="390" y="246"/>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p:cNvSpPr>
            <p:nvPr/>
          </p:nvSpPr>
          <p:spPr bwMode="auto">
            <a:xfrm>
              <a:off x="2454" y="104"/>
              <a:ext cx="223" cy="118"/>
            </a:xfrm>
            <a:custGeom>
              <a:avLst/>
              <a:gdLst>
                <a:gd name="T0" fmla="*/ 10 w 77"/>
                <a:gd name="T1" fmla="*/ 39 h 41"/>
                <a:gd name="T2" fmla="*/ 18 w 77"/>
                <a:gd name="T3" fmla="*/ 36 h 41"/>
                <a:gd name="T4" fmla="*/ 22 w 77"/>
                <a:gd name="T5" fmla="*/ 35 h 41"/>
                <a:gd name="T6" fmla="*/ 27 w 77"/>
                <a:gd name="T7" fmla="*/ 36 h 41"/>
                <a:gd name="T8" fmla="*/ 33 w 77"/>
                <a:gd name="T9" fmla="*/ 37 h 41"/>
                <a:gd name="T10" fmla="*/ 38 w 77"/>
                <a:gd name="T11" fmla="*/ 35 h 41"/>
                <a:gd name="T12" fmla="*/ 49 w 77"/>
                <a:gd name="T13" fmla="*/ 41 h 41"/>
                <a:gd name="T14" fmla="*/ 63 w 77"/>
                <a:gd name="T15" fmla="*/ 34 h 41"/>
                <a:gd name="T16" fmla="*/ 67 w 77"/>
                <a:gd name="T17" fmla="*/ 30 h 41"/>
                <a:gd name="T18" fmla="*/ 76 w 77"/>
                <a:gd name="T19" fmla="*/ 14 h 41"/>
                <a:gd name="T20" fmla="*/ 67 w 77"/>
                <a:gd name="T21" fmla="*/ 0 h 41"/>
                <a:gd name="T22" fmla="*/ 64 w 77"/>
                <a:gd name="T23" fmla="*/ 0 h 41"/>
                <a:gd name="T24" fmla="*/ 57 w 77"/>
                <a:gd name="T25" fmla="*/ 3 h 41"/>
                <a:gd name="T26" fmla="*/ 55 w 77"/>
                <a:gd name="T27" fmla="*/ 5 h 41"/>
                <a:gd name="T28" fmla="*/ 39 w 77"/>
                <a:gd name="T29" fmla="*/ 10 h 41"/>
                <a:gd name="T30" fmla="*/ 38 w 77"/>
                <a:gd name="T31" fmla="*/ 10 h 41"/>
                <a:gd name="T32" fmla="*/ 33 w 77"/>
                <a:gd name="T33" fmla="*/ 8 h 41"/>
                <a:gd name="T34" fmla="*/ 32 w 77"/>
                <a:gd name="T35" fmla="*/ 7 h 41"/>
                <a:gd name="T36" fmla="*/ 24 w 77"/>
                <a:gd name="T37" fmla="*/ 4 h 41"/>
                <a:gd name="T38" fmla="*/ 24 w 77"/>
                <a:gd name="T39" fmla="*/ 4 h 41"/>
                <a:gd name="T40" fmla="*/ 19 w 77"/>
                <a:gd name="T41" fmla="*/ 8 h 41"/>
                <a:gd name="T42" fmla="*/ 19 w 77"/>
                <a:gd name="T43" fmla="*/ 9 h 41"/>
                <a:gd name="T44" fmla="*/ 17 w 77"/>
                <a:gd name="T45" fmla="*/ 9 h 41"/>
                <a:gd name="T46" fmla="*/ 11 w 77"/>
                <a:gd name="T47" fmla="*/ 11 h 41"/>
                <a:gd name="T48" fmla="*/ 8 w 77"/>
                <a:gd name="T49" fmla="*/ 19 h 41"/>
                <a:gd name="T50" fmla="*/ 8 w 77"/>
                <a:gd name="T51" fmla="*/ 21 h 41"/>
                <a:gd name="T52" fmla="*/ 8 w 77"/>
                <a:gd name="T53" fmla="*/ 23 h 41"/>
                <a:gd name="T54" fmla="*/ 6 w 77"/>
                <a:gd name="T55" fmla="*/ 25 h 41"/>
                <a:gd name="T56" fmla="*/ 5 w 77"/>
                <a:gd name="T57" fmla="*/ 26 h 41"/>
                <a:gd name="T58" fmla="*/ 3 w 77"/>
                <a:gd name="T59" fmla="*/ 35 h 41"/>
                <a:gd name="T60" fmla="*/ 10 w 77"/>
                <a:gd name="T61"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41">
                  <a:moveTo>
                    <a:pt x="10" y="39"/>
                  </a:moveTo>
                  <a:cubicBezTo>
                    <a:pt x="13" y="39"/>
                    <a:pt x="15" y="38"/>
                    <a:pt x="18" y="36"/>
                  </a:cubicBezTo>
                  <a:cubicBezTo>
                    <a:pt x="19" y="36"/>
                    <a:pt x="21" y="35"/>
                    <a:pt x="22" y="35"/>
                  </a:cubicBezTo>
                  <a:cubicBezTo>
                    <a:pt x="24" y="35"/>
                    <a:pt x="26" y="35"/>
                    <a:pt x="27" y="36"/>
                  </a:cubicBezTo>
                  <a:cubicBezTo>
                    <a:pt x="29" y="36"/>
                    <a:pt x="31" y="37"/>
                    <a:pt x="33" y="37"/>
                  </a:cubicBezTo>
                  <a:cubicBezTo>
                    <a:pt x="35" y="37"/>
                    <a:pt x="37" y="36"/>
                    <a:pt x="38" y="35"/>
                  </a:cubicBezTo>
                  <a:cubicBezTo>
                    <a:pt x="42" y="39"/>
                    <a:pt x="45" y="41"/>
                    <a:pt x="49" y="41"/>
                  </a:cubicBezTo>
                  <a:cubicBezTo>
                    <a:pt x="54" y="41"/>
                    <a:pt x="58" y="38"/>
                    <a:pt x="63" y="34"/>
                  </a:cubicBezTo>
                  <a:cubicBezTo>
                    <a:pt x="64" y="32"/>
                    <a:pt x="65" y="31"/>
                    <a:pt x="67" y="30"/>
                  </a:cubicBezTo>
                  <a:cubicBezTo>
                    <a:pt x="71" y="26"/>
                    <a:pt x="77" y="21"/>
                    <a:pt x="76" y="14"/>
                  </a:cubicBezTo>
                  <a:cubicBezTo>
                    <a:pt x="76" y="9"/>
                    <a:pt x="73" y="2"/>
                    <a:pt x="67" y="0"/>
                  </a:cubicBezTo>
                  <a:cubicBezTo>
                    <a:pt x="66" y="0"/>
                    <a:pt x="65" y="0"/>
                    <a:pt x="64" y="0"/>
                  </a:cubicBezTo>
                  <a:cubicBezTo>
                    <a:pt x="61" y="0"/>
                    <a:pt x="59" y="2"/>
                    <a:pt x="57" y="3"/>
                  </a:cubicBezTo>
                  <a:cubicBezTo>
                    <a:pt x="57" y="4"/>
                    <a:pt x="56" y="4"/>
                    <a:pt x="55" y="5"/>
                  </a:cubicBezTo>
                  <a:cubicBezTo>
                    <a:pt x="51" y="7"/>
                    <a:pt x="44" y="10"/>
                    <a:pt x="39" y="10"/>
                  </a:cubicBezTo>
                  <a:cubicBezTo>
                    <a:pt x="38" y="10"/>
                    <a:pt x="38" y="10"/>
                    <a:pt x="38" y="10"/>
                  </a:cubicBezTo>
                  <a:cubicBezTo>
                    <a:pt x="36" y="10"/>
                    <a:pt x="35" y="9"/>
                    <a:pt x="33" y="8"/>
                  </a:cubicBezTo>
                  <a:cubicBezTo>
                    <a:pt x="33" y="8"/>
                    <a:pt x="32" y="7"/>
                    <a:pt x="32" y="7"/>
                  </a:cubicBezTo>
                  <a:cubicBezTo>
                    <a:pt x="30" y="6"/>
                    <a:pt x="27" y="4"/>
                    <a:pt x="24" y="4"/>
                  </a:cubicBezTo>
                  <a:cubicBezTo>
                    <a:pt x="24" y="4"/>
                    <a:pt x="24" y="4"/>
                    <a:pt x="24" y="4"/>
                  </a:cubicBezTo>
                  <a:cubicBezTo>
                    <a:pt x="20" y="4"/>
                    <a:pt x="19" y="7"/>
                    <a:pt x="19" y="8"/>
                  </a:cubicBezTo>
                  <a:cubicBezTo>
                    <a:pt x="19" y="8"/>
                    <a:pt x="19" y="9"/>
                    <a:pt x="19" y="9"/>
                  </a:cubicBezTo>
                  <a:cubicBezTo>
                    <a:pt x="18" y="9"/>
                    <a:pt x="17" y="9"/>
                    <a:pt x="17" y="9"/>
                  </a:cubicBezTo>
                  <a:cubicBezTo>
                    <a:pt x="14" y="9"/>
                    <a:pt x="12" y="9"/>
                    <a:pt x="11" y="11"/>
                  </a:cubicBezTo>
                  <a:cubicBezTo>
                    <a:pt x="7" y="14"/>
                    <a:pt x="8" y="17"/>
                    <a:pt x="8" y="19"/>
                  </a:cubicBezTo>
                  <a:cubicBezTo>
                    <a:pt x="8" y="20"/>
                    <a:pt x="8" y="21"/>
                    <a:pt x="8" y="21"/>
                  </a:cubicBezTo>
                  <a:cubicBezTo>
                    <a:pt x="8" y="21"/>
                    <a:pt x="8" y="23"/>
                    <a:pt x="8" y="23"/>
                  </a:cubicBezTo>
                  <a:cubicBezTo>
                    <a:pt x="8" y="24"/>
                    <a:pt x="7" y="24"/>
                    <a:pt x="6" y="25"/>
                  </a:cubicBezTo>
                  <a:cubicBezTo>
                    <a:pt x="6" y="25"/>
                    <a:pt x="5" y="26"/>
                    <a:pt x="5" y="26"/>
                  </a:cubicBezTo>
                  <a:cubicBezTo>
                    <a:pt x="3" y="27"/>
                    <a:pt x="0" y="30"/>
                    <a:pt x="3" y="35"/>
                  </a:cubicBezTo>
                  <a:cubicBezTo>
                    <a:pt x="5" y="38"/>
                    <a:pt x="8" y="39"/>
                    <a:pt x="10" y="39"/>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3271" y="436"/>
              <a:ext cx="95" cy="95"/>
            </a:xfrm>
            <a:custGeom>
              <a:avLst/>
              <a:gdLst>
                <a:gd name="T0" fmla="*/ 24 w 33"/>
                <a:gd name="T1" fmla="*/ 17 h 33"/>
                <a:gd name="T2" fmla="*/ 32 w 33"/>
                <a:gd name="T3" fmla="*/ 6 h 33"/>
                <a:gd name="T4" fmla="*/ 28 w 33"/>
                <a:gd name="T5" fmla="*/ 1 h 33"/>
                <a:gd name="T6" fmla="*/ 22 w 33"/>
                <a:gd name="T7" fmla="*/ 4 h 33"/>
                <a:gd name="T8" fmla="*/ 21 w 33"/>
                <a:gd name="T9" fmla="*/ 5 h 33"/>
                <a:gd name="T10" fmla="*/ 20 w 33"/>
                <a:gd name="T11" fmla="*/ 6 h 33"/>
                <a:gd name="T12" fmla="*/ 19 w 33"/>
                <a:gd name="T13" fmla="*/ 5 h 33"/>
                <a:gd name="T14" fmla="*/ 16 w 33"/>
                <a:gd name="T15" fmla="*/ 2 h 33"/>
                <a:gd name="T16" fmla="*/ 10 w 33"/>
                <a:gd name="T17" fmla="*/ 0 h 33"/>
                <a:gd name="T18" fmla="*/ 1 w 33"/>
                <a:gd name="T19" fmla="*/ 15 h 33"/>
                <a:gd name="T20" fmla="*/ 1 w 33"/>
                <a:gd name="T21" fmla="*/ 16 h 33"/>
                <a:gd name="T22" fmla="*/ 13 w 33"/>
                <a:gd name="T23" fmla="*/ 31 h 33"/>
                <a:gd name="T24" fmla="*/ 15 w 33"/>
                <a:gd name="T25" fmla="*/ 31 h 33"/>
                <a:gd name="T26" fmla="*/ 23 w 33"/>
                <a:gd name="T27" fmla="*/ 33 h 33"/>
                <a:gd name="T28" fmla="*/ 23 w 33"/>
                <a:gd name="T29" fmla="*/ 33 h 33"/>
                <a:gd name="T30" fmla="*/ 29 w 33"/>
                <a:gd name="T31" fmla="*/ 30 h 33"/>
                <a:gd name="T32" fmla="*/ 30 w 33"/>
                <a:gd name="T33" fmla="*/ 25 h 33"/>
                <a:gd name="T34" fmla="*/ 22 w 33"/>
                <a:gd name="T35" fmla="*/ 20 h 33"/>
                <a:gd name="T36" fmla="*/ 20 w 33"/>
                <a:gd name="T37" fmla="*/ 20 h 33"/>
                <a:gd name="T38" fmla="*/ 24 w 33"/>
                <a:gd name="T3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3">
                  <a:moveTo>
                    <a:pt x="24" y="17"/>
                  </a:moveTo>
                  <a:cubicBezTo>
                    <a:pt x="28" y="15"/>
                    <a:pt x="33" y="12"/>
                    <a:pt x="32" y="6"/>
                  </a:cubicBezTo>
                  <a:cubicBezTo>
                    <a:pt x="32" y="1"/>
                    <a:pt x="29" y="1"/>
                    <a:pt x="28" y="1"/>
                  </a:cubicBezTo>
                  <a:cubicBezTo>
                    <a:pt x="25" y="1"/>
                    <a:pt x="23" y="3"/>
                    <a:pt x="22" y="4"/>
                  </a:cubicBezTo>
                  <a:cubicBezTo>
                    <a:pt x="21" y="5"/>
                    <a:pt x="21" y="5"/>
                    <a:pt x="21" y="5"/>
                  </a:cubicBezTo>
                  <a:cubicBezTo>
                    <a:pt x="20" y="5"/>
                    <a:pt x="20" y="6"/>
                    <a:pt x="20" y="6"/>
                  </a:cubicBezTo>
                  <a:cubicBezTo>
                    <a:pt x="20" y="6"/>
                    <a:pt x="19" y="6"/>
                    <a:pt x="19" y="5"/>
                  </a:cubicBezTo>
                  <a:cubicBezTo>
                    <a:pt x="19" y="5"/>
                    <a:pt x="18" y="3"/>
                    <a:pt x="16" y="2"/>
                  </a:cubicBezTo>
                  <a:cubicBezTo>
                    <a:pt x="14" y="1"/>
                    <a:pt x="12" y="0"/>
                    <a:pt x="10" y="0"/>
                  </a:cubicBezTo>
                  <a:cubicBezTo>
                    <a:pt x="3" y="0"/>
                    <a:pt x="2" y="10"/>
                    <a:pt x="1" y="15"/>
                  </a:cubicBezTo>
                  <a:cubicBezTo>
                    <a:pt x="1" y="16"/>
                    <a:pt x="1" y="16"/>
                    <a:pt x="1" y="16"/>
                  </a:cubicBezTo>
                  <a:cubicBezTo>
                    <a:pt x="0" y="27"/>
                    <a:pt x="1" y="29"/>
                    <a:pt x="13" y="31"/>
                  </a:cubicBezTo>
                  <a:cubicBezTo>
                    <a:pt x="13" y="31"/>
                    <a:pt x="14" y="31"/>
                    <a:pt x="15" y="31"/>
                  </a:cubicBezTo>
                  <a:cubicBezTo>
                    <a:pt x="17" y="32"/>
                    <a:pt x="20" y="33"/>
                    <a:pt x="23" y="33"/>
                  </a:cubicBezTo>
                  <a:cubicBezTo>
                    <a:pt x="23" y="33"/>
                    <a:pt x="23" y="33"/>
                    <a:pt x="23" y="33"/>
                  </a:cubicBezTo>
                  <a:cubicBezTo>
                    <a:pt x="25" y="33"/>
                    <a:pt x="27" y="32"/>
                    <a:pt x="29" y="30"/>
                  </a:cubicBezTo>
                  <a:cubicBezTo>
                    <a:pt x="30" y="29"/>
                    <a:pt x="30" y="27"/>
                    <a:pt x="30" y="25"/>
                  </a:cubicBezTo>
                  <a:cubicBezTo>
                    <a:pt x="29" y="20"/>
                    <a:pt x="25" y="20"/>
                    <a:pt x="22" y="20"/>
                  </a:cubicBezTo>
                  <a:cubicBezTo>
                    <a:pt x="21" y="20"/>
                    <a:pt x="20" y="20"/>
                    <a:pt x="20" y="20"/>
                  </a:cubicBezTo>
                  <a:cubicBezTo>
                    <a:pt x="20" y="19"/>
                    <a:pt x="22" y="18"/>
                    <a:pt x="24" y="17"/>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3675" y="3039"/>
              <a:ext cx="926" cy="666"/>
            </a:xfrm>
            <a:custGeom>
              <a:avLst/>
              <a:gdLst>
                <a:gd name="T0" fmla="*/ 309 w 321"/>
                <a:gd name="T1" fmla="*/ 173 h 231"/>
                <a:gd name="T2" fmla="*/ 293 w 321"/>
                <a:gd name="T3" fmla="*/ 162 h 231"/>
                <a:gd name="T4" fmla="*/ 257 w 321"/>
                <a:gd name="T5" fmla="*/ 125 h 231"/>
                <a:gd name="T6" fmla="*/ 246 w 321"/>
                <a:gd name="T7" fmla="*/ 106 h 231"/>
                <a:gd name="T8" fmla="*/ 230 w 321"/>
                <a:gd name="T9" fmla="*/ 110 h 231"/>
                <a:gd name="T10" fmla="*/ 188 w 321"/>
                <a:gd name="T11" fmla="*/ 100 h 231"/>
                <a:gd name="T12" fmla="*/ 160 w 321"/>
                <a:gd name="T13" fmla="*/ 92 h 231"/>
                <a:gd name="T14" fmla="*/ 150 w 321"/>
                <a:gd name="T15" fmla="*/ 95 h 231"/>
                <a:gd name="T16" fmla="*/ 143 w 321"/>
                <a:gd name="T17" fmla="*/ 103 h 231"/>
                <a:gd name="T18" fmla="*/ 132 w 321"/>
                <a:gd name="T19" fmla="*/ 93 h 231"/>
                <a:gd name="T20" fmla="*/ 107 w 321"/>
                <a:gd name="T21" fmla="*/ 69 h 231"/>
                <a:gd name="T22" fmla="*/ 94 w 321"/>
                <a:gd name="T23" fmla="*/ 50 h 231"/>
                <a:gd name="T24" fmla="*/ 79 w 321"/>
                <a:gd name="T25" fmla="*/ 31 h 231"/>
                <a:gd name="T26" fmla="*/ 74 w 321"/>
                <a:gd name="T27" fmla="*/ 34 h 231"/>
                <a:gd name="T28" fmla="*/ 69 w 321"/>
                <a:gd name="T29" fmla="*/ 36 h 231"/>
                <a:gd name="T30" fmla="*/ 61 w 321"/>
                <a:gd name="T31" fmla="*/ 19 h 231"/>
                <a:gd name="T32" fmla="*/ 47 w 321"/>
                <a:gd name="T33" fmla="*/ 6 h 231"/>
                <a:gd name="T34" fmla="*/ 37 w 321"/>
                <a:gd name="T35" fmla="*/ 8 h 231"/>
                <a:gd name="T36" fmla="*/ 16 w 321"/>
                <a:gd name="T37" fmla="*/ 1 h 231"/>
                <a:gd name="T38" fmla="*/ 0 w 321"/>
                <a:gd name="T39" fmla="*/ 178 h 231"/>
                <a:gd name="T40" fmla="*/ 9 w 321"/>
                <a:gd name="T41" fmla="*/ 181 h 231"/>
                <a:gd name="T42" fmla="*/ 12 w 321"/>
                <a:gd name="T43" fmla="*/ 194 h 231"/>
                <a:gd name="T44" fmla="*/ 26 w 321"/>
                <a:gd name="T45" fmla="*/ 189 h 231"/>
                <a:gd name="T46" fmla="*/ 28 w 321"/>
                <a:gd name="T47" fmla="*/ 186 h 231"/>
                <a:gd name="T48" fmla="*/ 34 w 321"/>
                <a:gd name="T49" fmla="*/ 189 h 231"/>
                <a:gd name="T50" fmla="*/ 47 w 321"/>
                <a:gd name="T51" fmla="*/ 195 h 231"/>
                <a:gd name="T52" fmla="*/ 57 w 321"/>
                <a:gd name="T53" fmla="*/ 201 h 231"/>
                <a:gd name="T54" fmla="*/ 71 w 321"/>
                <a:gd name="T55" fmla="*/ 211 h 231"/>
                <a:gd name="T56" fmla="*/ 95 w 321"/>
                <a:gd name="T57" fmla="*/ 212 h 231"/>
                <a:gd name="T58" fmla="*/ 113 w 321"/>
                <a:gd name="T59" fmla="*/ 202 h 231"/>
                <a:gd name="T60" fmla="*/ 132 w 321"/>
                <a:gd name="T61" fmla="*/ 196 h 231"/>
                <a:gd name="T62" fmla="*/ 130 w 321"/>
                <a:gd name="T63" fmla="*/ 186 h 231"/>
                <a:gd name="T64" fmla="*/ 126 w 321"/>
                <a:gd name="T65" fmla="*/ 187 h 231"/>
                <a:gd name="T66" fmla="*/ 126 w 321"/>
                <a:gd name="T67" fmla="*/ 181 h 231"/>
                <a:gd name="T68" fmla="*/ 141 w 321"/>
                <a:gd name="T69" fmla="*/ 178 h 231"/>
                <a:gd name="T70" fmla="*/ 138 w 321"/>
                <a:gd name="T71" fmla="*/ 194 h 231"/>
                <a:gd name="T72" fmla="*/ 131 w 321"/>
                <a:gd name="T73" fmla="*/ 207 h 231"/>
                <a:gd name="T74" fmla="*/ 146 w 321"/>
                <a:gd name="T75" fmla="*/ 206 h 231"/>
                <a:gd name="T76" fmla="*/ 155 w 321"/>
                <a:gd name="T77" fmla="*/ 198 h 231"/>
                <a:gd name="T78" fmla="*/ 154 w 321"/>
                <a:gd name="T79" fmla="*/ 207 h 231"/>
                <a:gd name="T80" fmla="*/ 161 w 321"/>
                <a:gd name="T81" fmla="*/ 217 h 231"/>
                <a:gd name="T82" fmla="*/ 170 w 321"/>
                <a:gd name="T83" fmla="*/ 231 h 231"/>
                <a:gd name="T84" fmla="*/ 179 w 321"/>
                <a:gd name="T85" fmla="*/ 225 h 231"/>
                <a:gd name="T86" fmla="*/ 182 w 321"/>
                <a:gd name="T87" fmla="*/ 223 h 231"/>
                <a:gd name="T88" fmla="*/ 192 w 321"/>
                <a:gd name="T89" fmla="*/ 225 h 231"/>
                <a:gd name="T90" fmla="*/ 206 w 321"/>
                <a:gd name="T91" fmla="*/ 219 h 231"/>
                <a:gd name="T92" fmla="*/ 236 w 321"/>
                <a:gd name="T93" fmla="*/ 198 h 231"/>
                <a:gd name="T94" fmla="*/ 267 w 321"/>
                <a:gd name="T95" fmla="*/ 189 h 231"/>
                <a:gd name="T96" fmla="*/ 287 w 321"/>
                <a:gd name="T97" fmla="*/ 194 h 231"/>
                <a:gd name="T98" fmla="*/ 295 w 321"/>
                <a:gd name="T99" fmla="*/ 192 h 231"/>
                <a:gd name="T100" fmla="*/ 300 w 321"/>
                <a:gd name="T101" fmla="*/ 191 h 231"/>
                <a:gd name="T102" fmla="*/ 307 w 321"/>
                <a:gd name="T103" fmla="*/ 192 h 231"/>
                <a:gd name="T104" fmla="*/ 320 w 321"/>
                <a:gd name="T105" fmla="*/ 183 h 231"/>
                <a:gd name="T106" fmla="*/ 318 w 321"/>
                <a:gd name="T107" fmla="*/ 17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231">
                  <a:moveTo>
                    <a:pt x="318" y="179"/>
                  </a:moveTo>
                  <a:cubicBezTo>
                    <a:pt x="315" y="177"/>
                    <a:pt x="312" y="175"/>
                    <a:pt x="309" y="173"/>
                  </a:cubicBezTo>
                  <a:cubicBezTo>
                    <a:pt x="307" y="171"/>
                    <a:pt x="305" y="169"/>
                    <a:pt x="304" y="168"/>
                  </a:cubicBezTo>
                  <a:cubicBezTo>
                    <a:pt x="301" y="166"/>
                    <a:pt x="297" y="164"/>
                    <a:pt x="293" y="162"/>
                  </a:cubicBezTo>
                  <a:cubicBezTo>
                    <a:pt x="279" y="154"/>
                    <a:pt x="261" y="144"/>
                    <a:pt x="258" y="129"/>
                  </a:cubicBezTo>
                  <a:cubicBezTo>
                    <a:pt x="258" y="127"/>
                    <a:pt x="258" y="126"/>
                    <a:pt x="257" y="125"/>
                  </a:cubicBezTo>
                  <a:cubicBezTo>
                    <a:pt x="257" y="119"/>
                    <a:pt x="255" y="110"/>
                    <a:pt x="250" y="107"/>
                  </a:cubicBezTo>
                  <a:cubicBezTo>
                    <a:pt x="249" y="107"/>
                    <a:pt x="247" y="106"/>
                    <a:pt x="246" y="106"/>
                  </a:cubicBezTo>
                  <a:cubicBezTo>
                    <a:pt x="243" y="106"/>
                    <a:pt x="240" y="107"/>
                    <a:pt x="237" y="108"/>
                  </a:cubicBezTo>
                  <a:cubicBezTo>
                    <a:pt x="235" y="109"/>
                    <a:pt x="232" y="110"/>
                    <a:pt x="230" y="110"/>
                  </a:cubicBezTo>
                  <a:cubicBezTo>
                    <a:pt x="229" y="110"/>
                    <a:pt x="229" y="110"/>
                    <a:pt x="229" y="110"/>
                  </a:cubicBezTo>
                  <a:cubicBezTo>
                    <a:pt x="215" y="109"/>
                    <a:pt x="203" y="107"/>
                    <a:pt x="188" y="100"/>
                  </a:cubicBezTo>
                  <a:cubicBezTo>
                    <a:pt x="186" y="100"/>
                    <a:pt x="185" y="99"/>
                    <a:pt x="184" y="99"/>
                  </a:cubicBezTo>
                  <a:cubicBezTo>
                    <a:pt x="176" y="95"/>
                    <a:pt x="169" y="92"/>
                    <a:pt x="160" y="92"/>
                  </a:cubicBezTo>
                  <a:cubicBezTo>
                    <a:pt x="159" y="92"/>
                    <a:pt x="159" y="92"/>
                    <a:pt x="159" y="92"/>
                  </a:cubicBezTo>
                  <a:cubicBezTo>
                    <a:pt x="156" y="92"/>
                    <a:pt x="153" y="92"/>
                    <a:pt x="150" y="95"/>
                  </a:cubicBezTo>
                  <a:cubicBezTo>
                    <a:pt x="149" y="95"/>
                    <a:pt x="149" y="97"/>
                    <a:pt x="148" y="98"/>
                  </a:cubicBezTo>
                  <a:cubicBezTo>
                    <a:pt x="146" y="101"/>
                    <a:pt x="145" y="103"/>
                    <a:pt x="143" y="103"/>
                  </a:cubicBezTo>
                  <a:cubicBezTo>
                    <a:pt x="142" y="103"/>
                    <a:pt x="142" y="103"/>
                    <a:pt x="142" y="103"/>
                  </a:cubicBezTo>
                  <a:cubicBezTo>
                    <a:pt x="139" y="103"/>
                    <a:pt x="136" y="99"/>
                    <a:pt x="132" y="93"/>
                  </a:cubicBezTo>
                  <a:cubicBezTo>
                    <a:pt x="128" y="86"/>
                    <a:pt x="122" y="79"/>
                    <a:pt x="115" y="74"/>
                  </a:cubicBezTo>
                  <a:cubicBezTo>
                    <a:pt x="113" y="72"/>
                    <a:pt x="110" y="71"/>
                    <a:pt x="107" y="69"/>
                  </a:cubicBezTo>
                  <a:cubicBezTo>
                    <a:pt x="103" y="67"/>
                    <a:pt x="98" y="65"/>
                    <a:pt x="96" y="61"/>
                  </a:cubicBezTo>
                  <a:cubicBezTo>
                    <a:pt x="94" y="58"/>
                    <a:pt x="94" y="54"/>
                    <a:pt x="94" y="50"/>
                  </a:cubicBezTo>
                  <a:cubicBezTo>
                    <a:pt x="93" y="46"/>
                    <a:pt x="93" y="41"/>
                    <a:pt x="91" y="38"/>
                  </a:cubicBezTo>
                  <a:cubicBezTo>
                    <a:pt x="88" y="35"/>
                    <a:pt x="82" y="31"/>
                    <a:pt x="79" y="31"/>
                  </a:cubicBezTo>
                  <a:cubicBezTo>
                    <a:pt x="78" y="31"/>
                    <a:pt x="78" y="31"/>
                    <a:pt x="78" y="31"/>
                  </a:cubicBezTo>
                  <a:cubicBezTo>
                    <a:pt x="76" y="31"/>
                    <a:pt x="75" y="33"/>
                    <a:pt x="74" y="34"/>
                  </a:cubicBezTo>
                  <a:cubicBezTo>
                    <a:pt x="72" y="35"/>
                    <a:pt x="71" y="37"/>
                    <a:pt x="69" y="37"/>
                  </a:cubicBezTo>
                  <a:cubicBezTo>
                    <a:pt x="69" y="37"/>
                    <a:pt x="69" y="37"/>
                    <a:pt x="69" y="36"/>
                  </a:cubicBezTo>
                  <a:cubicBezTo>
                    <a:pt x="64" y="36"/>
                    <a:pt x="62" y="26"/>
                    <a:pt x="61" y="21"/>
                  </a:cubicBezTo>
                  <a:cubicBezTo>
                    <a:pt x="61" y="21"/>
                    <a:pt x="61" y="20"/>
                    <a:pt x="61" y="19"/>
                  </a:cubicBezTo>
                  <a:cubicBezTo>
                    <a:pt x="59" y="13"/>
                    <a:pt x="57" y="6"/>
                    <a:pt x="49" y="6"/>
                  </a:cubicBezTo>
                  <a:cubicBezTo>
                    <a:pt x="49" y="6"/>
                    <a:pt x="48" y="6"/>
                    <a:pt x="47" y="6"/>
                  </a:cubicBezTo>
                  <a:cubicBezTo>
                    <a:pt x="45" y="7"/>
                    <a:pt x="44" y="7"/>
                    <a:pt x="43" y="7"/>
                  </a:cubicBezTo>
                  <a:cubicBezTo>
                    <a:pt x="41" y="8"/>
                    <a:pt x="39" y="8"/>
                    <a:pt x="37" y="8"/>
                  </a:cubicBezTo>
                  <a:cubicBezTo>
                    <a:pt x="35" y="8"/>
                    <a:pt x="33" y="7"/>
                    <a:pt x="30" y="6"/>
                  </a:cubicBezTo>
                  <a:cubicBezTo>
                    <a:pt x="24" y="4"/>
                    <a:pt x="20" y="2"/>
                    <a:pt x="16" y="1"/>
                  </a:cubicBezTo>
                  <a:cubicBezTo>
                    <a:pt x="12" y="0"/>
                    <a:pt x="12" y="0"/>
                    <a:pt x="12" y="0"/>
                  </a:cubicBezTo>
                  <a:cubicBezTo>
                    <a:pt x="0" y="178"/>
                    <a:pt x="0" y="178"/>
                    <a:pt x="0" y="178"/>
                  </a:cubicBezTo>
                  <a:cubicBezTo>
                    <a:pt x="3" y="179"/>
                    <a:pt x="3" y="179"/>
                    <a:pt x="3" y="179"/>
                  </a:cubicBezTo>
                  <a:cubicBezTo>
                    <a:pt x="6" y="179"/>
                    <a:pt x="7" y="180"/>
                    <a:pt x="9" y="181"/>
                  </a:cubicBezTo>
                  <a:cubicBezTo>
                    <a:pt x="10" y="182"/>
                    <a:pt x="10" y="184"/>
                    <a:pt x="10" y="186"/>
                  </a:cubicBezTo>
                  <a:cubicBezTo>
                    <a:pt x="10" y="189"/>
                    <a:pt x="10" y="192"/>
                    <a:pt x="12" y="194"/>
                  </a:cubicBezTo>
                  <a:cubicBezTo>
                    <a:pt x="14" y="197"/>
                    <a:pt x="16" y="197"/>
                    <a:pt x="17" y="197"/>
                  </a:cubicBezTo>
                  <a:cubicBezTo>
                    <a:pt x="23" y="197"/>
                    <a:pt x="26" y="190"/>
                    <a:pt x="26" y="189"/>
                  </a:cubicBezTo>
                  <a:cubicBezTo>
                    <a:pt x="26" y="188"/>
                    <a:pt x="26" y="188"/>
                    <a:pt x="26" y="188"/>
                  </a:cubicBezTo>
                  <a:cubicBezTo>
                    <a:pt x="27" y="187"/>
                    <a:pt x="27" y="186"/>
                    <a:pt x="28" y="186"/>
                  </a:cubicBezTo>
                  <a:cubicBezTo>
                    <a:pt x="28" y="186"/>
                    <a:pt x="29" y="186"/>
                    <a:pt x="30" y="187"/>
                  </a:cubicBezTo>
                  <a:cubicBezTo>
                    <a:pt x="31" y="187"/>
                    <a:pt x="33" y="188"/>
                    <a:pt x="34" y="189"/>
                  </a:cubicBezTo>
                  <a:cubicBezTo>
                    <a:pt x="36" y="191"/>
                    <a:pt x="38" y="193"/>
                    <a:pt x="41" y="194"/>
                  </a:cubicBezTo>
                  <a:cubicBezTo>
                    <a:pt x="43" y="194"/>
                    <a:pt x="45" y="195"/>
                    <a:pt x="47" y="195"/>
                  </a:cubicBezTo>
                  <a:cubicBezTo>
                    <a:pt x="49" y="195"/>
                    <a:pt x="51" y="195"/>
                    <a:pt x="53" y="197"/>
                  </a:cubicBezTo>
                  <a:cubicBezTo>
                    <a:pt x="55" y="198"/>
                    <a:pt x="56" y="199"/>
                    <a:pt x="57" y="201"/>
                  </a:cubicBezTo>
                  <a:cubicBezTo>
                    <a:pt x="58" y="202"/>
                    <a:pt x="59" y="203"/>
                    <a:pt x="60" y="204"/>
                  </a:cubicBezTo>
                  <a:cubicBezTo>
                    <a:pt x="63" y="208"/>
                    <a:pt x="67" y="210"/>
                    <a:pt x="71" y="211"/>
                  </a:cubicBezTo>
                  <a:cubicBezTo>
                    <a:pt x="77" y="213"/>
                    <a:pt x="81" y="214"/>
                    <a:pt x="86" y="214"/>
                  </a:cubicBezTo>
                  <a:cubicBezTo>
                    <a:pt x="89" y="214"/>
                    <a:pt x="92" y="214"/>
                    <a:pt x="95" y="212"/>
                  </a:cubicBezTo>
                  <a:cubicBezTo>
                    <a:pt x="98" y="211"/>
                    <a:pt x="100" y="209"/>
                    <a:pt x="103" y="208"/>
                  </a:cubicBezTo>
                  <a:cubicBezTo>
                    <a:pt x="106" y="205"/>
                    <a:pt x="110" y="203"/>
                    <a:pt x="113" y="202"/>
                  </a:cubicBezTo>
                  <a:cubicBezTo>
                    <a:pt x="114" y="202"/>
                    <a:pt x="115" y="202"/>
                    <a:pt x="116" y="202"/>
                  </a:cubicBezTo>
                  <a:cubicBezTo>
                    <a:pt x="122" y="201"/>
                    <a:pt x="130" y="201"/>
                    <a:pt x="132" y="196"/>
                  </a:cubicBezTo>
                  <a:cubicBezTo>
                    <a:pt x="133" y="194"/>
                    <a:pt x="133" y="191"/>
                    <a:pt x="131" y="188"/>
                  </a:cubicBezTo>
                  <a:cubicBezTo>
                    <a:pt x="130" y="186"/>
                    <a:pt x="130" y="186"/>
                    <a:pt x="130" y="186"/>
                  </a:cubicBezTo>
                  <a:cubicBezTo>
                    <a:pt x="128" y="187"/>
                    <a:pt x="128" y="187"/>
                    <a:pt x="128" y="187"/>
                  </a:cubicBezTo>
                  <a:cubicBezTo>
                    <a:pt x="128" y="187"/>
                    <a:pt x="127" y="187"/>
                    <a:pt x="126" y="187"/>
                  </a:cubicBezTo>
                  <a:cubicBezTo>
                    <a:pt x="126" y="187"/>
                    <a:pt x="125" y="187"/>
                    <a:pt x="125" y="186"/>
                  </a:cubicBezTo>
                  <a:cubicBezTo>
                    <a:pt x="124" y="185"/>
                    <a:pt x="124" y="183"/>
                    <a:pt x="126" y="181"/>
                  </a:cubicBezTo>
                  <a:cubicBezTo>
                    <a:pt x="128" y="178"/>
                    <a:pt x="131" y="176"/>
                    <a:pt x="135" y="176"/>
                  </a:cubicBezTo>
                  <a:cubicBezTo>
                    <a:pt x="137" y="176"/>
                    <a:pt x="139" y="176"/>
                    <a:pt x="141" y="178"/>
                  </a:cubicBezTo>
                  <a:cubicBezTo>
                    <a:pt x="144" y="180"/>
                    <a:pt x="144" y="186"/>
                    <a:pt x="143" y="189"/>
                  </a:cubicBezTo>
                  <a:cubicBezTo>
                    <a:pt x="142" y="191"/>
                    <a:pt x="140" y="192"/>
                    <a:pt x="138" y="194"/>
                  </a:cubicBezTo>
                  <a:cubicBezTo>
                    <a:pt x="136" y="196"/>
                    <a:pt x="133" y="197"/>
                    <a:pt x="131" y="201"/>
                  </a:cubicBezTo>
                  <a:cubicBezTo>
                    <a:pt x="131" y="202"/>
                    <a:pt x="130" y="205"/>
                    <a:pt x="131" y="207"/>
                  </a:cubicBezTo>
                  <a:cubicBezTo>
                    <a:pt x="132" y="208"/>
                    <a:pt x="133" y="209"/>
                    <a:pt x="136" y="209"/>
                  </a:cubicBezTo>
                  <a:cubicBezTo>
                    <a:pt x="140" y="209"/>
                    <a:pt x="146" y="207"/>
                    <a:pt x="146" y="206"/>
                  </a:cubicBezTo>
                  <a:cubicBezTo>
                    <a:pt x="148" y="205"/>
                    <a:pt x="150" y="203"/>
                    <a:pt x="152" y="202"/>
                  </a:cubicBezTo>
                  <a:cubicBezTo>
                    <a:pt x="152" y="200"/>
                    <a:pt x="154" y="198"/>
                    <a:pt x="155" y="198"/>
                  </a:cubicBezTo>
                  <a:cubicBezTo>
                    <a:pt x="155" y="198"/>
                    <a:pt x="155" y="199"/>
                    <a:pt x="154" y="202"/>
                  </a:cubicBezTo>
                  <a:cubicBezTo>
                    <a:pt x="154" y="203"/>
                    <a:pt x="154" y="205"/>
                    <a:pt x="154" y="207"/>
                  </a:cubicBezTo>
                  <a:cubicBezTo>
                    <a:pt x="154" y="211"/>
                    <a:pt x="156" y="213"/>
                    <a:pt x="158" y="215"/>
                  </a:cubicBezTo>
                  <a:cubicBezTo>
                    <a:pt x="159" y="215"/>
                    <a:pt x="160" y="216"/>
                    <a:pt x="161" y="217"/>
                  </a:cubicBezTo>
                  <a:cubicBezTo>
                    <a:pt x="161" y="218"/>
                    <a:pt x="162" y="220"/>
                    <a:pt x="162" y="221"/>
                  </a:cubicBezTo>
                  <a:cubicBezTo>
                    <a:pt x="163" y="225"/>
                    <a:pt x="164" y="231"/>
                    <a:pt x="170" y="231"/>
                  </a:cubicBezTo>
                  <a:cubicBezTo>
                    <a:pt x="171" y="231"/>
                    <a:pt x="172" y="230"/>
                    <a:pt x="173" y="230"/>
                  </a:cubicBezTo>
                  <a:cubicBezTo>
                    <a:pt x="176" y="229"/>
                    <a:pt x="177" y="227"/>
                    <a:pt x="179" y="225"/>
                  </a:cubicBezTo>
                  <a:cubicBezTo>
                    <a:pt x="180" y="224"/>
                    <a:pt x="181" y="223"/>
                    <a:pt x="181" y="223"/>
                  </a:cubicBezTo>
                  <a:cubicBezTo>
                    <a:pt x="181" y="223"/>
                    <a:pt x="182" y="223"/>
                    <a:pt x="182" y="223"/>
                  </a:cubicBezTo>
                  <a:cubicBezTo>
                    <a:pt x="183" y="223"/>
                    <a:pt x="184" y="223"/>
                    <a:pt x="186" y="224"/>
                  </a:cubicBezTo>
                  <a:cubicBezTo>
                    <a:pt x="188" y="224"/>
                    <a:pt x="190" y="225"/>
                    <a:pt x="192" y="225"/>
                  </a:cubicBezTo>
                  <a:cubicBezTo>
                    <a:pt x="192" y="225"/>
                    <a:pt x="193" y="225"/>
                    <a:pt x="193" y="225"/>
                  </a:cubicBezTo>
                  <a:cubicBezTo>
                    <a:pt x="199" y="225"/>
                    <a:pt x="204" y="220"/>
                    <a:pt x="206" y="219"/>
                  </a:cubicBezTo>
                  <a:cubicBezTo>
                    <a:pt x="212" y="213"/>
                    <a:pt x="217" y="209"/>
                    <a:pt x="223" y="206"/>
                  </a:cubicBezTo>
                  <a:cubicBezTo>
                    <a:pt x="228" y="204"/>
                    <a:pt x="232" y="201"/>
                    <a:pt x="236" y="198"/>
                  </a:cubicBezTo>
                  <a:cubicBezTo>
                    <a:pt x="244" y="193"/>
                    <a:pt x="251" y="188"/>
                    <a:pt x="261" y="188"/>
                  </a:cubicBezTo>
                  <a:cubicBezTo>
                    <a:pt x="263" y="188"/>
                    <a:pt x="265" y="189"/>
                    <a:pt x="267" y="189"/>
                  </a:cubicBezTo>
                  <a:cubicBezTo>
                    <a:pt x="270" y="190"/>
                    <a:pt x="271" y="190"/>
                    <a:pt x="273" y="191"/>
                  </a:cubicBezTo>
                  <a:cubicBezTo>
                    <a:pt x="277" y="192"/>
                    <a:pt x="282" y="194"/>
                    <a:pt x="287" y="194"/>
                  </a:cubicBezTo>
                  <a:cubicBezTo>
                    <a:pt x="287" y="194"/>
                    <a:pt x="288" y="194"/>
                    <a:pt x="288" y="194"/>
                  </a:cubicBezTo>
                  <a:cubicBezTo>
                    <a:pt x="291" y="194"/>
                    <a:pt x="293" y="193"/>
                    <a:pt x="295" y="192"/>
                  </a:cubicBezTo>
                  <a:cubicBezTo>
                    <a:pt x="296" y="192"/>
                    <a:pt x="298" y="192"/>
                    <a:pt x="299" y="191"/>
                  </a:cubicBezTo>
                  <a:cubicBezTo>
                    <a:pt x="300" y="191"/>
                    <a:pt x="300" y="191"/>
                    <a:pt x="300" y="191"/>
                  </a:cubicBezTo>
                  <a:cubicBezTo>
                    <a:pt x="301" y="191"/>
                    <a:pt x="302" y="191"/>
                    <a:pt x="303" y="192"/>
                  </a:cubicBezTo>
                  <a:cubicBezTo>
                    <a:pt x="304" y="192"/>
                    <a:pt x="306" y="192"/>
                    <a:pt x="307" y="192"/>
                  </a:cubicBezTo>
                  <a:cubicBezTo>
                    <a:pt x="308" y="192"/>
                    <a:pt x="309" y="192"/>
                    <a:pt x="310" y="192"/>
                  </a:cubicBezTo>
                  <a:cubicBezTo>
                    <a:pt x="314" y="191"/>
                    <a:pt x="317" y="188"/>
                    <a:pt x="320" y="183"/>
                  </a:cubicBezTo>
                  <a:cubicBezTo>
                    <a:pt x="321" y="180"/>
                    <a:pt x="321" y="180"/>
                    <a:pt x="321" y="180"/>
                  </a:cubicBezTo>
                  <a:lnTo>
                    <a:pt x="318" y="179"/>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3926" y="3757"/>
              <a:ext cx="61" cy="84"/>
            </a:xfrm>
            <a:custGeom>
              <a:avLst/>
              <a:gdLst>
                <a:gd name="T0" fmla="*/ 12 w 21"/>
                <a:gd name="T1" fmla="*/ 0 h 29"/>
                <a:gd name="T2" fmla="*/ 11 w 21"/>
                <a:gd name="T3" fmla="*/ 0 h 29"/>
                <a:gd name="T4" fmla="*/ 4 w 21"/>
                <a:gd name="T5" fmla="*/ 3 h 29"/>
                <a:gd name="T6" fmla="*/ 2 w 21"/>
                <a:gd name="T7" fmla="*/ 20 h 29"/>
                <a:gd name="T8" fmla="*/ 5 w 21"/>
                <a:gd name="T9" fmla="*/ 27 h 29"/>
                <a:gd name="T10" fmla="*/ 9 w 21"/>
                <a:gd name="T11" fmla="*/ 29 h 29"/>
                <a:gd name="T12" fmla="*/ 20 w 21"/>
                <a:gd name="T13" fmla="*/ 18 h 29"/>
                <a:gd name="T14" fmla="*/ 17 w 21"/>
                <a:gd name="T15" fmla="*/ 3 h 29"/>
                <a:gd name="T16" fmla="*/ 12 w 21"/>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9">
                  <a:moveTo>
                    <a:pt x="12" y="0"/>
                  </a:moveTo>
                  <a:cubicBezTo>
                    <a:pt x="12" y="0"/>
                    <a:pt x="11" y="0"/>
                    <a:pt x="11" y="0"/>
                  </a:cubicBezTo>
                  <a:cubicBezTo>
                    <a:pt x="8" y="0"/>
                    <a:pt x="6" y="1"/>
                    <a:pt x="4" y="3"/>
                  </a:cubicBezTo>
                  <a:cubicBezTo>
                    <a:pt x="0" y="8"/>
                    <a:pt x="2" y="16"/>
                    <a:pt x="2" y="20"/>
                  </a:cubicBezTo>
                  <a:cubicBezTo>
                    <a:pt x="3" y="22"/>
                    <a:pt x="4" y="25"/>
                    <a:pt x="5" y="27"/>
                  </a:cubicBezTo>
                  <a:cubicBezTo>
                    <a:pt x="6" y="28"/>
                    <a:pt x="7" y="29"/>
                    <a:pt x="9" y="29"/>
                  </a:cubicBezTo>
                  <a:cubicBezTo>
                    <a:pt x="14" y="29"/>
                    <a:pt x="20" y="21"/>
                    <a:pt x="20" y="18"/>
                  </a:cubicBezTo>
                  <a:cubicBezTo>
                    <a:pt x="21" y="15"/>
                    <a:pt x="20" y="7"/>
                    <a:pt x="17" y="3"/>
                  </a:cubicBezTo>
                  <a:cubicBezTo>
                    <a:pt x="16" y="1"/>
                    <a:pt x="14" y="0"/>
                    <a:pt x="12" y="0"/>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4319" y="3812"/>
              <a:ext cx="80" cy="90"/>
            </a:xfrm>
            <a:custGeom>
              <a:avLst/>
              <a:gdLst>
                <a:gd name="T0" fmla="*/ 21 w 28"/>
                <a:gd name="T1" fmla="*/ 9 h 31"/>
                <a:gd name="T2" fmla="*/ 20 w 28"/>
                <a:gd name="T3" fmla="*/ 9 h 31"/>
                <a:gd name="T4" fmla="*/ 18 w 28"/>
                <a:gd name="T5" fmla="*/ 6 h 31"/>
                <a:gd name="T6" fmla="*/ 9 w 28"/>
                <a:gd name="T7" fmla="*/ 0 h 31"/>
                <a:gd name="T8" fmla="*/ 3 w 28"/>
                <a:gd name="T9" fmla="*/ 4 h 31"/>
                <a:gd name="T10" fmla="*/ 3 w 28"/>
                <a:gd name="T11" fmla="*/ 17 h 31"/>
                <a:gd name="T12" fmla="*/ 14 w 28"/>
                <a:gd name="T13" fmla="*/ 31 h 31"/>
                <a:gd name="T14" fmla="*/ 14 w 28"/>
                <a:gd name="T15" fmla="*/ 31 h 31"/>
                <a:gd name="T16" fmla="*/ 25 w 28"/>
                <a:gd name="T17" fmla="*/ 22 h 31"/>
                <a:gd name="T18" fmla="*/ 21 w 28"/>
                <a:gd name="T19"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1">
                  <a:moveTo>
                    <a:pt x="21" y="9"/>
                  </a:moveTo>
                  <a:cubicBezTo>
                    <a:pt x="20" y="9"/>
                    <a:pt x="20" y="9"/>
                    <a:pt x="20" y="9"/>
                  </a:cubicBezTo>
                  <a:cubicBezTo>
                    <a:pt x="19" y="8"/>
                    <a:pt x="19" y="7"/>
                    <a:pt x="18" y="6"/>
                  </a:cubicBezTo>
                  <a:cubicBezTo>
                    <a:pt x="16" y="4"/>
                    <a:pt x="13" y="0"/>
                    <a:pt x="9" y="0"/>
                  </a:cubicBezTo>
                  <a:cubicBezTo>
                    <a:pt x="6" y="0"/>
                    <a:pt x="4" y="1"/>
                    <a:pt x="3" y="4"/>
                  </a:cubicBezTo>
                  <a:cubicBezTo>
                    <a:pt x="0" y="8"/>
                    <a:pt x="2" y="14"/>
                    <a:pt x="3" y="17"/>
                  </a:cubicBezTo>
                  <a:cubicBezTo>
                    <a:pt x="5" y="21"/>
                    <a:pt x="11" y="31"/>
                    <a:pt x="14" y="31"/>
                  </a:cubicBezTo>
                  <a:cubicBezTo>
                    <a:pt x="14" y="31"/>
                    <a:pt x="14" y="31"/>
                    <a:pt x="14" y="31"/>
                  </a:cubicBezTo>
                  <a:cubicBezTo>
                    <a:pt x="19" y="31"/>
                    <a:pt x="24" y="26"/>
                    <a:pt x="25" y="22"/>
                  </a:cubicBezTo>
                  <a:cubicBezTo>
                    <a:pt x="28" y="15"/>
                    <a:pt x="24" y="12"/>
                    <a:pt x="21" y="9"/>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4004" y="3899"/>
              <a:ext cx="378" cy="418"/>
            </a:xfrm>
            <a:custGeom>
              <a:avLst/>
              <a:gdLst>
                <a:gd name="T0" fmla="*/ 56 w 131"/>
                <a:gd name="T1" fmla="*/ 142 h 145"/>
                <a:gd name="T2" fmla="*/ 52 w 131"/>
                <a:gd name="T3" fmla="*/ 138 h 145"/>
                <a:gd name="T4" fmla="*/ 48 w 131"/>
                <a:gd name="T5" fmla="*/ 139 h 145"/>
                <a:gd name="T6" fmla="*/ 39 w 131"/>
                <a:gd name="T7" fmla="*/ 141 h 145"/>
                <a:gd name="T8" fmla="*/ 34 w 131"/>
                <a:gd name="T9" fmla="*/ 129 h 145"/>
                <a:gd name="T10" fmla="*/ 40 w 131"/>
                <a:gd name="T11" fmla="*/ 127 h 145"/>
                <a:gd name="T12" fmla="*/ 31 w 131"/>
                <a:gd name="T13" fmla="*/ 124 h 145"/>
                <a:gd name="T14" fmla="*/ 15 w 131"/>
                <a:gd name="T15" fmla="*/ 93 h 145"/>
                <a:gd name="T16" fmla="*/ 14 w 131"/>
                <a:gd name="T17" fmla="*/ 86 h 145"/>
                <a:gd name="T18" fmla="*/ 18 w 131"/>
                <a:gd name="T19" fmla="*/ 73 h 145"/>
                <a:gd name="T20" fmla="*/ 12 w 131"/>
                <a:gd name="T21" fmla="*/ 59 h 145"/>
                <a:gd name="T22" fmla="*/ 0 w 131"/>
                <a:gd name="T23" fmla="*/ 18 h 145"/>
                <a:gd name="T24" fmla="*/ 10 w 131"/>
                <a:gd name="T25" fmla="*/ 0 h 145"/>
                <a:gd name="T26" fmla="*/ 22 w 131"/>
                <a:gd name="T27" fmla="*/ 8 h 145"/>
                <a:gd name="T28" fmla="*/ 36 w 131"/>
                <a:gd name="T29" fmla="*/ 19 h 145"/>
                <a:gd name="T30" fmla="*/ 55 w 131"/>
                <a:gd name="T31" fmla="*/ 27 h 145"/>
                <a:gd name="T32" fmla="*/ 60 w 131"/>
                <a:gd name="T33" fmla="*/ 29 h 145"/>
                <a:gd name="T34" fmla="*/ 68 w 131"/>
                <a:gd name="T35" fmla="*/ 27 h 145"/>
                <a:gd name="T36" fmla="*/ 75 w 131"/>
                <a:gd name="T37" fmla="*/ 26 h 145"/>
                <a:gd name="T38" fmla="*/ 85 w 131"/>
                <a:gd name="T39" fmla="*/ 23 h 145"/>
                <a:gd name="T40" fmla="*/ 91 w 131"/>
                <a:gd name="T41" fmla="*/ 23 h 145"/>
                <a:gd name="T42" fmla="*/ 99 w 131"/>
                <a:gd name="T43" fmla="*/ 22 h 145"/>
                <a:gd name="T44" fmla="*/ 108 w 131"/>
                <a:gd name="T45" fmla="*/ 20 h 145"/>
                <a:gd name="T46" fmla="*/ 112 w 131"/>
                <a:gd name="T47" fmla="*/ 18 h 145"/>
                <a:gd name="T48" fmla="*/ 116 w 131"/>
                <a:gd name="T49" fmla="*/ 17 h 145"/>
                <a:gd name="T50" fmla="*/ 128 w 131"/>
                <a:gd name="T51" fmla="*/ 40 h 145"/>
                <a:gd name="T52" fmla="*/ 126 w 131"/>
                <a:gd name="T53" fmla="*/ 52 h 145"/>
                <a:gd name="T54" fmla="*/ 126 w 131"/>
                <a:gd name="T55" fmla="*/ 69 h 145"/>
                <a:gd name="T56" fmla="*/ 119 w 131"/>
                <a:gd name="T57" fmla="*/ 86 h 145"/>
                <a:gd name="T58" fmla="*/ 115 w 131"/>
                <a:gd name="T59" fmla="*/ 82 h 145"/>
                <a:gd name="T60" fmla="*/ 108 w 131"/>
                <a:gd name="T61" fmla="*/ 110 h 145"/>
                <a:gd name="T62" fmla="*/ 106 w 131"/>
                <a:gd name="T63" fmla="*/ 115 h 145"/>
                <a:gd name="T64" fmla="*/ 104 w 131"/>
                <a:gd name="T65" fmla="*/ 132 h 145"/>
                <a:gd name="T66" fmla="*/ 98 w 131"/>
                <a:gd name="T67" fmla="*/ 134 h 145"/>
                <a:gd name="T68" fmla="*/ 87 w 131"/>
                <a:gd name="T69" fmla="*/ 110 h 145"/>
                <a:gd name="T70" fmla="*/ 86 w 131"/>
                <a:gd name="T71" fmla="*/ 117 h 145"/>
                <a:gd name="T72" fmla="*/ 78 w 131"/>
                <a:gd name="T73" fmla="*/ 132 h 145"/>
                <a:gd name="T74" fmla="*/ 74 w 131"/>
                <a:gd name="T75" fmla="*/ 131 h 145"/>
                <a:gd name="T76" fmla="*/ 64 w 131"/>
                <a:gd name="T7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45">
                  <a:moveTo>
                    <a:pt x="64" y="145"/>
                  </a:moveTo>
                  <a:cubicBezTo>
                    <a:pt x="61" y="145"/>
                    <a:pt x="59" y="144"/>
                    <a:pt x="56" y="142"/>
                  </a:cubicBezTo>
                  <a:cubicBezTo>
                    <a:pt x="55" y="142"/>
                    <a:pt x="55" y="141"/>
                    <a:pt x="54" y="140"/>
                  </a:cubicBezTo>
                  <a:cubicBezTo>
                    <a:pt x="53" y="139"/>
                    <a:pt x="53" y="138"/>
                    <a:pt x="52" y="138"/>
                  </a:cubicBezTo>
                  <a:cubicBezTo>
                    <a:pt x="52" y="138"/>
                    <a:pt x="52" y="138"/>
                    <a:pt x="51" y="138"/>
                  </a:cubicBezTo>
                  <a:cubicBezTo>
                    <a:pt x="50" y="138"/>
                    <a:pt x="49" y="139"/>
                    <a:pt x="48" y="139"/>
                  </a:cubicBezTo>
                  <a:cubicBezTo>
                    <a:pt x="46" y="140"/>
                    <a:pt x="44" y="141"/>
                    <a:pt x="42" y="141"/>
                  </a:cubicBezTo>
                  <a:cubicBezTo>
                    <a:pt x="41" y="141"/>
                    <a:pt x="40" y="141"/>
                    <a:pt x="39" y="141"/>
                  </a:cubicBezTo>
                  <a:cubicBezTo>
                    <a:pt x="36" y="140"/>
                    <a:pt x="33" y="138"/>
                    <a:pt x="33" y="135"/>
                  </a:cubicBezTo>
                  <a:cubicBezTo>
                    <a:pt x="32" y="134"/>
                    <a:pt x="32" y="131"/>
                    <a:pt x="34" y="129"/>
                  </a:cubicBezTo>
                  <a:cubicBezTo>
                    <a:pt x="35" y="127"/>
                    <a:pt x="37" y="127"/>
                    <a:pt x="39" y="127"/>
                  </a:cubicBezTo>
                  <a:cubicBezTo>
                    <a:pt x="40" y="127"/>
                    <a:pt x="40" y="127"/>
                    <a:pt x="40" y="127"/>
                  </a:cubicBezTo>
                  <a:cubicBezTo>
                    <a:pt x="39" y="126"/>
                    <a:pt x="38" y="126"/>
                    <a:pt x="36" y="125"/>
                  </a:cubicBezTo>
                  <a:cubicBezTo>
                    <a:pt x="35" y="125"/>
                    <a:pt x="33" y="124"/>
                    <a:pt x="31" y="124"/>
                  </a:cubicBezTo>
                  <a:cubicBezTo>
                    <a:pt x="26" y="121"/>
                    <a:pt x="21" y="114"/>
                    <a:pt x="17" y="105"/>
                  </a:cubicBezTo>
                  <a:cubicBezTo>
                    <a:pt x="16" y="101"/>
                    <a:pt x="15" y="97"/>
                    <a:pt x="15" y="93"/>
                  </a:cubicBezTo>
                  <a:cubicBezTo>
                    <a:pt x="15" y="91"/>
                    <a:pt x="15" y="89"/>
                    <a:pt x="14" y="87"/>
                  </a:cubicBezTo>
                  <a:cubicBezTo>
                    <a:pt x="14" y="86"/>
                    <a:pt x="14" y="86"/>
                    <a:pt x="14" y="86"/>
                  </a:cubicBezTo>
                  <a:cubicBezTo>
                    <a:pt x="13" y="81"/>
                    <a:pt x="12" y="77"/>
                    <a:pt x="14" y="74"/>
                  </a:cubicBezTo>
                  <a:cubicBezTo>
                    <a:pt x="15" y="73"/>
                    <a:pt x="16" y="73"/>
                    <a:pt x="18" y="73"/>
                  </a:cubicBezTo>
                  <a:cubicBezTo>
                    <a:pt x="18" y="73"/>
                    <a:pt x="18" y="73"/>
                    <a:pt x="18" y="73"/>
                  </a:cubicBezTo>
                  <a:cubicBezTo>
                    <a:pt x="17" y="68"/>
                    <a:pt x="14" y="63"/>
                    <a:pt x="12" y="59"/>
                  </a:cubicBezTo>
                  <a:cubicBezTo>
                    <a:pt x="10" y="55"/>
                    <a:pt x="8" y="52"/>
                    <a:pt x="6" y="48"/>
                  </a:cubicBezTo>
                  <a:cubicBezTo>
                    <a:pt x="2" y="38"/>
                    <a:pt x="1" y="27"/>
                    <a:pt x="0" y="18"/>
                  </a:cubicBezTo>
                  <a:cubicBezTo>
                    <a:pt x="0" y="14"/>
                    <a:pt x="1" y="6"/>
                    <a:pt x="5" y="3"/>
                  </a:cubicBezTo>
                  <a:cubicBezTo>
                    <a:pt x="6" y="1"/>
                    <a:pt x="8" y="0"/>
                    <a:pt x="10" y="0"/>
                  </a:cubicBezTo>
                  <a:cubicBezTo>
                    <a:pt x="12" y="0"/>
                    <a:pt x="13" y="0"/>
                    <a:pt x="14" y="1"/>
                  </a:cubicBezTo>
                  <a:cubicBezTo>
                    <a:pt x="17" y="3"/>
                    <a:pt x="20" y="6"/>
                    <a:pt x="22" y="8"/>
                  </a:cubicBezTo>
                  <a:cubicBezTo>
                    <a:pt x="23" y="10"/>
                    <a:pt x="24" y="11"/>
                    <a:pt x="25" y="12"/>
                  </a:cubicBezTo>
                  <a:cubicBezTo>
                    <a:pt x="28" y="14"/>
                    <a:pt x="32" y="17"/>
                    <a:pt x="36" y="19"/>
                  </a:cubicBezTo>
                  <a:cubicBezTo>
                    <a:pt x="38" y="21"/>
                    <a:pt x="41" y="22"/>
                    <a:pt x="44" y="22"/>
                  </a:cubicBezTo>
                  <a:cubicBezTo>
                    <a:pt x="47" y="24"/>
                    <a:pt x="51" y="25"/>
                    <a:pt x="55" y="27"/>
                  </a:cubicBezTo>
                  <a:cubicBezTo>
                    <a:pt x="57" y="28"/>
                    <a:pt x="58" y="29"/>
                    <a:pt x="60" y="29"/>
                  </a:cubicBezTo>
                  <a:cubicBezTo>
                    <a:pt x="60" y="29"/>
                    <a:pt x="60" y="29"/>
                    <a:pt x="60" y="29"/>
                  </a:cubicBezTo>
                  <a:cubicBezTo>
                    <a:pt x="61" y="29"/>
                    <a:pt x="63" y="28"/>
                    <a:pt x="64" y="28"/>
                  </a:cubicBezTo>
                  <a:cubicBezTo>
                    <a:pt x="65" y="28"/>
                    <a:pt x="66" y="28"/>
                    <a:pt x="68" y="27"/>
                  </a:cubicBezTo>
                  <a:cubicBezTo>
                    <a:pt x="69" y="27"/>
                    <a:pt x="70" y="27"/>
                    <a:pt x="70" y="27"/>
                  </a:cubicBezTo>
                  <a:cubicBezTo>
                    <a:pt x="72" y="27"/>
                    <a:pt x="73" y="27"/>
                    <a:pt x="75" y="26"/>
                  </a:cubicBezTo>
                  <a:cubicBezTo>
                    <a:pt x="76" y="26"/>
                    <a:pt x="77" y="25"/>
                    <a:pt x="77" y="25"/>
                  </a:cubicBezTo>
                  <a:cubicBezTo>
                    <a:pt x="80" y="24"/>
                    <a:pt x="82" y="23"/>
                    <a:pt x="85" y="23"/>
                  </a:cubicBezTo>
                  <a:cubicBezTo>
                    <a:pt x="86" y="23"/>
                    <a:pt x="86" y="23"/>
                    <a:pt x="87" y="23"/>
                  </a:cubicBezTo>
                  <a:cubicBezTo>
                    <a:pt x="89" y="23"/>
                    <a:pt x="90" y="23"/>
                    <a:pt x="91" y="23"/>
                  </a:cubicBezTo>
                  <a:cubicBezTo>
                    <a:pt x="92" y="23"/>
                    <a:pt x="93" y="23"/>
                    <a:pt x="94" y="23"/>
                  </a:cubicBezTo>
                  <a:cubicBezTo>
                    <a:pt x="96" y="23"/>
                    <a:pt x="97" y="23"/>
                    <a:pt x="99" y="22"/>
                  </a:cubicBezTo>
                  <a:cubicBezTo>
                    <a:pt x="101" y="20"/>
                    <a:pt x="104" y="20"/>
                    <a:pt x="106" y="20"/>
                  </a:cubicBezTo>
                  <a:cubicBezTo>
                    <a:pt x="108" y="20"/>
                    <a:pt x="108" y="20"/>
                    <a:pt x="108" y="20"/>
                  </a:cubicBezTo>
                  <a:cubicBezTo>
                    <a:pt x="110" y="20"/>
                    <a:pt x="111" y="20"/>
                    <a:pt x="111" y="19"/>
                  </a:cubicBezTo>
                  <a:cubicBezTo>
                    <a:pt x="112" y="18"/>
                    <a:pt x="112" y="18"/>
                    <a:pt x="112" y="18"/>
                  </a:cubicBezTo>
                  <a:cubicBezTo>
                    <a:pt x="113" y="18"/>
                    <a:pt x="113" y="18"/>
                    <a:pt x="113" y="18"/>
                  </a:cubicBezTo>
                  <a:cubicBezTo>
                    <a:pt x="114" y="17"/>
                    <a:pt x="115" y="17"/>
                    <a:pt x="116" y="17"/>
                  </a:cubicBezTo>
                  <a:cubicBezTo>
                    <a:pt x="122" y="17"/>
                    <a:pt x="127" y="21"/>
                    <a:pt x="128" y="25"/>
                  </a:cubicBezTo>
                  <a:cubicBezTo>
                    <a:pt x="131" y="31"/>
                    <a:pt x="129" y="36"/>
                    <a:pt x="128" y="40"/>
                  </a:cubicBezTo>
                  <a:cubicBezTo>
                    <a:pt x="127" y="42"/>
                    <a:pt x="126" y="44"/>
                    <a:pt x="126" y="45"/>
                  </a:cubicBezTo>
                  <a:cubicBezTo>
                    <a:pt x="126" y="48"/>
                    <a:pt x="126" y="50"/>
                    <a:pt x="126" y="52"/>
                  </a:cubicBezTo>
                  <a:cubicBezTo>
                    <a:pt x="126" y="55"/>
                    <a:pt x="127" y="57"/>
                    <a:pt x="126" y="60"/>
                  </a:cubicBezTo>
                  <a:cubicBezTo>
                    <a:pt x="126" y="63"/>
                    <a:pt x="126" y="66"/>
                    <a:pt x="126" y="69"/>
                  </a:cubicBezTo>
                  <a:cubicBezTo>
                    <a:pt x="126" y="71"/>
                    <a:pt x="126" y="73"/>
                    <a:pt x="126" y="75"/>
                  </a:cubicBezTo>
                  <a:cubicBezTo>
                    <a:pt x="126" y="77"/>
                    <a:pt x="125" y="86"/>
                    <a:pt x="119" y="86"/>
                  </a:cubicBezTo>
                  <a:cubicBezTo>
                    <a:pt x="119" y="86"/>
                    <a:pt x="118" y="86"/>
                    <a:pt x="118" y="86"/>
                  </a:cubicBezTo>
                  <a:cubicBezTo>
                    <a:pt x="116" y="85"/>
                    <a:pt x="115" y="84"/>
                    <a:pt x="115" y="82"/>
                  </a:cubicBezTo>
                  <a:cubicBezTo>
                    <a:pt x="110" y="88"/>
                    <a:pt x="109" y="94"/>
                    <a:pt x="111" y="100"/>
                  </a:cubicBezTo>
                  <a:cubicBezTo>
                    <a:pt x="112" y="105"/>
                    <a:pt x="111" y="108"/>
                    <a:pt x="108" y="110"/>
                  </a:cubicBezTo>
                  <a:cubicBezTo>
                    <a:pt x="106" y="111"/>
                    <a:pt x="106" y="111"/>
                    <a:pt x="105" y="113"/>
                  </a:cubicBezTo>
                  <a:cubicBezTo>
                    <a:pt x="105" y="113"/>
                    <a:pt x="105" y="114"/>
                    <a:pt x="106" y="115"/>
                  </a:cubicBezTo>
                  <a:cubicBezTo>
                    <a:pt x="106" y="116"/>
                    <a:pt x="107" y="117"/>
                    <a:pt x="107" y="118"/>
                  </a:cubicBezTo>
                  <a:cubicBezTo>
                    <a:pt x="107" y="120"/>
                    <a:pt x="108" y="128"/>
                    <a:pt x="104" y="132"/>
                  </a:cubicBezTo>
                  <a:cubicBezTo>
                    <a:pt x="103" y="133"/>
                    <a:pt x="102" y="134"/>
                    <a:pt x="100" y="134"/>
                  </a:cubicBezTo>
                  <a:cubicBezTo>
                    <a:pt x="99" y="134"/>
                    <a:pt x="98" y="134"/>
                    <a:pt x="98" y="134"/>
                  </a:cubicBezTo>
                  <a:cubicBezTo>
                    <a:pt x="92" y="132"/>
                    <a:pt x="92" y="121"/>
                    <a:pt x="92" y="119"/>
                  </a:cubicBezTo>
                  <a:cubicBezTo>
                    <a:pt x="92" y="117"/>
                    <a:pt x="89" y="111"/>
                    <a:pt x="87" y="110"/>
                  </a:cubicBezTo>
                  <a:cubicBezTo>
                    <a:pt x="87" y="111"/>
                    <a:pt x="87" y="111"/>
                    <a:pt x="86" y="112"/>
                  </a:cubicBezTo>
                  <a:cubicBezTo>
                    <a:pt x="86" y="113"/>
                    <a:pt x="86" y="115"/>
                    <a:pt x="86" y="117"/>
                  </a:cubicBezTo>
                  <a:cubicBezTo>
                    <a:pt x="86" y="121"/>
                    <a:pt x="87" y="127"/>
                    <a:pt x="83" y="130"/>
                  </a:cubicBezTo>
                  <a:cubicBezTo>
                    <a:pt x="82" y="132"/>
                    <a:pt x="80" y="132"/>
                    <a:pt x="78" y="132"/>
                  </a:cubicBezTo>
                  <a:cubicBezTo>
                    <a:pt x="76" y="132"/>
                    <a:pt x="75" y="132"/>
                    <a:pt x="74" y="131"/>
                  </a:cubicBezTo>
                  <a:cubicBezTo>
                    <a:pt x="74" y="131"/>
                    <a:pt x="74" y="131"/>
                    <a:pt x="74" y="131"/>
                  </a:cubicBezTo>
                  <a:cubicBezTo>
                    <a:pt x="74" y="136"/>
                    <a:pt x="73" y="140"/>
                    <a:pt x="71" y="143"/>
                  </a:cubicBezTo>
                  <a:cubicBezTo>
                    <a:pt x="69" y="144"/>
                    <a:pt x="66" y="145"/>
                    <a:pt x="64" y="145"/>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p:cNvSpPr>
            <p:nvPr/>
          </p:nvSpPr>
          <p:spPr bwMode="auto">
            <a:xfrm>
              <a:off x="4013" y="3899"/>
              <a:ext cx="360" cy="421"/>
            </a:xfrm>
            <a:custGeom>
              <a:avLst/>
              <a:gdLst>
                <a:gd name="T0" fmla="*/ 31 w 125"/>
                <a:gd name="T1" fmla="*/ 22 h 146"/>
                <a:gd name="T2" fmla="*/ 50 w 125"/>
                <a:gd name="T3" fmla="*/ 30 h 146"/>
                <a:gd name="T4" fmla="*/ 65 w 125"/>
                <a:gd name="T5" fmla="*/ 30 h 146"/>
                <a:gd name="T6" fmla="*/ 73 w 125"/>
                <a:gd name="T7" fmla="*/ 29 h 146"/>
                <a:gd name="T8" fmla="*/ 82 w 125"/>
                <a:gd name="T9" fmla="*/ 26 h 146"/>
                <a:gd name="T10" fmla="*/ 97 w 125"/>
                <a:gd name="T11" fmla="*/ 24 h 146"/>
                <a:gd name="T12" fmla="*/ 111 w 125"/>
                <a:gd name="T13" fmla="*/ 21 h 146"/>
                <a:gd name="T14" fmla="*/ 122 w 125"/>
                <a:gd name="T15" fmla="*/ 26 h 146"/>
                <a:gd name="T16" fmla="*/ 120 w 125"/>
                <a:gd name="T17" fmla="*/ 45 h 146"/>
                <a:gd name="T18" fmla="*/ 120 w 125"/>
                <a:gd name="T19" fmla="*/ 60 h 146"/>
                <a:gd name="T20" fmla="*/ 120 w 125"/>
                <a:gd name="T21" fmla="*/ 74 h 146"/>
                <a:gd name="T22" fmla="*/ 116 w 125"/>
                <a:gd name="T23" fmla="*/ 83 h 146"/>
                <a:gd name="T24" fmla="*/ 114 w 125"/>
                <a:gd name="T25" fmla="*/ 76 h 146"/>
                <a:gd name="T26" fmla="*/ 105 w 125"/>
                <a:gd name="T27" fmla="*/ 101 h 146"/>
                <a:gd name="T28" fmla="*/ 99 w 125"/>
                <a:gd name="T29" fmla="*/ 111 h 146"/>
                <a:gd name="T30" fmla="*/ 101 w 125"/>
                <a:gd name="T31" fmla="*/ 119 h 146"/>
                <a:gd name="T32" fmla="*/ 96 w 125"/>
                <a:gd name="T33" fmla="*/ 131 h 146"/>
                <a:gd name="T34" fmla="*/ 92 w 125"/>
                <a:gd name="T35" fmla="*/ 119 h 146"/>
                <a:gd name="T36" fmla="*/ 81 w 125"/>
                <a:gd name="T37" fmla="*/ 111 h 146"/>
                <a:gd name="T38" fmla="*/ 78 w 125"/>
                <a:gd name="T39" fmla="*/ 128 h 146"/>
                <a:gd name="T40" fmla="*/ 68 w 125"/>
                <a:gd name="T41" fmla="*/ 120 h 146"/>
                <a:gd name="T42" fmla="*/ 68 w 125"/>
                <a:gd name="T43" fmla="*/ 132 h 146"/>
                <a:gd name="T44" fmla="*/ 55 w 125"/>
                <a:gd name="T45" fmla="*/ 140 h 146"/>
                <a:gd name="T46" fmla="*/ 50 w 125"/>
                <a:gd name="T47" fmla="*/ 135 h 146"/>
                <a:gd name="T48" fmla="*/ 37 w 125"/>
                <a:gd name="T49" fmla="*/ 138 h 146"/>
                <a:gd name="T50" fmla="*/ 33 w 125"/>
                <a:gd name="T51" fmla="*/ 131 h 146"/>
                <a:gd name="T52" fmla="*/ 43 w 125"/>
                <a:gd name="T53" fmla="*/ 130 h 146"/>
                <a:gd name="T54" fmla="*/ 30 w 125"/>
                <a:gd name="T55" fmla="*/ 121 h 146"/>
                <a:gd name="T56" fmla="*/ 17 w 125"/>
                <a:gd name="T57" fmla="*/ 103 h 146"/>
                <a:gd name="T58" fmla="*/ 14 w 125"/>
                <a:gd name="T59" fmla="*/ 87 h 146"/>
                <a:gd name="T60" fmla="*/ 19 w 125"/>
                <a:gd name="T61" fmla="*/ 78 h 146"/>
                <a:gd name="T62" fmla="*/ 6 w 125"/>
                <a:gd name="T63" fmla="*/ 47 h 146"/>
                <a:gd name="T64" fmla="*/ 0 w 125"/>
                <a:gd name="T65" fmla="*/ 17 h 146"/>
                <a:gd name="T66" fmla="*/ 10 w 125"/>
                <a:gd name="T67" fmla="*/ 4 h 146"/>
                <a:gd name="T68" fmla="*/ 20 w 125"/>
                <a:gd name="T69" fmla="*/ 14 h 146"/>
                <a:gd name="T70" fmla="*/ 31 w 125"/>
                <a:gd name="T71" fmla="*/ 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46">
                  <a:moveTo>
                    <a:pt x="31" y="22"/>
                  </a:moveTo>
                  <a:cubicBezTo>
                    <a:pt x="37" y="25"/>
                    <a:pt x="44" y="26"/>
                    <a:pt x="50" y="30"/>
                  </a:cubicBezTo>
                  <a:cubicBezTo>
                    <a:pt x="56" y="33"/>
                    <a:pt x="59" y="31"/>
                    <a:pt x="65" y="30"/>
                  </a:cubicBezTo>
                  <a:cubicBezTo>
                    <a:pt x="68" y="30"/>
                    <a:pt x="70" y="30"/>
                    <a:pt x="73" y="29"/>
                  </a:cubicBezTo>
                  <a:cubicBezTo>
                    <a:pt x="76" y="28"/>
                    <a:pt x="79" y="26"/>
                    <a:pt x="82" y="26"/>
                  </a:cubicBezTo>
                  <a:cubicBezTo>
                    <a:pt x="89" y="25"/>
                    <a:pt x="92" y="28"/>
                    <a:pt x="97" y="24"/>
                  </a:cubicBezTo>
                  <a:cubicBezTo>
                    <a:pt x="102" y="21"/>
                    <a:pt x="108" y="25"/>
                    <a:pt x="111" y="21"/>
                  </a:cubicBezTo>
                  <a:cubicBezTo>
                    <a:pt x="115" y="19"/>
                    <a:pt x="121" y="23"/>
                    <a:pt x="122" y="26"/>
                  </a:cubicBezTo>
                  <a:cubicBezTo>
                    <a:pt x="125" y="33"/>
                    <a:pt x="121" y="38"/>
                    <a:pt x="120" y="45"/>
                  </a:cubicBezTo>
                  <a:cubicBezTo>
                    <a:pt x="119" y="50"/>
                    <a:pt x="121" y="55"/>
                    <a:pt x="120" y="60"/>
                  </a:cubicBezTo>
                  <a:cubicBezTo>
                    <a:pt x="119" y="65"/>
                    <a:pt x="120" y="69"/>
                    <a:pt x="120" y="74"/>
                  </a:cubicBezTo>
                  <a:cubicBezTo>
                    <a:pt x="120" y="76"/>
                    <a:pt x="120" y="84"/>
                    <a:pt x="116" y="83"/>
                  </a:cubicBezTo>
                  <a:cubicBezTo>
                    <a:pt x="115" y="82"/>
                    <a:pt x="113" y="77"/>
                    <a:pt x="114" y="76"/>
                  </a:cubicBezTo>
                  <a:cubicBezTo>
                    <a:pt x="106" y="82"/>
                    <a:pt x="102" y="91"/>
                    <a:pt x="105" y="101"/>
                  </a:cubicBezTo>
                  <a:cubicBezTo>
                    <a:pt x="107" y="109"/>
                    <a:pt x="102" y="106"/>
                    <a:pt x="99" y="111"/>
                  </a:cubicBezTo>
                  <a:cubicBezTo>
                    <a:pt x="98" y="114"/>
                    <a:pt x="100" y="116"/>
                    <a:pt x="101" y="119"/>
                  </a:cubicBezTo>
                  <a:cubicBezTo>
                    <a:pt x="101" y="122"/>
                    <a:pt x="101" y="133"/>
                    <a:pt x="96" y="131"/>
                  </a:cubicBezTo>
                  <a:cubicBezTo>
                    <a:pt x="93" y="130"/>
                    <a:pt x="92" y="122"/>
                    <a:pt x="92" y="119"/>
                  </a:cubicBezTo>
                  <a:cubicBezTo>
                    <a:pt x="92" y="114"/>
                    <a:pt x="84" y="101"/>
                    <a:pt x="81" y="111"/>
                  </a:cubicBezTo>
                  <a:cubicBezTo>
                    <a:pt x="79" y="116"/>
                    <a:pt x="82" y="124"/>
                    <a:pt x="78" y="128"/>
                  </a:cubicBezTo>
                  <a:cubicBezTo>
                    <a:pt x="72" y="133"/>
                    <a:pt x="71" y="123"/>
                    <a:pt x="68" y="120"/>
                  </a:cubicBezTo>
                  <a:cubicBezTo>
                    <a:pt x="65" y="124"/>
                    <a:pt x="68" y="128"/>
                    <a:pt x="68" y="132"/>
                  </a:cubicBezTo>
                  <a:cubicBezTo>
                    <a:pt x="69" y="140"/>
                    <a:pt x="63" y="146"/>
                    <a:pt x="55" y="140"/>
                  </a:cubicBezTo>
                  <a:cubicBezTo>
                    <a:pt x="53" y="139"/>
                    <a:pt x="53" y="136"/>
                    <a:pt x="50" y="135"/>
                  </a:cubicBezTo>
                  <a:cubicBezTo>
                    <a:pt x="45" y="134"/>
                    <a:pt x="42" y="139"/>
                    <a:pt x="37" y="138"/>
                  </a:cubicBezTo>
                  <a:cubicBezTo>
                    <a:pt x="34" y="137"/>
                    <a:pt x="30" y="134"/>
                    <a:pt x="33" y="131"/>
                  </a:cubicBezTo>
                  <a:cubicBezTo>
                    <a:pt x="35" y="128"/>
                    <a:pt x="40" y="130"/>
                    <a:pt x="43" y="130"/>
                  </a:cubicBezTo>
                  <a:cubicBezTo>
                    <a:pt x="44" y="123"/>
                    <a:pt x="34" y="123"/>
                    <a:pt x="30" y="121"/>
                  </a:cubicBezTo>
                  <a:cubicBezTo>
                    <a:pt x="23" y="118"/>
                    <a:pt x="19" y="110"/>
                    <a:pt x="17" y="103"/>
                  </a:cubicBezTo>
                  <a:cubicBezTo>
                    <a:pt x="15" y="98"/>
                    <a:pt x="15" y="92"/>
                    <a:pt x="14" y="87"/>
                  </a:cubicBezTo>
                  <a:cubicBezTo>
                    <a:pt x="13" y="83"/>
                    <a:pt x="10" y="71"/>
                    <a:pt x="19" y="78"/>
                  </a:cubicBezTo>
                  <a:cubicBezTo>
                    <a:pt x="19" y="67"/>
                    <a:pt x="10" y="57"/>
                    <a:pt x="6" y="47"/>
                  </a:cubicBezTo>
                  <a:cubicBezTo>
                    <a:pt x="2" y="38"/>
                    <a:pt x="1" y="27"/>
                    <a:pt x="0" y="17"/>
                  </a:cubicBezTo>
                  <a:cubicBezTo>
                    <a:pt x="0" y="12"/>
                    <a:pt x="3" y="0"/>
                    <a:pt x="10" y="4"/>
                  </a:cubicBezTo>
                  <a:cubicBezTo>
                    <a:pt x="14" y="6"/>
                    <a:pt x="17" y="11"/>
                    <a:pt x="20" y="14"/>
                  </a:cubicBezTo>
                  <a:cubicBezTo>
                    <a:pt x="23" y="17"/>
                    <a:pt x="27" y="20"/>
                    <a:pt x="31" y="22"/>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EditPoints="1"/>
            </p:cNvSpPr>
            <p:nvPr/>
          </p:nvSpPr>
          <p:spPr bwMode="auto">
            <a:xfrm>
              <a:off x="2405" y="2000"/>
              <a:ext cx="1371" cy="1553"/>
            </a:xfrm>
            <a:custGeom>
              <a:avLst/>
              <a:gdLst>
                <a:gd name="T0" fmla="*/ 9 w 475"/>
                <a:gd name="T1" fmla="*/ 253 h 538"/>
                <a:gd name="T2" fmla="*/ 54 w 475"/>
                <a:gd name="T3" fmla="*/ 251 h 538"/>
                <a:gd name="T4" fmla="*/ 93 w 475"/>
                <a:gd name="T5" fmla="*/ 241 h 538"/>
                <a:gd name="T6" fmla="*/ 141 w 475"/>
                <a:gd name="T7" fmla="*/ 263 h 538"/>
                <a:gd name="T8" fmla="*/ 168 w 475"/>
                <a:gd name="T9" fmla="*/ 272 h 538"/>
                <a:gd name="T10" fmla="*/ 191 w 475"/>
                <a:gd name="T11" fmla="*/ 279 h 538"/>
                <a:gd name="T12" fmla="*/ 203 w 475"/>
                <a:gd name="T13" fmla="*/ 287 h 538"/>
                <a:gd name="T14" fmla="*/ 206 w 475"/>
                <a:gd name="T15" fmla="*/ 314 h 538"/>
                <a:gd name="T16" fmla="*/ 223 w 475"/>
                <a:gd name="T17" fmla="*/ 321 h 538"/>
                <a:gd name="T18" fmla="*/ 243 w 475"/>
                <a:gd name="T19" fmla="*/ 368 h 538"/>
                <a:gd name="T20" fmla="*/ 284 w 475"/>
                <a:gd name="T21" fmla="*/ 360 h 538"/>
                <a:gd name="T22" fmla="*/ 329 w 475"/>
                <a:gd name="T23" fmla="*/ 314 h 538"/>
                <a:gd name="T24" fmla="*/ 334 w 475"/>
                <a:gd name="T25" fmla="*/ 316 h 538"/>
                <a:gd name="T26" fmla="*/ 321 w 475"/>
                <a:gd name="T27" fmla="*/ 372 h 538"/>
                <a:gd name="T28" fmla="*/ 311 w 475"/>
                <a:gd name="T29" fmla="*/ 387 h 538"/>
                <a:gd name="T30" fmla="*/ 321 w 475"/>
                <a:gd name="T31" fmla="*/ 406 h 538"/>
                <a:gd name="T32" fmla="*/ 349 w 475"/>
                <a:gd name="T33" fmla="*/ 361 h 538"/>
                <a:gd name="T34" fmla="*/ 355 w 475"/>
                <a:gd name="T35" fmla="*/ 394 h 538"/>
                <a:gd name="T36" fmla="*/ 340 w 475"/>
                <a:gd name="T37" fmla="*/ 418 h 538"/>
                <a:gd name="T38" fmla="*/ 326 w 475"/>
                <a:gd name="T39" fmla="*/ 422 h 538"/>
                <a:gd name="T40" fmla="*/ 286 w 475"/>
                <a:gd name="T41" fmla="*/ 430 h 538"/>
                <a:gd name="T42" fmla="*/ 310 w 475"/>
                <a:gd name="T43" fmla="*/ 441 h 538"/>
                <a:gd name="T44" fmla="*/ 332 w 475"/>
                <a:gd name="T45" fmla="*/ 436 h 538"/>
                <a:gd name="T46" fmla="*/ 346 w 475"/>
                <a:gd name="T47" fmla="*/ 436 h 538"/>
                <a:gd name="T48" fmla="*/ 370 w 475"/>
                <a:gd name="T49" fmla="*/ 421 h 538"/>
                <a:gd name="T50" fmla="*/ 385 w 475"/>
                <a:gd name="T51" fmla="*/ 427 h 538"/>
                <a:gd name="T52" fmla="*/ 397 w 475"/>
                <a:gd name="T53" fmla="*/ 491 h 538"/>
                <a:gd name="T54" fmla="*/ 415 w 475"/>
                <a:gd name="T55" fmla="*/ 526 h 538"/>
                <a:gd name="T56" fmla="*/ 431 w 475"/>
                <a:gd name="T57" fmla="*/ 537 h 538"/>
                <a:gd name="T58" fmla="*/ 441 w 475"/>
                <a:gd name="T59" fmla="*/ 538 h 538"/>
                <a:gd name="T60" fmla="*/ 406 w 475"/>
                <a:gd name="T61" fmla="*/ 218 h 538"/>
                <a:gd name="T62" fmla="*/ 420 w 475"/>
                <a:gd name="T63" fmla="*/ 211 h 538"/>
                <a:gd name="T64" fmla="*/ 340 w 475"/>
                <a:gd name="T65" fmla="*/ 246 h 538"/>
                <a:gd name="T66" fmla="*/ 332 w 475"/>
                <a:gd name="T67" fmla="*/ 225 h 538"/>
                <a:gd name="T68" fmla="*/ 326 w 475"/>
                <a:gd name="T69" fmla="*/ 197 h 538"/>
                <a:gd name="T70" fmla="*/ 339 w 475"/>
                <a:gd name="T71" fmla="*/ 201 h 538"/>
                <a:gd name="T72" fmla="*/ 349 w 475"/>
                <a:gd name="T73" fmla="*/ 226 h 538"/>
                <a:gd name="T74" fmla="*/ 312 w 475"/>
                <a:gd name="T75" fmla="*/ 108 h 538"/>
                <a:gd name="T76" fmla="*/ 322 w 475"/>
                <a:gd name="T77" fmla="*/ 88 h 538"/>
                <a:gd name="T78" fmla="*/ 338 w 475"/>
                <a:gd name="T79" fmla="*/ 123 h 538"/>
                <a:gd name="T80" fmla="*/ 319 w 475"/>
                <a:gd name="T81" fmla="*/ 125 h 538"/>
                <a:gd name="T82" fmla="*/ 310 w 475"/>
                <a:gd name="T83" fmla="*/ 113 h 538"/>
                <a:gd name="T84" fmla="*/ 336 w 475"/>
                <a:gd name="T85" fmla="*/ 148 h 538"/>
                <a:gd name="T86" fmla="*/ 328 w 475"/>
                <a:gd name="T87" fmla="*/ 150 h 538"/>
                <a:gd name="T88" fmla="*/ 320 w 475"/>
                <a:gd name="T89" fmla="*/ 146 h 538"/>
                <a:gd name="T90" fmla="*/ 272 w 475"/>
                <a:gd name="T91" fmla="*/ 262 h 538"/>
                <a:gd name="T92" fmla="*/ 260 w 475"/>
                <a:gd name="T93" fmla="*/ 237 h 538"/>
                <a:gd name="T94" fmla="*/ 270 w 475"/>
                <a:gd name="T95" fmla="*/ 230 h 538"/>
                <a:gd name="T96" fmla="*/ 280 w 475"/>
                <a:gd name="T97" fmla="*/ 257 h 538"/>
                <a:gd name="T98" fmla="*/ 233 w 475"/>
                <a:gd name="T99" fmla="*/ 243 h 538"/>
                <a:gd name="T100" fmla="*/ 245 w 475"/>
                <a:gd name="T101" fmla="*/ 223 h 538"/>
                <a:gd name="T102" fmla="*/ 252 w 475"/>
                <a:gd name="T103" fmla="*/ 22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 h="538">
                  <a:moveTo>
                    <a:pt x="472" y="9"/>
                  </a:moveTo>
                  <a:cubicBezTo>
                    <a:pt x="427" y="2"/>
                    <a:pt x="295" y="0"/>
                    <a:pt x="192" y="0"/>
                  </a:cubicBezTo>
                  <a:cubicBezTo>
                    <a:pt x="97" y="0"/>
                    <a:pt x="13" y="2"/>
                    <a:pt x="3" y="2"/>
                  </a:cubicBezTo>
                  <a:cubicBezTo>
                    <a:pt x="0" y="2"/>
                    <a:pt x="0" y="2"/>
                    <a:pt x="0" y="2"/>
                  </a:cubicBezTo>
                  <a:cubicBezTo>
                    <a:pt x="9" y="253"/>
                    <a:pt x="9" y="253"/>
                    <a:pt x="9" y="253"/>
                  </a:cubicBezTo>
                  <a:cubicBezTo>
                    <a:pt x="13" y="252"/>
                    <a:pt x="13" y="252"/>
                    <a:pt x="13" y="252"/>
                  </a:cubicBezTo>
                  <a:cubicBezTo>
                    <a:pt x="17" y="250"/>
                    <a:pt x="21" y="249"/>
                    <a:pt x="24" y="249"/>
                  </a:cubicBezTo>
                  <a:cubicBezTo>
                    <a:pt x="26" y="249"/>
                    <a:pt x="27" y="249"/>
                    <a:pt x="29" y="249"/>
                  </a:cubicBezTo>
                  <a:cubicBezTo>
                    <a:pt x="33" y="249"/>
                    <a:pt x="37" y="249"/>
                    <a:pt x="42" y="250"/>
                  </a:cubicBezTo>
                  <a:cubicBezTo>
                    <a:pt x="46" y="250"/>
                    <a:pt x="50" y="251"/>
                    <a:pt x="54" y="251"/>
                  </a:cubicBezTo>
                  <a:cubicBezTo>
                    <a:pt x="55" y="251"/>
                    <a:pt x="55" y="251"/>
                    <a:pt x="55" y="251"/>
                  </a:cubicBezTo>
                  <a:cubicBezTo>
                    <a:pt x="65" y="251"/>
                    <a:pt x="76" y="248"/>
                    <a:pt x="84" y="245"/>
                  </a:cubicBezTo>
                  <a:cubicBezTo>
                    <a:pt x="85" y="244"/>
                    <a:pt x="87" y="243"/>
                    <a:pt x="88" y="243"/>
                  </a:cubicBezTo>
                  <a:cubicBezTo>
                    <a:pt x="89" y="241"/>
                    <a:pt x="91" y="241"/>
                    <a:pt x="93" y="241"/>
                  </a:cubicBezTo>
                  <a:cubicBezTo>
                    <a:pt x="93" y="241"/>
                    <a:pt x="93" y="241"/>
                    <a:pt x="93" y="241"/>
                  </a:cubicBezTo>
                  <a:cubicBezTo>
                    <a:pt x="96" y="241"/>
                    <a:pt x="99" y="242"/>
                    <a:pt x="103" y="245"/>
                  </a:cubicBezTo>
                  <a:cubicBezTo>
                    <a:pt x="108" y="248"/>
                    <a:pt x="112" y="251"/>
                    <a:pt x="116" y="255"/>
                  </a:cubicBezTo>
                  <a:cubicBezTo>
                    <a:pt x="119" y="257"/>
                    <a:pt x="122" y="260"/>
                    <a:pt x="125" y="262"/>
                  </a:cubicBezTo>
                  <a:cubicBezTo>
                    <a:pt x="128" y="264"/>
                    <a:pt x="130" y="265"/>
                    <a:pt x="133" y="265"/>
                  </a:cubicBezTo>
                  <a:cubicBezTo>
                    <a:pt x="135" y="265"/>
                    <a:pt x="138" y="264"/>
                    <a:pt x="141" y="263"/>
                  </a:cubicBezTo>
                  <a:cubicBezTo>
                    <a:pt x="143" y="262"/>
                    <a:pt x="145" y="261"/>
                    <a:pt x="148" y="261"/>
                  </a:cubicBezTo>
                  <a:cubicBezTo>
                    <a:pt x="148" y="261"/>
                    <a:pt x="149" y="261"/>
                    <a:pt x="149" y="261"/>
                  </a:cubicBezTo>
                  <a:cubicBezTo>
                    <a:pt x="152" y="262"/>
                    <a:pt x="154" y="264"/>
                    <a:pt x="156" y="266"/>
                  </a:cubicBezTo>
                  <a:cubicBezTo>
                    <a:pt x="159" y="268"/>
                    <a:pt x="163" y="271"/>
                    <a:pt x="168" y="272"/>
                  </a:cubicBezTo>
                  <a:cubicBezTo>
                    <a:pt x="168" y="272"/>
                    <a:pt x="168" y="272"/>
                    <a:pt x="168" y="272"/>
                  </a:cubicBezTo>
                  <a:cubicBezTo>
                    <a:pt x="171" y="272"/>
                    <a:pt x="173" y="271"/>
                    <a:pt x="176" y="270"/>
                  </a:cubicBezTo>
                  <a:cubicBezTo>
                    <a:pt x="177" y="270"/>
                    <a:pt x="179" y="269"/>
                    <a:pt x="181" y="269"/>
                  </a:cubicBezTo>
                  <a:cubicBezTo>
                    <a:pt x="183" y="269"/>
                    <a:pt x="184" y="270"/>
                    <a:pt x="185" y="271"/>
                  </a:cubicBezTo>
                  <a:cubicBezTo>
                    <a:pt x="186" y="271"/>
                    <a:pt x="186" y="272"/>
                    <a:pt x="187" y="274"/>
                  </a:cubicBezTo>
                  <a:cubicBezTo>
                    <a:pt x="187" y="275"/>
                    <a:pt x="188" y="278"/>
                    <a:pt x="191" y="279"/>
                  </a:cubicBezTo>
                  <a:cubicBezTo>
                    <a:pt x="192" y="280"/>
                    <a:pt x="194" y="280"/>
                    <a:pt x="195" y="280"/>
                  </a:cubicBezTo>
                  <a:cubicBezTo>
                    <a:pt x="196" y="280"/>
                    <a:pt x="197" y="280"/>
                    <a:pt x="198" y="280"/>
                  </a:cubicBezTo>
                  <a:cubicBezTo>
                    <a:pt x="199" y="280"/>
                    <a:pt x="200" y="279"/>
                    <a:pt x="200" y="279"/>
                  </a:cubicBezTo>
                  <a:cubicBezTo>
                    <a:pt x="201" y="279"/>
                    <a:pt x="202" y="280"/>
                    <a:pt x="203" y="280"/>
                  </a:cubicBezTo>
                  <a:cubicBezTo>
                    <a:pt x="204" y="282"/>
                    <a:pt x="204" y="283"/>
                    <a:pt x="203" y="287"/>
                  </a:cubicBezTo>
                  <a:cubicBezTo>
                    <a:pt x="203" y="288"/>
                    <a:pt x="203" y="289"/>
                    <a:pt x="203" y="289"/>
                  </a:cubicBezTo>
                  <a:cubicBezTo>
                    <a:pt x="203" y="290"/>
                    <a:pt x="203" y="290"/>
                    <a:pt x="203" y="290"/>
                  </a:cubicBezTo>
                  <a:cubicBezTo>
                    <a:pt x="199" y="289"/>
                    <a:pt x="199" y="289"/>
                    <a:pt x="199" y="289"/>
                  </a:cubicBezTo>
                  <a:cubicBezTo>
                    <a:pt x="199" y="293"/>
                    <a:pt x="199" y="293"/>
                    <a:pt x="199" y="293"/>
                  </a:cubicBezTo>
                  <a:cubicBezTo>
                    <a:pt x="199" y="300"/>
                    <a:pt x="198" y="310"/>
                    <a:pt x="206" y="314"/>
                  </a:cubicBezTo>
                  <a:cubicBezTo>
                    <a:pt x="207" y="315"/>
                    <a:pt x="208" y="315"/>
                    <a:pt x="210" y="315"/>
                  </a:cubicBezTo>
                  <a:cubicBezTo>
                    <a:pt x="211" y="315"/>
                    <a:pt x="212" y="315"/>
                    <a:pt x="213" y="315"/>
                  </a:cubicBezTo>
                  <a:cubicBezTo>
                    <a:pt x="213" y="315"/>
                    <a:pt x="214" y="315"/>
                    <a:pt x="214" y="315"/>
                  </a:cubicBezTo>
                  <a:cubicBezTo>
                    <a:pt x="215" y="315"/>
                    <a:pt x="216" y="315"/>
                    <a:pt x="216" y="315"/>
                  </a:cubicBezTo>
                  <a:cubicBezTo>
                    <a:pt x="219" y="316"/>
                    <a:pt x="221" y="319"/>
                    <a:pt x="223" y="321"/>
                  </a:cubicBezTo>
                  <a:cubicBezTo>
                    <a:pt x="227" y="326"/>
                    <a:pt x="230" y="333"/>
                    <a:pt x="232" y="339"/>
                  </a:cubicBezTo>
                  <a:cubicBezTo>
                    <a:pt x="233" y="342"/>
                    <a:pt x="233" y="342"/>
                    <a:pt x="233" y="342"/>
                  </a:cubicBezTo>
                  <a:cubicBezTo>
                    <a:pt x="235" y="345"/>
                    <a:pt x="236" y="347"/>
                    <a:pt x="238" y="350"/>
                  </a:cubicBezTo>
                  <a:cubicBezTo>
                    <a:pt x="240" y="353"/>
                    <a:pt x="242" y="357"/>
                    <a:pt x="243" y="360"/>
                  </a:cubicBezTo>
                  <a:cubicBezTo>
                    <a:pt x="243" y="362"/>
                    <a:pt x="243" y="364"/>
                    <a:pt x="243" y="368"/>
                  </a:cubicBezTo>
                  <a:cubicBezTo>
                    <a:pt x="244" y="376"/>
                    <a:pt x="244" y="388"/>
                    <a:pt x="255" y="389"/>
                  </a:cubicBezTo>
                  <a:cubicBezTo>
                    <a:pt x="256" y="389"/>
                    <a:pt x="256" y="390"/>
                    <a:pt x="256" y="390"/>
                  </a:cubicBezTo>
                  <a:cubicBezTo>
                    <a:pt x="263" y="390"/>
                    <a:pt x="267" y="382"/>
                    <a:pt x="270" y="376"/>
                  </a:cubicBezTo>
                  <a:cubicBezTo>
                    <a:pt x="272" y="373"/>
                    <a:pt x="274" y="370"/>
                    <a:pt x="275" y="368"/>
                  </a:cubicBezTo>
                  <a:cubicBezTo>
                    <a:pt x="278" y="365"/>
                    <a:pt x="281" y="362"/>
                    <a:pt x="284" y="360"/>
                  </a:cubicBezTo>
                  <a:cubicBezTo>
                    <a:pt x="290" y="353"/>
                    <a:pt x="296" y="347"/>
                    <a:pt x="304" y="343"/>
                  </a:cubicBezTo>
                  <a:cubicBezTo>
                    <a:pt x="309" y="341"/>
                    <a:pt x="314" y="339"/>
                    <a:pt x="318" y="332"/>
                  </a:cubicBezTo>
                  <a:cubicBezTo>
                    <a:pt x="319" y="331"/>
                    <a:pt x="319" y="329"/>
                    <a:pt x="320" y="327"/>
                  </a:cubicBezTo>
                  <a:cubicBezTo>
                    <a:pt x="321" y="324"/>
                    <a:pt x="323" y="321"/>
                    <a:pt x="325" y="318"/>
                  </a:cubicBezTo>
                  <a:cubicBezTo>
                    <a:pt x="326" y="317"/>
                    <a:pt x="328" y="316"/>
                    <a:pt x="329" y="314"/>
                  </a:cubicBezTo>
                  <a:cubicBezTo>
                    <a:pt x="332" y="312"/>
                    <a:pt x="335" y="309"/>
                    <a:pt x="337" y="306"/>
                  </a:cubicBezTo>
                  <a:cubicBezTo>
                    <a:pt x="339" y="302"/>
                    <a:pt x="339" y="298"/>
                    <a:pt x="340" y="293"/>
                  </a:cubicBezTo>
                  <a:cubicBezTo>
                    <a:pt x="342" y="297"/>
                    <a:pt x="344" y="303"/>
                    <a:pt x="343" y="307"/>
                  </a:cubicBezTo>
                  <a:cubicBezTo>
                    <a:pt x="343" y="309"/>
                    <a:pt x="341" y="310"/>
                    <a:pt x="339" y="311"/>
                  </a:cubicBezTo>
                  <a:cubicBezTo>
                    <a:pt x="337" y="312"/>
                    <a:pt x="335" y="313"/>
                    <a:pt x="334" y="316"/>
                  </a:cubicBezTo>
                  <a:cubicBezTo>
                    <a:pt x="331" y="320"/>
                    <a:pt x="333" y="324"/>
                    <a:pt x="335" y="327"/>
                  </a:cubicBezTo>
                  <a:cubicBezTo>
                    <a:pt x="335" y="328"/>
                    <a:pt x="336" y="330"/>
                    <a:pt x="336" y="331"/>
                  </a:cubicBezTo>
                  <a:cubicBezTo>
                    <a:pt x="337" y="333"/>
                    <a:pt x="336" y="334"/>
                    <a:pt x="333" y="337"/>
                  </a:cubicBezTo>
                  <a:cubicBezTo>
                    <a:pt x="332" y="338"/>
                    <a:pt x="330" y="339"/>
                    <a:pt x="329" y="340"/>
                  </a:cubicBezTo>
                  <a:cubicBezTo>
                    <a:pt x="320" y="350"/>
                    <a:pt x="321" y="361"/>
                    <a:pt x="321" y="372"/>
                  </a:cubicBezTo>
                  <a:cubicBezTo>
                    <a:pt x="321" y="372"/>
                    <a:pt x="322" y="377"/>
                    <a:pt x="322" y="378"/>
                  </a:cubicBezTo>
                  <a:cubicBezTo>
                    <a:pt x="322" y="383"/>
                    <a:pt x="322" y="386"/>
                    <a:pt x="319" y="387"/>
                  </a:cubicBezTo>
                  <a:cubicBezTo>
                    <a:pt x="319" y="388"/>
                    <a:pt x="318" y="388"/>
                    <a:pt x="316" y="388"/>
                  </a:cubicBezTo>
                  <a:cubicBezTo>
                    <a:pt x="315" y="388"/>
                    <a:pt x="315" y="388"/>
                    <a:pt x="314" y="388"/>
                  </a:cubicBezTo>
                  <a:cubicBezTo>
                    <a:pt x="313" y="388"/>
                    <a:pt x="312" y="387"/>
                    <a:pt x="311" y="387"/>
                  </a:cubicBezTo>
                  <a:cubicBezTo>
                    <a:pt x="309" y="387"/>
                    <a:pt x="305" y="388"/>
                    <a:pt x="303" y="390"/>
                  </a:cubicBezTo>
                  <a:cubicBezTo>
                    <a:pt x="300" y="393"/>
                    <a:pt x="299" y="396"/>
                    <a:pt x="300" y="399"/>
                  </a:cubicBezTo>
                  <a:cubicBezTo>
                    <a:pt x="300" y="403"/>
                    <a:pt x="303" y="406"/>
                    <a:pt x="306" y="407"/>
                  </a:cubicBezTo>
                  <a:cubicBezTo>
                    <a:pt x="308" y="408"/>
                    <a:pt x="310" y="408"/>
                    <a:pt x="312" y="408"/>
                  </a:cubicBezTo>
                  <a:cubicBezTo>
                    <a:pt x="315" y="408"/>
                    <a:pt x="318" y="407"/>
                    <a:pt x="321" y="406"/>
                  </a:cubicBezTo>
                  <a:cubicBezTo>
                    <a:pt x="323" y="406"/>
                    <a:pt x="323" y="406"/>
                    <a:pt x="323" y="406"/>
                  </a:cubicBezTo>
                  <a:cubicBezTo>
                    <a:pt x="336" y="402"/>
                    <a:pt x="337" y="393"/>
                    <a:pt x="338" y="384"/>
                  </a:cubicBezTo>
                  <a:cubicBezTo>
                    <a:pt x="339" y="381"/>
                    <a:pt x="339" y="381"/>
                    <a:pt x="339" y="381"/>
                  </a:cubicBezTo>
                  <a:cubicBezTo>
                    <a:pt x="340" y="376"/>
                    <a:pt x="341" y="369"/>
                    <a:pt x="343" y="365"/>
                  </a:cubicBezTo>
                  <a:cubicBezTo>
                    <a:pt x="345" y="363"/>
                    <a:pt x="347" y="361"/>
                    <a:pt x="349" y="361"/>
                  </a:cubicBezTo>
                  <a:cubicBezTo>
                    <a:pt x="350" y="361"/>
                    <a:pt x="350" y="362"/>
                    <a:pt x="351" y="363"/>
                  </a:cubicBezTo>
                  <a:cubicBezTo>
                    <a:pt x="351" y="363"/>
                    <a:pt x="351" y="365"/>
                    <a:pt x="352" y="367"/>
                  </a:cubicBezTo>
                  <a:cubicBezTo>
                    <a:pt x="352" y="368"/>
                    <a:pt x="352" y="370"/>
                    <a:pt x="352" y="372"/>
                  </a:cubicBezTo>
                  <a:cubicBezTo>
                    <a:pt x="353" y="374"/>
                    <a:pt x="354" y="376"/>
                    <a:pt x="355" y="378"/>
                  </a:cubicBezTo>
                  <a:cubicBezTo>
                    <a:pt x="358" y="384"/>
                    <a:pt x="359" y="386"/>
                    <a:pt x="355" y="394"/>
                  </a:cubicBezTo>
                  <a:cubicBezTo>
                    <a:pt x="354" y="397"/>
                    <a:pt x="354" y="401"/>
                    <a:pt x="354" y="404"/>
                  </a:cubicBezTo>
                  <a:cubicBezTo>
                    <a:pt x="354" y="410"/>
                    <a:pt x="354" y="413"/>
                    <a:pt x="351" y="415"/>
                  </a:cubicBezTo>
                  <a:cubicBezTo>
                    <a:pt x="351" y="415"/>
                    <a:pt x="351" y="415"/>
                    <a:pt x="349" y="415"/>
                  </a:cubicBezTo>
                  <a:cubicBezTo>
                    <a:pt x="347" y="415"/>
                    <a:pt x="347" y="415"/>
                    <a:pt x="347" y="415"/>
                  </a:cubicBezTo>
                  <a:cubicBezTo>
                    <a:pt x="345" y="415"/>
                    <a:pt x="342" y="415"/>
                    <a:pt x="340" y="418"/>
                  </a:cubicBezTo>
                  <a:cubicBezTo>
                    <a:pt x="338" y="421"/>
                    <a:pt x="339" y="423"/>
                    <a:pt x="339" y="425"/>
                  </a:cubicBezTo>
                  <a:cubicBezTo>
                    <a:pt x="340" y="425"/>
                    <a:pt x="340" y="426"/>
                    <a:pt x="340" y="426"/>
                  </a:cubicBezTo>
                  <a:cubicBezTo>
                    <a:pt x="339" y="426"/>
                    <a:pt x="338" y="426"/>
                    <a:pt x="337" y="425"/>
                  </a:cubicBezTo>
                  <a:cubicBezTo>
                    <a:pt x="336" y="425"/>
                    <a:pt x="336" y="425"/>
                    <a:pt x="336" y="425"/>
                  </a:cubicBezTo>
                  <a:cubicBezTo>
                    <a:pt x="331" y="425"/>
                    <a:pt x="329" y="425"/>
                    <a:pt x="326" y="422"/>
                  </a:cubicBezTo>
                  <a:cubicBezTo>
                    <a:pt x="324" y="419"/>
                    <a:pt x="321" y="418"/>
                    <a:pt x="317" y="418"/>
                  </a:cubicBezTo>
                  <a:cubicBezTo>
                    <a:pt x="314" y="418"/>
                    <a:pt x="311" y="419"/>
                    <a:pt x="307" y="420"/>
                  </a:cubicBezTo>
                  <a:cubicBezTo>
                    <a:pt x="305" y="421"/>
                    <a:pt x="302" y="422"/>
                    <a:pt x="299" y="422"/>
                  </a:cubicBezTo>
                  <a:cubicBezTo>
                    <a:pt x="298" y="422"/>
                    <a:pt x="298" y="422"/>
                    <a:pt x="298" y="422"/>
                  </a:cubicBezTo>
                  <a:cubicBezTo>
                    <a:pt x="294" y="423"/>
                    <a:pt x="287" y="423"/>
                    <a:pt x="286" y="430"/>
                  </a:cubicBezTo>
                  <a:cubicBezTo>
                    <a:pt x="285" y="435"/>
                    <a:pt x="290" y="445"/>
                    <a:pt x="296" y="446"/>
                  </a:cubicBezTo>
                  <a:cubicBezTo>
                    <a:pt x="296" y="446"/>
                    <a:pt x="297" y="446"/>
                    <a:pt x="297" y="446"/>
                  </a:cubicBezTo>
                  <a:cubicBezTo>
                    <a:pt x="300" y="446"/>
                    <a:pt x="303" y="444"/>
                    <a:pt x="305" y="443"/>
                  </a:cubicBezTo>
                  <a:cubicBezTo>
                    <a:pt x="306" y="442"/>
                    <a:pt x="308" y="441"/>
                    <a:pt x="310" y="441"/>
                  </a:cubicBezTo>
                  <a:cubicBezTo>
                    <a:pt x="310" y="441"/>
                    <a:pt x="310" y="441"/>
                    <a:pt x="310" y="441"/>
                  </a:cubicBezTo>
                  <a:cubicBezTo>
                    <a:pt x="311" y="441"/>
                    <a:pt x="313" y="442"/>
                    <a:pt x="314" y="443"/>
                  </a:cubicBezTo>
                  <a:cubicBezTo>
                    <a:pt x="317" y="444"/>
                    <a:pt x="319" y="446"/>
                    <a:pt x="322" y="446"/>
                  </a:cubicBezTo>
                  <a:cubicBezTo>
                    <a:pt x="322" y="446"/>
                    <a:pt x="323" y="446"/>
                    <a:pt x="323" y="446"/>
                  </a:cubicBezTo>
                  <a:cubicBezTo>
                    <a:pt x="327" y="445"/>
                    <a:pt x="329" y="441"/>
                    <a:pt x="330" y="439"/>
                  </a:cubicBezTo>
                  <a:cubicBezTo>
                    <a:pt x="330" y="437"/>
                    <a:pt x="331" y="436"/>
                    <a:pt x="332" y="436"/>
                  </a:cubicBezTo>
                  <a:cubicBezTo>
                    <a:pt x="332" y="435"/>
                    <a:pt x="332" y="435"/>
                    <a:pt x="332" y="435"/>
                  </a:cubicBezTo>
                  <a:cubicBezTo>
                    <a:pt x="333" y="435"/>
                    <a:pt x="335" y="436"/>
                    <a:pt x="336" y="437"/>
                  </a:cubicBezTo>
                  <a:cubicBezTo>
                    <a:pt x="338" y="438"/>
                    <a:pt x="339" y="439"/>
                    <a:pt x="341" y="439"/>
                  </a:cubicBezTo>
                  <a:cubicBezTo>
                    <a:pt x="341" y="439"/>
                    <a:pt x="341" y="439"/>
                    <a:pt x="341" y="439"/>
                  </a:cubicBezTo>
                  <a:cubicBezTo>
                    <a:pt x="342" y="439"/>
                    <a:pt x="344" y="439"/>
                    <a:pt x="346" y="436"/>
                  </a:cubicBezTo>
                  <a:cubicBezTo>
                    <a:pt x="347" y="433"/>
                    <a:pt x="346" y="430"/>
                    <a:pt x="345" y="429"/>
                  </a:cubicBezTo>
                  <a:cubicBezTo>
                    <a:pt x="345" y="429"/>
                    <a:pt x="345" y="429"/>
                    <a:pt x="345" y="428"/>
                  </a:cubicBezTo>
                  <a:cubicBezTo>
                    <a:pt x="348" y="429"/>
                    <a:pt x="351" y="429"/>
                    <a:pt x="353" y="429"/>
                  </a:cubicBezTo>
                  <a:cubicBezTo>
                    <a:pt x="354" y="429"/>
                    <a:pt x="354" y="429"/>
                    <a:pt x="355" y="429"/>
                  </a:cubicBezTo>
                  <a:cubicBezTo>
                    <a:pt x="361" y="429"/>
                    <a:pt x="366" y="425"/>
                    <a:pt x="370" y="421"/>
                  </a:cubicBezTo>
                  <a:cubicBezTo>
                    <a:pt x="373" y="418"/>
                    <a:pt x="376" y="416"/>
                    <a:pt x="379" y="415"/>
                  </a:cubicBezTo>
                  <a:cubicBezTo>
                    <a:pt x="380" y="414"/>
                    <a:pt x="381" y="414"/>
                    <a:pt x="382" y="414"/>
                  </a:cubicBezTo>
                  <a:cubicBezTo>
                    <a:pt x="383" y="414"/>
                    <a:pt x="387" y="415"/>
                    <a:pt x="387" y="419"/>
                  </a:cubicBezTo>
                  <a:cubicBezTo>
                    <a:pt x="387" y="420"/>
                    <a:pt x="387" y="421"/>
                    <a:pt x="386" y="423"/>
                  </a:cubicBezTo>
                  <a:cubicBezTo>
                    <a:pt x="386" y="424"/>
                    <a:pt x="385" y="426"/>
                    <a:pt x="385" y="427"/>
                  </a:cubicBezTo>
                  <a:cubicBezTo>
                    <a:pt x="384" y="432"/>
                    <a:pt x="386" y="436"/>
                    <a:pt x="388" y="441"/>
                  </a:cubicBezTo>
                  <a:cubicBezTo>
                    <a:pt x="389" y="443"/>
                    <a:pt x="391" y="445"/>
                    <a:pt x="392" y="448"/>
                  </a:cubicBezTo>
                  <a:cubicBezTo>
                    <a:pt x="397" y="457"/>
                    <a:pt x="403" y="466"/>
                    <a:pt x="399" y="476"/>
                  </a:cubicBezTo>
                  <a:cubicBezTo>
                    <a:pt x="399" y="477"/>
                    <a:pt x="398" y="477"/>
                    <a:pt x="398" y="478"/>
                  </a:cubicBezTo>
                  <a:cubicBezTo>
                    <a:pt x="396" y="482"/>
                    <a:pt x="395" y="486"/>
                    <a:pt x="397" y="491"/>
                  </a:cubicBezTo>
                  <a:cubicBezTo>
                    <a:pt x="398" y="494"/>
                    <a:pt x="400" y="496"/>
                    <a:pt x="402" y="498"/>
                  </a:cubicBezTo>
                  <a:cubicBezTo>
                    <a:pt x="403" y="500"/>
                    <a:pt x="404" y="502"/>
                    <a:pt x="405" y="504"/>
                  </a:cubicBezTo>
                  <a:cubicBezTo>
                    <a:pt x="407" y="507"/>
                    <a:pt x="408" y="510"/>
                    <a:pt x="409" y="513"/>
                  </a:cubicBezTo>
                  <a:cubicBezTo>
                    <a:pt x="410" y="516"/>
                    <a:pt x="412" y="519"/>
                    <a:pt x="413" y="521"/>
                  </a:cubicBezTo>
                  <a:cubicBezTo>
                    <a:pt x="413" y="523"/>
                    <a:pt x="414" y="524"/>
                    <a:pt x="415" y="526"/>
                  </a:cubicBezTo>
                  <a:cubicBezTo>
                    <a:pt x="417" y="529"/>
                    <a:pt x="418" y="531"/>
                    <a:pt x="418" y="534"/>
                  </a:cubicBezTo>
                  <a:cubicBezTo>
                    <a:pt x="419" y="538"/>
                    <a:pt x="419" y="538"/>
                    <a:pt x="419" y="538"/>
                  </a:cubicBezTo>
                  <a:cubicBezTo>
                    <a:pt x="422" y="537"/>
                    <a:pt x="422" y="537"/>
                    <a:pt x="422" y="537"/>
                  </a:cubicBezTo>
                  <a:cubicBezTo>
                    <a:pt x="423" y="537"/>
                    <a:pt x="425" y="536"/>
                    <a:pt x="426" y="536"/>
                  </a:cubicBezTo>
                  <a:cubicBezTo>
                    <a:pt x="428" y="536"/>
                    <a:pt x="429" y="537"/>
                    <a:pt x="431" y="537"/>
                  </a:cubicBezTo>
                  <a:cubicBezTo>
                    <a:pt x="433" y="538"/>
                    <a:pt x="434" y="538"/>
                    <a:pt x="436" y="538"/>
                  </a:cubicBezTo>
                  <a:cubicBezTo>
                    <a:pt x="436" y="538"/>
                    <a:pt x="437" y="538"/>
                    <a:pt x="437" y="538"/>
                  </a:cubicBezTo>
                  <a:cubicBezTo>
                    <a:pt x="438" y="535"/>
                    <a:pt x="438" y="535"/>
                    <a:pt x="438" y="535"/>
                  </a:cubicBezTo>
                  <a:cubicBezTo>
                    <a:pt x="438" y="538"/>
                    <a:pt x="438" y="538"/>
                    <a:pt x="438" y="538"/>
                  </a:cubicBezTo>
                  <a:cubicBezTo>
                    <a:pt x="441" y="538"/>
                    <a:pt x="441" y="538"/>
                    <a:pt x="441" y="538"/>
                  </a:cubicBezTo>
                  <a:cubicBezTo>
                    <a:pt x="475" y="10"/>
                    <a:pt x="475" y="10"/>
                    <a:pt x="475" y="10"/>
                  </a:cubicBezTo>
                  <a:lnTo>
                    <a:pt x="472" y="9"/>
                  </a:lnTo>
                  <a:close/>
                  <a:moveTo>
                    <a:pt x="413" y="222"/>
                  </a:moveTo>
                  <a:cubicBezTo>
                    <a:pt x="411" y="220"/>
                    <a:pt x="409" y="219"/>
                    <a:pt x="408" y="219"/>
                  </a:cubicBezTo>
                  <a:cubicBezTo>
                    <a:pt x="407" y="219"/>
                    <a:pt x="406" y="218"/>
                    <a:pt x="406" y="218"/>
                  </a:cubicBezTo>
                  <a:cubicBezTo>
                    <a:pt x="406" y="218"/>
                    <a:pt x="405" y="216"/>
                    <a:pt x="411" y="209"/>
                  </a:cubicBezTo>
                  <a:cubicBezTo>
                    <a:pt x="413" y="207"/>
                    <a:pt x="415" y="206"/>
                    <a:pt x="416" y="204"/>
                  </a:cubicBezTo>
                  <a:cubicBezTo>
                    <a:pt x="418" y="202"/>
                    <a:pt x="421" y="200"/>
                    <a:pt x="423" y="197"/>
                  </a:cubicBezTo>
                  <a:cubicBezTo>
                    <a:pt x="424" y="199"/>
                    <a:pt x="423" y="201"/>
                    <a:pt x="422" y="203"/>
                  </a:cubicBezTo>
                  <a:cubicBezTo>
                    <a:pt x="421" y="206"/>
                    <a:pt x="421" y="209"/>
                    <a:pt x="420" y="211"/>
                  </a:cubicBezTo>
                  <a:cubicBezTo>
                    <a:pt x="419" y="216"/>
                    <a:pt x="418" y="220"/>
                    <a:pt x="415" y="224"/>
                  </a:cubicBezTo>
                  <a:cubicBezTo>
                    <a:pt x="415" y="224"/>
                    <a:pt x="415" y="224"/>
                    <a:pt x="415" y="224"/>
                  </a:cubicBezTo>
                  <a:cubicBezTo>
                    <a:pt x="415" y="224"/>
                    <a:pt x="415" y="224"/>
                    <a:pt x="414" y="223"/>
                  </a:cubicBezTo>
                  <a:cubicBezTo>
                    <a:pt x="414" y="223"/>
                    <a:pt x="413" y="222"/>
                    <a:pt x="413" y="222"/>
                  </a:cubicBezTo>
                  <a:close/>
                  <a:moveTo>
                    <a:pt x="340" y="246"/>
                  </a:moveTo>
                  <a:cubicBezTo>
                    <a:pt x="339" y="247"/>
                    <a:pt x="339" y="248"/>
                    <a:pt x="338" y="248"/>
                  </a:cubicBezTo>
                  <a:cubicBezTo>
                    <a:pt x="339" y="247"/>
                    <a:pt x="339" y="246"/>
                    <a:pt x="339" y="244"/>
                  </a:cubicBezTo>
                  <a:cubicBezTo>
                    <a:pt x="339" y="239"/>
                    <a:pt x="339" y="235"/>
                    <a:pt x="336" y="230"/>
                  </a:cubicBezTo>
                  <a:cubicBezTo>
                    <a:pt x="336" y="230"/>
                    <a:pt x="335" y="229"/>
                    <a:pt x="334" y="228"/>
                  </a:cubicBezTo>
                  <a:cubicBezTo>
                    <a:pt x="334" y="228"/>
                    <a:pt x="332" y="226"/>
                    <a:pt x="332" y="225"/>
                  </a:cubicBezTo>
                  <a:cubicBezTo>
                    <a:pt x="333" y="225"/>
                    <a:pt x="333" y="224"/>
                    <a:pt x="334" y="224"/>
                  </a:cubicBezTo>
                  <a:cubicBezTo>
                    <a:pt x="336" y="223"/>
                    <a:pt x="338" y="221"/>
                    <a:pt x="338" y="218"/>
                  </a:cubicBezTo>
                  <a:cubicBezTo>
                    <a:pt x="338" y="215"/>
                    <a:pt x="336" y="212"/>
                    <a:pt x="334" y="208"/>
                  </a:cubicBezTo>
                  <a:cubicBezTo>
                    <a:pt x="333" y="207"/>
                    <a:pt x="333" y="206"/>
                    <a:pt x="333" y="206"/>
                  </a:cubicBezTo>
                  <a:cubicBezTo>
                    <a:pt x="331" y="203"/>
                    <a:pt x="329" y="200"/>
                    <a:pt x="326" y="197"/>
                  </a:cubicBezTo>
                  <a:cubicBezTo>
                    <a:pt x="324" y="194"/>
                    <a:pt x="322" y="190"/>
                    <a:pt x="323" y="188"/>
                  </a:cubicBezTo>
                  <a:cubicBezTo>
                    <a:pt x="324" y="189"/>
                    <a:pt x="327" y="193"/>
                    <a:pt x="329" y="194"/>
                  </a:cubicBezTo>
                  <a:cubicBezTo>
                    <a:pt x="330" y="195"/>
                    <a:pt x="331" y="196"/>
                    <a:pt x="331" y="197"/>
                  </a:cubicBezTo>
                  <a:cubicBezTo>
                    <a:pt x="333" y="198"/>
                    <a:pt x="334" y="199"/>
                    <a:pt x="336" y="200"/>
                  </a:cubicBezTo>
                  <a:cubicBezTo>
                    <a:pt x="337" y="201"/>
                    <a:pt x="338" y="201"/>
                    <a:pt x="339" y="201"/>
                  </a:cubicBezTo>
                  <a:cubicBezTo>
                    <a:pt x="339" y="201"/>
                    <a:pt x="340" y="202"/>
                    <a:pt x="341" y="202"/>
                  </a:cubicBezTo>
                  <a:cubicBezTo>
                    <a:pt x="341" y="202"/>
                    <a:pt x="342" y="205"/>
                    <a:pt x="342" y="206"/>
                  </a:cubicBezTo>
                  <a:cubicBezTo>
                    <a:pt x="343" y="207"/>
                    <a:pt x="343" y="208"/>
                    <a:pt x="343" y="208"/>
                  </a:cubicBezTo>
                  <a:cubicBezTo>
                    <a:pt x="344" y="210"/>
                    <a:pt x="344" y="212"/>
                    <a:pt x="345" y="214"/>
                  </a:cubicBezTo>
                  <a:cubicBezTo>
                    <a:pt x="347" y="218"/>
                    <a:pt x="348" y="222"/>
                    <a:pt x="349" y="226"/>
                  </a:cubicBezTo>
                  <a:cubicBezTo>
                    <a:pt x="350" y="234"/>
                    <a:pt x="348" y="239"/>
                    <a:pt x="340" y="246"/>
                  </a:cubicBezTo>
                  <a:close/>
                  <a:moveTo>
                    <a:pt x="310" y="113"/>
                  </a:moveTo>
                  <a:cubicBezTo>
                    <a:pt x="309" y="111"/>
                    <a:pt x="309" y="110"/>
                    <a:pt x="309" y="110"/>
                  </a:cubicBezTo>
                  <a:cubicBezTo>
                    <a:pt x="309" y="110"/>
                    <a:pt x="309" y="109"/>
                    <a:pt x="311" y="108"/>
                  </a:cubicBezTo>
                  <a:cubicBezTo>
                    <a:pt x="312" y="108"/>
                    <a:pt x="312" y="108"/>
                    <a:pt x="312" y="108"/>
                  </a:cubicBezTo>
                  <a:cubicBezTo>
                    <a:pt x="316" y="106"/>
                    <a:pt x="318" y="104"/>
                    <a:pt x="317" y="98"/>
                  </a:cubicBezTo>
                  <a:cubicBezTo>
                    <a:pt x="316" y="95"/>
                    <a:pt x="315" y="94"/>
                    <a:pt x="313" y="92"/>
                  </a:cubicBezTo>
                  <a:cubicBezTo>
                    <a:pt x="312" y="90"/>
                    <a:pt x="311" y="89"/>
                    <a:pt x="311" y="88"/>
                  </a:cubicBezTo>
                  <a:cubicBezTo>
                    <a:pt x="311" y="88"/>
                    <a:pt x="312" y="86"/>
                    <a:pt x="315" y="86"/>
                  </a:cubicBezTo>
                  <a:cubicBezTo>
                    <a:pt x="318" y="86"/>
                    <a:pt x="321" y="87"/>
                    <a:pt x="322" y="88"/>
                  </a:cubicBezTo>
                  <a:cubicBezTo>
                    <a:pt x="326" y="91"/>
                    <a:pt x="329" y="94"/>
                    <a:pt x="332" y="98"/>
                  </a:cubicBezTo>
                  <a:cubicBezTo>
                    <a:pt x="333" y="99"/>
                    <a:pt x="334" y="100"/>
                    <a:pt x="335" y="102"/>
                  </a:cubicBezTo>
                  <a:cubicBezTo>
                    <a:pt x="338" y="104"/>
                    <a:pt x="338" y="106"/>
                    <a:pt x="337" y="110"/>
                  </a:cubicBezTo>
                  <a:cubicBezTo>
                    <a:pt x="337" y="112"/>
                    <a:pt x="336" y="115"/>
                    <a:pt x="337" y="118"/>
                  </a:cubicBezTo>
                  <a:cubicBezTo>
                    <a:pt x="337" y="119"/>
                    <a:pt x="338" y="121"/>
                    <a:pt x="338" y="123"/>
                  </a:cubicBezTo>
                  <a:cubicBezTo>
                    <a:pt x="339" y="125"/>
                    <a:pt x="340" y="128"/>
                    <a:pt x="339" y="129"/>
                  </a:cubicBezTo>
                  <a:cubicBezTo>
                    <a:pt x="339" y="130"/>
                    <a:pt x="338" y="130"/>
                    <a:pt x="337" y="131"/>
                  </a:cubicBezTo>
                  <a:cubicBezTo>
                    <a:pt x="336" y="131"/>
                    <a:pt x="335" y="131"/>
                    <a:pt x="334" y="131"/>
                  </a:cubicBezTo>
                  <a:cubicBezTo>
                    <a:pt x="330" y="131"/>
                    <a:pt x="326" y="129"/>
                    <a:pt x="322" y="126"/>
                  </a:cubicBezTo>
                  <a:cubicBezTo>
                    <a:pt x="319" y="125"/>
                    <a:pt x="319" y="125"/>
                    <a:pt x="319" y="125"/>
                  </a:cubicBezTo>
                  <a:cubicBezTo>
                    <a:pt x="318" y="127"/>
                    <a:pt x="318" y="127"/>
                    <a:pt x="318" y="127"/>
                  </a:cubicBezTo>
                  <a:cubicBezTo>
                    <a:pt x="316" y="130"/>
                    <a:pt x="314" y="131"/>
                    <a:pt x="314" y="131"/>
                  </a:cubicBezTo>
                  <a:cubicBezTo>
                    <a:pt x="313" y="131"/>
                    <a:pt x="312" y="130"/>
                    <a:pt x="312" y="128"/>
                  </a:cubicBezTo>
                  <a:cubicBezTo>
                    <a:pt x="312" y="127"/>
                    <a:pt x="312" y="125"/>
                    <a:pt x="312" y="123"/>
                  </a:cubicBezTo>
                  <a:cubicBezTo>
                    <a:pt x="313" y="120"/>
                    <a:pt x="313" y="116"/>
                    <a:pt x="310" y="113"/>
                  </a:cubicBezTo>
                  <a:close/>
                  <a:moveTo>
                    <a:pt x="332" y="146"/>
                  </a:moveTo>
                  <a:cubicBezTo>
                    <a:pt x="333" y="146"/>
                    <a:pt x="333" y="146"/>
                    <a:pt x="333" y="146"/>
                  </a:cubicBezTo>
                  <a:cubicBezTo>
                    <a:pt x="334" y="145"/>
                    <a:pt x="335" y="145"/>
                    <a:pt x="336" y="144"/>
                  </a:cubicBezTo>
                  <a:cubicBezTo>
                    <a:pt x="336" y="144"/>
                    <a:pt x="336" y="144"/>
                    <a:pt x="336" y="144"/>
                  </a:cubicBezTo>
                  <a:cubicBezTo>
                    <a:pt x="336" y="146"/>
                    <a:pt x="336" y="147"/>
                    <a:pt x="336" y="148"/>
                  </a:cubicBezTo>
                  <a:cubicBezTo>
                    <a:pt x="336" y="148"/>
                    <a:pt x="336" y="148"/>
                    <a:pt x="336" y="148"/>
                  </a:cubicBezTo>
                  <a:cubicBezTo>
                    <a:pt x="335" y="147"/>
                    <a:pt x="334" y="146"/>
                    <a:pt x="332" y="146"/>
                  </a:cubicBezTo>
                  <a:close/>
                  <a:moveTo>
                    <a:pt x="329" y="146"/>
                  </a:moveTo>
                  <a:cubicBezTo>
                    <a:pt x="330" y="146"/>
                    <a:pt x="330" y="146"/>
                    <a:pt x="331" y="146"/>
                  </a:cubicBezTo>
                  <a:cubicBezTo>
                    <a:pt x="329" y="147"/>
                    <a:pt x="328" y="149"/>
                    <a:pt x="328" y="150"/>
                  </a:cubicBezTo>
                  <a:cubicBezTo>
                    <a:pt x="327" y="150"/>
                    <a:pt x="327" y="151"/>
                    <a:pt x="327" y="151"/>
                  </a:cubicBezTo>
                  <a:cubicBezTo>
                    <a:pt x="326" y="152"/>
                    <a:pt x="325" y="152"/>
                    <a:pt x="324" y="152"/>
                  </a:cubicBezTo>
                  <a:cubicBezTo>
                    <a:pt x="322" y="152"/>
                    <a:pt x="320" y="151"/>
                    <a:pt x="319" y="151"/>
                  </a:cubicBezTo>
                  <a:cubicBezTo>
                    <a:pt x="319" y="150"/>
                    <a:pt x="318" y="150"/>
                    <a:pt x="318" y="149"/>
                  </a:cubicBezTo>
                  <a:cubicBezTo>
                    <a:pt x="318" y="148"/>
                    <a:pt x="319" y="147"/>
                    <a:pt x="320" y="146"/>
                  </a:cubicBezTo>
                  <a:cubicBezTo>
                    <a:pt x="321" y="146"/>
                    <a:pt x="321" y="146"/>
                    <a:pt x="323" y="146"/>
                  </a:cubicBezTo>
                  <a:cubicBezTo>
                    <a:pt x="324" y="146"/>
                    <a:pt x="325" y="146"/>
                    <a:pt x="326" y="146"/>
                  </a:cubicBezTo>
                  <a:cubicBezTo>
                    <a:pt x="327" y="146"/>
                    <a:pt x="328" y="146"/>
                    <a:pt x="329" y="146"/>
                  </a:cubicBezTo>
                  <a:close/>
                  <a:moveTo>
                    <a:pt x="272" y="268"/>
                  </a:moveTo>
                  <a:cubicBezTo>
                    <a:pt x="271" y="267"/>
                    <a:pt x="272" y="263"/>
                    <a:pt x="272" y="262"/>
                  </a:cubicBezTo>
                  <a:cubicBezTo>
                    <a:pt x="272" y="261"/>
                    <a:pt x="272" y="261"/>
                    <a:pt x="272" y="261"/>
                  </a:cubicBezTo>
                  <a:cubicBezTo>
                    <a:pt x="274" y="255"/>
                    <a:pt x="272" y="250"/>
                    <a:pt x="267" y="246"/>
                  </a:cubicBezTo>
                  <a:cubicBezTo>
                    <a:pt x="267" y="245"/>
                    <a:pt x="266" y="245"/>
                    <a:pt x="265" y="244"/>
                  </a:cubicBezTo>
                  <a:cubicBezTo>
                    <a:pt x="263" y="243"/>
                    <a:pt x="262" y="242"/>
                    <a:pt x="261" y="241"/>
                  </a:cubicBezTo>
                  <a:cubicBezTo>
                    <a:pt x="261" y="240"/>
                    <a:pt x="261" y="239"/>
                    <a:pt x="260" y="237"/>
                  </a:cubicBezTo>
                  <a:cubicBezTo>
                    <a:pt x="260" y="235"/>
                    <a:pt x="259" y="233"/>
                    <a:pt x="258" y="231"/>
                  </a:cubicBezTo>
                  <a:cubicBezTo>
                    <a:pt x="258" y="231"/>
                    <a:pt x="258" y="231"/>
                    <a:pt x="258" y="231"/>
                  </a:cubicBezTo>
                  <a:cubicBezTo>
                    <a:pt x="259" y="231"/>
                    <a:pt x="260" y="232"/>
                    <a:pt x="262" y="232"/>
                  </a:cubicBezTo>
                  <a:cubicBezTo>
                    <a:pt x="264" y="232"/>
                    <a:pt x="266" y="231"/>
                    <a:pt x="267" y="231"/>
                  </a:cubicBezTo>
                  <a:cubicBezTo>
                    <a:pt x="268" y="230"/>
                    <a:pt x="270" y="230"/>
                    <a:pt x="270" y="230"/>
                  </a:cubicBezTo>
                  <a:cubicBezTo>
                    <a:pt x="271" y="230"/>
                    <a:pt x="271" y="230"/>
                    <a:pt x="272" y="231"/>
                  </a:cubicBezTo>
                  <a:cubicBezTo>
                    <a:pt x="273" y="233"/>
                    <a:pt x="273" y="235"/>
                    <a:pt x="273" y="238"/>
                  </a:cubicBezTo>
                  <a:cubicBezTo>
                    <a:pt x="274" y="240"/>
                    <a:pt x="274" y="242"/>
                    <a:pt x="275" y="245"/>
                  </a:cubicBezTo>
                  <a:cubicBezTo>
                    <a:pt x="275" y="246"/>
                    <a:pt x="276" y="247"/>
                    <a:pt x="277" y="249"/>
                  </a:cubicBezTo>
                  <a:cubicBezTo>
                    <a:pt x="278" y="252"/>
                    <a:pt x="279" y="254"/>
                    <a:pt x="280" y="257"/>
                  </a:cubicBezTo>
                  <a:cubicBezTo>
                    <a:pt x="281" y="264"/>
                    <a:pt x="279" y="266"/>
                    <a:pt x="274" y="267"/>
                  </a:cubicBezTo>
                  <a:cubicBezTo>
                    <a:pt x="273" y="268"/>
                    <a:pt x="273" y="268"/>
                    <a:pt x="272" y="268"/>
                  </a:cubicBezTo>
                  <a:cubicBezTo>
                    <a:pt x="272" y="268"/>
                    <a:pt x="272" y="268"/>
                    <a:pt x="272" y="268"/>
                  </a:cubicBezTo>
                  <a:cubicBezTo>
                    <a:pt x="272" y="268"/>
                    <a:pt x="272" y="268"/>
                    <a:pt x="272" y="268"/>
                  </a:cubicBezTo>
                  <a:close/>
                  <a:moveTo>
                    <a:pt x="233" y="243"/>
                  </a:moveTo>
                  <a:cubicBezTo>
                    <a:pt x="233" y="242"/>
                    <a:pt x="234" y="241"/>
                    <a:pt x="234" y="240"/>
                  </a:cubicBezTo>
                  <a:cubicBezTo>
                    <a:pt x="235" y="238"/>
                    <a:pt x="236" y="236"/>
                    <a:pt x="237" y="235"/>
                  </a:cubicBezTo>
                  <a:cubicBezTo>
                    <a:pt x="237" y="236"/>
                    <a:pt x="238" y="237"/>
                    <a:pt x="239" y="238"/>
                  </a:cubicBezTo>
                  <a:cubicBezTo>
                    <a:pt x="236" y="238"/>
                    <a:pt x="234" y="241"/>
                    <a:pt x="233" y="243"/>
                  </a:cubicBezTo>
                  <a:close/>
                  <a:moveTo>
                    <a:pt x="245" y="223"/>
                  </a:moveTo>
                  <a:cubicBezTo>
                    <a:pt x="244" y="223"/>
                    <a:pt x="243" y="223"/>
                    <a:pt x="241" y="224"/>
                  </a:cubicBezTo>
                  <a:cubicBezTo>
                    <a:pt x="243" y="220"/>
                    <a:pt x="244" y="220"/>
                    <a:pt x="245" y="220"/>
                  </a:cubicBezTo>
                  <a:cubicBezTo>
                    <a:pt x="246" y="220"/>
                    <a:pt x="246" y="220"/>
                    <a:pt x="246" y="220"/>
                  </a:cubicBezTo>
                  <a:cubicBezTo>
                    <a:pt x="248" y="220"/>
                    <a:pt x="250" y="222"/>
                    <a:pt x="252" y="225"/>
                  </a:cubicBezTo>
                  <a:cubicBezTo>
                    <a:pt x="252" y="225"/>
                    <a:pt x="252" y="225"/>
                    <a:pt x="252" y="225"/>
                  </a:cubicBezTo>
                  <a:cubicBezTo>
                    <a:pt x="250" y="224"/>
                    <a:pt x="248" y="223"/>
                    <a:pt x="245" y="223"/>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5"/>
            <p:cNvSpPr>
              <a:spLocks/>
            </p:cNvSpPr>
            <p:nvPr/>
          </p:nvSpPr>
          <p:spPr bwMode="auto">
            <a:xfrm>
              <a:off x="749" y="1478"/>
              <a:ext cx="40" cy="46"/>
            </a:xfrm>
            <a:custGeom>
              <a:avLst/>
              <a:gdLst>
                <a:gd name="T0" fmla="*/ 3 w 14"/>
                <a:gd name="T1" fmla="*/ 15 h 16"/>
                <a:gd name="T2" fmla="*/ 7 w 14"/>
                <a:gd name="T3" fmla="*/ 16 h 16"/>
                <a:gd name="T4" fmla="*/ 11 w 14"/>
                <a:gd name="T5" fmla="*/ 15 h 16"/>
                <a:gd name="T6" fmla="*/ 14 w 14"/>
                <a:gd name="T7" fmla="*/ 5 h 16"/>
                <a:gd name="T8" fmla="*/ 10 w 14"/>
                <a:gd name="T9" fmla="*/ 0 h 16"/>
                <a:gd name="T10" fmla="*/ 9 w 14"/>
                <a:gd name="T11" fmla="*/ 0 h 16"/>
                <a:gd name="T12" fmla="*/ 4 w 14"/>
                <a:gd name="T13" fmla="*/ 4 h 16"/>
                <a:gd name="T14" fmla="*/ 2 w 14"/>
                <a:gd name="T15" fmla="*/ 7 h 16"/>
                <a:gd name="T16" fmla="*/ 1 w 14"/>
                <a:gd name="T17" fmla="*/ 13 h 16"/>
                <a:gd name="T18" fmla="*/ 3 w 14"/>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3" y="15"/>
                  </a:moveTo>
                  <a:cubicBezTo>
                    <a:pt x="4" y="16"/>
                    <a:pt x="5" y="16"/>
                    <a:pt x="7" y="16"/>
                  </a:cubicBezTo>
                  <a:cubicBezTo>
                    <a:pt x="8" y="16"/>
                    <a:pt x="10" y="16"/>
                    <a:pt x="11" y="15"/>
                  </a:cubicBezTo>
                  <a:cubicBezTo>
                    <a:pt x="13" y="12"/>
                    <a:pt x="14" y="8"/>
                    <a:pt x="14" y="5"/>
                  </a:cubicBezTo>
                  <a:cubicBezTo>
                    <a:pt x="13" y="1"/>
                    <a:pt x="12" y="0"/>
                    <a:pt x="10" y="0"/>
                  </a:cubicBezTo>
                  <a:cubicBezTo>
                    <a:pt x="9" y="0"/>
                    <a:pt x="9" y="0"/>
                    <a:pt x="9" y="0"/>
                  </a:cubicBezTo>
                  <a:cubicBezTo>
                    <a:pt x="7" y="0"/>
                    <a:pt x="5" y="2"/>
                    <a:pt x="4" y="4"/>
                  </a:cubicBezTo>
                  <a:cubicBezTo>
                    <a:pt x="3" y="5"/>
                    <a:pt x="3" y="6"/>
                    <a:pt x="2" y="7"/>
                  </a:cubicBezTo>
                  <a:cubicBezTo>
                    <a:pt x="1" y="8"/>
                    <a:pt x="0" y="10"/>
                    <a:pt x="1" y="13"/>
                  </a:cubicBezTo>
                  <a:cubicBezTo>
                    <a:pt x="1" y="14"/>
                    <a:pt x="2" y="15"/>
                    <a:pt x="3" y="15"/>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p:nvSpPr>
          <p:spPr bwMode="auto">
            <a:xfrm>
              <a:off x="1609" y="699"/>
              <a:ext cx="58" cy="49"/>
            </a:xfrm>
            <a:custGeom>
              <a:avLst/>
              <a:gdLst>
                <a:gd name="T0" fmla="*/ 4 w 20"/>
                <a:gd name="T1" fmla="*/ 14 h 17"/>
                <a:gd name="T2" fmla="*/ 6 w 20"/>
                <a:gd name="T3" fmla="*/ 16 h 17"/>
                <a:gd name="T4" fmla="*/ 6 w 20"/>
                <a:gd name="T5" fmla="*/ 14 h 17"/>
                <a:gd name="T6" fmla="*/ 9 w 20"/>
                <a:gd name="T7" fmla="*/ 15 h 17"/>
                <a:gd name="T8" fmla="*/ 11 w 20"/>
                <a:gd name="T9" fmla="*/ 17 h 17"/>
                <a:gd name="T10" fmla="*/ 20 w 20"/>
                <a:gd name="T11" fmla="*/ 7 h 17"/>
                <a:gd name="T12" fmla="*/ 18 w 20"/>
                <a:gd name="T13" fmla="*/ 2 h 17"/>
                <a:gd name="T14" fmla="*/ 12 w 20"/>
                <a:gd name="T15" fmla="*/ 0 h 17"/>
                <a:gd name="T16" fmla="*/ 2 w 20"/>
                <a:gd name="T17" fmla="*/ 4 h 17"/>
                <a:gd name="T18" fmla="*/ 0 w 20"/>
                <a:gd name="T19" fmla="*/ 8 h 17"/>
                <a:gd name="T20" fmla="*/ 4 w 20"/>
                <a:gd name="T2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4"/>
                  </a:moveTo>
                  <a:cubicBezTo>
                    <a:pt x="5" y="14"/>
                    <a:pt x="6" y="15"/>
                    <a:pt x="6" y="16"/>
                  </a:cubicBezTo>
                  <a:cubicBezTo>
                    <a:pt x="6" y="16"/>
                    <a:pt x="6" y="15"/>
                    <a:pt x="6" y="14"/>
                  </a:cubicBezTo>
                  <a:cubicBezTo>
                    <a:pt x="9" y="15"/>
                    <a:pt x="9" y="15"/>
                    <a:pt x="9" y="15"/>
                  </a:cubicBezTo>
                  <a:cubicBezTo>
                    <a:pt x="11" y="17"/>
                    <a:pt x="11" y="17"/>
                    <a:pt x="11" y="17"/>
                  </a:cubicBezTo>
                  <a:cubicBezTo>
                    <a:pt x="17" y="14"/>
                    <a:pt x="20" y="10"/>
                    <a:pt x="20" y="7"/>
                  </a:cubicBezTo>
                  <a:cubicBezTo>
                    <a:pt x="20" y="5"/>
                    <a:pt x="20" y="3"/>
                    <a:pt x="18" y="2"/>
                  </a:cubicBezTo>
                  <a:cubicBezTo>
                    <a:pt x="16" y="0"/>
                    <a:pt x="14" y="0"/>
                    <a:pt x="12" y="0"/>
                  </a:cubicBezTo>
                  <a:cubicBezTo>
                    <a:pt x="9" y="0"/>
                    <a:pt x="4" y="1"/>
                    <a:pt x="2" y="4"/>
                  </a:cubicBezTo>
                  <a:cubicBezTo>
                    <a:pt x="0" y="5"/>
                    <a:pt x="0" y="6"/>
                    <a:pt x="0" y="8"/>
                  </a:cubicBezTo>
                  <a:cubicBezTo>
                    <a:pt x="0" y="10"/>
                    <a:pt x="1" y="11"/>
                    <a:pt x="4" y="1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p:nvSpPr>
          <p:spPr bwMode="auto">
            <a:xfrm>
              <a:off x="579" y="456"/>
              <a:ext cx="1855" cy="2802"/>
            </a:xfrm>
            <a:custGeom>
              <a:avLst/>
              <a:gdLst>
                <a:gd name="T0" fmla="*/ 605 w 643"/>
                <a:gd name="T1" fmla="*/ 44 h 971"/>
                <a:gd name="T2" fmla="*/ 587 w 643"/>
                <a:gd name="T3" fmla="*/ 47 h 971"/>
                <a:gd name="T4" fmla="*/ 579 w 643"/>
                <a:gd name="T5" fmla="*/ 54 h 971"/>
                <a:gd name="T6" fmla="*/ 551 w 643"/>
                <a:gd name="T7" fmla="*/ 11 h 971"/>
                <a:gd name="T8" fmla="*/ 526 w 643"/>
                <a:gd name="T9" fmla="*/ 1 h 971"/>
                <a:gd name="T10" fmla="*/ 508 w 643"/>
                <a:gd name="T11" fmla="*/ 20 h 971"/>
                <a:gd name="T12" fmla="*/ 492 w 643"/>
                <a:gd name="T13" fmla="*/ 23 h 971"/>
                <a:gd name="T14" fmla="*/ 480 w 643"/>
                <a:gd name="T15" fmla="*/ 38 h 971"/>
                <a:gd name="T16" fmla="*/ 458 w 643"/>
                <a:gd name="T17" fmla="*/ 40 h 971"/>
                <a:gd name="T18" fmla="*/ 457 w 643"/>
                <a:gd name="T19" fmla="*/ 66 h 971"/>
                <a:gd name="T20" fmla="*/ 442 w 643"/>
                <a:gd name="T21" fmla="*/ 66 h 971"/>
                <a:gd name="T22" fmla="*/ 446 w 643"/>
                <a:gd name="T23" fmla="*/ 78 h 971"/>
                <a:gd name="T24" fmla="*/ 425 w 643"/>
                <a:gd name="T25" fmla="*/ 84 h 971"/>
                <a:gd name="T26" fmla="*/ 423 w 643"/>
                <a:gd name="T27" fmla="*/ 113 h 971"/>
                <a:gd name="T28" fmla="*/ 401 w 643"/>
                <a:gd name="T29" fmla="*/ 123 h 971"/>
                <a:gd name="T30" fmla="*/ 387 w 643"/>
                <a:gd name="T31" fmla="*/ 131 h 971"/>
                <a:gd name="T32" fmla="*/ 397 w 643"/>
                <a:gd name="T33" fmla="*/ 152 h 971"/>
                <a:gd name="T34" fmla="*/ 397 w 643"/>
                <a:gd name="T35" fmla="*/ 156 h 971"/>
                <a:gd name="T36" fmla="*/ 388 w 643"/>
                <a:gd name="T37" fmla="*/ 176 h 971"/>
                <a:gd name="T38" fmla="*/ 357 w 643"/>
                <a:gd name="T39" fmla="*/ 137 h 971"/>
                <a:gd name="T40" fmla="*/ 345 w 643"/>
                <a:gd name="T41" fmla="*/ 149 h 971"/>
                <a:gd name="T42" fmla="*/ 330 w 643"/>
                <a:gd name="T43" fmla="*/ 168 h 971"/>
                <a:gd name="T44" fmla="*/ 326 w 643"/>
                <a:gd name="T45" fmla="*/ 221 h 971"/>
                <a:gd name="T46" fmla="*/ 310 w 643"/>
                <a:gd name="T47" fmla="*/ 255 h 971"/>
                <a:gd name="T48" fmla="*/ 232 w 643"/>
                <a:gd name="T49" fmla="*/ 302 h 971"/>
                <a:gd name="T50" fmla="*/ 194 w 643"/>
                <a:gd name="T51" fmla="*/ 320 h 971"/>
                <a:gd name="T52" fmla="*/ 153 w 643"/>
                <a:gd name="T53" fmla="*/ 343 h 971"/>
                <a:gd name="T54" fmla="*/ 131 w 643"/>
                <a:gd name="T55" fmla="*/ 344 h 971"/>
                <a:gd name="T56" fmla="*/ 115 w 643"/>
                <a:gd name="T57" fmla="*/ 350 h 971"/>
                <a:gd name="T58" fmla="*/ 87 w 643"/>
                <a:gd name="T59" fmla="*/ 371 h 971"/>
                <a:gd name="T60" fmla="*/ 52 w 643"/>
                <a:gd name="T61" fmla="*/ 401 h 971"/>
                <a:gd name="T62" fmla="*/ 30 w 643"/>
                <a:gd name="T63" fmla="*/ 440 h 971"/>
                <a:gd name="T64" fmla="*/ 21 w 643"/>
                <a:gd name="T65" fmla="*/ 409 h 971"/>
                <a:gd name="T66" fmla="*/ 7 w 643"/>
                <a:gd name="T67" fmla="*/ 455 h 971"/>
                <a:gd name="T68" fmla="*/ 16 w 643"/>
                <a:gd name="T69" fmla="*/ 490 h 971"/>
                <a:gd name="T70" fmla="*/ 28 w 643"/>
                <a:gd name="T71" fmla="*/ 561 h 971"/>
                <a:gd name="T72" fmla="*/ 53 w 643"/>
                <a:gd name="T73" fmla="*/ 601 h 971"/>
                <a:gd name="T74" fmla="*/ 43 w 643"/>
                <a:gd name="T75" fmla="*/ 598 h 971"/>
                <a:gd name="T76" fmla="*/ 27 w 643"/>
                <a:gd name="T77" fmla="*/ 577 h 971"/>
                <a:gd name="T78" fmla="*/ 34 w 643"/>
                <a:gd name="T79" fmla="*/ 602 h 971"/>
                <a:gd name="T80" fmla="*/ 40 w 643"/>
                <a:gd name="T81" fmla="*/ 613 h 971"/>
                <a:gd name="T82" fmla="*/ 29 w 643"/>
                <a:gd name="T83" fmla="*/ 604 h 971"/>
                <a:gd name="T84" fmla="*/ 29 w 643"/>
                <a:gd name="T85" fmla="*/ 627 h 971"/>
                <a:gd name="T86" fmla="*/ 59 w 643"/>
                <a:gd name="T87" fmla="*/ 667 h 971"/>
                <a:gd name="T88" fmla="*/ 103 w 643"/>
                <a:gd name="T89" fmla="*/ 729 h 971"/>
                <a:gd name="T90" fmla="*/ 128 w 643"/>
                <a:gd name="T91" fmla="*/ 809 h 971"/>
                <a:gd name="T92" fmla="*/ 149 w 643"/>
                <a:gd name="T93" fmla="*/ 866 h 971"/>
                <a:gd name="T94" fmla="*/ 141 w 643"/>
                <a:gd name="T95" fmla="*/ 913 h 971"/>
                <a:gd name="T96" fmla="*/ 133 w 643"/>
                <a:gd name="T97" fmla="*/ 931 h 971"/>
                <a:gd name="T98" fmla="*/ 156 w 643"/>
                <a:gd name="T99" fmla="*/ 950 h 971"/>
                <a:gd name="T100" fmla="*/ 208 w 643"/>
                <a:gd name="T101" fmla="*/ 971 h 971"/>
                <a:gd name="T102" fmla="*/ 284 w 643"/>
                <a:gd name="T103" fmla="*/ 937 h 971"/>
                <a:gd name="T104" fmla="*/ 306 w 643"/>
                <a:gd name="T105" fmla="*/ 926 h 971"/>
                <a:gd name="T106" fmla="*/ 336 w 643"/>
                <a:gd name="T107" fmla="*/ 912 h 971"/>
                <a:gd name="T108" fmla="*/ 385 w 643"/>
                <a:gd name="T109" fmla="*/ 902 h 971"/>
                <a:gd name="T110" fmla="*/ 426 w 643"/>
                <a:gd name="T111" fmla="*/ 897 h 971"/>
                <a:gd name="T112" fmla="*/ 448 w 643"/>
                <a:gd name="T113" fmla="*/ 896 h 971"/>
                <a:gd name="T114" fmla="*/ 477 w 643"/>
                <a:gd name="T115" fmla="*/ 853 h 971"/>
                <a:gd name="T116" fmla="*/ 507 w 643"/>
                <a:gd name="T117" fmla="*/ 837 h 971"/>
                <a:gd name="T118" fmla="*/ 570 w 643"/>
                <a:gd name="T119" fmla="*/ 819 h 971"/>
                <a:gd name="T120" fmla="*/ 624 w 643"/>
                <a:gd name="T121" fmla="*/ 797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3" h="971">
                  <a:moveTo>
                    <a:pt x="616" y="45"/>
                  </a:moveTo>
                  <a:cubicBezTo>
                    <a:pt x="614" y="44"/>
                    <a:pt x="614" y="44"/>
                    <a:pt x="614" y="44"/>
                  </a:cubicBezTo>
                  <a:cubicBezTo>
                    <a:pt x="613" y="44"/>
                    <a:pt x="612" y="44"/>
                    <a:pt x="611" y="44"/>
                  </a:cubicBezTo>
                  <a:cubicBezTo>
                    <a:pt x="610" y="44"/>
                    <a:pt x="609" y="44"/>
                    <a:pt x="608" y="44"/>
                  </a:cubicBezTo>
                  <a:cubicBezTo>
                    <a:pt x="608" y="44"/>
                    <a:pt x="605" y="44"/>
                    <a:pt x="605" y="44"/>
                  </a:cubicBezTo>
                  <a:cubicBezTo>
                    <a:pt x="604" y="44"/>
                    <a:pt x="603" y="44"/>
                    <a:pt x="602" y="44"/>
                  </a:cubicBezTo>
                  <a:cubicBezTo>
                    <a:pt x="602" y="44"/>
                    <a:pt x="601" y="43"/>
                    <a:pt x="600" y="43"/>
                  </a:cubicBezTo>
                  <a:cubicBezTo>
                    <a:pt x="599" y="42"/>
                    <a:pt x="597" y="41"/>
                    <a:pt x="595" y="41"/>
                  </a:cubicBezTo>
                  <a:cubicBezTo>
                    <a:pt x="594" y="41"/>
                    <a:pt x="593" y="42"/>
                    <a:pt x="593" y="42"/>
                  </a:cubicBezTo>
                  <a:cubicBezTo>
                    <a:pt x="590" y="43"/>
                    <a:pt x="589" y="45"/>
                    <a:pt x="587" y="47"/>
                  </a:cubicBezTo>
                  <a:cubicBezTo>
                    <a:pt x="587" y="48"/>
                    <a:pt x="586" y="49"/>
                    <a:pt x="586" y="49"/>
                  </a:cubicBezTo>
                  <a:cubicBezTo>
                    <a:pt x="585" y="50"/>
                    <a:pt x="585" y="50"/>
                    <a:pt x="584" y="50"/>
                  </a:cubicBezTo>
                  <a:cubicBezTo>
                    <a:pt x="583" y="52"/>
                    <a:pt x="581" y="53"/>
                    <a:pt x="580" y="56"/>
                  </a:cubicBezTo>
                  <a:cubicBezTo>
                    <a:pt x="580" y="57"/>
                    <a:pt x="580" y="58"/>
                    <a:pt x="580" y="59"/>
                  </a:cubicBezTo>
                  <a:cubicBezTo>
                    <a:pt x="579" y="57"/>
                    <a:pt x="579" y="55"/>
                    <a:pt x="579" y="54"/>
                  </a:cubicBezTo>
                  <a:cubicBezTo>
                    <a:pt x="580" y="53"/>
                    <a:pt x="581" y="51"/>
                    <a:pt x="581" y="50"/>
                  </a:cubicBezTo>
                  <a:cubicBezTo>
                    <a:pt x="583" y="48"/>
                    <a:pt x="584" y="46"/>
                    <a:pt x="583" y="43"/>
                  </a:cubicBezTo>
                  <a:cubicBezTo>
                    <a:pt x="583" y="40"/>
                    <a:pt x="580" y="39"/>
                    <a:pt x="577" y="38"/>
                  </a:cubicBezTo>
                  <a:cubicBezTo>
                    <a:pt x="571" y="36"/>
                    <a:pt x="567" y="30"/>
                    <a:pt x="563" y="24"/>
                  </a:cubicBezTo>
                  <a:cubicBezTo>
                    <a:pt x="560" y="20"/>
                    <a:pt x="556" y="15"/>
                    <a:pt x="551" y="11"/>
                  </a:cubicBezTo>
                  <a:cubicBezTo>
                    <a:pt x="547" y="9"/>
                    <a:pt x="543" y="8"/>
                    <a:pt x="540" y="7"/>
                  </a:cubicBezTo>
                  <a:cubicBezTo>
                    <a:pt x="539" y="7"/>
                    <a:pt x="538" y="7"/>
                    <a:pt x="537" y="7"/>
                  </a:cubicBezTo>
                  <a:cubicBezTo>
                    <a:pt x="535" y="7"/>
                    <a:pt x="534" y="7"/>
                    <a:pt x="533" y="6"/>
                  </a:cubicBezTo>
                  <a:cubicBezTo>
                    <a:pt x="533" y="6"/>
                    <a:pt x="532" y="5"/>
                    <a:pt x="532" y="5"/>
                  </a:cubicBezTo>
                  <a:cubicBezTo>
                    <a:pt x="531" y="3"/>
                    <a:pt x="529" y="1"/>
                    <a:pt x="526" y="1"/>
                  </a:cubicBezTo>
                  <a:cubicBezTo>
                    <a:pt x="526" y="1"/>
                    <a:pt x="525" y="0"/>
                    <a:pt x="524" y="0"/>
                  </a:cubicBezTo>
                  <a:cubicBezTo>
                    <a:pt x="517" y="0"/>
                    <a:pt x="517" y="8"/>
                    <a:pt x="517" y="11"/>
                  </a:cubicBezTo>
                  <a:cubicBezTo>
                    <a:pt x="517" y="12"/>
                    <a:pt x="517" y="13"/>
                    <a:pt x="517" y="14"/>
                  </a:cubicBezTo>
                  <a:cubicBezTo>
                    <a:pt x="516" y="16"/>
                    <a:pt x="513" y="21"/>
                    <a:pt x="511" y="22"/>
                  </a:cubicBezTo>
                  <a:cubicBezTo>
                    <a:pt x="510" y="21"/>
                    <a:pt x="509" y="20"/>
                    <a:pt x="508" y="20"/>
                  </a:cubicBezTo>
                  <a:cubicBezTo>
                    <a:pt x="504" y="16"/>
                    <a:pt x="502" y="15"/>
                    <a:pt x="500" y="15"/>
                  </a:cubicBezTo>
                  <a:cubicBezTo>
                    <a:pt x="499" y="15"/>
                    <a:pt x="498" y="16"/>
                    <a:pt x="497" y="17"/>
                  </a:cubicBezTo>
                  <a:cubicBezTo>
                    <a:pt x="497" y="18"/>
                    <a:pt x="497" y="19"/>
                    <a:pt x="496" y="20"/>
                  </a:cubicBezTo>
                  <a:cubicBezTo>
                    <a:pt x="496" y="22"/>
                    <a:pt x="496" y="22"/>
                    <a:pt x="495" y="23"/>
                  </a:cubicBezTo>
                  <a:cubicBezTo>
                    <a:pt x="494" y="23"/>
                    <a:pt x="493" y="23"/>
                    <a:pt x="492" y="23"/>
                  </a:cubicBezTo>
                  <a:cubicBezTo>
                    <a:pt x="490" y="24"/>
                    <a:pt x="487" y="24"/>
                    <a:pt x="485" y="29"/>
                  </a:cubicBezTo>
                  <a:cubicBezTo>
                    <a:pt x="485" y="31"/>
                    <a:pt x="485" y="33"/>
                    <a:pt x="485" y="35"/>
                  </a:cubicBezTo>
                  <a:cubicBezTo>
                    <a:pt x="485" y="36"/>
                    <a:pt x="484" y="40"/>
                    <a:pt x="484" y="41"/>
                  </a:cubicBezTo>
                  <a:cubicBezTo>
                    <a:pt x="484" y="41"/>
                    <a:pt x="483" y="41"/>
                    <a:pt x="483" y="40"/>
                  </a:cubicBezTo>
                  <a:cubicBezTo>
                    <a:pt x="482" y="40"/>
                    <a:pt x="481" y="39"/>
                    <a:pt x="480" y="38"/>
                  </a:cubicBezTo>
                  <a:cubicBezTo>
                    <a:pt x="478" y="36"/>
                    <a:pt x="474" y="33"/>
                    <a:pt x="470" y="33"/>
                  </a:cubicBezTo>
                  <a:cubicBezTo>
                    <a:pt x="469" y="33"/>
                    <a:pt x="468" y="34"/>
                    <a:pt x="466" y="34"/>
                  </a:cubicBezTo>
                  <a:cubicBezTo>
                    <a:pt x="465" y="35"/>
                    <a:pt x="464" y="36"/>
                    <a:pt x="463" y="37"/>
                  </a:cubicBezTo>
                  <a:cubicBezTo>
                    <a:pt x="462" y="38"/>
                    <a:pt x="462" y="39"/>
                    <a:pt x="461" y="39"/>
                  </a:cubicBezTo>
                  <a:cubicBezTo>
                    <a:pt x="460" y="39"/>
                    <a:pt x="459" y="40"/>
                    <a:pt x="458" y="40"/>
                  </a:cubicBezTo>
                  <a:cubicBezTo>
                    <a:pt x="457" y="40"/>
                    <a:pt x="454" y="41"/>
                    <a:pt x="452" y="42"/>
                  </a:cubicBezTo>
                  <a:cubicBezTo>
                    <a:pt x="444" y="49"/>
                    <a:pt x="448" y="55"/>
                    <a:pt x="451" y="60"/>
                  </a:cubicBezTo>
                  <a:cubicBezTo>
                    <a:pt x="452" y="61"/>
                    <a:pt x="452" y="61"/>
                    <a:pt x="452" y="61"/>
                  </a:cubicBezTo>
                  <a:cubicBezTo>
                    <a:pt x="452" y="61"/>
                    <a:pt x="453" y="62"/>
                    <a:pt x="454" y="63"/>
                  </a:cubicBezTo>
                  <a:cubicBezTo>
                    <a:pt x="455" y="64"/>
                    <a:pt x="456" y="66"/>
                    <a:pt x="457" y="66"/>
                  </a:cubicBezTo>
                  <a:cubicBezTo>
                    <a:pt x="456" y="66"/>
                    <a:pt x="456" y="66"/>
                    <a:pt x="456" y="66"/>
                  </a:cubicBezTo>
                  <a:cubicBezTo>
                    <a:pt x="455" y="66"/>
                    <a:pt x="455" y="65"/>
                    <a:pt x="454" y="65"/>
                  </a:cubicBezTo>
                  <a:cubicBezTo>
                    <a:pt x="453" y="64"/>
                    <a:pt x="451" y="62"/>
                    <a:pt x="448" y="62"/>
                  </a:cubicBezTo>
                  <a:cubicBezTo>
                    <a:pt x="448" y="62"/>
                    <a:pt x="447" y="62"/>
                    <a:pt x="447" y="62"/>
                  </a:cubicBezTo>
                  <a:cubicBezTo>
                    <a:pt x="444" y="63"/>
                    <a:pt x="442" y="64"/>
                    <a:pt x="442" y="66"/>
                  </a:cubicBezTo>
                  <a:cubicBezTo>
                    <a:pt x="441" y="68"/>
                    <a:pt x="442" y="71"/>
                    <a:pt x="444" y="74"/>
                  </a:cubicBezTo>
                  <a:cubicBezTo>
                    <a:pt x="444" y="75"/>
                    <a:pt x="445" y="76"/>
                    <a:pt x="446" y="76"/>
                  </a:cubicBezTo>
                  <a:cubicBezTo>
                    <a:pt x="447" y="77"/>
                    <a:pt x="448" y="78"/>
                    <a:pt x="448" y="80"/>
                  </a:cubicBezTo>
                  <a:cubicBezTo>
                    <a:pt x="449" y="80"/>
                    <a:pt x="448" y="82"/>
                    <a:pt x="448" y="82"/>
                  </a:cubicBezTo>
                  <a:cubicBezTo>
                    <a:pt x="447" y="82"/>
                    <a:pt x="446" y="80"/>
                    <a:pt x="446" y="78"/>
                  </a:cubicBezTo>
                  <a:cubicBezTo>
                    <a:pt x="444" y="75"/>
                    <a:pt x="442" y="71"/>
                    <a:pt x="437" y="71"/>
                  </a:cubicBezTo>
                  <a:cubicBezTo>
                    <a:pt x="436" y="71"/>
                    <a:pt x="436" y="71"/>
                    <a:pt x="435" y="71"/>
                  </a:cubicBezTo>
                  <a:cubicBezTo>
                    <a:pt x="430" y="72"/>
                    <a:pt x="429" y="76"/>
                    <a:pt x="428" y="79"/>
                  </a:cubicBezTo>
                  <a:cubicBezTo>
                    <a:pt x="428" y="81"/>
                    <a:pt x="428" y="82"/>
                    <a:pt x="427" y="83"/>
                  </a:cubicBezTo>
                  <a:cubicBezTo>
                    <a:pt x="426" y="83"/>
                    <a:pt x="426" y="84"/>
                    <a:pt x="425" y="84"/>
                  </a:cubicBezTo>
                  <a:cubicBezTo>
                    <a:pt x="423" y="84"/>
                    <a:pt x="422" y="85"/>
                    <a:pt x="420" y="87"/>
                  </a:cubicBezTo>
                  <a:cubicBezTo>
                    <a:pt x="418" y="90"/>
                    <a:pt x="416" y="97"/>
                    <a:pt x="417" y="101"/>
                  </a:cubicBezTo>
                  <a:cubicBezTo>
                    <a:pt x="418" y="104"/>
                    <a:pt x="420" y="106"/>
                    <a:pt x="422" y="107"/>
                  </a:cubicBezTo>
                  <a:cubicBezTo>
                    <a:pt x="424" y="108"/>
                    <a:pt x="424" y="109"/>
                    <a:pt x="425" y="110"/>
                  </a:cubicBezTo>
                  <a:cubicBezTo>
                    <a:pt x="425" y="112"/>
                    <a:pt x="425" y="112"/>
                    <a:pt x="423" y="113"/>
                  </a:cubicBezTo>
                  <a:cubicBezTo>
                    <a:pt x="422" y="114"/>
                    <a:pt x="419" y="115"/>
                    <a:pt x="418" y="118"/>
                  </a:cubicBezTo>
                  <a:cubicBezTo>
                    <a:pt x="417" y="119"/>
                    <a:pt x="417" y="121"/>
                    <a:pt x="417" y="122"/>
                  </a:cubicBezTo>
                  <a:cubicBezTo>
                    <a:pt x="416" y="121"/>
                    <a:pt x="413" y="119"/>
                    <a:pt x="410" y="119"/>
                  </a:cubicBezTo>
                  <a:cubicBezTo>
                    <a:pt x="409" y="119"/>
                    <a:pt x="408" y="119"/>
                    <a:pt x="408" y="120"/>
                  </a:cubicBezTo>
                  <a:cubicBezTo>
                    <a:pt x="405" y="120"/>
                    <a:pt x="403" y="122"/>
                    <a:pt x="401" y="123"/>
                  </a:cubicBezTo>
                  <a:cubicBezTo>
                    <a:pt x="401" y="124"/>
                    <a:pt x="400" y="124"/>
                    <a:pt x="400" y="124"/>
                  </a:cubicBezTo>
                  <a:cubicBezTo>
                    <a:pt x="398" y="120"/>
                    <a:pt x="394" y="115"/>
                    <a:pt x="390" y="115"/>
                  </a:cubicBezTo>
                  <a:cubicBezTo>
                    <a:pt x="388" y="115"/>
                    <a:pt x="386" y="116"/>
                    <a:pt x="384" y="118"/>
                  </a:cubicBezTo>
                  <a:cubicBezTo>
                    <a:pt x="379" y="124"/>
                    <a:pt x="384" y="129"/>
                    <a:pt x="387" y="131"/>
                  </a:cubicBezTo>
                  <a:cubicBezTo>
                    <a:pt x="387" y="131"/>
                    <a:pt x="387" y="131"/>
                    <a:pt x="387" y="131"/>
                  </a:cubicBezTo>
                  <a:cubicBezTo>
                    <a:pt x="385" y="133"/>
                    <a:pt x="383" y="136"/>
                    <a:pt x="384" y="139"/>
                  </a:cubicBezTo>
                  <a:cubicBezTo>
                    <a:pt x="385" y="141"/>
                    <a:pt x="387" y="142"/>
                    <a:pt x="389" y="143"/>
                  </a:cubicBezTo>
                  <a:cubicBezTo>
                    <a:pt x="389" y="144"/>
                    <a:pt x="391" y="144"/>
                    <a:pt x="391" y="145"/>
                  </a:cubicBezTo>
                  <a:cubicBezTo>
                    <a:pt x="391" y="145"/>
                    <a:pt x="391" y="145"/>
                    <a:pt x="391" y="145"/>
                  </a:cubicBezTo>
                  <a:cubicBezTo>
                    <a:pt x="393" y="148"/>
                    <a:pt x="395" y="150"/>
                    <a:pt x="397" y="152"/>
                  </a:cubicBezTo>
                  <a:cubicBezTo>
                    <a:pt x="398" y="152"/>
                    <a:pt x="398" y="152"/>
                    <a:pt x="398" y="152"/>
                  </a:cubicBezTo>
                  <a:cubicBezTo>
                    <a:pt x="399" y="153"/>
                    <a:pt x="399" y="153"/>
                    <a:pt x="399" y="155"/>
                  </a:cubicBezTo>
                  <a:cubicBezTo>
                    <a:pt x="399" y="157"/>
                    <a:pt x="399" y="158"/>
                    <a:pt x="399" y="159"/>
                  </a:cubicBezTo>
                  <a:cubicBezTo>
                    <a:pt x="399" y="159"/>
                    <a:pt x="399" y="159"/>
                    <a:pt x="399" y="158"/>
                  </a:cubicBezTo>
                  <a:cubicBezTo>
                    <a:pt x="398" y="158"/>
                    <a:pt x="398" y="157"/>
                    <a:pt x="397" y="156"/>
                  </a:cubicBezTo>
                  <a:cubicBezTo>
                    <a:pt x="395" y="153"/>
                    <a:pt x="394" y="152"/>
                    <a:pt x="392" y="152"/>
                  </a:cubicBezTo>
                  <a:cubicBezTo>
                    <a:pt x="390" y="152"/>
                    <a:pt x="389" y="153"/>
                    <a:pt x="388" y="154"/>
                  </a:cubicBezTo>
                  <a:cubicBezTo>
                    <a:pt x="386" y="156"/>
                    <a:pt x="386" y="159"/>
                    <a:pt x="386" y="162"/>
                  </a:cubicBezTo>
                  <a:cubicBezTo>
                    <a:pt x="386" y="163"/>
                    <a:pt x="387" y="164"/>
                    <a:pt x="387" y="165"/>
                  </a:cubicBezTo>
                  <a:cubicBezTo>
                    <a:pt x="387" y="167"/>
                    <a:pt x="389" y="174"/>
                    <a:pt x="388" y="176"/>
                  </a:cubicBezTo>
                  <a:cubicBezTo>
                    <a:pt x="388" y="175"/>
                    <a:pt x="386" y="174"/>
                    <a:pt x="383" y="169"/>
                  </a:cubicBezTo>
                  <a:cubicBezTo>
                    <a:pt x="383" y="169"/>
                    <a:pt x="382" y="168"/>
                    <a:pt x="382" y="168"/>
                  </a:cubicBezTo>
                  <a:cubicBezTo>
                    <a:pt x="380" y="165"/>
                    <a:pt x="379" y="162"/>
                    <a:pt x="377" y="158"/>
                  </a:cubicBezTo>
                  <a:cubicBezTo>
                    <a:pt x="374" y="151"/>
                    <a:pt x="371" y="144"/>
                    <a:pt x="366" y="140"/>
                  </a:cubicBezTo>
                  <a:cubicBezTo>
                    <a:pt x="365" y="139"/>
                    <a:pt x="361" y="137"/>
                    <a:pt x="357" y="137"/>
                  </a:cubicBezTo>
                  <a:cubicBezTo>
                    <a:pt x="356" y="137"/>
                    <a:pt x="355" y="137"/>
                    <a:pt x="354" y="137"/>
                  </a:cubicBezTo>
                  <a:cubicBezTo>
                    <a:pt x="352" y="139"/>
                    <a:pt x="351" y="141"/>
                    <a:pt x="351" y="143"/>
                  </a:cubicBezTo>
                  <a:cubicBezTo>
                    <a:pt x="350" y="143"/>
                    <a:pt x="350" y="144"/>
                    <a:pt x="350" y="145"/>
                  </a:cubicBezTo>
                  <a:cubicBezTo>
                    <a:pt x="349" y="145"/>
                    <a:pt x="349" y="145"/>
                    <a:pt x="348" y="146"/>
                  </a:cubicBezTo>
                  <a:cubicBezTo>
                    <a:pt x="347" y="147"/>
                    <a:pt x="346" y="147"/>
                    <a:pt x="345" y="149"/>
                  </a:cubicBezTo>
                  <a:cubicBezTo>
                    <a:pt x="344" y="150"/>
                    <a:pt x="344" y="152"/>
                    <a:pt x="344" y="154"/>
                  </a:cubicBezTo>
                  <a:cubicBezTo>
                    <a:pt x="343" y="155"/>
                    <a:pt x="343" y="155"/>
                    <a:pt x="343" y="156"/>
                  </a:cubicBezTo>
                  <a:cubicBezTo>
                    <a:pt x="343" y="156"/>
                    <a:pt x="342" y="157"/>
                    <a:pt x="341" y="157"/>
                  </a:cubicBezTo>
                  <a:cubicBezTo>
                    <a:pt x="340" y="157"/>
                    <a:pt x="338" y="158"/>
                    <a:pt x="337" y="159"/>
                  </a:cubicBezTo>
                  <a:cubicBezTo>
                    <a:pt x="334" y="161"/>
                    <a:pt x="332" y="164"/>
                    <a:pt x="330" y="168"/>
                  </a:cubicBezTo>
                  <a:cubicBezTo>
                    <a:pt x="329" y="174"/>
                    <a:pt x="330" y="180"/>
                    <a:pt x="331" y="185"/>
                  </a:cubicBezTo>
                  <a:cubicBezTo>
                    <a:pt x="331" y="187"/>
                    <a:pt x="331" y="188"/>
                    <a:pt x="331" y="189"/>
                  </a:cubicBezTo>
                  <a:cubicBezTo>
                    <a:pt x="332" y="193"/>
                    <a:pt x="334" y="197"/>
                    <a:pt x="336" y="200"/>
                  </a:cubicBezTo>
                  <a:cubicBezTo>
                    <a:pt x="337" y="201"/>
                    <a:pt x="338" y="203"/>
                    <a:pt x="338" y="205"/>
                  </a:cubicBezTo>
                  <a:cubicBezTo>
                    <a:pt x="341" y="210"/>
                    <a:pt x="332" y="218"/>
                    <a:pt x="326" y="221"/>
                  </a:cubicBezTo>
                  <a:cubicBezTo>
                    <a:pt x="320" y="225"/>
                    <a:pt x="319" y="226"/>
                    <a:pt x="317" y="232"/>
                  </a:cubicBezTo>
                  <a:cubicBezTo>
                    <a:pt x="317" y="233"/>
                    <a:pt x="317" y="233"/>
                    <a:pt x="317" y="233"/>
                  </a:cubicBezTo>
                  <a:cubicBezTo>
                    <a:pt x="317" y="234"/>
                    <a:pt x="316" y="235"/>
                    <a:pt x="315" y="237"/>
                  </a:cubicBezTo>
                  <a:cubicBezTo>
                    <a:pt x="314" y="239"/>
                    <a:pt x="312" y="241"/>
                    <a:pt x="312" y="245"/>
                  </a:cubicBezTo>
                  <a:cubicBezTo>
                    <a:pt x="312" y="249"/>
                    <a:pt x="311" y="251"/>
                    <a:pt x="310" y="255"/>
                  </a:cubicBezTo>
                  <a:cubicBezTo>
                    <a:pt x="307" y="263"/>
                    <a:pt x="302" y="269"/>
                    <a:pt x="294" y="275"/>
                  </a:cubicBezTo>
                  <a:cubicBezTo>
                    <a:pt x="283" y="284"/>
                    <a:pt x="269" y="290"/>
                    <a:pt x="256" y="297"/>
                  </a:cubicBezTo>
                  <a:cubicBezTo>
                    <a:pt x="252" y="298"/>
                    <a:pt x="248" y="300"/>
                    <a:pt x="244" y="302"/>
                  </a:cubicBezTo>
                  <a:cubicBezTo>
                    <a:pt x="242" y="303"/>
                    <a:pt x="241" y="303"/>
                    <a:pt x="239" y="303"/>
                  </a:cubicBezTo>
                  <a:cubicBezTo>
                    <a:pt x="237" y="303"/>
                    <a:pt x="235" y="303"/>
                    <a:pt x="232" y="302"/>
                  </a:cubicBezTo>
                  <a:cubicBezTo>
                    <a:pt x="230" y="302"/>
                    <a:pt x="227" y="301"/>
                    <a:pt x="224" y="301"/>
                  </a:cubicBezTo>
                  <a:cubicBezTo>
                    <a:pt x="222" y="301"/>
                    <a:pt x="220" y="301"/>
                    <a:pt x="218" y="302"/>
                  </a:cubicBezTo>
                  <a:cubicBezTo>
                    <a:pt x="213" y="304"/>
                    <a:pt x="210" y="308"/>
                    <a:pt x="207" y="312"/>
                  </a:cubicBezTo>
                  <a:cubicBezTo>
                    <a:pt x="204" y="314"/>
                    <a:pt x="202" y="317"/>
                    <a:pt x="199" y="319"/>
                  </a:cubicBezTo>
                  <a:cubicBezTo>
                    <a:pt x="198" y="319"/>
                    <a:pt x="196" y="320"/>
                    <a:pt x="194" y="320"/>
                  </a:cubicBezTo>
                  <a:cubicBezTo>
                    <a:pt x="192" y="320"/>
                    <a:pt x="190" y="320"/>
                    <a:pt x="187" y="321"/>
                  </a:cubicBezTo>
                  <a:cubicBezTo>
                    <a:pt x="182" y="323"/>
                    <a:pt x="177" y="326"/>
                    <a:pt x="173" y="330"/>
                  </a:cubicBezTo>
                  <a:cubicBezTo>
                    <a:pt x="172" y="331"/>
                    <a:pt x="171" y="332"/>
                    <a:pt x="170" y="333"/>
                  </a:cubicBezTo>
                  <a:cubicBezTo>
                    <a:pt x="166" y="337"/>
                    <a:pt x="162" y="340"/>
                    <a:pt x="157" y="342"/>
                  </a:cubicBezTo>
                  <a:cubicBezTo>
                    <a:pt x="156" y="343"/>
                    <a:pt x="154" y="343"/>
                    <a:pt x="153" y="343"/>
                  </a:cubicBezTo>
                  <a:cubicBezTo>
                    <a:pt x="151" y="343"/>
                    <a:pt x="149" y="343"/>
                    <a:pt x="147" y="342"/>
                  </a:cubicBezTo>
                  <a:cubicBezTo>
                    <a:pt x="145" y="342"/>
                    <a:pt x="143" y="341"/>
                    <a:pt x="140" y="341"/>
                  </a:cubicBezTo>
                  <a:cubicBezTo>
                    <a:pt x="140" y="341"/>
                    <a:pt x="140" y="341"/>
                    <a:pt x="139" y="341"/>
                  </a:cubicBezTo>
                  <a:cubicBezTo>
                    <a:pt x="137" y="341"/>
                    <a:pt x="135" y="342"/>
                    <a:pt x="133" y="343"/>
                  </a:cubicBezTo>
                  <a:cubicBezTo>
                    <a:pt x="132" y="343"/>
                    <a:pt x="132" y="344"/>
                    <a:pt x="131" y="344"/>
                  </a:cubicBezTo>
                  <a:cubicBezTo>
                    <a:pt x="130" y="344"/>
                    <a:pt x="129" y="345"/>
                    <a:pt x="128" y="345"/>
                  </a:cubicBezTo>
                  <a:cubicBezTo>
                    <a:pt x="125" y="345"/>
                    <a:pt x="122" y="346"/>
                    <a:pt x="120" y="348"/>
                  </a:cubicBezTo>
                  <a:cubicBezTo>
                    <a:pt x="119" y="348"/>
                    <a:pt x="118" y="349"/>
                    <a:pt x="118" y="349"/>
                  </a:cubicBezTo>
                  <a:cubicBezTo>
                    <a:pt x="117" y="350"/>
                    <a:pt x="117" y="350"/>
                    <a:pt x="116" y="350"/>
                  </a:cubicBezTo>
                  <a:cubicBezTo>
                    <a:pt x="116" y="350"/>
                    <a:pt x="116" y="350"/>
                    <a:pt x="115" y="350"/>
                  </a:cubicBezTo>
                  <a:cubicBezTo>
                    <a:pt x="114" y="350"/>
                    <a:pt x="114" y="350"/>
                    <a:pt x="114" y="350"/>
                  </a:cubicBezTo>
                  <a:cubicBezTo>
                    <a:pt x="113" y="350"/>
                    <a:pt x="112" y="350"/>
                    <a:pt x="112" y="351"/>
                  </a:cubicBezTo>
                  <a:cubicBezTo>
                    <a:pt x="108" y="352"/>
                    <a:pt x="104" y="354"/>
                    <a:pt x="101" y="357"/>
                  </a:cubicBezTo>
                  <a:cubicBezTo>
                    <a:pt x="100" y="358"/>
                    <a:pt x="99" y="358"/>
                    <a:pt x="99" y="359"/>
                  </a:cubicBezTo>
                  <a:cubicBezTo>
                    <a:pt x="94" y="362"/>
                    <a:pt x="91" y="366"/>
                    <a:pt x="87" y="371"/>
                  </a:cubicBezTo>
                  <a:cubicBezTo>
                    <a:pt x="85" y="374"/>
                    <a:pt x="83" y="377"/>
                    <a:pt x="80" y="380"/>
                  </a:cubicBezTo>
                  <a:cubicBezTo>
                    <a:pt x="78" y="382"/>
                    <a:pt x="76" y="384"/>
                    <a:pt x="74" y="387"/>
                  </a:cubicBezTo>
                  <a:cubicBezTo>
                    <a:pt x="70" y="392"/>
                    <a:pt x="66" y="396"/>
                    <a:pt x="61" y="399"/>
                  </a:cubicBezTo>
                  <a:cubicBezTo>
                    <a:pt x="60" y="399"/>
                    <a:pt x="58" y="399"/>
                    <a:pt x="57" y="400"/>
                  </a:cubicBezTo>
                  <a:cubicBezTo>
                    <a:pt x="55" y="400"/>
                    <a:pt x="54" y="400"/>
                    <a:pt x="52" y="401"/>
                  </a:cubicBezTo>
                  <a:cubicBezTo>
                    <a:pt x="47" y="403"/>
                    <a:pt x="44" y="407"/>
                    <a:pt x="42" y="411"/>
                  </a:cubicBezTo>
                  <a:cubicBezTo>
                    <a:pt x="40" y="414"/>
                    <a:pt x="39" y="417"/>
                    <a:pt x="39" y="420"/>
                  </a:cubicBezTo>
                  <a:cubicBezTo>
                    <a:pt x="39" y="421"/>
                    <a:pt x="39" y="423"/>
                    <a:pt x="39" y="424"/>
                  </a:cubicBezTo>
                  <a:cubicBezTo>
                    <a:pt x="38" y="428"/>
                    <a:pt x="36" y="436"/>
                    <a:pt x="32" y="439"/>
                  </a:cubicBezTo>
                  <a:cubicBezTo>
                    <a:pt x="31" y="440"/>
                    <a:pt x="30" y="440"/>
                    <a:pt x="30" y="440"/>
                  </a:cubicBezTo>
                  <a:cubicBezTo>
                    <a:pt x="30" y="440"/>
                    <a:pt x="29" y="440"/>
                    <a:pt x="29" y="438"/>
                  </a:cubicBezTo>
                  <a:cubicBezTo>
                    <a:pt x="27" y="433"/>
                    <a:pt x="26" y="427"/>
                    <a:pt x="27" y="422"/>
                  </a:cubicBezTo>
                  <a:cubicBezTo>
                    <a:pt x="27" y="422"/>
                    <a:pt x="27" y="421"/>
                    <a:pt x="27" y="420"/>
                  </a:cubicBezTo>
                  <a:cubicBezTo>
                    <a:pt x="28" y="417"/>
                    <a:pt x="29" y="412"/>
                    <a:pt x="23" y="410"/>
                  </a:cubicBezTo>
                  <a:cubicBezTo>
                    <a:pt x="23" y="409"/>
                    <a:pt x="22" y="409"/>
                    <a:pt x="21" y="409"/>
                  </a:cubicBezTo>
                  <a:cubicBezTo>
                    <a:pt x="15" y="409"/>
                    <a:pt x="12" y="418"/>
                    <a:pt x="12" y="423"/>
                  </a:cubicBezTo>
                  <a:cubicBezTo>
                    <a:pt x="12" y="424"/>
                    <a:pt x="12" y="426"/>
                    <a:pt x="12" y="427"/>
                  </a:cubicBezTo>
                  <a:cubicBezTo>
                    <a:pt x="12" y="431"/>
                    <a:pt x="12" y="435"/>
                    <a:pt x="10" y="438"/>
                  </a:cubicBezTo>
                  <a:cubicBezTo>
                    <a:pt x="10" y="439"/>
                    <a:pt x="10" y="440"/>
                    <a:pt x="9" y="441"/>
                  </a:cubicBezTo>
                  <a:cubicBezTo>
                    <a:pt x="7" y="445"/>
                    <a:pt x="4" y="451"/>
                    <a:pt x="7" y="455"/>
                  </a:cubicBezTo>
                  <a:cubicBezTo>
                    <a:pt x="8" y="457"/>
                    <a:pt x="9" y="459"/>
                    <a:pt x="11" y="460"/>
                  </a:cubicBezTo>
                  <a:cubicBezTo>
                    <a:pt x="13" y="462"/>
                    <a:pt x="14" y="462"/>
                    <a:pt x="14" y="464"/>
                  </a:cubicBezTo>
                  <a:cubicBezTo>
                    <a:pt x="15" y="466"/>
                    <a:pt x="15" y="469"/>
                    <a:pt x="15" y="471"/>
                  </a:cubicBezTo>
                  <a:cubicBezTo>
                    <a:pt x="16" y="474"/>
                    <a:pt x="16" y="476"/>
                    <a:pt x="16" y="478"/>
                  </a:cubicBezTo>
                  <a:cubicBezTo>
                    <a:pt x="17" y="483"/>
                    <a:pt x="18" y="487"/>
                    <a:pt x="16" y="490"/>
                  </a:cubicBezTo>
                  <a:cubicBezTo>
                    <a:pt x="12" y="499"/>
                    <a:pt x="0" y="523"/>
                    <a:pt x="11" y="534"/>
                  </a:cubicBezTo>
                  <a:cubicBezTo>
                    <a:pt x="13" y="535"/>
                    <a:pt x="14" y="536"/>
                    <a:pt x="16" y="537"/>
                  </a:cubicBezTo>
                  <a:cubicBezTo>
                    <a:pt x="18" y="539"/>
                    <a:pt x="19" y="540"/>
                    <a:pt x="20" y="542"/>
                  </a:cubicBezTo>
                  <a:cubicBezTo>
                    <a:pt x="22" y="544"/>
                    <a:pt x="23" y="547"/>
                    <a:pt x="23" y="550"/>
                  </a:cubicBezTo>
                  <a:cubicBezTo>
                    <a:pt x="24" y="553"/>
                    <a:pt x="25" y="557"/>
                    <a:pt x="28" y="561"/>
                  </a:cubicBezTo>
                  <a:cubicBezTo>
                    <a:pt x="30" y="563"/>
                    <a:pt x="32" y="566"/>
                    <a:pt x="34" y="568"/>
                  </a:cubicBezTo>
                  <a:cubicBezTo>
                    <a:pt x="37" y="571"/>
                    <a:pt x="39" y="573"/>
                    <a:pt x="41" y="576"/>
                  </a:cubicBezTo>
                  <a:cubicBezTo>
                    <a:pt x="42" y="578"/>
                    <a:pt x="44" y="580"/>
                    <a:pt x="46" y="582"/>
                  </a:cubicBezTo>
                  <a:cubicBezTo>
                    <a:pt x="48" y="583"/>
                    <a:pt x="50" y="585"/>
                    <a:pt x="51" y="588"/>
                  </a:cubicBezTo>
                  <a:cubicBezTo>
                    <a:pt x="53" y="591"/>
                    <a:pt x="53" y="597"/>
                    <a:pt x="53" y="601"/>
                  </a:cubicBezTo>
                  <a:cubicBezTo>
                    <a:pt x="53" y="603"/>
                    <a:pt x="53" y="603"/>
                    <a:pt x="53" y="603"/>
                  </a:cubicBezTo>
                  <a:cubicBezTo>
                    <a:pt x="53" y="606"/>
                    <a:pt x="52" y="607"/>
                    <a:pt x="52" y="607"/>
                  </a:cubicBezTo>
                  <a:cubicBezTo>
                    <a:pt x="52" y="607"/>
                    <a:pt x="52" y="607"/>
                    <a:pt x="50" y="605"/>
                  </a:cubicBezTo>
                  <a:cubicBezTo>
                    <a:pt x="50" y="605"/>
                    <a:pt x="49" y="604"/>
                    <a:pt x="49" y="604"/>
                  </a:cubicBezTo>
                  <a:cubicBezTo>
                    <a:pt x="48" y="602"/>
                    <a:pt x="46" y="599"/>
                    <a:pt x="43" y="598"/>
                  </a:cubicBezTo>
                  <a:cubicBezTo>
                    <a:pt x="43" y="598"/>
                    <a:pt x="42" y="598"/>
                    <a:pt x="41" y="598"/>
                  </a:cubicBezTo>
                  <a:cubicBezTo>
                    <a:pt x="40" y="598"/>
                    <a:pt x="38" y="598"/>
                    <a:pt x="37" y="599"/>
                  </a:cubicBezTo>
                  <a:cubicBezTo>
                    <a:pt x="37" y="599"/>
                    <a:pt x="37" y="598"/>
                    <a:pt x="37" y="598"/>
                  </a:cubicBezTo>
                  <a:cubicBezTo>
                    <a:pt x="37" y="595"/>
                    <a:pt x="37" y="590"/>
                    <a:pt x="36" y="586"/>
                  </a:cubicBezTo>
                  <a:cubicBezTo>
                    <a:pt x="34" y="579"/>
                    <a:pt x="30" y="577"/>
                    <a:pt x="27" y="577"/>
                  </a:cubicBezTo>
                  <a:cubicBezTo>
                    <a:pt x="27" y="580"/>
                    <a:pt x="27" y="580"/>
                    <a:pt x="27" y="580"/>
                  </a:cubicBezTo>
                  <a:cubicBezTo>
                    <a:pt x="26" y="580"/>
                    <a:pt x="26" y="580"/>
                    <a:pt x="25" y="580"/>
                  </a:cubicBezTo>
                  <a:cubicBezTo>
                    <a:pt x="18" y="583"/>
                    <a:pt x="25" y="597"/>
                    <a:pt x="31" y="601"/>
                  </a:cubicBezTo>
                  <a:cubicBezTo>
                    <a:pt x="31" y="602"/>
                    <a:pt x="31" y="602"/>
                    <a:pt x="31" y="602"/>
                  </a:cubicBezTo>
                  <a:cubicBezTo>
                    <a:pt x="34" y="602"/>
                    <a:pt x="34" y="602"/>
                    <a:pt x="34" y="602"/>
                  </a:cubicBezTo>
                  <a:cubicBezTo>
                    <a:pt x="34" y="605"/>
                    <a:pt x="34" y="605"/>
                    <a:pt x="34" y="605"/>
                  </a:cubicBezTo>
                  <a:cubicBezTo>
                    <a:pt x="35" y="605"/>
                    <a:pt x="35" y="605"/>
                    <a:pt x="35" y="605"/>
                  </a:cubicBezTo>
                  <a:cubicBezTo>
                    <a:pt x="35" y="605"/>
                    <a:pt x="35" y="606"/>
                    <a:pt x="36" y="606"/>
                  </a:cubicBezTo>
                  <a:cubicBezTo>
                    <a:pt x="36" y="608"/>
                    <a:pt x="37" y="609"/>
                    <a:pt x="38" y="610"/>
                  </a:cubicBezTo>
                  <a:cubicBezTo>
                    <a:pt x="39" y="611"/>
                    <a:pt x="40" y="612"/>
                    <a:pt x="40" y="613"/>
                  </a:cubicBezTo>
                  <a:cubicBezTo>
                    <a:pt x="40" y="616"/>
                    <a:pt x="40" y="618"/>
                    <a:pt x="39" y="619"/>
                  </a:cubicBezTo>
                  <a:cubicBezTo>
                    <a:pt x="39" y="619"/>
                    <a:pt x="38" y="619"/>
                    <a:pt x="38" y="619"/>
                  </a:cubicBezTo>
                  <a:cubicBezTo>
                    <a:pt x="36" y="618"/>
                    <a:pt x="33" y="612"/>
                    <a:pt x="32" y="610"/>
                  </a:cubicBezTo>
                  <a:cubicBezTo>
                    <a:pt x="31" y="608"/>
                    <a:pt x="30" y="607"/>
                    <a:pt x="29" y="606"/>
                  </a:cubicBezTo>
                  <a:cubicBezTo>
                    <a:pt x="29" y="605"/>
                    <a:pt x="29" y="605"/>
                    <a:pt x="29" y="604"/>
                  </a:cubicBezTo>
                  <a:cubicBezTo>
                    <a:pt x="27" y="601"/>
                    <a:pt x="25" y="597"/>
                    <a:pt x="22" y="597"/>
                  </a:cubicBezTo>
                  <a:cubicBezTo>
                    <a:pt x="21" y="597"/>
                    <a:pt x="21" y="597"/>
                    <a:pt x="21" y="597"/>
                  </a:cubicBezTo>
                  <a:cubicBezTo>
                    <a:pt x="20" y="597"/>
                    <a:pt x="18" y="598"/>
                    <a:pt x="17" y="599"/>
                  </a:cubicBezTo>
                  <a:cubicBezTo>
                    <a:pt x="15" y="601"/>
                    <a:pt x="14" y="605"/>
                    <a:pt x="14" y="607"/>
                  </a:cubicBezTo>
                  <a:cubicBezTo>
                    <a:pt x="15" y="616"/>
                    <a:pt x="23" y="622"/>
                    <a:pt x="29" y="627"/>
                  </a:cubicBezTo>
                  <a:cubicBezTo>
                    <a:pt x="29" y="627"/>
                    <a:pt x="32" y="629"/>
                    <a:pt x="33" y="630"/>
                  </a:cubicBezTo>
                  <a:cubicBezTo>
                    <a:pt x="38" y="633"/>
                    <a:pt x="41" y="636"/>
                    <a:pt x="45" y="640"/>
                  </a:cubicBezTo>
                  <a:cubicBezTo>
                    <a:pt x="46" y="642"/>
                    <a:pt x="48" y="644"/>
                    <a:pt x="49" y="645"/>
                  </a:cubicBezTo>
                  <a:cubicBezTo>
                    <a:pt x="53" y="650"/>
                    <a:pt x="57" y="654"/>
                    <a:pt x="58" y="659"/>
                  </a:cubicBezTo>
                  <a:cubicBezTo>
                    <a:pt x="58" y="662"/>
                    <a:pt x="58" y="664"/>
                    <a:pt x="59" y="667"/>
                  </a:cubicBezTo>
                  <a:cubicBezTo>
                    <a:pt x="59" y="675"/>
                    <a:pt x="60" y="682"/>
                    <a:pt x="70" y="690"/>
                  </a:cubicBezTo>
                  <a:cubicBezTo>
                    <a:pt x="74" y="693"/>
                    <a:pt x="77" y="697"/>
                    <a:pt x="80" y="702"/>
                  </a:cubicBezTo>
                  <a:cubicBezTo>
                    <a:pt x="81" y="703"/>
                    <a:pt x="81" y="704"/>
                    <a:pt x="82" y="706"/>
                  </a:cubicBezTo>
                  <a:cubicBezTo>
                    <a:pt x="87" y="712"/>
                    <a:pt x="93" y="715"/>
                    <a:pt x="99" y="718"/>
                  </a:cubicBezTo>
                  <a:cubicBezTo>
                    <a:pt x="102" y="720"/>
                    <a:pt x="103" y="723"/>
                    <a:pt x="103" y="729"/>
                  </a:cubicBezTo>
                  <a:cubicBezTo>
                    <a:pt x="102" y="735"/>
                    <a:pt x="103" y="740"/>
                    <a:pt x="104" y="744"/>
                  </a:cubicBezTo>
                  <a:cubicBezTo>
                    <a:pt x="105" y="747"/>
                    <a:pt x="106" y="749"/>
                    <a:pt x="106" y="752"/>
                  </a:cubicBezTo>
                  <a:cubicBezTo>
                    <a:pt x="106" y="755"/>
                    <a:pt x="106" y="755"/>
                    <a:pt x="106" y="755"/>
                  </a:cubicBezTo>
                  <a:cubicBezTo>
                    <a:pt x="109" y="771"/>
                    <a:pt x="111" y="790"/>
                    <a:pt x="123" y="802"/>
                  </a:cubicBezTo>
                  <a:cubicBezTo>
                    <a:pt x="126" y="804"/>
                    <a:pt x="127" y="806"/>
                    <a:pt x="128" y="809"/>
                  </a:cubicBezTo>
                  <a:cubicBezTo>
                    <a:pt x="130" y="811"/>
                    <a:pt x="131" y="813"/>
                    <a:pt x="132" y="815"/>
                  </a:cubicBezTo>
                  <a:cubicBezTo>
                    <a:pt x="134" y="817"/>
                    <a:pt x="135" y="819"/>
                    <a:pt x="137" y="821"/>
                  </a:cubicBezTo>
                  <a:cubicBezTo>
                    <a:pt x="139" y="824"/>
                    <a:pt x="142" y="827"/>
                    <a:pt x="143" y="830"/>
                  </a:cubicBezTo>
                  <a:cubicBezTo>
                    <a:pt x="148" y="838"/>
                    <a:pt x="150" y="848"/>
                    <a:pt x="150" y="859"/>
                  </a:cubicBezTo>
                  <a:cubicBezTo>
                    <a:pt x="150" y="861"/>
                    <a:pt x="149" y="863"/>
                    <a:pt x="149" y="866"/>
                  </a:cubicBezTo>
                  <a:cubicBezTo>
                    <a:pt x="148" y="873"/>
                    <a:pt x="148" y="879"/>
                    <a:pt x="151" y="887"/>
                  </a:cubicBezTo>
                  <a:cubicBezTo>
                    <a:pt x="155" y="894"/>
                    <a:pt x="156" y="905"/>
                    <a:pt x="151" y="911"/>
                  </a:cubicBezTo>
                  <a:cubicBezTo>
                    <a:pt x="148" y="913"/>
                    <a:pt x="146" y="915"/>
                    <a:pt x="144" y="915"/>
                  </a:cubicBezTo>
                  <a:cubicBezTo>
                    <a:pt x="144" y="915"/>
                    <a:pt x="143" y="915"/>
                    <a:pt x="143" y="915"/>
                  </a:cubicBezTo>
                  <a:cubicBezTo>
                    <a:pt x="142" y="915"/>
                    <a:pt x="141" y="913"/>
                    <a:pt x="141" y="913"/>
                  </a:cubicBezTo>
                  <a:cubicBezTo>
                    <a:pt x="139" y="911"/>
                    <a:pt x="137" y="909"/>
                    <a:pt x="134" y="909"/>
                  </a:cubicBezTo>
                  <a:cubicBezTo>
                    <a:pt x="134" y="909"/>
                    <a:pt x="133" y="910"/>
                    <a:pt x="132" y="910"/>
                  </a:cubicBezTo>
                  <a:cubicBezTo>
                    <a:pt x="128" y="912"/>
                    <a:pt x="130" y="918"/>
                    <a:pt x="131" y="921"/>
                  </a:cubicBezTo>
                  <a:cubicBezTo>
                    <a:pt x="131" y="922"/>
                    <a:pt x="131" y="922"/>
                    <a:pt x="131" y="922"/>
                  </a:cubicBezTo>
                  <a:cubicBezTo>
                    <a:pt x="132" y="925"/>
                    <a:pt x="133" y="928"/>
                    <a:pt x="133" y="931"/>
                  </a:cubicBezTo>
                  <a:cubicBezTo>
                    <a:pt x="134" y="934"/>
                    <a:pt x="135" y="938"/>
                    <a:pt x="136" y="941"/>
                  </a:cubicBezTo>
                  <a:cubicBezTo>
                    <a:pt x="138" y="949"/>
                    <a:pt x="144" y="950"/>
                    <a:pt x="148" y="950"/>
                  </a:cubicBezTo>
                  <a:cubicBezTo>
                    <a:pt x="149" y="950"/>
                    <a:pt x="150" y="950"/>
                    <a:pt x="151" y="950"/>
                  </a:cubicBezTo>
                  <a:cubicBezTo>
                    <a:pt x="151" y="949"/>
                    <a:pt x="152" y="949"/>
                    <a:pt x="153" y="949"/>
                  </a:cubicBezTo>
                  <a:cubicBezTo>
                    <a:pt x="154" y="949"/>
                    <a:pt x="155" y="949"/>
                    <a:pt x="156" y="950"/>
                  </a:cubicBezTo>
                  <a:cubicBezTo>
                    <a:pt x="161" y="950"/>
                    <a:pt x="164" y="954"/>
                    <a:pt x="167" y="958"/>
                  </a:cubicBezTo>
                  <a:cubicBezTo>
                    <a:pt x="169" y="960"/>
                    <a:pt x="171" y="963"/>
                    <a:pt x="174" y="965"/>
                  </a:cubicBezTo>
                  <a:cubicBezTo>
                    <a:pt x="179" y="969"/>
                    <a:pt x="188" y="970"/>
                    <a:pt x="195" y="970"/>
                  </a:cubicBezTo>
                  <a:cubicBezTo>
                    <a:pt x="196" y="970"/>
                    <a:pt x="198" y="971"/>
                    <a:pt x="199" y="971"/>
                  </a:cubicBezTo>
                  <a:cubicBezTo>
                    <a:pt x="202" y="971"/>
                    <a:pt x="205" y="971"/>
                    <a:pt x="208" y="971"/>
                  </a:cubicBezTo>
                  <a:cubicBezTo>
                    <a:pt x="215" y="971"/>
                    <a:pt x="222" y="970"/>
                    <a:pt x="229" y="969"/>
                  </a:cubicBezTo>
                  <a:cubicBezTo>
                    <a:pt x="232" y="969"/>
                    <a:pt x="235" y="969"/>
                    <a:pt x="238" y="969"/>
                  </a:cubicBezTo>
                  <a:cubicBezTo>
                    <a:pt x="245" y="969"/>
                    <a:pt x="253" y="968"/>
                    <a:pt x="260" y="965"/>
                  </a:cubicBezTo>
                  <a:cubicBezTo>
                    <a:pt x="265" y="962"/>
                    <a:pt x="269" y="956"/>
                    <a:pt x="272" y="950"/>
                  </a:cubicBezTo>
                  <a:cubicBezTo>
                    <a:pt x="275" y="945"/>
                    <a:pt x="278" y="939"/>
                    <a:pt x="284" y="937"/>
                  </a:cubicBezTo>
                  <a:cubicBezTo>
                    <a:pt x="284" y="937"/>
                    <a:pt x="285" y="937"/>
                    <a:pt x="285" y="937"/>
                  </a:cubicBezTo>
                  <a:cubicBezTo>
                    <a:pt x="287" y="937"/>
                    <a:pt x="288" y="938"/>
                    <a:pt x="290" y="938"/>
                  </a:cubicBezTo>
                  <a:cubicBezTo>
                    <a:pt x="292" y="939"/>
                    <a:pt x="294" y="940"/>
                    <a:pt x="296" y="940"/>
                  </a:cubicBezTo>
                  <a:cubicBezTo>
                    <a:pt x="299" y="940"/>
                    <a:pt x="301" y="939"/>
                    <a:pt x="303" y="936"/>
                  </a:cubicBezTo>
                  <a:cubicBezTo>
                    <a:pt x="305" y="934"/>
                    <a:pt x="306" y="930"/>
                    <a:pt x="306" y="926"/>
                  </a:cubicBezTo>
                  <a:cubicBezTo>
                    <a:pt x="306" y="924"/>
                    <a:pt x="307" y="922"/>
                    <a:pt x="307" y="921"/>
                  </a:cubicBezTo>
                  <a:cubicBezTo>
                    <a:pt x="309" y="918"/>
                    <a:pt x="313" y="910"/>
                    <a:pt x="319" y="910"/>
                  </a:cubicBezTo>
                  <a:cubicBezTo>
                    <a:pt x="319" y="910"/>
                    <a:pt x="320" y="910"/>
                    <a:pt x="320" y="910"/>
                  </a:cubicBezTo>
                  <a:cubicBezTo>
                    <a:pt x="322" y="910"/>
                    <a:pt x="324" y="911"/>
                    <a:pt x="325" y="911"/>
                  </a:cubicBezTo>
                  <a:cubicBezTo>
                    <a:pt x="329" y="912"/>
                    <a:pt x="332" y="912"/>
                    <a:pt x="336" y="912"/>
                  </a:cubicBezTo>
                  <a:cubicBezTo>
                    <a:pt x="337" y="912"/>
                    <a:pt x="337" y="912"/>
                    <a:pt x="337" y="912"/>
                  </a:cubicBezTo>
                  <a:cubicBezTo>
                    <a:pt x="342" y="912"/>
                    <a:pt x="345" y="910"/>
                    <a:pt x="348" y="908"/>
                  </a:cubicBezTo>
                  <a:cubicBezTo>
                    <a:pt x="349" y="907"/>
                    <a:pt x="350" y="907"/>
                    <a:pt x="351" y="906"/>
                  </a:cubicBezTo>
                  <a:cubicBezTo>
                    <a:pt x="356" y="903"/>
                    <a:pt x="363" y="901"/>
                    <a:pt x="371" y="901"/>
                  </a:cubicBezTo>
                  <a:cubicBezTo>
                    <a:pt x="375" y="901"/>
                    <a:pt x="380" y="901"/>
                    <a:pt x="385" y="902"/>
                  </a:cubicBezTo>
                  <a:cubicBezTo>
                    <a:pt x="387" y="903"/>
                    <a:pt x="389" y="903"/>
                    <a:pt x="390" y="903"/>
                  </a:cubicBezTo>
                  <a:cubicBezTo>
                    <a:pt x="394" y="904"/>
                    <a:pt x="397" y="905"/>
                    <a:pt x="400" y="905"/>
                  </a:cubicBezTo>
                  <a:cubicBezTo>
                    <a:pt x="403" y="905"/>
                    <a:pt x="406" y="904"/>
                    <a:pt x="409" y="903"/>
                  </a:cubicBezTo>
                  <a:cubicBezTo>
                    <a:pt x="414" y="902"/>
                    <a:pt x="418" y="900"/>
                    <a:pt x="423" y="898"/>
                  </a:cubicBezTo>
                  <a:cubicBezTo>
                    <a:pt x="424" y="897"/>
                    <a:pt x="425" y="897"/>
                    <a:pt x="426" y="897"/>
                  </a:cubicBezTo>
                  <a:cubicBezTo>
                    <a:pt x="430" y="900"/>
                    <a:pt x="434" y="903"/>
                    <a:pt x="438" y="903"/>
                  </a:cubicBezTo>
                  <a:cubicBezTo>
                    <a:pt x="438" y="903"/>
                    <a:pt x="439" y="903"/>
                    <a:pt x="439" y="903"/>
                  </a:cubicBezTo>
                  <a:cubicBezTo>
                    <a:pt x="442" y="902"/>
                    <a:pt x="443" y="900"/>
                    <a:pt x="444" y="898"/>
                  </a:cubicBezTo>
                  <a:cubicBezTo>
                    <a:pt x="444" y="898"/>
                    <a:pt x="444" y="898"/>
                    <a:pt x="445" y="897"/>
                  </a:cubicBezTo>
                  <a:cubicBezTo>
                    <a:pt x="445" y="897"/>
                    <a:pt x="447" y="896"/>
                    <a:pt x="448" y="896"/>
                  </a:cubicBezTo>
                  <a:cubicBezTo>
                    <a:pt x="450" y="895"/>
                    <a:pt x="452" y="895"/>
                    <a:pt x="454" y="893"/>
                  </a:cubicBezTo>
                  <a:cubicBezTo>
                    <a:pt x="460" y="887"/>
                    <a:pt x="467" y="877"/>
                    <a:pt x="468" y="867"/>
                  </a:cubicBezTo>
                  <a:cubicBezTo>
                    <a:pt x="468" y="866"/>
                    <a:pt x="468" y="864"/>
                    <a:pt x="468" y="863"/>
                  </a:cubicBezTo>
                  <a:cubicBezTo>
                    <a:pt x="468" y="860"/>
                    <a:pt x="468" y="858"/>
                    <a:pt x="470" y="855"/>
                  </a:cubicBezTo>
                  <a:cubicBezTo>
                    <a:pt x="472" y="853"/>
                    <a:pt x="474" y="853"/>
                    <a:pt x="477" y="853"/>
                  </a:cubicBezTo>
                  <a:cubicBezTo>
                    <a:pt x="480" y="853"/>
                    <a:pt x="480" y="853"/>
                    <a:pt x="480" y="853"/>
                  </a:cubicBezTo>
                  <a:cubicBezTo>
                    <a:pt x="481" y="853"/>
                    <a:pt x="482" y="853"/>
                    <a:pt x="483" y="853"/>
                  </a:cubicBezTo>
                  <a:cubicBezTo>
                    <a:pt x="485" y="853"/>
                    <a:pt x="485" y="853"/>
                    <a:pt x="485" y="853"/>
                  </a:cubicBezTo>
                  <a:cubicBezTo>
                    <a:pt x="489" y="853"/>
                    <a:pt x="494" y="852"/>
                    <a:pt x="498" y="846"/>
                  </a:cubicBezTo>
                  <a:cubicBezTo>
                    <a:pt x="501" y="840"/>
                    <a:pt x="501" y="840"/>
                    <a:pt x="507" y="837"/>
                  </a:cubicBezTo>
                  <a:cubicBezTo>
                    <a:pt x="512" y="835"/>
                    <a:pt x="516" y="831"/>
                    <a:pt x="520" y="828"/>
                  </a:cubicBezTo>
                  <a:cubicBezTo>
                    <a:pt x="527" y="823"/>
                    <a:pt x="533" y="818"/>
                    <a:pt x="540" y="817"/>
                  </a:cubicBezTo>
                  <a:cubicBezTo>
                    <a:pt x="542" y="817"/>
                    <a:pt x="543" y="817"/>
                    <a:pt x="545" y="817"/>
                  </a:cubicBezTo>
                  <a:cubicBezTo>
                    <a:pt x="549" y="817"/>
                    <a:pt x="553" y="818"/>
                    <a:pt x="557" y="818"/>
                  </a:cubicBezTo>
                  <a:cubicBezTo>
                    <a:pt x="561" y="818"/>
                    <a:pt x="566" y="819"/>
                    <a:pt x="570" y="819"/>
                  </a:cubicBezTo>
                  <a:cubicBezTo>
                    <a:pt x="570" y="819"/>
                    <a:pt x="570" y="819"/>
                    <a:pt x="570" y="819"/>
                  </a:cubicBezTo>
                  <a:cubicBezTo>
                    <a:pt x="575" y="819"/>
                    <a:pt x="579" y="818"/>
                    <a:pt x="583" y="817"/>
                  </a:cubicBezTo>
                  <a:cubicBezTo>
                    <a:pt x="588" y="815"/>
                    <a:pt x="591" y="813"/>
                    <a:pt x="595" y="811"/>
                  </a:cubicBezTo>
                  <a:cubicBezTo>
                    <a:pt x="599" y="808"/>
                    <a:pt x="602" y="806"/>
                    <a:pt x="606" y="805"/>
                  </a:cubicBezTo>
                  <a:cubicBezTo>
                    <a:pt x="613" y="803"/>
                    <a:pt x="619" y="800"/>
                    <a:pt x="624" y="797"/>
                  </a:cubicBezTo>
                  <a:cubicBezTo>
                    <a:pt x="626" y="796"/>
                    <a:pt x="627" y="795"/>
                    <a:pt x="629" y="794"/>
                  </a:cubicBezTo>
                  <a:cubicBezTo>
                    <a:pt x="633" y="793"/>
                    <a:pt x="637" y="791"/>
                    <a:pt x="641" y="789"/>
                  </a:cubicBezTo>
                  <a:cubicBezTo>
                    <a:pt x="643" y="788"/>
                    <a:pt x="643" y="788"/>
                    <a:pt x="643" y="788"/>
                  </a:cubicBezTo>
                  <a:lnTo>
                    <a:pt x="616" y="45"/>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auto">
            <a:xfrm>
              <a:off x="564" y="2121"/>
              <a:ext cx="61" cy="69"/>
            </a:xfrm>
            <a:custGeom>
              <a:avLst/>
              <a:gdLst>
                <a:gd name="T0" fmla="*/ 20 w 21"/>
                <a:gd name="T1" fmla="*/ 16 h 24"/>
                <a:gd name="T2" fmla="*/ 8 w 21"/>
                <a:gd name="T3" fmla="*/ 0 h 24"/>
                <a:gd name="T4" fmla="*/ 4 w 21"/>
                <a:gd name="T5" fmla="*/ 2 h 24"/>
                <a:gd name="T6" fmla="*/ 8 w 21"/>
                <a:gd name="T7" fmla="*/ 19 h 24"/>
                <a:gd name="T8" fmla="*/ 15 w 21"/>
                <a:gd name="T9" fmla="*/ 24 h 24"/>
                <a:gd name="T10" fmla="*/ 19 w 21"/>
                <a:gd name="T11" fmla="*/ 22 h 24"/>
                <a:gd name="T12" fmla="*/ 20 w 21"/>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21" h="24">
                  <a:moveTo>
                    <a:pt x="20" y="16"/>
                  </a:moveTo>
                  <a:cubicBezTo>
                    <a:pt x="20" y="15"/>
                    <a:pt x="15" y="0"/>
                    <a:pt x="8" y="0"/>
                  </a:cubicBezTo>
                  <a:cubicBezTo>
                    <a:pt x="7" y="0"/>
                    <a:pt x="5" y="1"/>
                    <a:pt x="4" y="2"/>
                  </a:cubicBezTo>
                  <a:cubicBezTo>
                    <a:pt x="0" y="7"/>
                    <a:pt x="4" y="15"/>
                    <a:pt x="8" y="19"/>
                  </a:cubicBezTo>
                  <a:cubicBezTo>
                    <a:pt x="9" y="21"/>
                    <a:pt x="12" y="24"/>
                    <a:pt x="15" y="24"/>
                  </a:cubicBezTo>
                  <a:cubicBezTo>
                    <a:pt x="17" y="24"/>
                    <a:pt x="18" y="23"/>
                    <a:pt x="19" y="22"/>
                  </a:cubicBezTo>
                  <a:cubicBezTo>
                    <a:pt x="20" y="21"/>
                    <a:pt x="21" y="18"/>
                    <a:pt x="20" y="16"/>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p:cNvSpPr>
            <p:nvPr/>
          </p:nvSpPr>
          <p:spPr bwMode="auto">
            <a:xfrm>
              <a:off x="726" y="2499"/>
              <a:ext cx="63" cy="70"/>
            </a:xfrm>
            <a:custGeom>
              <a:avLst/>
              <a:gdLst>
                <a:gd name="T0" fmla="*/ 17 w 22"/>
                <a:gd name="T1" fmla="*/ 11 h 24"/>
                <a:gd name="T2" fmla="*/ 14 w 22"/>
                <a:gd name="T3" fmla="*/ 10 h 24"/>
                <a:gd name="T4" fmla="*/ 12 w 22"/>
                <a:gd name="T5" fmla="*/ 11 h 24"/>
                <a:gd name="T6" fmla="*/ 13 w 22"/>
                <a:gd name="T7" fmla="*/ 5 h 24"/>
                <a:gd name="T8" fmla="*/ 8 w 22"/>
                <a:gd name="T9" fmla="*/ 0 h 24"/>
                <a:gd name="T10" fmla="*/ 4 w 22"/>
                <a:gd name="T11" fmla="*/ 1 h 24"/>
                <a:gd name="T12" fmla="*/ 1 w 22"/>
                <a:gd name="T13" fmla="*/ 13 h 24"/>
                <a:gd name="T14" fmla="*/ 5 w 22"/>
                <a:gd name="T15" fmla="*/ 17 h 24"/>
                <a:gd name="T16" fmla="*/ 7 w 22"/>
                <a:gd name="T17" fmla="*/ 16 h 24"/>
                <a:gd name="T18" fmla="*/ 9 w 22"/>
                <a:gd name="T19" fmla="*/ 15 h 24"/>
                <a:gd name="T20" fmla="*/ 9 w 22"/>
                <a:gd name="T21" fmla="*/ 16 h 24"/>
                <a:gd name="T22" fmla="*/ 10 w 22"/>
                <a:gd name="T23" fmla="*/ 18 h 24"/>
                <a:gd name="T24" fmla="*/ 13 w 22"/>
                <a:gd name="T25" fmla="*/ 23 h 24"/>
                <a:gd name="T26" fmla="*/ 18 w 22"/>
                <a:gd name="T27" fmla="*/ 24 h 24"/>
                <a:gd name="T28" fmla="*/ 19 w 22"/>
                <a:gd name="T29" fmla="*/ 24 h 24"/>
                <a:gd name="T30" fmla="*/ 21 w 22"/>
                <a:gd name="T31" fmla="*/ 23 h 24"/>
                <a:gd name="T32" fmla="*/ 22 w 22"/>
                <a:gd name="T33" fmla="*/ 22 h 24"/>
                <a:gd name="T34" fmla="*/ 22 w 22"/>
                <a:gd name="T35" fmla="*/ 17 h 24"/>
                <a:gd name="T36" fmla="*/ 17 w 22"/>
                <a:gd name="T37"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24">
                  <a:moveTo>
                    <a:pt x="17" y="11"/>
                  </a:moveTo>
                  <a:cubicBezTo>
                    <a:pt x="16" y="11"/>
                    <a:pt x="15" y="10"/>
                    <a:pt x="14" y="10"/>
                  </a:cubicBezTo>
                  <a:cubicBezTo>
                    <a:pt x="13" y="10"/>
                    <a:pt x="13" y="11"/>
                    <a:pt x="12" y="11"/>
                  </a:cubicBezTo>
                  <a:cubicBezTo>
                    <a:pt x="13" y="9"/>
                    <a:pt x="13" y="7"/>
                    <a:pt x="13" y="5"/>
                  </a:cubicBezTo>
                  <a:cubicBezTo>
                    <a:pt x="13" y="2"/>
                    <a:pt x="11" y="0"/>
                    <a:pt x="8" y="0"/>
                  </a:cubicBezTo>
                  <a:cubicBezTo>
                    <a:pt x="7" y="0"/>
                    <a:pt x="5" y="0"/>
                    <a:pt x="4" y="1"/>
                  </a:cubicBezTo>
                  <a:cubicBezTo>
                    <a:pt x="1" y="3"/>
                    <a:pt x="0" y="9"/>
                    <a:pt x="1" y="13"/>
                  </a:cubicBezTo>
                  <a:cubicBezTo>
                    <a:pt x="1" y="15"/>
                    <a:pt x="3" y="17"/>
                    <a:pt x="5" y="17"/>
                  </a:cubicBezTo>
                  <a:cubicBezTo>
                    <a:pt x="6" y="17"/>
                    <a:pt x="6" y="17"/>
                    <a:pt x="7" y="16"/>
                  </a:cubicBezTo>
                  <a:cubicBezTo>
                    <a:pt x="8" y="16"/>
                    <a:pt x="9" y="16"/>
                    <a:pt x="9" y="15"/>
                  </a:cubicBezTo>
                  <a:cubicBezTo>
                    <a:pt x="9" y="15"/>
                    <a:pt x="9" y="16"/>
                    <a:pt x="9" y="16"/>
                  </a:cubicBezTo>
                  <a:cubicBezTo>
                    <a:pt x="9" y="17"/>
                    <a:pt x="10" y="17"/>
                    <a:pt x="10" y="18"/>
                  </a:cubicBezTo>
                  <a:cubicBezTo>
                    <a:pt x="10" y="19"/>
                    <a:pt x="11" y="22"/>
                    <a:pt x="13" y="23"/>
                  </a:cubicBezTo>
                  <a:cubicBezTo>
                    <a:pt x="15" y="23"/>
                    <a:pt x="16" y="24"/>
                    <a:pt x="18" y="24"/>
                  </a:cubicBezTo>
                  <a:cubicBezTo>
                    <a:pt x="18" y="24"/>
                    <a:pt x="19" y="24"/>
                    <a:pt x="19" y="24"/>
                  </a:cubicBezTo>
                  <a:cubicBezTo>
                    <a:pt x="21" y="23"/>
                    <a:pt x="21" y="23"/>
                    <a:pt x="21" y="23"/>
                  </a:cubicBezTo>
                  <a:cubicBezTo>
                    <a:pt x="22" y="22"/>
                    <a:pt x="22" y="22"/>
                    <a:pt x="22" y="22"/>
                  </a:cubicBezTo>
                  <a:cubicBezTo>
                    <a:pt x="22" y="20"/>
                    <a:pt x="22" y="19"/>
                    <a:pt x="22" y="17"/>
                  </a:cubicBezTo>
                  <a:cubicBezTo>
                    <a:pt x="21" y="15"/>
                    <a:pt x="19" y="12"/>
                    <a:pt x="17" y="1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
            <p:cNvSpPr>
              <a:spLocks/>
            </p:cNvSpPr>
            <p:nvPr/>
          </p:nvSpPr>
          <p:spPr bwMode="auto">
            <a:xfrm>
              <a:off x="4013" y="-3"/>
              <a:ext cx="57" cy="110"/>
            </a:xfrm>
            <a:custGeom>
              <a:avLst/>
              <a:gdLst>
                <a:gd name="T0" fmla="*/ 4 w 20"/>
                <a:gd name="T1" fmla="*/ 27 h 38"/>
                <a:gd name="T2" fmla="*/ 1 w 20"/>
                <a:gd name="T3" fmla="*/ 33 h 38"/>
                <a:gd name="T4" fmla="*/ 7 w 20"/>
                <a:gd name="T5" fmla="*/ 38 h 38"/>
                <a:gd name="T6" fmla="*/ 15 w 20"/>
                <a:gd name="T7" fmla="*/ 34 h 38"/>
                <a:gd name="T8" fmla="*/ 18 w 20"/>
                <a:gd name="T9" fmla="*/ 24 h 38"/>
                <a:gd name="T10" fmla="*/ 15 w 20"/>
                <a:gd name="T11" fmla="*/ 21 h 38"/>
                <a:gd name="T12" fmla="*/ 15 w 20"/>
                <a:gd name="T13" fmla="*/ 13 h 38"/>
                <a:gd name="T14" fmla="*/ 15 w 20"/>
                <a:gd name="T15" fmla="*/ 3 h 38"/>
                <a:gd name="T16" fmla="*/ 15 w 20"/>
                <a:gd name="T17" fmla="*/ 1 h 38"/>
                <a:gd name="T18" fmla="*/ 13 w 20"/>
                <a:gd name="T19" fmla="*/ 0 h 38"/>
                <a:gd name="T20" fmla="*/ 10 w 20"/>
                <a:gd name="T21" fmla="*/ 0 h 38"/>
                <a:gd name="T22" fmla="*/ 7 w 20"/>
                <a:gd name="T23" fmla="*/ 0 h 38"/>
                <a:gd name="T24" fmla="*/ 5 w 20"/>
                <a:gd name="T25" fmla="*/ 1 h 38"/>
                <a:gd name="T26" fmla="*/ 4 w 20"/>
                <a:gd name="T27" fmla="*/ 3 h 38"/>
                <a:gd name="T28" fmla="*/ 5 w 20"/>
                <a:gd name="T29" fmla="*/ 9 h 38"/>
                <a:gd name="T30" fmla="*/ 5 w 20"/>
                <a:gd name="T31" fmla="*/ 17 h 38"/>
                <a:gd name="T32" fmla="*/ 4 w 20"/>
                <a:gd name="T33" fmla="*/ 17 h 38"/>
                <a:gd name="T34" fmla="*/ 1 w 20"/>
                <a:gd name="T35" fmla="*/ 24 h 38"/>
                <a:gd name="T36" fmla="*/ 4 w 20"/>
                <a:gd name="T3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8">
                  <a:moveTo>
                    <a:pt x="4" y="27"/>
                  </a:moveTo>
                  <a:cubicBezTo>
                    <a:pt x="2" y="28"/>
                    <a:pt x="1" y="30"/>
                    <a:pt x="1" y="33"/>
                  </a:cubicBezTo>
                  <a:cubicBezTo>
                    <a:pt x="1" y="36"/>
                    <a:pt x="4" y="38"/>
                    <a:pt x="7" y="38"/>
                  </a:cubicBezTo>
                  <a:cubicBezTo>
                    <a:pt x="10" y="38"/>
                    <a:pt x="14" y="36"/>
                    <a:pt x="15" y="34"/>
                  </a:cubicBezTo>
                  <a:cubicBezTo>
                    <a:pt x="16" y="34"/>
                    <a:pt x="20" y="28"/>
                    <a:pt x="18" y="24"/>
                  </a:cubicBezTo>
                  <a:cubicBezTo>
                    <a:pt x="18" y="23"/>
                    <a:pt x="17" y="22"/>
                    <a:pt x="15" y="21"/>
                  </a:cubicBezTo>
                  <a:cubicBezTo>
                    <a:pt x="15" y="18"/>
                    <a:pt x="15" y="16"/>
                    <a:pt x="15" y="13"/>
                  </a:cubicBezTo>
                  <a:cubicBezTo>
                    <a:pt x="15" y="10"/>
                    <a:pt x="16" y="7"/>
                    <a:pt x="15" y="3"/>
                  </a:cubicBezTo>
                  <a:cubicBezTo>
                    <a:pt x="15" y="1"/>
                    <a:pt x="15" y="1"/>
                    <a:pt x="15" y="1"/>
                  </a:cubicBezTo>
                  <a:cubicBezTo>
                    <a:pt x="13" y="0"/>
                    <a:pt x="13" y="0"/>
                    <a:pt x="13" y="0"/>
                  </a:cubicBezTo>
                  <a:cubicBezTo>
                    <a:pt x="12" y="0"/>
                    <a:pt x="11" y="0"/>
                    <a:pt x="10" y="0"/>
                  </a:cubicBezTo>
                  <a:cubicBezTo>
                    <a:pt x="9" y="0"/>
                    <a:pt x="8" y="0"/>
                    <a:pt x="7" y="0"/>
                  </a:cubicBezTo>
                  <a:cubicBezTo>
                    <a:pt x="5" y="1"/>
                    <a:pt x="5" y="1"/>
                    <a:pt x="5" y="1"/>
                  </a:cubicBezTo>
                  <a:cubicBezTo>
                    <a:pt x="4" y="3"/>
                    <a:pt x="4" y="3"/>
                    <a:pt x="4" y="3"/>
                  </a:cubicBezTo>
                  <a:cubicBezTo>
                    <a:pt x="4" y="5"/>
                    <a:pt x="5" y="7"/>
                    <a:pt x="5" y="9"/>
                  </a:cubicBezTo>
                  <a:cubicBezTo>
                    <a:pt x="5" y="12"/>
                    <a:pt x="5" y="15"/>
                    <a:pt x="5" y="17"/>
                  </a:cubicBezTo>
                  <a:cubicBezTo>
                    <a:pt x="4" y="17"/>
                    <a:pt x="4" y="17"/>
                    <a:pt x="4" y="17"/>
                  </a:cubicBezTo>
                  <a:cubicBezTo>
                    <a:pt x="3" y="18"/>
                    <a:pt x="0" y="20"/>
                    <a:pt x="1" y="24"/>
                  </a:cubicBezTo>
                  <a:cubicBezTo>
                    <a:pt x="2" y="25"/>
                    <a:pt x="2" y="26"/>
                    <a:pt x="4" y="27"/>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1"/>
            <p:cNvSpPr>
              <a:spLocks/>
            </p:cNvSpPr>
            <p:nvPr/>
          </p:nvSpPr>
          <p:spPr bwMode="auto">
            <a:xfrm>
              <a:off x="3436" y="78"/>
              <a:ext cx="1754" cy="2467"/>
            </a:xfrm>
            <a:custGeom>
              <a:avLst/>
              <a:gdLst>
                <a:gd name="T0" fmla="*/ 599 w 608"/>
                <a:gd name="T1" fmla="*/ 670 h 855"/>
                <a:gd name="T2" fmla="*/ 590 w 608"/>
                <a:gd name="T3" fmla="*/ 689 h 855"/>
                <a:gd name="T4" fmla="*/ 577 w 608"/>
                <a:gd name="T5" fmla="*/ 684 h 855"/>
                <a:gd name="T6" fmla="*/ 559 w 608"/>
                <a:gd name="T7" fmla="*/ 650 h 855"/>
                <a:gd name="T8" fmla="*/ 535 w 608"/>
                <a:gd name="T9" fmla="*/ 618 h 855"/>
                <a:gd name="T10" fmla="*/ 520 w 608"/>
                <a:gd name="T11" fmla="*/ 606 h 855"/>
                <a:gd name="T12" fmla="*/ 515 w 608"/>
                <a:gd name="T13" fmla="*/ 603 h 855"/>
                <a:gd name="T14" fmla="*/ 521 w 608"/>
                <a:gd name="T15" fmla="*/ 562 h 855"/>
                <a:gd name="T16" fmla="*/ 506 w 608"/>
                <a:gd name="T17" fmla="*/ 561 h 855"/>
                <a:gd name="T18" fmla="*/ 500 w 608"/>
                <a:gd name="T19" fmla="*/ 549 h 855"/>
                <a:gd name="T20" fmla="*/ 484 w 608"/>
                <a:gd name="T21" fmla="*/ 550 h 855"/>
                <a:gd name="T22" fmla="*/ 476 w 608"/>
                <a:gd name="T23" fmla="*/ 549 h 855"/>
                <a:gd name="T24" fmla="*/ 467 w 608"/>
                <a:gd name="T25" fmla="*/ 495 h 855"/>
                <a:gd name="T26" fmla="*/ 454 w 608"/>
                <a:gd name="T27" fmla="*/ 467 h 855"/>
                <a:gd name="T28" fmla="*/ 447 w 608"/>
                <a:gd name="T29" fmla="*/ 448 h 855"/>
                <a:gd name="T30" fmla="*/ 418 w 608"/>
                <a:gd name="T31" fmla="*/ 430 h 855"/>
                <a:gd name="T32" fmla="*/ 399 w 608"/>
                <a:gd name="T33" fmla="*/ 409 h 855"/>
                <a:gd name="T34" fmla="*/ 383 w 608"/>
                <a:gd name="T35" fmla="*/ 401 h 855"/>
                <a:gd name="T36" fmla="*/ 358 w 608"/>
                <a:gd name="T37" fmla="*/ 384 h 855"/>
                <a:gd name="T38" fmla="*/ 350 w 608"/>
                <a:gd name="T39" fmla="*/ 351 h 855"/>
                <a:gd name="T40" fmla="*/ 352 w 608"/>
                <a:gd name="T41" fmla="*/ 312 h 855"/>
                <a:gd name="T42" fmla="*/ 334 w 608"/>
                <a:gd name="T43" fmla="*/ 270 h 855"/>
                <a:gd name="T44" fmla="*/ 330 w 608"/>
                <a:gd name="T45" fmla="*/ 231 h 855"/>
                <a:gd name="T46" fmla="*/ 317 w 608"/>
                <a:gd name="T47" fmla="*/ 188 h 855"/>
                <a:gd name="T48" fmla="*/ 297 w 608"/>
                <a:gd name="T49" fmla="*/ 166 h 855"/>
                <a:gd name="T50" fmla="*/ 262 w 608"/>
                <a:gd name="T51" fmla="*/ 127 h 855"/>
                <a:gd name="T52" fmla="*/ 251 w 608"/>
                <a:gd name="T53" fmla="*/ 74 h 855"/>
                <a:gd name="T54" fmla="*/ 238 w 608"/>
                <a:gd name="T55" fmla="*/ 30 h 855"/>
                <a:gd name="T56" fmla="*/ 226 w 608"/>
                <a:gd name="T57" fmla="*/ 0 h 855"/>
                <a:gd name="T58" fmla="*/ 211 w 608"/>
                <a:gd name="T59" fmla="*/ 13 h 855"/>
                <a:gd name="T60" fmla="*/ 182 w 608"/>
                <a:gd name="T61" fmla="*/ 65 h 855"/>
                <a:gd name="T62" fmla="*/ 178 w 608"/>
                <a:gd name="T63" fmla="*/ 99 h 855"/>
                <a:gd name="T64" fmla="*/ 174 w 608"/>
                <a:gd name="T65" fmla="*/ 119 h 855"/>
                <a:gd name="T66" fmla="*/ 164 w 608"/>
                <a:gd name="T67" fmla="*/ 172 h 855"/>
                <a:gd name="T68" fmla="*/ 165 w 608"/>
                <a:gd name="T69" fmla="*/ 207 h 855"/>
                <a:gd name="T70" fmla="*/ 132 w 608"/>
                <a:gd name="T71" fmla="*/ 296 h 855"/>
                <a:gd name="T72" fmla="*/ 114 w 608"/>
                <a:gd name="T73" fmla="*/ 307 h 855"/>
                <a:gd name="T74" fmla="*/ 68 w 608"/>
                <a:gd name="T75" fmla="*/ 287 h 855"/>
                <a:gd name="T76" fmla="*/ 36 w 608"/>
                <a:gd name="T77" fmla="*/ 264 h 855"/>
                <a:gd name="T78" fmla="*/ 3 w 608"/>
                <a:gd name="T79" fmla="*/ 668 h 855"/>
                <a:gd name="T80" fmla="*/ 184 w 608"/>
                <a:gd name="T81" fmla="*/ 812 h 855"/>
                <a:gd name="T82" fmla="*/ 369 w 608"/>
                <a:gd name="T83" fmla="*/ 830 h 855"/>
                <a:gd name="T84" fmla="*/ 403 w 608"/>
                <a:gd name="T85" fmla="*/ 833 h 855"/>
                <a:gd name="T86" fmla="*/ 462 w 608"/>
                <a:gd name="T87" fmla="*/ 825 h 855"/>
                <a:gd name="T88" fmla="*/ 497 w 608"/>
                <a:gd name="T89" fmla="*/ 848 h 855"/>
                <a:gd name="T90" fmla="*/ 500 w 608"/>
                <a:gd name="T91" fmla="*/ 855 h 855"/>
                <a:gd name="T92" fmla="*/ 515 w 608"/>
                <a:gd name="T93" fmla="*/ 847 h 855"/>
                <a:gd name="T94" fmla="*/ 528 w 608"/>
                <a:gd name="T95" fmla="*/ 841 h 855"/>
                <a:gd name="T96" fmla="*/ 558 w 608"/>
                <a:gd name="T97" fmla="*/ 826 h 855"/>
                <a:gd name="T98" fmla="*/ 589 w 608"/>
                <a:gd name="T99" fmla="*/ 821 h 855"/>
                <a:gd name="T100" fmla="*/ 580 w 608"/>
                <a:gd name="T101" fmla="*/ 784 h 855"/>
                <a:gd name="T102" fmla="*/ 587 w 608"/>
                <a:gd name="T103" fmla="*/ 754 h 855"/>
                <a:gd name="T104" fmla="*/ 593 w 608"/>
                <a:gd name="T105" fmla="*/ 727 h 855"/>
                <a:gd name="T106" fmla="*/ 605 w 608"/>
                <a:gd name="T107" fmla="*/ 69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855">
                  <a:moveTo>
                    <a:pt x="606" y="684"/>
                  </a:moveTo>
                  <a:cubicBezTo>
                    <a:pt x="606" y="683"/>
                    <a:pt x="606" y="683"/>
                    <a:pt x="606" y="682"/>
                  </a:cubicBezTo>
                  <a:cubicBezTo>
                    <a:pt x="605" y="681"/>
                    <a:pt x="605" y="680"/>
                    <a:pt x="605" y="680"/>
                  </a:cubicBezTo>
                  <a:cubicBezTo>
                    <a:pt x="605" y="677"/>
                    <a:pt x="605" y="670"/>
                    <a:pt x="599" y="670"/>
                  </a:cubicBezTo>
                  <a:cubicBezTo>
                    <a:pt x="599" y="670"/>
                    <a:pt x="596" y="670"/>
                    <a:pt x="596" y="670"/>
                  </a:cubicBezTo>
                  <a:cubicBezTo>
                    <a:pt x="596" y="674"/>
                    <a:pt x="596" y="674"/>
                    <a:pt x="596" y="674"/>
                  </a:cubicBezTo>
                  <a:cubicBezTo>
                    <a:pt x="595" y="684"/>
                    <a:pt x="594" y="689"/>
                    <a:pt x="591" y="689"/>
                  </a:cubicBezTo>
                  <a:cubicBezTo>
                    <a:pt x="590" y="689"/>
                    <a:pt x="590" y="689"/>
                    <a:pt x="590" y="689"/>
                  </a:cubicBezTo>
                  <a:cubicBezTo>
                    <a:pt x="587" y="689"/>
                    <a:pt x="586" y="694"/>
                    <a:pt x="585" y="698"/>
                  </a:cubicBezTo>
                  <a:cubicBezTo>
                    <a:pt x="584" y="696"/>
                    <a:pt x="582" y="695"/>
                    <a:pt x="581" y="693"/>
                  </a:cubicBezTo>
                  <a:cubicBezTo>
                    <a:pt x="580" y="693"/>
                    <a:pt x="580" y="692"/>
                    <a:pt x="579" y="691"/>
                  </a:cubicBezTo>
                  <a:cubicBezTo>
                    <a:pt x="577" y="689"/>
                    <a:pt x="577" y="687"/>
                    <a:pt x="577" y="684"/>
                  </a:cubicBezTo>
                  <a:cubicBezTo>
                    <a:pt x="577" y="682"/>
                    <a:pt x="576" y="680"/>
                    <a:pt x="576" y="678"/>
                  </a:cubicBezTo>
                  <a:cubicBezTo>
                    <a:pt x="574" y="673"/>
                    <a:pt x="571" y="670"/>
                    <a:pt x="567" y="667"/>
                  </a:cubicBezTo>
                  <a:cubicBezTo>
                    <a:pt x="565" y="665"/>
                    <a:pt x="563" y="664"/>
                    <a:pt x="561" y="661"/>
                  </a:cubicBezTo>
                  <a:cubicBezTo>
                    <a:pt x="559" y="658"/>
                    <a:pt x="559" y="654"/>
                    <a:pt x="559" y="650"/>
                  </a:cubicBezTo>
                  <a:cubicBezTo>
                    <a:pt x="558" y="647"/>
                    <a:pt x="558" y="643"/>
                    <a:pt x="556" y="639"/>
                  </a:cubicBezTo>
                  <a:cubicBezTo>
                    <a:pt x="554" y="634"/>
                    <a:pt x="550" y="632"/>
                    <a:pt x="547" y="631"/>
                  </a:cubicBezTo>
                  <a:cubicBezTo>
                    <a:pt x="545" y="631"/>
                    <a:pt x="543" y="630"/>
                    <a:pt x="542" y="629"/>
                  </a:cubicBezTo>
                  <a:cubicBezTo>
                    <a:pt x="538" y="625"/>
                    <a:pt x="535" y="622"/>
                    <a:pt x="535" y="618"/>
                  </a:cubicBezTo>
                  <a:cubicBezTo>
                    <a:pt x="535" y="616"/>
                    <a:pt x="535" y="616"/>
                    <a:pt x="535" y="616"/>
                  </a:cubicBezTo>
                  <a:cubicBezTo>
                    <a:pt x="534" y="612"/>
                    <a:pt x="534" y="603"/>
                    <a:pt x="526" y="603"/>
                  </a:cubicBezTo>
                  <a:cubicBezTo>
                    <a:pt x="525" y="603"/>
                    <a:pt x="525" y="604"/>
                    <a:pt x="524" y="604"/>
                  </a:cubicBezTo>
                  <a:cubicBezTo>
                    <a:pt x="522" y="604"/>
                    <a:pt x="521" y="605"/>
                    <a:pt x="520" y="606"/>
                  </a:cubicBezTo>
                  <a:cubicBezTo>
                    <a:pt x="519" y="606"/>
                    <a:pt x="519" y="606"/>
                    <a:pt x="519" y="606"/>
                  </a:cubicBezTo>
                  <a:cubicBezTo>
                    <a:pt x="519" y="606"/>
                    <a:pt x="519" y="606"/>
                    <a:pt x="519" y="606"/>
                  </a:cubicBezTo>
                  <a:cubicBezTo>
                    <a:pt x="518" y="606"/>
                    <a:pt x="516" y="604"/>
                    <a:pt x="516" y="604"/>
                  </a:cubicBezTo>
                  <a:cubicBezTo>
                    <a:pt x="515" y="603"/>
                    <a:pt x="515" y="603"/>
                    <a:pt x="515" y="603"/>
                  </a:cubicBezTo>
                  <a:cubicBezTo>
                    <a:pt x="510" y="598"/>
                    <a:pt x="511" y="595"/>
                    <a:pt x="512" y="592"/>
                  </a:cubicBezTo>
                  <a:cubicBezTo>
                    <a:pt x="513" y="590"/>
                    <a:pt x="515" y="589"/>
                    <a:pt x="516" y="588"/>
                  </a:cubicBezTo>
                  <a:cubicBezTo>
                    <a:pt x="519" y="587"/>
                    <a:pt x="522" y="585"/>
                    <a:pt x="523" y="580"/>
                  </a:cubicBezTo>
                  <a:cubicBezTo>
                    <a:pt x="525" y="575"/>
                    <a:pt x="524" y="567"/>
                    <a:pt x="521" y="562"/>
                  </a:cubicBezTo>
                  <a:cubicBezTo>
                    <a:pt x="521" y="562"/>
                    <a:pt x="516" y="554"/>
                    <a:pt x="511" y="554"/>
                  </a:cubicBezTo>
                  <a:cubicBezTo>
                    <a:pt x="511" y="554"/>
                    <a:pt x="511" y="554"/>
                    <a:pt x="511" y="554"/>
                  </a:cubicBezTo>
                  <a:cubicBezTo>
                    <a:pt x="510" y="555"/>
                    <a:pt x="510" y="555"/>
                    <a:pt x="510" y="555"/>
                  </a:cubicBezTo>
                  <a:cubicBezTo>
                    <a:pt x="507" y="555"/>
                    <a:pt x="506" y="557"/>
                    <a:pt x="506" y="561"/>
                  </a:cubicBezTo>
                  <a:cubicBezTo>
                    <a:pt x="506" y="561"/>
                    <a:pt x="506" y="561"/>
                    <a:pt x="506" y="561"/>
                  </a:cubicBezTo>
                  <a:cubicBezTo>
                    <a:pt x="506" y="561"/>
                    <a:pt x="506" y="561"/>
                    <a:pt x="506" y="561"/>
                  </a:cubicBezTo>
                  <a:cubicBezTo>
                    <a:pt x="504" y="561"/>
                    <a:pt x="501" y="555"/>
                    <a:pt x="500" y="551"/>
                  </a:cubicBezTo>
                  <a:cubicBezTo>
                    <a:pt x="500" y="550"/>
                    <a:pt x="500" y="550"/>
                    <a:pt x="500" y="549"/>
                  </a:cubicBezTo>
                  <a:cubicBezTo>
                    <a:pt x="499" y="547"/>
                    <a:pt x="499" y="543"/>
                    <a:pt x="494" y="542"/>
                  </a:cubicBezTo>
                  <a:cubicBezTo>
                    <a:pt x="493" y="541"/>
                    <a:pt x="492" y="541"/>
                    <a:pt x="491" y="541"/>
                  </a:cubicBezTo>
                  <a:cubicBezTo>
                    <a:pt x="487" y="541"/>
                    <a:pt x="485" y="543"/>
                    <a:pt x="484" y="547"/>
                  </a:cubicBezTo>
                  <a:cubicBezTo>
                    <a:pt x="484" y="548"/>
                    <a:pt x="484" y="549"/>
                    <a:pt x="484" y="550"/>
                  </a:cubicBezTo>
                  <a:cubicBezTo>
                    <a:pt x="483" y="549"/>
                    <a:pt x="481" y="548"/>
                    <a:pt x="479" y="548"/>
                  </a:cubicBezTo>
                  <a:cubicBezTo>
                    <a:pt x="479" y="548"/>
                    <a:pt x="479" y="548"/>
                    <a:pt x="478" y="548"/>
                  </a:cubicBezTo>
                  <a:cubicBezTo>
                    <a:pt x="477" y="548"/>
                    <a:pt x="477" y="548"/>
                    <a:pt x="477" y="548"/>
                  </a:cubicBezTo>
                  <a:cubicBezTo>
                    <a:pt x="476" y="549"/>
                    <a:pt x="476" y="549"/>
                    <a:pt x="476" y="549"/>
                  </a:cubicBezTo>
                  <a:cubicBezTo>
                    <a:pt x="476" y="545"/>
                    <a:pt x="476" y="540"/>
                    <a:pt x="474" y="535"/>
                  </a:cubicBezTo>
                  <a:cubicBezTo>
                    <a:pt x="472" y="528"/>
                    <a:pt x="472" y="521"/>
                    <a:pt x="472" y="516"/>
                  </a:cubicBezTo>
                  <a:cubicBezTo>
                    <a:pt x="472" y="510"/>
                    <a:pt x="470" y="506"/>
                    <a:pt x="469" y="501"/>
                  </a:cubicBezTo>
                  <a:cubicBezTo>
                    <a:pt x="468" y="499"/>
                    <a:pt x="467" y="497"/>
                    <a:pt x="467" y="495"/>
                  </a:cubicBezTo>
                  <a:cubicBezTo>
                    <a:pt x="465" y="490"/>
                    <a:pt x="461" y="485"/>
                    <a:pt x="457" y="481"/>
                  </a:cubicBezTo>
                  <a:cubicBezTo>
                    <a:pt x="453" y="477"/>
                    <a:pt x="449" y="473"/>
                    <a:pt x="449" y="469"/>
                  </a:cubicBezTo>
                  <a:cubicBezTo>
                    <a:pt x="449" y="468"/>
                    <a:pt x="449" y="468"/>
                    <a:pt x="449" y="468"/>
                  </a:cubicBezTo>
                  <a:cubicBezTo>
                    <a:pt x="451" y="468"/>
                    <a:pt x="452" y="467"/>
                    <a:pt x="454" y="467"/>
                  </a:cubicBezTo>
                  <a:cubicBezTo>
                    <a:pt x="457" y="467"/>
                    <a:pt x="457" y="467"/>
                    <a:pt x="457" y="467"/>
                  </a:cubicBezTo>
                  <a:cubicBezTo>
                    <a:pt x="456" y="464"/>
                    <a:pt x="456" y="464"/>
                    <a:pt x="456" y="464"/>
                  </a:cubicBezTo>
                  <a:cubicBezTo>
                    <a:pt x="455" y="457"/>
                    <a:pt x="452" y="454"/>
                    <a:pt x="449" y="450"/>
                  </a:cubicBezTo>
                  <a:cubicBezTo>
                    <a:pt x="448" y="450"/>
                    <a:pt x="447" y="449"/>
                    <a:pt x="447" y="448"/>
                  </a:cubicBezTo>
                  <a:cubicBezTo>
                    <a:pt x="445" y="445"/>
                    <a:pt x="442" y="442"/>
                    <a:pt x="438" y="441"/>
                  </a:cubicBezTo>
                  <a:cubicBezTo>
                    <a:pt x="436" y="441"/>
                    <a:pt x="436" y="441"/>
                    <a:pt x="436" y="441"/>
                  </a:cubicBezTo>
                  <a:cubicBezTo>
                    <a:pt x="432" y="438"/>
                    <a:pt x="428" y="435"/>
                    <a:pt x="423" y="432"/>
                  </a:cubicBezTo>
                  <a:cubicBezTo>
                    <a:pt x="421" y="431"/>
                    <a:pt x="420" y="431"/>
                    <a:pt x="418" y="430"/>
                  </a:cubicBezTo>
                  <a:cubicBezTo>
                    <a:pt x="414" y="428"/>
                    <a:pt x="411" y="427"/>
                    <a:pt x="409" y="423"/>
                  </a:cubicBezTo>
                  <a:cubicBezTo>
                    <a:pt x="409" y="422"/>
                    <a:pt x="409" y="420"/>
                    <a:pt x="408" y="419"/>
                  </a:cubicBezTo>
                  <a:cubicBezTo>
                    <a:pt x="408" y="418"/>
                    <a:pt x="408" y="416"/>
                    <a:pt x="407" y="415"/>
                  </a:cubicBezTo>
                  <a:cubicBezTo>
                    <a:pt x="405" y="411"/>
                    <a:pt x="403" y="409"/>
                    <a:pt x="399" y="409"/>
                  </a:cubicBezTo>
                  <a:cubicBezTo>
                    <a:pt x="398" y="409"/>
                    <a:pt x="396" y="409"/>
                    <a:pt x="395" y="410"/>
                  </a:cubicBezTo>
                  <a:cubicBezTo>
                    <a:pt x="394" y="410"/>
                    <a:pt x="393" y="410"/>
                    <a:pt x="392" y="410"/>
                  </a:cubicBezTo>
                  <a:cubicBezTo>
                    <a:pt x="391" y="408"/>
                    <a:pt x="389" y="406"/>
                    <a:pt x="387" y="405"/>
                  </a:cubicBezTo>
                  <a:cubicBezTo>
                    <a:pt x="385" y="404"/>
                    <a:pt x="383" y="403"/>
                    <a:pt x="383" y="401"/>
                  </a:cubicBezTo>
                  <a:cubicBezTo>
                    <a:pt x="379" y="397"/>
                    <a:pt x="376" y="396"/>
                    <a:pt x="373" y="395"/>
                  </a:cubicBezTo>
                  <a:cubicBezTo>
                    <a:pt x="372" y="394"/>
                    <a:pt x="370" y="394"/>
                    <a:pt x="369" y="393"/>
                  </a:cubicBezTo>
                  <a:cubicBezTo>
                    <a:pt x="365" y="391"/>
                    <a:pt x="363" y="389"/>
                    <a:pt x="360" y="386"/>
                  </a:cubicBezTo>
                  <a:cubicBezTo>
                    <a:pt x="358" y="384"/>
                    <a:pt x="358" y="384"/>
                    <a:pt x="358" y="384"/>
                  </a:cubicBezTo>
                  <a:cubicBezTo>
                    <a:pt x="356" y="381"/>
                    <a:pt x="356" y="378"/>
                    <a:pt x="356" y="375"/>
                  </a:cubicBezTo>
                  <a:cubicBezTo>
                    <a:pt x="356" y="373"/>
                    <a:pt x="356" y="372"/>
                    <a:pt x="356" y="370"/>
                  </a:cubicBezTo>
                  <a:cubicBezTo>
                    <a:pt x="356" y="364"/>
                    <a:pt x="353" y="358"/>
                    <a:pt x="350" y="353"/>
                  </a:cubicBezTo>
                  <a:cubicBezTo>
                    <a:pt x="350" y="351"/>
                    <a:pt x="350" y="351"/>
                    <a:pt x="350" y="351"/>
                  </a:cubicBezTo>
                  <a:cubicBezTo>
                    <a:pt x="348" y="348"/>
                    <a:pt x="350" y="344"/>
                    <a:pt x="352" y="340"/>
                  </a:cubicBezTo>
                  <a:cubicBezTo>
                    <a:pt x="352" y="338"/>
                    <a:pt x="353" y="336"/>
                    <a:pt x="354" y="334"/>
                  </a:cubicBezTo>
                  <a:cubicBezTo>
                    <a:pt x="355" y="329"/>
                    <a:pt x="354" y="325"/>
                    <a:pt x="353" y="321"/>
                  </a:cubicBezTo>
                  <a:cubicBezTo>
                    <a:pt x="352" y="318"/>
                    <a:pt x="352" y="315"/>
                    <a:pt x="352" y="312"/>
                  </a:cubicBezTo>
                  <a:cubicBezTo>
                    <a:pt x="352" y="301"/>
                    <a:pt x="351" y="298"/>
                    <a:pt x="345" y="290"/>
                  </a:cubicBezTo>
                  <a:cubicBezTo>
                    <a:pt x="343" y="287"/>
                    <a:pt x="343" y="287"/>
                    <a:pt x="343" y="287"/>
                  </a:cubicBezTo>
                  <a:cubicBezTo>
                    <a:pt x="340" y="284"/>
                    <a:pt x="337" y="280"/>
                    <a:pt x="335" y="277"/>
                  </a:cubicBezTo>
                  <a:cubicBezTo>
                    <a:pt x="334" y="274"/>
                    <a:pt x="334" y="273"/>
                    <a:pt x="334" y="270"/>
                  </a:cubicBezTo>
                  <a:cubicBezTo>
                    <a:pt x="334" y="269"/>
                    <a:pt x="334" y="267"/>
                    <a:pt x="334" y="266"/>
                  </a:cubicBezTo>
                  <a:cubicBezTo>
                    <a:pt x="334" y="261"/>
                    <a:pt x="333" y="255"/>
                    <a:pt x="332" y="250"/>
                  </a:cubicBezTo>
                  <a:cubicBezTo>
                    <a:pt x="331" y="245"/>
                    <a:pt x="331" y="241"/>
                    <a:pt x="330" y="236"/>
                  </a:cubicBezTo>
                  <a:cubicBezTo>
                    <a:pt x="330" y="234"/>
                    <a:pt x="330" y="233"/>
                    <a:pt x="330" y="231"/>
                  </a:cubicBezTo>
                  <a:cubicBezTo>
                    <a:pt x="330" y="227"/>
                    <a:pt x="330" y="223"/>
                    <a:pt x="331" y="219"/>
                  </a:cubicBezTo>
                  <a:cubicBezTo>
                    <a:pt x="331" y="218"/>
                    <a:pt x="331" y="217"/>
                    <a:pt x="331" y="216"/>
                  </a:cubicBezTo>
                  <a:cubicBezTo>
                    <a:pt x="332" y="212"/>
                    <a:pt x="333" y="207"/>
                    <a:pt x="330" y="202"/>
                  </a:cubicBezTo>
                  <a:cubicBezTo>
                    <a:pt x="327" y="197"/>
                    <a:pt x="321" y="192"/>
                    <a:pt x="317" y="188"/>
                  </a:cubicBezTo>
                  <a:cubicBezTo>
                    <a:pt x="315" y="187"/>
                    <a:pt x="313" y="186"/>
                    <a:pt x="312" y="186"/>
                  </a:cubicBezTo>
                  <a:cubicBezTo>
                    <a:pt x="308" y="184"/>
                    <a:pt x="307" y="183"/>
                    <a:pt x="306" y="181"/>
                  </a:cubicBezTo>
                  <a:cubicBezTo>
                    <a:pt x="306" y="179"/>
                    <a:pt x="306" y="178"/>
                    <a:pt x="306" y="176"/>
                  </a:cubicBezTo>
                  <a:cubicBezTo>
                    <a:pt x="306" y="173"/>
                    <a:pt x="306" y="167"/>
                    <a:pt x="297" y="166"/>
                  </a:cubicBezTo>
                  <a:cubicBezTo>
                    <a:pt x="292" y="166"/>
                    <a:pt x="286" y="169"/>
                    <a:pt x="281" y="173"/>
                  </a:cubicBezTo>
                  <a:cubicBezTo>
                    <a:pt x="279" y="174"/>
                    <a:pt x="277" y="175"/>
                    <a:pt x="275" y="175"/>
                  </a:cubicBezTo>
                  <a:cubicBezTo>
                    <a:pt x="272" y="175"/>
                    <a:pt x="269" y="172"/>
                    <a:pt x="266" y="163"/>
                  </a:cubicBezTo>
                  <a:cubicBezTo>
                    <a:pt x="263" y="152"/>
                    <a:pt x="261" y="140"/>
                    <a:pt x="262" y="127"/>
                  </a:cubicBezTo>
                  <a:cubicBezTo>
                    <a:pt x="262" y="118"/>
                    <a:pt x="262" y="110"/>
                    <a:pt x="259" y="103"/>
                  </a:cubicBezTo>
                  <a:cubicBezTo>
                    <a:pt x="259" y="102"/>
                    <a:pt x="258" y="100"/>
                    <a:pt x="258" y="98"/>
                  </a:cubicBezTo>
                  <a:cubicBezTo>
                    <a:pt x="257" y="94"/>
                    <a:pt x="255" y="89"/>
                    <a:pt x="252" y="86"/>
                  </a:cubicBezTo>
                  <a:cubicBezTo>
                    <a:pt x="248" y="81"/>
                    <a:pt x="248" y="81"/>
                    <a:pt x="251" y="74"/>
                  </a:cubicBezTo>
                  <a:cubicBezTo>
                    <a:pt x="253" y="66"/>
                    <a:pt x="251" y="64"/>
                    <a:pt x="246" y="60"/>
                  </a:cubicBezTo>
                  <a:cubicBezTo>
                    <a:pt x="245" y="60"/>
                    <a:pt x="244" y="59"/>
                    <a:pt x="243" y="58"/>
                  </a:cubicBezTo>
                  <a:cubicBezTo>
                    <a:pt x="238" y="54"/>
                    <a:pt x="238" y="44"/>
                    <a:pt x="238" y="36"/>
                  </a:cubicBezTo>
                  <a:cubicBezTo>
                    <a:pt x="238" y="34"/>
                    <a:pt x="238" y="32"/>
                    <a:pt x="238" y="30"/>
                  </a:cubicBezTo>
                  <a:cubicBezTo>
                    <a:pt x="238" y="25"/>
                    <a:pt x="235" y="22"/>
                    <a:pt x="233" y="18"/>
                  </a:cubicBezTo>
                  <a:cubicBezTo>
                    <a:pt x="233" y="17"/>
                    <a:pt x="233" y="17"/>
                    <a:pt x="233" y="17"/>
                  </a:cubicBezTo>
                  <a:cubicBezTo>
                    <a:pt x="232" y="16"/>
                    <a:pt x="232" y="14"/>
                    <a:pt x="232" y="12"/>
                  </a:cubicBezTo>
                  <a:cubicBezTo>
                    <a:pt x="232" y="8"/>
                    <a:pt x="232" y="1"/>
                    <a:pt x="226" y="0"/>
                  </a:cubicBezTo>
                  <a:cubicBezTo>
                    <a:pt x="225" y="0"/>
                    <a:pt x="225" y="0"/>
                    <a:pt x="225" y="0"/>
                  </a:cubicBezTo>
                  <a:cubicBezTo>
                    <a:pt x="220" y="0"/>
                    <a:pt x="217" y="4"/>
                    <a:pt x="216" y="7"/>
                  </a:cubicBezTo>
                  <a:cubicBezTo>
                    <a:pt x="215" y="9"/>
                    <a:pt x="214" y="11"/>
                    <a:pt x="213" y="12"/>
                  </a:cubicBezTo>
                  <a:cubicBezTo>
                    <a:pt x="212" y="12"/>
                    <a:pt x="211" y="12"/>
                    <a:pt x="211" y="13"/>
                  </a:cubicBezTo>
                  <a:cubicBezTo>
                    <a:pt x="208" y="14"/>
                    <a:pt x="204" y="15"/>
                    <a:pt x="202" y="19"/>
                  </a:cubicBezTo>
                  <a:cubicBezTo>
                    <a:pt x="201" y="22"/>
                    <a:pt x="201" y="24"/>
                    <a:pt x="202" y="27"/>
                  </a:cubicBezTo>
                  <a:cubicBezTo>
                    <a:pt x="202" y="29"/>
                    <a:pt x="202" y="31"/>
                    <a:pt x="202" y="32"/>
                  </a:cubicBezTo>
                  <a:cubicBezTo>
                    <a:pt x="199" y="44"/>
                    <a:pt x="192" y="55"/>
                    <a:pt x="182" y="65"/>
                  </a:cubicBezTo>
                  <a:cubicBezTo>
                    <a:pt x="176" y="70"/>
                    <a:pt x="178" y="75"/>
                    <a:pt x="181" y="80"/>
                  </a:cubicBezTo>
                  <a:cubicBezTo>
                    <a:pt x="184" y="87"/>
                    <a:pt x="184" y="88"/>
                    <a:pt x="181" y="94"/>
                  </a:cubicBezTo>
                  <a:cubicBezTo>
                    <a:pt x="180" y="95"/>
                    <a:pt x="180" y="95"/>
                    <a:pt x="180" y="95"/>
                  </a:cubicBezTo>
                  <a:cubicBezTo>
                    <a:pt x="180" y="97"/>
                    <a:pt x="179" y="98"/>
                    <a:pt x="178" y="99"/>
                  </a:cubicBezTo>
                  <a:cubicBezTo>
                    <a:pt x="178" y="99"/>
                    <a:pt x="177" y="100"/>
                    <a:pt x="177" y="100"/>
                  </a:cubicBezTo>
                  <a:cubicBezTo>
                    <a:pt x="175" y="101"/>
                    <a:pt x="173" y="102"/>
                    <a:pt x="173" y="106"/>
                  </a:cubicBezTo>
                  <a:cubicBezTo>
                    <a:pt x="173" y="108"/>
                    <a:pt x="173" y="111"/>
                    <a:pt x="174" y="113"/>
                  </a:cubicBezTo>
                  <a:cubicBezTo>
                    <a:pt x="174" y="115"/>
                    <a:pt x="175" y="117"/>
                    <a:pt x="174" y="119"/>
                  </a:cubicBezTo>
                  <a:cubicBezTo>
                    <a:pt x="174" y="121"/>
                    <a:pt x="172" y="125"/>
                    <a:pt x="170" y="130"/>
                  </a:cubicBezTo>
                  <a:cubicBezTo>
                    <a:pt x="166" y="137"/>
                    <a:pt x="161" y="145"/>
                    <a:pt x="168" y="154"/>
                  </a:cubicBezTo>
                  <a:cubicBezTo>
                    <a:pt x="170" y="157"/>
                    <a:pt x="170" y="158"/>
                    <a:pt x="167" y="162"/>
                  </a:cubicBezTo>
                  <a:cubicBezTo>
                    <a:pt x="166" y="165"/>
                    <a:pt x="164" y="168"/>
                    <a:pt x="164" y="172"/>
                  </a:cubicBezTo>
                  <a:cubicBezTo>
                    <a:pt x="163" y="177"/>
                    <a:pt x="164" y="182"/>
                    <a:pt x="165" y="185"/>
                  </a:cubicBezTo>
                  <a:cubicBezTo>
                    <a:pt x="166" y="187"/>
                    <a:pt x="167" y="188"/>
                    <a:pt x="168" y="189"/>
                  </a:cubicBezTo>
                  <a:cubicBezTo>
                    <a:pt x="169" y="191"/>
                    <a:pt x="170" y="193"/>
                    <a:pt x="170" y="194"/>
                  </a:cubicBezTo>
                  <a:cubicBezTo>
                    <a:pt x="170" y="199"/>
                    <a:pt x="167" y="203"/>
                    <a:pt x="165" y="207"/>
                  </a:cubicBezTo>
                  <a:cubicBezTo>
                    <a:pt x="163" y="212"/>
                    <a:pt x="160" y="217"/>
                    <a:pt x="160" y="223"/>
                  </a:cubicBezTo>
                  <a:cubicBezTo>
                    <a:pt x="158" y="240"/>
                    <a:pt x="151" y="259"/>
                    <a:pt x="139" y="274"/>
                  </a:cubicBezTo>
                  <a:cubicBezTo>
                    <a:pt x="136" y="278"/>
                    <a:pt x="136" y="282"/>
                    <a:pt x="135" y="286"/>
                  </a:cubicBezTo>
                  <a:cubicBezTo>
                    <a:pt x="135" y="290"/>
                    <a:pt x="134" y="294"/>
                    <a:pt x="132" y="296"/>
                  </a:cubicBezTo>
                  <a:cubicBezTo>
                    <a:pt x="131" y="296"/>
                    <a:pt x="130" y="297"/>
                    <a:pt x="129" y="297"/>
                  </a:cubicBezTo>
                  <a:cubicBezTo>
                    <a:pt x="128" y="298"/>
                    <a:pt x="126" y="298"/>
                    <a:pt x="125" y="299"/>
                  </a:cubicBezTo>
                  <a:cubicBezTo>
                    <a:pt x="124" y="300"/>
                    <a:pt x="123" y="301"/>
                    <a:pt x="122" y="302"/>
                  </a:cubicBezTo>
                  <a:cubicBezTo>
                    <a:pt x="119" y="304"/>
                    <a:pt x="117" y="306"/>
                    <a:pt x="114" y="307"/>
                  </a:cubicBezTo>
                  <a:cubicBezTo>
                    <a:pt x="112" y="307"/>
                    <a:pt x="110" y="308"/>
                    <a:pt x="108" y="308"/>
                  </a:cubicBezTo>
                  <a:cubicBezTo>
                    <a:pt x="97" y="308"/>
                    <a:pt x="88" y="301"/>
                    <a:pt x="79" y="294"/>
                  </a:cubicBezTo>
                  <a:cubicBezTo>
                    <a:pt x="76" y="292"/>
                    <a:pt x="74" y="290"/>
                    <a:pt x="72" y="289"/>
                  </a:cubicBezTo>
                  <a:cubicBezTo>
                    <a:pt x="70" y="288"/>
                    <a:pt x="69" y="287"/>
                    <a:pt x="68" y="287"/>
                  </a:cubicBezTo>
                  <a:cubicBezTo>
                    <a:pt x="66" y="285"/>
                    <a:pt x="64" y="285"/>
                    <a:pt x="63" y="282"/>
                  </a:cubicBezTo>
                  <a:cubicBezTo>
                    <a:pt x="62" y="281"/>
                    <a:pt x="62" y="280"/>
                    <a:pt x="62" y="279"/>
                  </a:cubicBezTo>
                  <a:cubicBezTo>
                    <a:pt x="60" y="274"/>
                    <a:pt x="58" y="271"/>
                    <a:pt x="52" y="267"/>
                  </a:cubicBezTo>
                  <a:cubicBezTo>
                    <a:pt x="47" y="265"/>
                    <a:pt x="41" y="264"/>
                    <a:pt x="36" y="264"/>
                  </a:cubicBezTo>
                  <a:cubicBezTo>
                    <a:pt x="30" y="263"/>
                    <a:pt x="25" y="263"/>
                    <a:pt x="20" y="260"/>
                  </a:cubicBezTo>
                  <a:cubicBezTo>
                    <a:pt x="16" y="257"/>
                    <a:pt x="16" y="257"/>
                    <a:pt x="16" y="257"/>
                  </a:cubicBezTo>
                  <a:cubicBezTo>
                    <a:pt x="0" y="668"/>
                    <a:pt x="0" y="668"/>
                    <a:pt x="0" y="668"/>
                  </a:cubicBezTo>
                  <a:cubicBezTo>
                    <a:pt x="3" y="668"/>
                    <a:pt x="3" y="668"/>
                    <a:pt x="3" y="668"/>
                  </a:cubicBezTo>
                  <a:cubicBezTo>
                    <a:pt x="60" y="670"/>
                    <a:pt x="99" y="672"/>
                    <a:pt x="118" y="676"/>
                  </a:cubicBezTo>
                  <a:cubicBezTo>
                    <a:pt x="110" y="804"/>
                    <a:pt x="110" y="804"/>
                    <a:pt x="110" y="804"/>
                  </a:cubicBezTo>
                  <a:cubicBezTo>
                    <a:pt x="112" y="805"/>
                    <a:pt x="112" y="805"/>
                    <a:pt x="112" y="805"/>
                  </a:cubicBezTo>
                  <a:cubicBezTo>
                    <a:pt x="137" y="808"/>
                    <a:pt x="162" y="810"/>
                    <a:pt x="184" y="812"/>
                  </a:cubicBezTo>
                  <a:cubicBezTo>
                    <a:pt x="185" y="812"/>
                    <a:pt x="185" y="812"/>
                    <a:pt x="185" y="812"/>
                  </a:cubicBezTo>
                  <a:cubicBezTo>
                    <a:pt x="193" y="812"/>
                    <a:pt x="200" y="813"/>
                    <a:pt x="208" y="814"/>
                  </a:cubicBezTo>
                  <a:cubicBezTo>
                    <a:pt x="233" y="816"/>
                    <a:pt x="258" y="819"/>
                    <a:pt x="282" y="821"/>
                  </a:cubicBezTo>
                  <a:cubicBezTo>
                    <a:pt x="311" y="825"/>
                    <a:pt x="340" y="828"/>
                    <a:pt x="369" y="830"/>
                  </a:cubicBezTo>
                  <a:cubicBezTo>
                    <a:pt x="371" y="830"/>
                    <a:pt x="373" y="830"/>
                    <a:pt x="376" y="830"/>
                  </a:cubicBezTo>
                  <a:cubicBezTo>
                    <a:pt x="377" y="831"/>
                    <a:pt x="377" y="831"/>
                    <a:pt x="377" y="831"/>
                  </a:cubicBezTo>
                  <a:cubicBezTo>
                    <a:pt x="384" y="831"/>
                    <a:pt x="391" y="831"/>
                    <a:pt x="398" y="833"/>
                  </a:cubicBezTo>
                  <a:cubicBezTo>
                    <a:pt x="400" y="833"/>
                    <a:pt x="401" y="833"/>
                    <a:pt x="403" y="833"/>
                  </a:cubicBezTo>
                  <a:cubicBezTo>
                    <a:pt x="409" y="833"/>
                    <a:pt x="415" y="830"/>
                    <a:pt x="420" y="827"/>
                  </a:cubicBezTo>
                  <a:cubicBezTo>
                    <a:pt x="425" y="825"/>
                    <a:pt x="430" y="822"/>
                    <a:pt x="436" y="821"/>
                  </a:cubicBezTo>
                  <a:cubicBezTo>
                    <a:pt x="437" y="821"/>
                    <a:pt x="439" y="821"/>
                    <a:pt x="440" y="821"/>
                  </a:cubicBezTo>
                  <a:cubicBezTo>
                    <a:pt x="448" y="821"/>
                    <a:pt x="455" y="823"/>
                    <a:pt x="462" y="825"/>
                  </a:cubicBezTo>
                  <a:cubicBezTo>
                    <a:pt x="465" y="826"/>
                    <a:pt x="465" y="826"/>
                    <a:pt x="465" y="826"/>
                  </a:cubicBezTo>
                  <a:cubicBezTo>
                    <a:pt x="473" y="828"/>
                    <a:pt x="481" y="830"/>
                    <a:pt x="488" y="835"/>
                  </a:cubicBezTo>
                  <a:cubicBezTo>
                    <a:pt x="490" y="836"/>
                    <a:pt x="496" y="839"/>
                    <a:pt x="497" y="844"/>
                  </a:cubicBezTo>
                  <a:cubicBezTo>
                    <a:pt x="498" y="845"/>
                    <a:pt x="497" y="846"/>
                    <a:pt x="497" y="848"/>
                  </a:cubicBezTo>
                  <a:cubicBezTo>
                    <a:pt x="497" y="850"/>
                    <a:pt x="497" y="851"/>
                    <a:pt x="497" y="852"/>
                  </a:cubicBezTo>
                  <a:cubicBezTo>
                    <a:pt x="497" y="853"/>
                    <a:pt x="497" y="853"/>
                    <a:pt x="497" y="853"/>
                  </a:cubicBezTo>
                  <a:cubicBezTo>
                    <a:pt x="498" y="854"/>
                    <a:pt x="498" y="854"/>
                    <a:pt x="498" y="854"/>
                  </a:cubicBezTo>
                  <a:cubicBezTo>
                    <a:pt x="498" y="854"/>
                    <a:pt x="499" y="855"/>
                    <a:pt x="500" y="855"/>
                  </a:cubicBezTo>
                  <a:cubicBezTo>
                    <a:pt x="501" y="855"/>
                    <a:pt x="501" y="855"/>
                    <a:pt x="501" y="855"/>
                  </a:cubicBezTo>
                  <a:cubicBezTo>
                    <a:pt x="502" y="855"/>
                    <a:pt x="504" y="854"/>
                    <a:pt x="507" y="851"/>
                  </a:cubicBezTo>
                  <a:cubicBezTo>
                    <a:pt x="508" y="850"/>
                    <a:pt x="509" y="849"/>
                    <a:pt x="510" y="849"/>
                  </a:cubicBezTo>
                  <a:cubicBezTo>
                    <a:pt x="512" y="847"/>
                    <a:pt x="514" y="847"/>
                    <a:pt x="515" y="847"/>
                  </a:cubicBezTo>
                  <a:cubicBezTo>
                    <a:pt x="516" y="847"/>
                    <a:pt x="516" y="847"/>
                    <a:pt x="517" y="847"/>
                  </a:cubicBezTo>
                  <a:cubicBezTo>
                    <a:pt x="517" y="847"/>
                    <a:pt x="518" y="847"/>
                    <a:pt x="518" y="847"/>
                  </a:cubicBezTo>
                  <a:cubicBezTo>
                    <a:pt x="519" y="847"/>
                    <a:pt x="520" y="847"/>
                    <a:pt x="521" y="847"/>
                  </a:cubicBezTo>
                  <a:cubicBezTo>
                    <a:pt x="524" y="846"/>
                    <a:pt x="526" y="844"/>
                    <a:pt x="528" y="841"/>
                  </a:cubicBezTo>
                  <a:cubicBezTo>
                    <a:pt x="530" y="837"/>
                    <a:pt x="530" y="833"/>
                    <a:pt x="529" y="829"/>
                  </a:cubicBezTo>
                  <a:cubicBezTo>
                    <a:pt x="534" y="827"/>
                    <a:pt x="541" y="825"/>
                    <a:pt x="547" y="824"/>
                  </a:cubicBezTo>
                  <a:cubicBezTo>
                    <a:pt x="548" y="824"/>
                    <a:pt x="549" y="824"/>
                    <a:pt x="550" y="824"/>
                  </a:cubicBezTo>
                  <a:cubicBezTo>
                    <a:pt x="553" y="824"/>
                    <a:pt x="556" y="825"/>
                    <a:pt x="558" y="826"/>
                  </a:cubicBezTo>
                  <a:cubicBezTo>
                    <a:pt x="560" y="827"/>
                    <a:pt x="562" y="827"/>
                    <a:pt x="564" y="828"/>
                  </a:cubicBezTo>
                  <a:cubicBezTo>
                    <a:pt x="566" y="828"/>
                    <a:pt x="568" y="828"/>
                    <a:pt x="569" y="828"/>
                  </a:cubicBezTo>
                  <a:cubicBezTo>
                    <a:pt x="577" y="828"/>
                    <a:pt x="583" y="825"/>
                    <a:pt x="588" y="823"/>
                  </a:cubicBezTo>
                  <a:cubicBezTo>
                    <a:pt x="589" y="821"/>
                    <a:pt x="589" y="821"/>
                    <a:pt x="589" y="821"/>
                  </a:cubicBezTo>
                  <a:cubicBezTo>
                    <a:pt x="589" y="819"/>
                    <a:pt x="589" y="819"/>
                    <a:pt x="589" y="819"/>
                  </a:cubicBezTo>
                  <a:cubicBezTo>
                    <a:pt x="589" y="818"/>
                    <a:pt x="588" y="816"/>
                    <a:pt x="588" y="814"/>
                  </a:cubicBezTo>
                  <a:cubicBezTo>
                    <a:pt x="587" y="810"/>
                    <a:pt x="586" y="805"/>
                    <a:pt x="584" y="801"/>
                  </a:cubicBezTo>
                  <a:cubicBezTo>
                    <a:pt x="582" y="795"/>
                    <a:pt x="580" y="790"/>
                    <a:pt x="580" y="784"/>
                  </a:cubicBezTo>
                  <a:cubicBezTo>
                    <a:pt x="580" y="782"/>
                    <a:pt x="582" y="780"/>
                    <a:pt x="583" y="777"/>
                  </a:cubicBezTo>
                  <a:cubicBezTo>
                    <a:pt x="584" y="776"/>
                    <a:pt x="585" y="774"/>
                    <a:pt x="586" y="772"/>
                  </a:cubicBezTo>
                  <a:cubicBezTo>
                    <a:pt x="587" y="767"/>
                    <a:pt x="587" y="763"/>
                    <a:pt x="587" y="758"/>
                  </a:cubicBezTo>
                  <a:cubicBezTo>
                    <a:pt x="587" y="757"/>
                    <a:pt x="587" y="755"/>
                    <a:pt x="587" y="754"/>
                  </a:cubicBezTo>
                  <a:cubicBezTo>
                    <a:pt x="587" y="753"/>
                    <a:pt x="587" y="752"/>
                    <a:pt x="587" y="751"/>
                  </a:cubicBezTo>
                  <a:cubicBezTo>
                    <a:pt x="587" y="748"/>
                    <a:pt x="587" y="744"/>
                    <a:pt x="588" y="742"/>
                  </a:cubicBezTo>
                  <a:cubicBezTo>
                    <a:pt x="588" y="740"/>
                    <a:pt x="589" y="739"/>
                    <a:pt x="590" y="738"/>
                  </a:cubicBezTo>
                  <a:cubicBezTo>
                    <a:pt x="592" y="735"/>
                    <a:pt x="594" y="732"/>
                    <a:pt x="593" y="727"/>
                  </a:cubicBezTo>
                  <a:cubicBezTo>
                    <a:pt x="593" y="723"/>
                    <a:pt x="591" y="719"/>
                    <a:pt x="590" y="715"/>
                  </a:cubicBezTo>
                  <a:cubicBezTo>
                    <a:pt x="592" y="714"/>
                    <a:pt x="594" y="711"/>
                    <a:pt x="598" y="703"/>
                  </a:cubicBezTo>
                  <a:cubicBezTo>
                    <a:pt x="599" y="701"/>
                    <a:pt x="600" y="700"/>
                    <a:pt x="601" y="698"/>
                  </a:cubicBezTo>
                  <a:cubicBezTo>
                    <a:pt x="602" y="697"/>
                    <a:pt x="603" y="696"/>
                    <a:pt x="605" y="695"/>
                  </a:cubicBezTo>
                  <a:cubicBezTo>
                    <a:pt x="608" y="691"/>
                    <a:pt x="607" y="687"/>
                    <a:pt x="606" y="68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2"/>
            <p:cNvSpPr>
              <a:spLocks/>
            </p:cNvSpPr>
            <p:nvPr/>
          </p:nvSpPr>
          <p:spPr bwMode="auto">
            <a:xfrm>
              <a:off x="3606" y="788"/>
              <a:ext cx="95" cy="69"/>
            </a:xfrm>
            <a:custGeom>
              <a:avLst/>
              <a:gdLst>
                <a:gd name="T0" fmla="*/ 5 w 33"/>
                <a:gd name="T1" fmla="*/ 24 h 24"/>
                <a:gd name="T2" fmla="*/ 16 w 33"/>
                <a:gd name="T3" fmla="*/ 18 h 24"/>
                <a:gd name="T4" fmla="*/ 19 w 33"/>
                <a:gd name="T5" fmla="*/ 15 h 24"/>
                <a:gd name="T6" fmla="*/ 22 w 33"/>
                <a:gd name="T7" fmla="*/ 14 h 24"/>
                <a:gd name="T8" fmla="*/ 32 w 33"/>
                <a:gd name="T9" fmla="*/ 10 h 24"/>
                <a:gd name="T10" fmla="*/ 30 w 33"/>
                <a:gd name="T11" fmla="*/ 3 h 24"/>
                <a:gd name="T12" fmla="*/ 23 w 33"/>
                <a:gd name="T13" fmla="*/ 0 h 24"/>
                <a:gd name="T14" fmla="*/ 9 w 33"/>
                <a:gd name="T15" fmla="*/ 5 h 24"/>
                <a:gd name="T16" fmla="*/ 0 w 33"/>
                <a:gd name="T17" fmla="*/ 18 h 24"/>
                <a:gd name="T18" fmla="*/ 1 w 33"/>
                <a:gd name="T19" fmla="*/ 23 h 24"/>
                <a:gd name="T20" fmla="*/ 5 w 33"/>
                <a:gd name="T2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4">
                  <a:moveTo>
                    <a:pt x="5" y="24"/>
                  </a:moveTo>
                  <a:cubicBezTo>
                    <a:pt x="9" y="24"/>
                    <a:pt x="13" y="21"/>
                    <a:pt x="16" y="18"/>
                  </a:cubicBezTo>
                  <a:cubicBezTo>
                    <a:pt x="17" y="17"/>
                    <a:pt x="18" y="15"/>
                    <a:pt x="19" y="15"/>
                  </a:cubicBezTo>
                  <a:cubicBezTo>
                    <a:pt x="19" y="15"/>
                    <a:pt x="21" y="15"/>
                    <a:pt x="22" y="14"/>
                  </a:cubicBezTo>
                  <a:cubicBezTo>
                    <a:pt x="26" y="14"/>
                    <a:pt x="31" y="13"/>
                    <a:pt x="32" y="10"/>
                  </a:cubicBezTo>
                  <a:cubicBezTo>
                    <a:pt x="33" y="8"/>
                    <a:pt x="32" y="5"/>
                    <a:pt x="30" y="3"/>
                  </a:cubicBezTo>
                  <a:cubicBezTo>
                    <a:pt x="29" y="1"/>
                    <a:pt x="27" y="0"/>
                    <a:pt x="23" y="0"/>
                  </a:cubicBezTo>
                  <a:cubicBezTo>
                    <a:pt x="17" y="0"/>
                    <a:pt x="10" y="4"/>
                    <a:pt x="9" y="5"/>
                  </a:cubicBezTo>
                  <a:cubicBezTo>
                    <a:pt x="7" y="6"/>
                    <a:pt x="0" y="13"/>
                    <a:pt x="0" y="18"/>
                  </a:cubicBezTo>
                  <a:cubicBezTo>
                    <a:pt x="0" y="20"/>
                    <a:pt x="0" y="22"/>
                    <a:pt x="1" y="23"/>
                  </a:cubicBezTo>
                  <a:cubicBezTo>
                    <a:pt x="2" y="24"/>
                    <a:pt x="4" y="24"/>
                    <a:pt x="5" y="2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3"/>
            <p:cNvSpPr>
              <a:spLocks/>
            </p:cNvSpPr>
            <p:nvPr/>
          </p:nvSpPr>
          <p:spPr bwMode="auto">
            <a:xfrm>
              <a:off x="5121" y="2332"/>
              <a:ext cx="46" cy="66"/>
            </a:xfrm>
            <a:custGeom>
              <a:avLst/>
              <a:gdLst>
                <a:gd name="T0" fmla="*/ 13 w 16"/>
                <a:gd name="T1" fmla="*/ 11 h 23"/>
                <a:gd name="T2" fmla="*/ 13 w 16"/>
                <a:gd name="T3" fmla="*/ 9 h 23"/>
                <a:gd name="T4" fmla="*/ 11 w 16"/>
                <a:gd name="T5" fmla="*/ 2 h 23"/>
                <a:gd name="T6" fmla="*/ 8 w 16"/>
                <a:gd name="T7" fmla="*/ 0 h 23"/>
                <a:gd name="T8" fmla="*/ 2 w 16"/>
                <a:gd name="T9" fmla="*/ 9 h 23"/>
                <a:gd name="T10" fmla="*/ 3 w 16"/>
                <a:gd name="T11" fmla="*/ 21 h 23"/>
                <a:gd name="T12" fmla="*/ 7 w 16"/>
                <a:gd name="T13" fmla="*/ 23 h 23"/>
                <a:gd name="T14" fmla="*/ 9 w 16"/>
                <a:gd name="T15" fmla="*/ 22 h 23"/>
                <a:gd name="T16" fmla="*/ 13 w 16"/>
                <a:gd name="T17" fmla="*/ 12 h 23"/>
                <a:gd name="T18" fmla="*/ 13 w 16"/>
                <a:gd name="T19"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3">
                  <a:moveTo>
                    <a:pt x="13" y="11"/>
                  </a:moveTo>
                  <a:cubicBezTo>
                    <a:pt x="13" y="10"/>
                    <a:pt x="13" y="10"/>
                    <a:pt x="13" y="9"/>
                  </a:cubicBezTo>
                  <a:cubicBezTo>
                    <a:pt x="13" y="7"/>
                    <a:pt x="13" y="4"/>
                    <a:pt x="11" y="2"/>
                  </a:cubicBezTo>
                  <a:cubicBezTo>
                    <a:pt x="10" y="1"/>
                    <a:pt x="9" y="0"/>
                    <a:pt x="8" y="0"/>
                  </a:cubicBezTo>
                  <a:cubicBezTo>
                    <a:pt x="3" y="0"/>
                    <a:pt x="2" y="6"/>
                    <a:pt x="2" y="9"/>
                  </a:cubicBezTo>
                  <a:cubicBezTo>
                    <a:pt x="2" y="9"/>
                    <a:pt x="0" y="17"/>
                    <a:pt x="3" y="21"/>
                  </a:cubicBezTo>
                  <a:cubicBezTo>
                    <a:pt x="4" y="22"/>
                    <a:pt x="5" y="23"/>
                    <a:pt x="7" y="23"/>
                  </a:cubicBezTo>
                  <a:cubicBezTo>
                    <a:pt x="8" y="23"/>
                    <a:pt x="9" y="23"/>
                    <a:pt x="9" y="22"/>
                  </a:cubicBezTo>
                  <a:cubicBezTo>
                    <a:pt x="16" y="20"/>
                    <a:pt x="14" y="15"/>
                    <a:pt x="13" y="12"/>
                  </a:cubicBezTo>
                  <a:cubicBezTo>
                    <a:pt x="13" y="12"/>
                    <a:pt x="13" y="11"/>
                    <a:pt x="13" y="1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Rectangle 22"/>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Rectangle 23"/>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Let’s Talk About</a:t>
            </a:r>
          </a:p>
          <a:p>
            <a:pPr>
              <a:lnSpc>
                <a:spcPct val="80000"/>
              </a:lnSpc>
            </a:pPr>
            <a:r>
              <a:rPr lang="id-ID" sz="13000" b="1" spc="-150" dirty="0">
                <a:latin typeface="Montserrat" panose="00000500000000000000" pitchFamily="50" charset="0"/>
              </a:rPr>
              <a:t>Australia</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6" name="Slide Number Placeholder 25"/>
          <p:cNvSpPr>
            <a:spLocks noGrp="1"/>
          </p:cNvSpPr>
          <p:nvPr>
            <p:ph type="sldNum" sz="quarter" idx="12"/>
          </p:nvPr>
        </p:nvSpPr>
        <p:spPr/>
        <p:txBody>
          <a:bodyPr/>
          <a:lstStyle/>
          <a:p>
            <a:fld id="{A0012661-A7C6-484E-80FE-CF2630C25222}" type="slidenum">
              <a:rPr lang="id-ID" smtClean="0"/>
              <a:pPr/>
              <a:t>35</a:t>
            </a:fld>
            <a:endParaRPr lang="id-ID"/>
          </a:p>
        </p:txBody>
      </p:sp>
    </p:spTree>
    <p:extLst>
      <p:ext uri="{BB962C8B-B14F-4D97-AF65-F5344CB8AC3E}">
        <p14:creationId xmlns:p14="http://schemas.microsoft.com/office/powerpoint/2010/main" val="17184882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1316"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1317"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1318"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1319"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sp>
        <p:nvSpPr>
          <p:cNvPr id="1320" name="Shape 1320"/>
          <p:cNvSpPr/>
          <p:nvPr/>
        </p:nvSpPr>
        <p:spPr>
          <a:xfrm>
            <a:off x="16267221" y="6508921"/>
            <a:ext cx="3150987" cy="3659963"/>
          </a:xfrm>
          <a:custGeom>
            <a:avLst/>
            <a:gdLst/>
            <a:ahLst/>
            <a:cxnLst>
              <a:cxn ang="0">
                <a:pos x="wd2" y="hd2"/>
              </a:cxn>
              <a:cxn ang="5400000">
                <a:pos x="wd2" y="hd2"/>
              </a:cxn>
              <a:cxn ang="10800000">
                <a:pos x="wd2" y="hd2"/>
              </a:cxn>
              <a:cxn ang="16200000">
                <a:pos x="wd2" y="hd2"/>
              </a:cxn>
            </a:cxnLst>
            <a:rect l="0" t="0" r="r" b="b"/>
            <a:pathLst>
              <a:path w="21600" h="21600"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1" name="Shape 1321"/>
          <p:cNvSpPr/>
          <p:nvPr/>
        </p:nvSpPr>
        <p:spPr>
          <a:xfrm>
            <a:off x="12001863" y="3268380"/>
            <a:ext cx="4278173" cy="5934337"/>
          </a:xfrm>
          <a:custGeom>
            <a:avLst/>
            <a:gdLst/>
            <a:ahLst/>
            <a:cxnLst>
              <a:cxn ang="0">
                <a:pos x="wd2" y="hd2"/>
              </a:cxn>
              <a:cxn ang="5400000">
                <a:pos x="wd2" y="hd2"/>
              </a:cxn>
              <a:cxn ang="10800000">
                <a:pos x="wd2" y="hd2"/>
              </a:cxn>
              <a:cxn ang="16200000">
                <a:pos x="wd2" y="hd2"/>
              </a:cxn>
            </a:cxnLst>
            <a:rect l="0" t="0" r="r" b="b"/>
            <a:pathLst>
              <a:path w="21590" h="21593"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chemeClr val="bg2">
              <a:lumMod val="10000"/>
            </a:schemeClr>
          </a:solidFill>
          <a:ln w="12700">
            <a:solidFill>
              <a:schemeClr val="tx1">
                <a:lumMod val="25000"/>
                <a:lumOff val="75000"/>
              </a:schemeClr>
            </a:solidFill>
            <a:miter lim="400000"/>
          </a:ln>
        </p:spPr>
        <p:txBody>
          <a:bodyPr lIns="50800" tIns="50800" rIns="50800" bIns="50800" anchor="ctr"/>
          <a:lstStyle/>
          <a:p>
            <a:endParaRPr/>
          </a:p>
        </p:txBody>
      </p:sp>
      <p:sp>
        <p:nvSpPr>
          <p:cNvPr id="1322" name="Shape 1322"/>
          <p:cNvSpPr/>
          <p:nvPr/>
        </p:nvSpPr>
        <p:spPr>
          <a:xfrm>
            <a:off x="16218549" y="2471976"/>
            <a:ext cx="2379894" cy="4059417"/>
          </a:xfrm>
          <a:custGeom>
            <a:avLst/>
            <a:gdLst/>
            <a:ahLst/>
            <a:cxnLst>
              <a:cxn ang="0">
                <a:pos x="wd2" y="hd2"/>
              </a:cxn>
              <a:cxn ang="5400000">
                <a:pos x="wd2" y="hd2"/>
              </a:cxn>
              <a:cxn ang="10800000">
                <a:pos x="wd2" y="hd2"/>
              </a:cxn>
              <a:cxn ang="16200000">
                <a:pos x="wd2" y="hd2"/>
              </a:cxn>
            </a:cxnLst>
            <a:rect l="0" t="0" r="r" b="b"/>
            <a:pathLst>
              <a:path w="21600" h="21600"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3"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chemeClr val="accent4"/>
          </a:solidFill>
          <a:ln w="12700">
            <a:noFill/>
            <a:miter lim="400000"/>
          </a:ln>
        </p:spPr>
        <p:txBody>
          <a:bodyPr lIns="50800" tIns="50800" rIns="50800" bIns="50800" anchor="ctr"/>
          <a:lstStyle/>
          <a:p>
            <a:pPr>
              <a:defRPr>
                <a:solidFill>
                  <a:srgbClr val="FFFFFF"/>
                </a:solidFill>
              </a:defRPr>
            </a:pPr>
            <a:endParaRPr/>
          </a:p>
        </p:txBody>
      </p:sp>
      <p:sp>
        <p:nvSpPr>
          <p:cNvPr id="1323" name="Shape 1323"/>
          <p:cNvSpPr/>
          <p:nvPr/>
        </p:nvSpPr>
        <p:spPr>
          <a:xfrm>
            <a:off x="18575388" y="2412058"/>
            <a:ext cx="4103968" cy="4953181"/>
          </a:xfrm>
          <a:custGeom>
            <a:avLst/>
            <a:gdLst/>
            <a:ahLst/>
            <a:cxnLst>
              <a:cxn ang="0">
                <a:pos x="wd2" y="hd2"/>
              </a:cxn>
              <a:cxn ang="5400000">
                <a:pos x="wd2" y="hd2"/>
              </a:cxn>
              <a:cxn ang="10800000">
                <a:pos x="wd2" y="hd2"/>
              </a:cxn>
              <a:cxn ang="16200000">
                <a:pos x="wd2" y="hd2"/>
              </a:cxn>
            </a:cxnLst>
            <a:rect l="0" t="0" r="r" b="b"/>
            <a:pathLst>
              <a:path w="21600" h="21600"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4" name="Shape 1324"/>
          <p:cNvSpPr/>
          <p:nvPr/>
        </p:nvSpPr>
        <p:spPr>
          <a:xfrm>
            <a:off x="19418208" y="7220440"/>
            <a:ext cx="3235525" cy="3250528"/>
          </a:xfrm>
          <a:custGeom>
            <a:avLst/>
            <a:gdLst/>
            <a:ahLst/>
            <a:cxnLst>
              <a:cxn ang="0">
                <a:pos x="wd2" y="hd2"/>
              </a:cxn>
              <a:cxn ang="5400000">
                <a:pos x="wd2" y="hd2"/>
              </a:cxn>
              <a:cxn ang="10800000">
                <a:pos x="wd2" y="hd2"/>
              </a:cxn>
              <a:cxn ang="16200000">
                <a:pos x="wd2" y="hd2"/>
              </a:cxn>
            </a:cxnLst>
            <a:rect l="0" t="0" r="r" b="b"/>
            <a:pathLst>
              <a:path w="21600" h="21600"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5" name="Shape 1325"/>
          <p:cNvSpPr/>
          <p:nvPr/>
        </p:nvSpPr>
        <p:spPr>
          <a:xfrm>
            <a:off x="20322519" y="11062647"/>
            <a:ext cx="1042644" cy="991136"/>
          </a:xfrm>
          <a:custGeom>
            <a:avLst/>
            <a:gdLst/>
            <a:ahLst/>
            <a:cxnLst>
              <a:cxn ang="0">
                <a:pos x="wd2" y="hd2"/>
              </a:cxn>
              <a:cxn ang="5400000">
                <a:pos x="wd2" y="hd2"/>
              </a:cxn>
              <a:cxn ang="10800000">
                <a:pos x="wd2" y="hd2"/>
              </a:cxn>
              <a:cxn ang="16200000">
                <a:pos x="wd2" y="hd2"/>
              </a:cxn>
            </a:cxnLst>
            <a:rect l="0" t="0" r="r" b="b"/>
            <a:pathLst>
              <a:path w="21600" h="21600"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6" name="Shape 1326"/>
          <p:cNvSpPr/>
          <p:nvPr/>
        </p:nvSpPr>
        <p:spPr>
          <a:xfrm>
            <a:off x="19390031" y="9067899"/>
            <a:ext cx="2374767" cy="1482960"/>
          </a:xfrm>
          <a:custGeom>
            <a:avLst/>
            <a:gdLst/>
            <a:ahLst/>
            <a:cxnLst>
              <a:cxn ang="0">
                <a:pos x="wd2" y="hd2"/>
              </a:cxn>
              <a:cxn ang="5400000">
                <a:pos x="wd2" y="hd2"/>
              </a:cxn>
              <a:cxn ang="10800000">
                <a:pos x="wd2" y="hd2"/>
              </a:cxn>
              <a:cxn ang="16200000">
                <a:pos x="wd2" y="hd2"/>
              </a:cxn>
            </a:cxnLst>
            <a:rect l="0" t="0" r="r" b="b"/>
            <a:pathLst>
              <a:path w="21600" h="21600"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36</a:t>
            </a:fld>
            <a:endParaRPr lang="id-ID"/>
          </a:p>
        </p:txBody>
      </p:sp>
    </p:spTree>
    <p:extLst>
      <p:ext uri="{BB962C8B-B14F-4D97-AF65-F5344CB8AC3E}">
        <p14:creationId xmlns:p14="http://schemas.microsoft.com/office/powerpoint/2010/main" val="3765958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8" name="Shape 1328"/>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329" name="Shape 1329"/>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pSp>
        <p:nvGrpSpPr>
          <p:cNvPr id="1332" name="Group 1332"/>
          <p:cNvGrpSpPr/>
          <p:nvPr/>
        </p:nvGrpSpPr>
        <p:grpSpPr>
          <a:xfrm>
            <a:off x="13871032" y="4260445"/>
            <a:ext cx="8971594" cy="7516167"/>
            <a:chOff x="-264156" y="0"/>
            <a:chExt cx="8971593" cy="7516165"/>
          </a:xfrm>
        </p:grpSpPr>
        <p:sp>
          <p:nvSpPr>
            <p:cNvPr id="1330"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1331" name="Chart 1331"/>
            <p:cNvGraphicFramePr/>
            <p:nvPr>
              <p:extLst>
                <p:ext uri="{D42A27DB-BD31-4B8C-83A1-F6EECF244321}">
                  <p14:modId xmlns:p14="http://schemas.microsoft.com/office/powerpoint/2010/main" val="3281572225"/>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sp>
        <p:nvSpPr>
          <p:cNvPr id="1333" name="Shape 1333"/>
          <p:cNvSpPr/>
          <p:nvPr/>
        </p:nvSpPr>
        <p:spPr>
          <a:xfrm>
            <a:off x="5920525" y="7140404"/>
            <a:ext cx="2792132" cy="3243144"/>
          </a:xfrm>
          <a:custGeom>
            <a:avLst/>
            <a:gdLst/>
            <a:ahLst/>
            <a:cxnLst>
              <a:cxn ang="0">
                <a:pos x="wd2" y="hd2"/>
              </a:cxn>
              <a:cxn ang="5400000">
                <a:pos x="wd2" y="hd2"/>
              </a:cxn>
              <a:cxn ang="10800000">
                <a:pos x="wd2" y="hd2"/>
              </a:cxn>
              <a:cxn ang="16200000">
                <a:pos x="wd2" y="hd2"/>
              </a:cxn>
            </a:cxnLst>
            <a:rect l="0" t="0" r="r" b="b"/>
            <a:pathLst>
              <a:path w="21600" h="21600"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4" name="Shape 1334"/>
          <p:cNvSpPr/>
          <p:nvPr/>
        </p:nvSpPr>
        <p:spPr>
          <a:xfrm>
            <a:off x="2140933" y="4268916"/>
            <a:ext cx="3790948" cy="5258498"/>
          </a:xfrm>
          <a:custGeom>
            <a:avLst/>
            <a:gdLst/>
            <a:ahLst/>
            <a:cxnLst>
              <a:cxn ang="0">
                <a:pos x="wd2" y="hd2"/>
              </a:cxn>
              <a:cxn ang="5400000">
                <a:pos x="wd2" y="hd2"/>
              </a:cxn>
              <a:cxn ang="10800000">
                <a:pos x="wd2" y="hd2"/>
              </a:cxn>
              <a:cxn ang="16200000">
                <a:pos x="wd2" y="hd2"/>
              </a:cxn>
            </a:cxnLst>
            <a:rect l="0" t="0" r="r" b="b"/>
            <a:pathLst>
              <a:path w="21590" h="21593"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chemeClr val="bg2">
              <a:lumMod val="10000"/>
            </a:schemeClr>
          </a:solidFill>
          <a:ln w="12700">
            <a:solidFill>
              <a:schemeClr val="tx1">
                <a:lumMod val="25000"/>
                <a:lumOff val="75000"/>
              </a:schemeClr>
            </a:solidFill>
            <a:miter lim="400000"/>
          </a:ln>
        </p:spPr>
        <p:txBody>
          <a:bodyPr lIns="50800" tIns="50800" rIns="50800" bIns="50800" anchor="ctr"/>
          <a:lstStyle/>
          <a:p>
            <a:pPr>
              <a:defRPr>
                <a:solidFill>
                  <a:srgbClr val="FFFFFF"/>
                </a:solidFill>
              </a:defRPr>
            </a:pPr>
            <a:endParaRPr/>
          </a:p>
        </p:txBody>
      </p:sp>
      <p:sp>
        <p:nvSpPr>
          <p:cNvPr id="1335" name="Shape 1335"/>
          <p:cNvSpPr/>
          <p:nvPr/>
        </p:nvSpPr>
        <p:spPr>
          <a:xfrm>
            <a:off x="5877396" y="3563212"/>
            <a:ext cx="2108856" cy="3597105"/>
          </a:xfrm>
          <a:custGeom>
            <a:avLst/>
            <a:gdLst/>
            <a:ahLst/>
            <a:cxnLst>
              <a:cxn ang="0">
                <a:pos x="wd2" y="hd2"/>
              </a:cxn>
              <a:cxn ang="5400000">
                <a:pos x="wd2" y="hd2"/>
              </a:cxn>
              <a:cxn ang="10800000">
                <a:pos x="wd2" y="hd2"/>
              </a:cxn>
              <a:cxn ang="16200000">
                <a:pos x="wd2" y="hd2"/>
              </a:cxn>
            </a:cxnLst>
            <a:rect l="0" t="0" r="r" b="b"/>
            <a:pathLst>
              <a:path w="21600" h="21600"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2"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chemeClr val="tx1">
              <a:lumMod val="10000"/>
              <a:lumOff val="90000"/>
            </a:schemeClr>
          </a:solidFill>
          <a:ln w="12700">
            <a:solidFill>
              <a:schemeClr val="tx1">
                <a:lumMod val="25000"/>
                <a:lumOff val="75000"/>
              </a:schemeClr>
            </a:solidFill>
            <a:miter lim="400000"/>
          </a:ln>
        </p:spPr>
        <p:txBody>
          <a:bodyPr lIns="50800" tIns="50800" rIns="50800" bIns="50800" anchor="ctr"/>
          <a:lstStyle/>
          <a:p>
            <a:pPr>
              <a:defRPr>
                <a:solidFill>
                  <a:srgbClr val="FFFFFF"/>
                </a:solidFill>
              </a:defRPr>
            </a:pPr>
            <a:endParaRPr/>
          </a:p>
        </p:txBody>
      </p:sp>
      <p:sp>
        <p:nvSpPr>
          <p:cNvPr id="1336" name="Shape 1336"/>
          <p:cNvSpPr/>
          <p:nvPr/>
        </p:nvSpPr>
        <p:spPr>
          <a:xfrm>
            <a:off x="7965824" y="3510118"/>
            <a:ext cx="3636582" cy="4389081"/>
          </a:xfrm>
          <a:custGeom>
            <a:avLst/>
            <a:gdLst/>
            <a:ahLst/>
            <a:cxnLst>
              <a:cxn ang="0">
                <a:pos x="wd2" y="hd2"/>
              </a:cxn>
              <a:cxn ang="5400000">
                <a:pos x="wd2" y="hd2"/>
              </a:cxn>
              <a:cxn ang="10800000">
                <a:pos x="wd2" y="hd2"/>
              </a:cxn>
              <a:cxn ang="16200000">
                <a:pos x="wd2" y="hd2"/>
              </a:cxn>
            </a:cxnLst>
            <a:rect l="0" t="0" r="r" b="b"/>
            <a:pathLst>
              <a:path w="21600" h="21600"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chemeClr val="accent4"/>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7" name="Shape 1337"/>
          <p:cNvSpPr/>
          <p:nvPr/>
        </p:nvSpPr>
        <p:spPr>
          <a:xfrm>
            <a:off x="8712658" y="7770891"/>
            <a:ext cx="2867043" cy="2880338"/>
          </a:xfrm>
          <a:custGeom>
            <a:avLst/>
            <a:gdLst/>
            <a:ahLst/>
            <a:cxnLst>
              <a:cxn ang="0">
                <a:pos x="wd2" y="hd2"/>
              </a:cxn>
              <a:cxn ang="5400000">
                <a:pos x="wd2" y="hd2"/>
              </a:cxn>
              <a:cxn ang="10800000">
                <a:pos x="wd2" y="hd2"/>
              </a:cxn>
              <a:cxn ang="16200000">
                <a:pos x="wd2" y="hd2"/>
              </a:cxn>
            </a:cxnLst>
            <a:rect l="0" t="0" r="r" b="b"/>
            <a:pathLst>
              <a:path w="21600" h="21600"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8" name="Shape 1338"/>
          <p:cNvSpPr/>
          <p:nvPr/>
        </p:nvSpPr>
        <p:spPr>
          <a:xfrm>
            <a:off x="9513980" y="11175524"/>
            <a:ext cx="923902" cy="878259"/>
          </a:xfrm>
          <a:custGeom>
            <a:avLst/>
            <a:gdLst/>
            <a:ahLst/>
            <a:cxnLst>
              <a:cxn ang="0">
                <a:pos x="wd2" y="hd2"/>
              </a:cxn>
              <a:cxn ang="5400000">
                <a:pos x="wd2" y="hd2"/>
              </a:cxn>
              <a:cxn ang="10800000">
                <a:pos x="wd2" y="hd2"/>
              </a:cxn>
              <a:cxn ang="16200000">
                <a:pos x="wd2" y="hd2"/>
              </a:cxn>
            </a:cxnLst>
            <a:rect l="0" t="0" r="r" b="b"/>
            <a:pathLst>
              <a:path w="21600" h="21600"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9" name="Shape 1339"/>
          <p:cNvSpPr/>
          <p:nvPr/>
        </p:nvSpPr>
        <p:spPr>
          <a:xfrm>
            <a:off x="8687690" y="9407951"/>
            <a:ext cx="2104314" cy="1314071"/>
          </a:xfrm>
          <a:custGeom>
            <a:avLst/>
            <a:gdLst/>
            <a:ahLst/>
            <a:cxnLst>
              <a:cxn ang="0">
                <a:pos x="wd2" y="hd2"/>
              </a:cxn>
              <a:cxn ang="5400000">
                <a:pos x="wd2" y="hd2"/>
              </a:cxn>
              <a:cxn ang="10800000">
                <a:pos x="wd2" y="hd2"/>
              </a:cxn>
              <a:cxn ang="16200000">
                <a:pos x="wd2" y="hd2"/>
              </a:cxn>
            </a:cxnLst>
            <a:rect l="0" t="0" r="r" b="b"/>
            <a:pathLst>
              <a:path w="21600" h="21600"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37</a:t>
            </a:fld>
            <a:endParaRPr lang="id-ID"/>
          </a:p>
        </p:txBody>
      </p:sp>
    </p:spTree>
    <p:extLst>
      <p:ext uri="{BB962C8B-B14F-4D97-AF65-F5344CB8AC3E}">
        <p14:creationId xmlns:p14="http://schemas.microsoft.com/office/powerpoint/2010/main" val="14380554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Rectangle 23"/>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Let’s Talk About</a:t>
            </a:r>
          </a:p>
          <a:p>
            <a:pPr>
              <a:lnSpc>
                <a:spcPct val="80000"/>
              </a:lnSpc>
            </a:pPr>
            <a:r>
              <a:rPr lang="id-ID" sz="13000" b="1" spc="-150" dirty="0">
                <a:latin typeface="Montserrat" panose="00000500000000000000" pitchFamily="50" charset="0"/>
              </a:rPr>
              <a:t>Australia</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6" name="Slide Number Placeholder 25"/>
          <p:cNvSpPr>
            <a:spLocks noGrp="1"/>
          </p:cNvSpPr>
          <p:nvPr>
            <p:ph type="sldNum" sz="quarter" idx="12"/>
          </p:nvPr>
        </p:nvSpPr>
        <p:spPr/>
        <p:txBody>
          <a:bodyPr/>
          <a:lstStyle/>
          <a:p>
            <a:fld id="{A0012661-A7C6-484E-80FE-CF2630C25222}" type="slidenum">
              <a:rPr lang="id-ID" smtClean="0"/>
              <a:pPr/>
              <a:t>38</a:t>
            </a:fld>
            <a:endParaRPr lang="id-ID"/>
          </a:p>
        </p:txBody>
      </p:sp>
      <p:grpSp>
        <p:nvGrpSpPr>
          <p:cNvPr id="27" name="Group 26"/>
          <p:cNvGrpSpPr/>
          <p:nvPr/>
        </p:nvGrpSpPr>
        <p:grpSpPr>
          <a:xfrm>
            <a:off x="1457906" y="2512799"/>
            <a:ext cx="11575767" cy="7567731"/>
            <a:chOff x="5157992" y="1665629"/>
            <a:chExt cx="2936367" cy="1919171"/>
          </a:xfrm>
          <a:solidFill>
            <a:schemeClr val="bg2"/>
          </a:solidFill>
        </p:grpSpPr>
        <p:sp>
          <p:nvSpPr>
            <p:cNvPr id="28"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62"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0" name="Freeform 79"/>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18127189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 name="Shape 1372"/>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373" name="Shape 1373"/>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39</a:t>
            </a:fld>
            <a:endParaRPr lang="id-ID"/>
          </a:p>
        </p:txBody>
      </p:sp>
      <p:grpSp>
        <p:nvGrpSpPr>
          <p:cNvPr id="33" name="Group 1332"/>
          <p:cNvGrpSpPr/>
          <p:nvPr/>
        </p:nvGrpSpPr>
        <p:grpSpPr>
          <a:xfrm>
            <a:off x="13871032" y="4260445"/>
            <a:ext cx="8971594" cy="7516167"/>
            <a:chOff x="-264156" y="0"/>
            <a:chExt cx="8971593" cy="7516165"/>
          </a:xfrm>
        </p:grpSpPr>
        <p:sp>
          <p:nvSpPr>
            <p:cNvPr id="34"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35" name="Chart 1331"/>
            <p:cNvGraphicFramePr/>
            <p:nvPr>
              <p:extLst>
                <p:ext uri="{D42A27DB-BD31-4B8C-83A1-F6EECF244321}">
                  <p14:modId xmlns:p14="http://schemas.microsoft.com/office/powerpoint/2010/main" val="1328502342"/>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6" name="Group 35"/>
          <p:cNvGrpSpPr/>
          <p:nvPr/>
        </p:nvGrpSpPr>
        <p:grpSpPr>
          <a:xfrm>
            <a:off x="1894856" y="3428623"/>
            <a:ext cx="11575767" cy="7567731"/>
            <a:chOff x="5157992" y="1665629"/>
            <a:chExt cx="2936367" cy="1919171"/>
          </a:xfrm>
          <a:solidFill>
            <a:schemeClr val="bg2"/>
          </a:solidFill>
        </p:grpSpPr>
        <p:sp>
          <p:nvSpPr>
            <p:cNvPr id="37"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71"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7"/>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9" name="Freeform 88"/>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359338054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31"/>
          <p:cNvSpPr/>
          <p:nvPr/>
        </p:nvSpPr>
        <p:spPr>
          <a:xfrm>
            <a:off x="1889897" y="2475624"/>
            <a:ext cx="7796313" cy="429348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Trusted</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Business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Partner</a:t>
            </a:r>
            <a:endParaRPr dirty="0">
              <a:solidFill>
                <a:schemeClr val="tx1">
                  <a:lumMod val="90000"/>
                  <a:lumOff val="10000"/>
                </a:schemeClr>
              </a:solidFill>
            </a:endParaRPr>
          </a:p>
        </p:txBody>
      </p:sp>
      <p:sp>
        <p:nvSpPr>
          <p:cNvPr id="32" name="Shape 32"/>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33" name="Shape 33"/>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34" name="Shape 34"/>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35" name="Shape 35"/>
          <p:cNvSpPr/>
          <p:nvPr/>
        </p:nvSpPr>
        <p:spPr>
          <a:xfrm>
            <a:off x="11483495" y="2397324"/>
            <a:ext cx="10849311" cy="441351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aliquip ex ea commodo consequat.  Ut wisi enim ad minim veniam.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r>
              <a:rPr lang="en-US"/>
              <a:t> Lorem ipsum dolor sit amet, consectetuer adipiscing elit, sed diam nonummy nibh euismod tincidunt ut laoreet dolore magna aliquam erat volutpat. Ut wisi enim ad minim veniam. aliquip ex ea commodo consequat.  Ut wisi enim ad minim veniam.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a:p>
            <a:r>
              <a:rPr lang="en-US"/>
              <a:t>Lorem ipsum dolor sit amet, consectetuer adipiscing elit, sed diam nonummy nibh euismod tincidunt ut laoreet dolore magna aliquam erat volutpat. Ut wisi enim ad minim veniam. aliquip ex ea commodo</a:t>
            </a:r>
            <a:endParaRPr/>
          </a:p>
        </p:txBody>
      </p:sp>
      <p:sp>
        <p:nvSpPr>
          <p:cNvPr id="36" name="Shape 36"/>
          <p:cNvSpPr/>
          <p:nvPr/>
        </p:nvSpPr>
        <p:spPr>
          <a:xfrm>
            <a:off x="12569113" y="7677210"/>
            <a:ext cx="9303644" cy="396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37" name="Shape 37"/>
          <p:cNvSpPr/>
          <p:nvPr/>
        </p:nvSpPr>
        <p:spPr>
          <a:xfrm>
            <a:off x="12569113" y="8762227"/>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 euismod </a:t>
            </a:r>
          </a:p>
        </p:txBody>
      </p:sp>
      <p:sp>
        <p:nvSpPr>
          <p:cNvPr id="38" name="Shape 38"/>
          <p:cNvSpPr/>
          <p:nvPr/>
        </p:nvSpPr>
        <p:spPr>
          <a:xfrm>
            <a:off x="12569113" y="9847244"/>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Ut wisi enim ad minim veniam. aliquip ex ea commodo consequat.  Ut wisi enim ad minim veniam.</a:t>
            </a:r>
          </a:p>
        </p:txBody>
      </p:sp>
      <p:sp>
        <p:nvSpPr>
          <p:cNvPr id="39" name="Shape 39"/>
          <p:cNvSpPr/>
          <p:nvPr/>
        </p:nvSpPr>
        <p:spPr>
          <a:xfrm rot="21420000">
            <a:off x="11634834" y="7892736"/>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0" name="Shape 40"/>
          <p:cNvSpPr/>
          <p:nvPr/>
        </p:nvSpPr>
        <p:spPr>
          <a:xfrm rot="21420000">
            <a:off x="11634834" y="897775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1" name="Shape 41"/>
          <p:cNvSpPr/>
          <p:nvPr/>
        </p:nvSpPr>
        <p:spPr>
          <a:xfrm rot="21420000">
            <a:off x="11634834" y="10062771"/>
            <a:ext cx="355601" cy="218470"/>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2" name="Shape 42"/>
          <p:cNvSpPr/>
          <p:nvPr/>
        </p:nvSpPr>
        <p:spPr>
          <a:xfrm>
            <a:off x="12569113" y="10932262"/>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Ut wisi enim ad minim veniam, quis nostrud exerci tation ullamcorper suscipit lobortis nisl ut.</a:t>
            </a:r>
          </a:p>
        </p:txBody>
      </p:sp>
      <p:sp>
        <p:nvSpPr>
          <p:cNvPr id="43" name="Shape 43"/>
          <p:cNvSpPr/>
          <p:nvPr/>
        </p:nvSpPr>
        <p:spPr>
          <a:xfrm rot="21420000">
            <a:off x="11634834" y="11147788"/>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3" name="Footer Placeholder 2"/>
          <p:cNvSpPr>
            <a:spLocks noGrp="1"/>
          </p:cNvSpPr>
          <p:nvPr>
            <p:ph type="ftr" sz="quarter" idx="11"/>
          </p:nvPr>
        </p:nvSpPr>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4</a:t>
            </a:fld>
            <a:endParaRPr lang="id-ID"/>
          </a:p>
        </p:txBody>
      </p:sp>
    </p:spTree>
    <p:extLst>
      <p:ext uri="{BB962C8B-B14F-4D97-AF65-F5344CB8AC3E}">
        <p14:creationId xmlns:p14="http://schemas.microsoft.com/office/powerpoint/2010/main" val="8577936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40</a:t>
            </a:fld>
            <a:endParaRPr lang="id-ID"/>
          </a:p>
        </p:txBody>
      </p:sp>
      <p:sp>
        <p:nvSpPr>
          <p:cNvPr id="95"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96"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97"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98"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99"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grpSp>
        <p:nvGrpSpPr>
          <p:cNvPr id="100" name="Group 99"/>
          <p:cNvGrpSpPr/>
          <p:nvPr/>
        </p:nvGrpSpPr>
        <p:grpSpPr>
          <a:xfrm>
            <a:off x="12264008" y="2963308"/>
            <a:ext cx="11575767" cy="7567731"/>
            <a:chOff x="5157992" y="1665629"/>
            <a:chExt cx="2936367" cy="1919171"/>
          </a:xfrm>
          <a:solidFill>
            <a:schemeClr val="bg2"/>
          </a:solidFill>
        </p:grpSpPr>
        <p:sp>
          <p:nvSpPr>
            <p:cNvPr id="101"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13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4"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5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153" name="Freeform 15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408890463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41</a:t>
            </a:fld>
            <a:endParaRPr lang="id-ID"/>
          </a:p>
        </p:txBody>
      </p:sp>
      <p:sp>
        <p:nvSpPr>
          <p:cNvPr id="33"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34"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35"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36"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37"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sp>
        <p:nvSpPr>
          <p:cNvPr id="38" name="Shape 1214"/>
          <p:cNvSpPr/>
          <p:nvPr/>
        </p:nvSpPr>
        <p:spPr>
          <a:xfrm>
            <a:off x="14014378" y="8690416"/>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39" name="Shape 1215"/>
          <p:cNvSpPr/>
          <p:nvPr/>
        </p:nvSpPr>
        <p:spPr>
          <a:xfrm>
            <a:off x="13706709" y="9029057"/>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0" name="Shape 1216"/>
          <p:cNvSpPr/>
          <p:nvPr/>
        </p:nvSpPr>
        <p:spPr>
          <a:xfrm>
            <a:off x="14014378" y="8690416"/>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1" name="Shape 1217"/>
          <p:cNvSpPr/>
          <p:nvPr/>
        </p:nvSpPr>
        <p:spPr>
          <a:xfrm>
            <a:off x="13706709" y="9029057"/>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2" name="Shape 1218"/>
          <p:cNvSpPr/>
          <p:nvPr/>
        </p:nvSpPr>
        <p:spPr>
          <a:xfrm>
            <a:off x="14450882" y="6104447"/>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3" name="Shape 1219"/>
          <p:cNvSpPr/>
          <p:nvPr/>
        </p:nvSpPr>
        <p:spPr>
          <a:xfrm>
            <a:off x="14954688" y="6150626"/>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4" name="Shape 1220"/>
          <p:cNvSpPr/>
          <p:nvPr/>
        </p:nvSpPr>
        <p:spPr>
          <a:xfrm>
            <a:off x="15050835" y="5427170"/>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45" name="Shape 1221"/>
          <p:cNvSpPr/>
          <p:nvPr/>
        </p:nvSpPr>
        <p:spPr>
          <a:xfrm>
            <a:off x="14954688" y="6150626"/>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6" name="Shape 1222"/>
          <p:cNvSpPr/>
          <p:nvPr/>
        </p:nvSpPr>
        <p:spPr>
          <a:xfrm>
            <a:off x="15050835" y="5427170"/>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7" name="Shape 1223"/>
          <p:cNvSpPr/>
          <p:nvPr/>
        </p:nvSpPr>
        <p:spPr>
          <a:xfrm>
            <a:off x="13868235" y="3857117"/>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8" name="Shape 1224"/>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9" name="Shape 1225"/>
          <p:cNvSpPr/>
          <p:nvPr/>
        </p:nvSpPr>
        <p:spPr>
          <a:xfrm>
            <a:off x="13868235" y="3857117"/>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0" name="Shape 1226"/>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1" name="Shape 1227"/>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2" name="Shape 1228"/>
          <p:cNvSpPr/>
          <p:nvPr/>
        </p:nvSpPr>
        <p:spPr>
          <a:xfrm>
            <a:off x="17773697" y="6166018"/>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3" name="Shape 1229"/>
          <p:cNvSpPr/>
          <p:nvPr/>
        </p:nvSpPr>
        <p:spPr>
          <a:xfrm>
            <a:off x="18146744" y="10260472"/>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4" name="Shape 1230"/>
          <p:cNvSpPr/>
          <p:nvPr/>
        </p:nvSpPr>
        <p:spPr>
          <a:xfrm>
            <a:off x="17773697" y="6166018"/>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5" name="Shape 1231"/>
          <p:cNvSpPr/>
          <p:nvPr/>
        </p:nvSpPr>
        <p:spPr>
          <a:xfrm>
            <a:off x="18146744" y="10260472"/>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6" name="Shape 1232"/>
          <p:cNvSpPr/>
          <p:nvPr/>
        </p:nvSpPr>
        <p:spPr>
          <a:xfrm>
            <a:off x="20544629" y="10552934"/>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7" name="Shape 1233"/>
          <p:cNvSpPr/>
          <p:nvPr/>
        </p:nvSpPr>
        <p:spPr>
          <a:xfrm>
            <a:off x="17271814" y="9613981"/>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8" name="Shape 1234"/>
          <p:cNvSpPr/>
          <p:nvPr/>
        </p:nvSpPr>
        <p:spPr>
          <a:xfrm>
            <a:off x="20544629" y="10552934"/>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9" name="Shape 1235"/>
          <p:cNvSpPr/>
          <p:nvPr/>
        </p:nvSpPr>
        <p:spPr>
          <a:xfrm>
            <a:off x="17271814" y="9613981"/>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0" name="Shape 1236"/>
          <p:cNvSpPr/>
          <p:nvPr/>
        </p:nvSpPr>
        <p:spPr>
          <a:xfrm>
            <a:off x="17352575" y="9198379"/>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1" name="Shape 1237"/>
          <p:cNvSpPr/>
          <p:nvPr/>
        </p:nvSpPr>
        <p:spPr>
          <a:xfrm>
            <a:off x="17352575" y="9198379"/>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2" name="Shape 1238"/>
          <p:cNvSpPr/>
          <p:nvPr/>
        </p:nvSpPr>
        <p:spPr>
          <a:xfrm>
            <a:off x="17027601" y="8259422"/>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3" name="Shape 1239"/>
          <p:cNvSpPr/>
          <p:nvPr/>
        </p:nvSpPr>
        <p:spPr>
          <a:xfrm>
            <a:off x="15116214" y="7274290"/>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4" name="Shape 1240"/>
          <p:cNvSpPr/>
          <p:nvPr/>
        </p:nvSpPr>
        <p:spPr>
          <a:xfrm>
            <a:off x="17027601" y="8259422"/>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5" name="Shape 1241"/>
          <p:cNvSpPr/>
          <p:nvPr/>
        </p:nvSpPr>
        <p:spPr>
          <a:xfrm>
            <a:off x="15116214" y="7274290"/>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6" name="Shape 1242"/>
          <p:cNvSpPr/>
          <p:nvPr/>
        </p:nvSpPr>
        <p:spPr>
          <a:xfrm>
            <a:off x="16396881" y="7228114"/>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7" name="Shape 1243"/>
          <p:cNvSpPr/>
          <p:nvPr/>
        </p:nvSpPr>
        <p:spPr>
          <a:xfrm>
            <a:off x="16931457" y="7535966"/>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8" name="Shape 1244"/>
          <p:cNvSpPr/>
          <p:nvPr/>
        </p:nvSpPr>
        <p:spPr>
          <a:xfrm>
            <a:off x="16541103" y="6766333"/>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9" name="Shape 1245"/>
          <p:cNvSpPr/>
          <p:nvPr/>
        </p:nvSpPr>
        <p:spPr>
          <a:xfrm>
            <a:off x="16931457" y="7535966"/>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0" name="Shape 1246"/>
          <p:cNvSpPr/>
          <p:nvPr/>
        </p:nvSpPr>
        <p:spPr>
          <a:xfrm>
            <a:off x="16541103" y="6766333"/>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1" name="Shape 1247"/>
          <p:cNvSpPr/>
          <p:nvPr/>
        </p:nvSpPr>
        <p:spPr>
          <a:xfrm>
            <a:off x="17335270" y="5827379"/>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2" name="Shape 1248"/>
          <p:cNvSpPr/>
          <p:nvPr/>
        </p:nvSpPr>
        <p:spPr>
          <a:xfrm>
            <a:off x="16971836" y="6481568"/>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3" name="Shape 1249"/>
          <p:cNvSpPr/>
          <p:nvPr/>
        </p:nvSpPr>
        <p:spPr>
          <a:xfrm>
            <a:off x="17335270" y="5827379"/>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4" name="Shape 1250"/>
          <p:cNvSpPr/>
          <p:nvPr/>
        </p:nvSpPr>
        <p:spPr>
          <a:xfrm>
            <a:off x="16962220" y="6473873"/>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75" name="Shape 1251"/>
          <p:cNvSpPr/>
          <p:nvPr/>
        </p:nvSpPr>
        <p:spPr>
          <a:xfrm>
            <a:off x="16914147" y="8105498"/>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6" name="Shape 1252"/>
          <p:cNvSpPr/>
          <p:nvPr/>
        </p:nvSpPr>
        <p:spPr>
          <a:xfrm>
            <a:off x="17546791" y="7782250"/>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7" name="Shape 1253"/>
          <p:cNvSpPr/>
          <p:nvPr/>
        </p:nvSpPr>
        <p:spPr>
          <a:xfrm>
            <a:off x="16914147" y="8105498"/>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8" name="Shape 1254"/>
          <p:cNvSpPr/>
          <p:nvPr/>
        </p:nvSpPr>
        <p:spPr>
          <a:xfrm>
            <a:off x="17546791" y="7782250"/>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9" name="Shape 1255"/>
          <p:cNvSpPr/>
          <p:nvPr/>
        </p:nvSpPr>
        <p:spPr>
          <a:xfrm>
            <a:off x="18260197" y="8244030"/>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0" name="Shape 1256"/>
          <p:cNvSpPr/>
          <p:nvPr/>
        </p:nvSpPr>
        <p:spPr>
          <a:xfrm>
            <a:off x="18275579" y="8351781"/>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1" name="Shape 1257"/>
          <p:cNvSpPr/>
          <p:nvPr/>
        </p:nvSpPr>
        <p:spPr>
          <a:xfrm>
            <a:off x="18260197" y="8244030"/>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2" name="Shape 1258"/>
          <p:cNvSpPr/>
          <p:nvPr/>
        </p:nvSpPr>
        <p:spPr>
          <a:xfrm>
            <a:off x="18275579" y="8351781"/>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3" name="Shape 1259"/>
          <p:cNvSpPr/>
          <p:nvPr/>
        </p:nvSpPr>
        <p:spPr>
          <a:xfrm>
            <a:off x="18664012" y="8613454"/>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4" name="Shape 1260"/>
          <p:cNvSpPr/>
          <p:nvPr/>
        </p:nvSpPr>
        <p:spPr>
          <a:xfrm>
            <a:off x="18712084" y="7782250"/>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5" name="Shape 1261"/>
          <p:cNvSpPr/>
          <p:nvPr/>
        </p:nvSpPr>
        <p:spPr>
          <a:xfrm>
            <a:off x="18664012" y="8613454"/>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6" name="Shape 1262"/>
          <p:cNvSpPr/>
          <p:nvPr/>
        </p:nvSpPr>
        <p:spPr>
          <a:xfrm>
            <a:off x="18712084" y="7782250"/>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7" name="Shape 1263"/>
          <p:cNvSpPr/>
          <p:nvPr/>
        </p:nvSpPr>
        <p:spPr>
          <a:xfrm>
            <a:off x="19587016" y="7782250"/>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8" name="Shape 1264"/>
          <p:cNvSpPr/>
          <p:nvPr/>
        </p:nvSpPr>
        <p:spPr>
          <a:xfrm>
            <a:off x="19637011" y="7797641"/>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9" name="Shape 1265"/>
          <p:cNvSpPr/>
          <p:nvPr/>
        </p:nvSpPr>
        <p:spPr>
          <a:xfrm flipV="1">
            <a:off x="19619707" y="7782250"/>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0" name="Shape 1266"/>
          <p:cNvSpPr/>
          <p:nvPr/>
        </p:nvSpPr>
        <p:spPr>
          <a:xfrm flipV="1">
            <a:off x="19619707" y="7782250"/>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1" name="Shape 1267"/>
          <p:cNvSpPr/>
          <p:nvPr/>
        </p:nvSpPr>
        <p:spPr>
          <a:xfrm>
            <a:off x="19571633" y="7782250"/>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2" name="Shape 1268"/>
          <p:cNvSpPr/>
          <p:nvPr/>
        </p:nvSpPr>
        <p:spPr>
          <a:xfrm>
            <a:off x="19085132" y="7597538"/>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3" name="Shape 1269"/>
          <p:cNvSpPr/>
          <p:nvPr/>
        </p:nvSpPr>
        <p:spPr>
          <a:xfrm>
            <a:off x="19571633" y="7782250"/>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4" name="Shape 1270"/>
          <p:cNvSpPr/>
          <p:nvPr/>
        </p:nvSpPr>
        <p:spPr>
          <a:xfrm>
            <a:off x="19085132" y="7597538"/>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5" name="Shape 1271"/>
          <p:cNvSpPr/>
          <p:nvPr/>
        </p:nvSpPr>
        <p:spPr>
          <a:xfrm>
            <a:off x="18794770" y="7582144"/>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6" name="Shape 1272"/>
          <p:cNvSpPr/>
          <p:nvPr/>
        </p:nvSpPr>
        <p:spPr>
          <a:xfrm>
            <a:off x="19215892" y="8351781"/>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7" name="Shape 1273"/>
          <p:cNvSpPr/>
          <p:nvPr/>
        </p:nvSpPr>
        <p:spPr>
          <a:xfrm>
            <a:off x="18794770" y="7582144"/>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98" name="Shape 1274"/>
          <p:cNvSpPr/>
          <p:nvPr/>
        </p:nvSpPr>
        <p:spPr>
          <a:xfrm>
            <a:off x="19215892" y="8351781"/>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75"/>
          <p:cNvSpPr/>
          <p:nvPr/>
        </p:nvSpPr>
        <p:spPr>
          <a:xfrm>
            <a:off x="19410108" y="9167590"/>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76"/>
          <p:cNvSpPr/>
          <p:nvPr/>
        </p:nvSpPr>
        <p:spPr>
          <a:xfrm>
            <a:off x="19669698" y="9167590"/>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77"/>
          <p:cNvSpPr/>
          <p:nvPr/>
        </p:nvSpPr>
        <p:spPr>
          <a:xfrm>
            <a:off x="19410108" y="9167590"/>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78"/>
          <p:cNvSpPr/>
          <p:nvPr/>
        </p:nvSpPr>
        <p:spPr>
          <a:xfrm>
            <a:off x="19669698" y="9167590"/>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79"/>
          <p:cNvSpPr/>
          <p:nvPr/>
        </p:nvSpPr>
        <p:spPr>
          <a:xfrm>
            <a:off x="19669698" y="9182983"/>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80"/>
          <p:cNvSpPr/>
          <p:nvPr/>
        </p:nvSpPr>
        <p:spPr>
          <a:xfrm>
            <a:off x="19927372" y="8598063"/>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81"/>
          <p:cNvSpPr/>
          <p:nvPr/>
        </p:nvSpPr>
        <p:spPr>
          <a:xfrm>
            <a:off x="19669698" y="9182983"/>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82"/>
          <p:cNvSpPr/>
          <p:nvPr/>
        </p:nvSpPr>
        <p:spPr>
          <a:xfrm>
            <a:off x="19927372" y="8598063"/>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83"/>
          <p:cNvSpPr/>
          <p:nvPr/>
        </p:nvSpPr>
        <p:spPr>
          <a:xfrm>
            <a:off x="20771533" y="9044450"/>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84"/>
          <p:cNvSpPr/>
          <p:nvPr/>
        </p:nvSpPr>
        <p:spPr>
          <a:xfrm>
            <a:off x="20771533" y="9044450"/>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85"/>
          <p:cNvSpPr/>
          <p:nvPr/>
        </p:nvSpPr>
        <p:spPr>
          <a:xfrm>
            <a:off x="20852300" y="9198379"/>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86"/>
          <p:cNvSpPr/>
          <p:nvPr/>
        </p:nvSpPr>
        <p:spPr>
          <a:xfrm>
            <a:off x="19458179" y="7674501"/>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87"/>
          <p:cNvSpPr/>
          <p:nvPr/>
        </p:nvSpPr>
        <p:spPr>
          <a:xfrm>
            <a:off x="20446558" y="7597538"/>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88"/>
          <p:cNvSpPr/>
          <p:nvPr/>
        </p:nvSpPr>
        <p:spPr>
          <a:xfrm>
            <a:off x="19458179" y="7674501"/>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89"/>
          <p:cNvSpPr/>
          <p:nvPr/>
        </p:nvSpPr>
        <p:spPr>
          <a:xfrm>
            <a:off x="20446558" y="7597538"/>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4" name="Shape 1290"/>
          <p:cNvSpPr/>
          <p:nvPr/>
        </p:nvSpPr>
        <p:spPr>
          <a:xfrm>
            <a:off x="18242892" y="6396909"/>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91"/>
          <p:cNvSpPr/>
          <p:nvPr/>
        </p:nvSpPr>
        <p:spPr>
          <a:xfrm>
            <a:off x="19102440" y="6273766"/>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6" name="Shape 1292"/>
          <p:cNvSpPr/>
          <p:nvPr/>
        </p:nvSpPr>
        <p:spPr>
          <a:xfrm>
            <a:off x="18242892" y="6396909"/>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7" name="Shape 1293"/>
          <p:cNvSpPr/>
          <p:nvPr/>
        </p:nvSpPr>
        <p:spPr>
          <a:xfrm>
            <a:off x="19102440" y="6258376"/>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8" name="Shape 1294"/>
          <p:cNvSpPr/>
          <p:nvPr/>
        </p:nvSpPr>
        <p:spPr>
          <a:xfrm>
            <a:off x="19183199" y="5919734"/>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95"/>
          <p:cNvSpPr/>
          <p:nvPr/>
        </p:nvSpPr>
        <p:spPr>
          <a:xfrm>
            <a:off x="19669698" y="6504659"/>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0" name="Shape 1296"/>
          <p:cNvSpPr/>
          <p:nvPr/>
        </p:nvSpPr>
        <p:spPr>
          <a:xfrm>
            <a:off x="19183199" y="5904341"/>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1" name="Shape 1297"/>
          <p:cNvSpPr/>
          <p:nvPr/>
        </p:nvSpPr>
        <p:spPr>
          <a:xfrm>
            <a:off x="19669698" y="6489267"/>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2" name="Shape 1298"/>
          <p:cNvSpPr/>
          <p:nvPr/>
        </p:nvSpPr>
        <p:spPr>
          <a:xfrm>
            <a:off x="19652395" y="5873557"/>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3" name="Shape 1299"/>
          <p:cNvSpPr/>
          <p:nvPr/>
        </p:nvSpPr>
        <p:spPr>
          <a:xfrm>
            <a:off x="19165895" y="5550312"/>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300"/>
          <p:cNvSpPr/>
          <p:nvPr/>
        </p:nvSpPr>
        <p:spPr>
          <a:xfrm>
            <a:off x="19652395" y="5858165"/>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5" name="Shape 1301"/>
          <p:cNvSpPr/>
          <p:nvPr/>
        </p:nvSpPr>
        <p:spPr>
          <a:xfrm>
            <a:off x="19165895" y="5534918"/>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6" name="Shape 1302"/>
          <p:cNvSpPr/>
          <p:nvPr/>
        </p:nvSpPr>
        <p:spPr>
          <a:xfrm>
            <a:off x="19377418" y="5150101"/>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303"/>
          <p:cNvSpPr/>
          <p:nvPr/>
        </p:nvSpPr>
        <p:spPr>
          <a:xfrm>
            <a:off x="19392800" y="2456382"/>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304"/>
          <p:cNvSpPr/>
          <p:nvPr/>
        </p:nvSpPr>
        <p:spPr>
          <a:xfrm>
            <a:off x="19377418" y="5134708"/>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305"/>
          <p:cNvSpPr/>
          <p:nvPr/>
        </p:nvSpPr>
        <p:spPr>
          <a:xfrm>
            <a:off x="19392800" y="2475624"/>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306"/>
          <p:cNvSpPr/>
          <p:nvPr/>
        </p:nvSpPr>
        <p:spPr>
          <a:xfrm>
            <a:off x="18598632" y="2733451"/>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307"/>
          <p:cNvSpPr/>
          <p:nvPr/>
        </p:nvSpPr>
        <p:spPr>
          <a:xfrm>
            <a:off x="17773697" y="3072089"/>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308"/>
          <p:cNvSpPr/>
          <p:nvPr/>
        </p:nvSpPr>
        <p:spPr>
          <a:xfrm>
            <a:off x="18598632" y="2718058"/>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33" name="Shape 1309"/>
          <p:cNvSpPr/>
          <p:nvPr/>
        </p:nvSpPr>
        <p:spPr>
          <a:xfrm>
            <a:off x="17773697" y="3056697"/>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310"/>
          <p:cNvSpPr/>
          <p:nvPr/>
        </p:nvSpPr>
        <p:spPr>
          <a:xfrm>
            <a:off x="16962220" y="2471775"/>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5" name="Shape 1311"/>
          <p:cNvSpPr/>
          <p:nvPr/>
        </p:nvSpPr>
        <p:spPr>
          <a:xfrm>
            <a:off x="16962220" y="2456382"/>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312"/>
          <p:cNvSpPr/>
          <p:nvPr/>
        </p:nvSpPr>
        <p:spPr>
          <a:xfrm>
            <a:off x="17967914" y="7305078"/>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15316284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8396066" y="2864968"/>
            <a:ext cx="4892437" cy="8194137"/>
            <a:chOff x="12336015" y="7161717"/>
            <a:chExt cx="4860541" cy="8140719"/>
          </a:xfrm>
        </p:grpSpPr>
        <p:grpSp>
          <p:nvGrpSpPr>
            <p:cNvPr id="4" name="Group 3"/>
            <p:cNvGrpSpPr/>
            <p:nvPr/>
          </p:nvGrpSpPr>
          <p:grpSpPr>
            <a:xfrm>
              <a:off x="12336016" y="11264463"/>
              <a:ext cx="4860540" cy="3240360"/>
              <a:chOff x="-4327545" y="8656490"/>
              <a:chExt cx="4860540" cy="3240360"/>
            </a:xfrm>
          </p:grpSpPr>
          <p:graphicFrame>
            <p:nvGraphicFramePr>
              <p:cNvPr id="10" name="Chart 9"/>
              <p:cNvGraphicFramePr/>
              <p:nvPr>
                <p:extLst>
                  <p:ext uri="{D42A27DB-BD31-4B8C-83A1-F6EECF244321}">
                    <p14:modId xmlns:p14="http://schemas.microsoft.com/office/powerpoint/2010/main" val="2511357291"/>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5" name="Group 4"/>
            <p:cNvGrpSpPr/>
            <p:nvPr/>
          </p:nvGrpSpPr>
          <p:grpSpPr>
            <a:xfrm>
              <a:off x="12336015" y="7161717"/>
              <a:ext cx="4860540" cy="3240359"/>
              <a:chOff x="6593377" y="4553744"/>
              <a:chExt cx="4860540" cy="3240359"/>
            </a:xfrm>
          </p:grpSpPr>
          <p:graphicFrame>
            <p:nvGraphicFramePr>
              <p:cNvPr id="8" name="Chart 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6" name="TextBox 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35" name="TextBox 34"/>
          <p:cNvSpPr txBox="1"/>
          <p:nvPr/>
        </p:nvSpPr>
        <p:spPr>
          <a:xfrm>
            <a:off x="1739942" y="5782097"/>
            <a:ext cx="391806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Europe</a:t>
            </a:r>
          </a:p>
          <a:p>
            <a:pPr algn="ctr">
              <a:lnSpc>
                <a:spcPct val="80000"/>
              </a:lnSpc>
            </a:pPr>
            <a:r>
              <a:rPr lang="id-ID" sz="8000" b="1" dirty="0">
                <a:latin typeface="Montserrat" panose="00000500000000000000" pitchFamily="50" charset="0"/>
              </a:rPr>
              <a:t>Maps</a:t>
            </a:r>
          </a:p>
        </p:txBody>
      </p:sp>
      <p:sp>
        <p:nvSpPr>
          <p:cNvPr id="36" name="Rectangle 35"/>
          <p:cNvSpPr/>
          <p:nvPr/>
        </p:nvSpPr>
        <p:spPr>
          <a:xfrm>
            <a:off x="1745522" y="8509318"/>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37" name="Straight Connector 36"/>
          <p:cNvCxnSpPr/>
          <p:nvPr/>
        </p:nvCxnSpPr>
        <p:spPr>
          <a:xfrm>
            <a:off x="7151440" y="1169988"/>
            <a:ext cx="0" cy="11520487"/>
          </a:xfrm>
          <a:prstGeom prst="line">
            <a:avLst/>
          </a:prstGeom>
          <a:ln w="762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2" name="Slide Number Placeholder 31"/>
          <p:cNvSpPr>
            <a:spLocks noGrp="1"/>
          </p:cNvSpPr>
          <p:nvPr>
            <p:ph type="sldNum" sz="quarter" idx="12"/>
          </p:nvPr>
        </p:nvSpPr>
        <p:spPr/>
        <p:txBody>
          <a:bodyPr/>
          <a:lstStyle/>
          <a:p>
            <a:fld id="{A0012661-A7C6-484E-80FE-CF2630C25222}" type="slidenum">
              <a:rPr lang="id-ID" smtClean="0"/>
              <a:pPr/>
              <a:t>42</a:t>
            </a:fld>
            <a:endParaRPr lang="id-ID"/>
          </a:p>
        </p:txBody>
      </p:sp>
      <p:sp>
        <p:nvSpPr>
          <p:cNvPr id="38" name="Shape 1214"/>
          <p:cNvSpPr/>
          <p:nvPr/>
        </p:nvSpPr>
        <p:spPr>
          <a:xfrm>
            <a:off x="9734163" y="9102091"/>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39" name="Shape 1215"/>
          <p:cNvSpPr/>
          <p:nvPr/>
        </p:nvSpPr>
        <p:spPr>
          <a:xfrm>
            <a:off x="9426494" y="9440732"/>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0" name="Shape 1216"/>
          <p:cNvSpPr/>
          <p:nvPr/>
        </p:nvSpPr>
        <p:spPr>
          <a:xfrm>
            <a:off x="9734163" y="9102091"/>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1" name="Shape 1217"/>
          <p:cNvSpPr/>
          <p:nvPr/>
        </p:nvSpPr>
        <p:spPr>
          <a:xfrm>
            <a:off x="9426494" y="9440732"/>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2" name="Shape 1218"/>
          <p:cNvSpPr/>
          <p:nvPr/>
        </p:nvSpPr>
        <p:spPr>
          <a:xfrm>
            <a:off x="10170667" y="6516122"/>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3" name="Shape 1219"/>
          <p:cNvSpPr/>
          <p:nvPr/>
        </p:nvSpPr>
        <p:spPr>
          <a:xfrm>
            <a:off x="10674473" y="6562301"/>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4" name="Shape 1220"/>
          <p:cNvSpPr/>
          <p:nvPr/>
        </p:nvSpPr>
        <p:spPr>
          <a:xfrm>
            <a:off x="10770620" y="5838845"/>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45" name="Shape 1221"/>
          <p:cNvSpPr/>
          <p:nvPr/>
        </p:nvSpPr>
        <p:spPr>
          <a:xfrm>
            <a:off x="10674473" y="6562301"/>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6" name="Shape 1222"/>
          <p:cNvSpPr/>
          <p:nvPr/>
        </p:nvSpPr>
        <p:spPr>
          <a:xfrm>
            <a:off x="10770620" y="5838845"/>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7" name="Shape 1223"/>
          <p:cNvSpPr/>
          <p:nvPr/>
        </p:nvSpPr>
        <p:spPr>
          <a:xfrm>
            <a:off x="9588020" y="4268792"/>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8" name="Shape 1224"/>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9" name="Shape 1225"/>
          <p:cNvSpPr/>
          <p:nvPr/>
        </p:nvSpPr>
        <p:spPr>
          <a:xfrm>
            <a:off x="9588020" y="4268792"/>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0" name="Shape 1226"/>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1" name="Shape 1227"/>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2" name="Shape 1228"/>
          <p:cNvSpPr/>
          <p:nvPr/>
        </p:nvSpPr>
        <p:spPr>
          <a:xfrm>
            <a:off x="13493482" y="6577693"/>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3" name="Shape 1229"/>
          <p:cNvSpPr/>
          <p:nvPr/>
        </p:nvSpPr>
        <p:spPr>
          <a:xfrm>
            <a:off x="13866529" y="10672147"/>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4" name="Shape 1230"/>
          <p:cNvSpPr/>
          <p:nvPr/>
        </p:nvSpPr>
        <p:spPr>
          <a:xfrm>
            <a:off x="13493482" y="6577693"/>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5" name="Shape 1231"/>
          <p:cNvSpPr/>
          <p:nvPr/>
        </p:nvSpPr>
        <p:spPr>
          <a:xfrm>
            <a:off x="13866529" y="10672147"/>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6" name="Shape 1232"/>
          <p:cNvSpPr/>
          <p:nvPr/>
        </p:nvSpPr>
        <p:spPr>
          <a:xfrm>
            <a:off x="16264414" y="10964609"/>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7" name="Shape 1233"/>
          <p:cNvSpPr/>
          <p:nvPr/>
        </p:nvSpPr>
        <p:spPr>
          <a:xfrm>
            <a:off x="12991599" y="10025656"/>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8" name="Shape 1234"/>
          <p:cNvSpPr/>
          <p:nvPr/>
        </p:nvSpPr>
        <p:spPr>
          <a:xfrm>
            <a:off x="16264414" y="10964609"/>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9" name="Shape 1235"/>
          <p:cNvSpPr/>
          <p:nvPr/>
        </p:nvSpPr>
        <p:spPr>
          <a:xfrm>
            <a:off x="12991599" y="10025656"/>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0" name="Shape 1236"/>
          <p:cNvSpPr/>
          <p:nvPr/>
        </p:nvSpPr>
        <p:spPr>
          <a:xfrm>
            <a:off x="13072360" y="9610054"/>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1" name="Shape 1237"/>
          <p:cNvSpPr/>
          <p:nvPr/>
        </p:nvSpPr>
        <p:spPr>
          <a:xfrm>
            <a:off x="13072360" y="9610054"/>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2" name="Shape 1238"/>
          <p:cNvSpPr/>
          <p:nvPr/>
        </p:nvSpPr>
        <p:spPr>
          <a:xfrm>
            <a:off x="12747386" y="8671097"/>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3" name="Shape 1239"/>
          <p:cNvSpPr/>
          <p:nvPr/>
        </p:nvSpPr>
        <p:spPr>
          <a:xfrm>
            <a:off x="10835999" y="7685965"/>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4" name="Shape 1240"/>
          <p:cNvSpPr/>
          <p:nvPr/>
        </p:nvSpPr>
        <p:spPr>
          <a:xfrm>
            <a:off x="12747386" y="8671097"/>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5" name="Shape 1241"/>
          <p:cNvSpPr/>
          <p:nvPr/>
        </p:nvSpPr>
        <p:spPr>
          <a:xfrm>
            <a:off x="10835999" y="7685965"/>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6" name="Shape 1242"/>
          <p:cNvSpPr/>
          <p:nvPr/>
        </p:nvSpPr>
        <p:spPr>
          <a:xfrm>
            <a:off x="12116666" y="7639789"/>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7" name="Shape 1243"/>
          <p:cNvSpPr/>
          <p:nvPr/>
        </p:nvSpPr>
        <p:spPr>
          <a:xfrm>
            <a:off x="12651242" y="7947641"/>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8" name="Shape 1244"/>
          <p:cNvSpPr/>
          <p:nvPr/>
        </p:nvSpPr>
        <p:spPr>
          <a:xfrm>
            <a:off x="12260888" y="7178008"/>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9" name="Shape 1245"/>
          <p:cNvSpPr/>
          <p:nvPr/>
        </p:nvSpPr>
        <p:spPr>
          <a:xfrm>
            <a:off x="12651242" y="7947641"/>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0" name="Shape 1246"/>
          <p:cNvSpPr/>
          <p:nvPr/>
        </p:nvSpPr>
        <p:spPr>
          <a:xfrm>
            <a:off x="12260888" y="7178008"/>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1" name="Shape 1247"/>
          <p:cNvSpPr/>
          <p:nvPr/>
        </p:nvSpPr>
        <p:spPr>
          <a:xfrm>
            <a:off x="13055055" y="6239054"/>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2" name="Shape 1248"/>
          <p:cNvSpPr/>
          <p:nvPr/>
        </p:nvSpPr>
        <p:spPr>
          <a:xfrm>
            <a:off x="12691621" y="6893243"/>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3" name="Shape 1249"/>
          <p:cNvSpPr/>
          <p:nvPr/>
        </p:nvSpPr>
        <p:spPr>
          <a:xfrm>
            <a:off x="13055055" y="6239054"/>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4" name="Shape 1250"/>
          <p:cNvSpPr/>
          <p:nvPr/>
        </p:nvSpPr>
        <p:spPr>
          <a:xfrm>
            <a:off x="12682005" y="6885548"/>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75" name="Shape 1251"/>
          <p:cNvSpPr/>
          <p:nvPr/>
        </p:nvSpPr>
        <p:spPr>
          <a:xfrm>
            <a:off x="12633932" y="8517173"/>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6" name="Shape 1252"/>
          <p:cNvSpPr/>
          <p:nvPr/>
        </p:nvSpPr>
        <p:spPr>
          <a:xfrm>
            <a:off x="13266576" y="8193925"/>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7" name="Shape 1253"/>
          <p:cNvSpPr/>
          <p:nvPr/>
        </p:nvSpPr>
        <p:spPr>
          <a:xfrm>
            <a:off x="12633932" y="8517173"/>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8" name="Shape 1254"/>
          <p:cNvSpPr/>
          <p:nvPr/>
        </p:nvSpPr>
        <p:spPr>
          <a:xfrm>
            <a:off x="13266576" y="8193925"/>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9" name="Shape 1255"/>
          <p:cNvSpPr/>
          <p:nvPr/>
        </p:nvSpPr>
        <p:spPr>
          <a:xfrm>
            <a:off x="13979982" y="8655705"/>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0" name="Shape 1256"/>
          <p:cNvSpPr/>
          <p:nvPr/>
        </p:nvSpPr>
        <p:spPr>
          <a:xfrm>
            <a:off x="13995364" y="8763456"/>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1" name="Shape 1257"/>
          <p:cNvSpPr/>
          <p:nvPr/>
        </p:nvSpPr>
        <p:spPr>
          <a:xfrm>
            <a:off x="13979982" y="8655705"/>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2" name="Shape 1258"/>
          <p:cNvSpPr/>
          <p:nvPr/>
        </p:nvSpPr>
        <p:spPr>
          <a:xfrm>
            <a:off x="13995364" y="8763456"/>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3" name="Shape 1259"/>
          <p:cNvSpPr/>
          <p:nvPr/>
        </p:nvSpPr>
        <p:spPr>
          <a:xfrm>
            <a:off x="14383797" y="9025129"/>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4" name="Shape 1260"/>
          <p:cNvSpPr/>
          <p:nvPr/>
        </p:nvSpPr>
        <p:spPr>
          <a:xfrm>
            <a:off x="14431869" y="8193925"/>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5" name="Shape 1261"/>
          <p:cNvSpPr/>
          <p:nvPr/>
        </p:nvSpPr>
        <p:spPr>
          <a:xfrm>
            <a:off x="14383797" y="9025129"/>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6" name="Shape 1262"/>
          <p:cNvSpPr/>
          <p:nvPr/>
        </p:nvSpPr>
        <p:spPr>
          <a:xfrm>
            <a:off x="14431869" y="8193925"/>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7" name="Shape 1263"/>
          <p:cNvSpPr/>
          <p:nvPr/>
        </p:nvSpPr>
        <p:spPr>
          <a:xfrm>
            <a:off x="15306801" y="8193925"/>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8" name="Shape 1264"/>
          <p:cNvSpPr/>
          <p:nvPr/>
        </p:nvSpPr>
        <p:spPr>
          <a:xfrm>
            <a:off x="15356796" y="8209316"/>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9" name="Shape 1265"/>
          <p:cNvSpPr/>
          <p:nvPr/>
        </p:nvSpPr>
        <p:spPr>
          <a:xfrm flipV="1">
            <a:off x="15339492" y="8193925"/>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0" name="Shape 1266"/>
          <p:cNvSpPr/>
          <p:nvPr/>
        </p:nvSpPr>
        <p:spPr>
          <a:xfrm flipV="1">
            <a:off x="15339492" y="8193925"/>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1" name="Shape 1267"/>
          <p:cNvSpPr/>
          <p:nvPr/>
        </p:nvSpPr>
        <p:spPr>
          <a:xfrm>
            <a:off x="15291418" y="8193925"/>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2" name="Shape 1268"/>
          <p:cNvSpPr/>
          <p:nvPr/>
        </p:nvSpPr>
        <p:spPr>
          <a:xfrm>
            <a:off x="14804917" y="8009213"/>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3" name="Shape 1269"/>
          <p:cNvSpPr/>
          <p:nvPr/>
        </p:nvSpPr>
        <p:spPr>
          <a:xfrm>
            <a:off x="15291418" y="8193925"/>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4" name="Shape 1270"/>
          <p:cNvSpPr/>
          <p:nvPr/>
        </p:nvSpPr>
        <p:spPr>
          <a:xfrm>
            <a:off x="14804917" y="8009213"/>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5" name="Shape 1271"/>
          <p:cNvSpPr/>
          <p:nvPr/>
        </p:nvSpPr>
        <p:spPr>
          <a:xfrm>
            <a:off x="14514555" y="7993819"/>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6" name="Shape 1272"/>
          <p:cNvSpPr/>
          <p:nvPr/>
        </p:nvSpPr>
        <p:spPr>
          <a:xfrm>
            <a:off x="14935677" y="8763456"/>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7" name="Shape 1273"/>
          <p:cNvSpPr/>
          <p:nvPr/>
        </p:nvSpPr>
        <p:spPr>
          <a:xfrm>
            <a:off x="14514555" y="7993819"/>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98" name="Shape 1274"/>
          <p:cNvSpPr/>
          <p:nvPr/>
        </p:nvSpPr>
        <p:spPr>
          <a:xfrm>
            <a:off x="14935677" y="8763456"/>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75"/>
          <p:cNvSpPr/>
          <p:nvPr/>
        </p:nvSpPr>
        <p:spPr>
          <a:xfrm>
            <a:off x="15129893" y="9579265"/>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76"/>
          <p:cNvSpPr/>
          <p:nvPr/>
        </p:nvSpPr>
        <p:spPr>
          <a:xfrm>
            <a:off x="15389483" y="9579265"/>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77"/>
          <p:cNvSpPr/>
          <p:nvPr/>
        </p:nvSpPr>
        <p:spPr>
          <a:xfrm>
            <a:off x="15129893" y="9579265"/>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78"/>
          <p:cNvSpPr/>
          <p:nvPr/>
        </p:nvSpPr>
        <p:spPr>
          <a:xfrm>
            <a:off x="15389483" y="9579265"/>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79"/>
          <p:cNvSpPr/>
          <p:nvPr/>
        </p:nvSpPr>
        <p:spPr>
          <a:xfrm>
            <a:off x="15389483" y="9594658"/>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80"/>
          <p:cNvSpPr/>
          <p:nvPr/>
        </p:nvSpPr>
        <p:spPr>
          <a:xfrm>
            <a:off x="15647157" y="9009738"/>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81"/>
          <p:cNvSpPr/>
          <p:nvPr/>
        </p:nvSpPr>
        <p:spPr>
          <a:xfrm>
            <a:off x="15389483" y="9594658"/>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82"/>
          <p:cNvSpPr/>
          <p:nvPr/>
        </p:nvSpPr>
        <p:spPr>
          <a:xfrm>
            <a:off x="15647157" y="9009738"/>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83"/>
          <p:cNvSpPr/>
          <p:nvPr/>
        </p:nvSpPr>
        <p:spPr>
          <a:xfrm>
            <a:off x="16491318" y="9456125"/>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84"/>
          <p:cNvSpPr/>
          <p:nvPr/>
        </p:nvSpPr>
        <p:spPr>
          <a:xfrm>
            <a:off x="16491318" y="9456125"/>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85"/>
          <p:cNvSpPr/>
          <p:nvPr/>
        </p:nvSpPr>
        <p:spPr>
          <a:xfrm>
            <a:off x="16572085" y="9610054"/>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86"/>
          <p:cNvSpPr/>
          <p:nvPr/>
        </p:nvSpPr>
        <p:spPr>
          <a:xfrm>
            <a:off x="15177964" y="8086176"/>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87"/>
          <p:cNvSpPr/>
          <p:nvPr/>
        </p:nvSpPr>
        <p:spPr>
          <a:xfrm>
            <a:off x="16166343" y="8009213"/>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88"/>
          <p:cNvSpPr/>
          <p:nvPr/>
        </p:nvSpPr>
        <p:spPr>
          <a:xfrm>
            <a:off x="15177964" y="8086176"/>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89"/>
          <p:cNvSpPr/>
          <p:nvPr/>
        </p:nvSpPr>
        <p:spPr>
          <a:xfrm>
            <a:off x="16166343" y="8009213"/>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4" name="Shape 1290"/>
          <p:cNvSpPr/>
          <p:nvPr/>
        </p:nvSpPr>
        <p:spPr>
          <a:xfrm>
            <a:off x="13962677" y="6808584"/>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91"/>
          <p:cNvSpPr/>
          <p:nvPr/>
        </p:nvSpPr>
        <p:spPr>
          <a:xfrm>
            <a:off x="14822225" y="6685441"/>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6" name="Shape 1292"/>
          <p:cNvSpPr/>
          <p:nvPr/>
        </p:nvSpPr>
        <p:spPr>
          <a:xfrm>
            <a:off x="13962677" y="6808584"/>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7" name="Shape 1293"/>
          <p:cNvSpPr/>
          <p:nvPr/>
        </p:nvSpPr>
        <p:spPr>
          <a:xfrm>
            <a:off x="14822225" y="6670051"/>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8" name="Shape 1294"/>
          <p:cNvSpPr/>
          <p:nvPr/>
        </p:nvSpPr>
        <p:spPr>
          <a:xfrm>
            <a:off x="14902984" y="6331409"/>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95"/>
          <p:cNvSpPr/>
          <p:nvPr/>
        </p:nvSpPr>
        <p:spPr>
          <a:xfrm>
            <a:off x="15389483" y="6916334"/>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0" name="Shape 1296"/>
          <p:cNvSpPr/>
          <p:nvPr/>
        </p:nvSpPr>
        <p:spPr>
          <a:xfrm>
            <a:off x="14902984" y="6316016"/>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1" name="Shape 1297"/>
          <p:cNvSpPr/>
          <p:nvPr/>
        </p:nvSpPr>
        <p:spPr>
          <a:xfrm>
            <a:off x="15389483" y="6900942"/>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2" name="Shape 1298"/>
          <p:cNvSpPr/>
          <p:nvPr/>
        </p:nvSpPr>
        <p:spPr>
          <a:xfrm>
            <a:off x="15372180" y="6285232"/>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3" name="Shape 1299"/>
          <p:cNvSpPr/>
          <p:nvPr/>
        </p:nvSpPr>
        <p:spPr>
          <a:xfrm>
            <a:off x="14885680" y="5961987"/>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300"/>
          <p:cNvSpPr/>
          <p:nvPr/>
        </p:nvSpPr>
        <p:spPr>
          <a:xfrm>
            <a:off x="15372180" y="6269840"/>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5" name="Shape 1301"/>
          <p:cNvSpPr/>
          <p:nvPr/>
        </p:nvSpPr>
        <p:spPr>
          <a:xfrm>
            <a:off x="14885680" y="5946593"/>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6" name="Shape 1302"/>
          <p:cNvSpPr/>
          <p:nvPr/>
        </p:nvSpPr>
        <p:spPr>
          <a:xfrm>
            <a:off x="15097203" y="5561776"/>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303"/>
          <p:cNvSpPr/>
          <p:nvPr/>
        </p:nvSpPr>
        <p:spPr>
          <a:xfrm>
            <a:off x="15112585" y="2868057"/>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304"/>
          <p:cNvSpPr/>
          <p:nvPr/>
        </p:nvSpPr>
        <p:spPr>
          <a:xfrm>
            <a:off x="15097203" y="5546383"/>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305"/>
          <p:cNvSpPr/>
          <p:nvPr/>
        </p:nvSpPr>
        <p:spPr>
          <a:xfrm>
            <a:off x="15112585" y="2887299"/>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306"/>
          <p:cNvSpPr/>
          <p:nvPr/>
        </p:nvSpPr>
        <p:spPr>
          <a:xfrm>
            <a:off x="14318417" y="3145126"/>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307"/>
          <p:cNvSpPr/>
          <p:nvPr/>
        </p:nvSpPr>
        <p:spPr>
          <a:xfrm>
            <a:off x="13493482" y="3483764"/>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308"/>
          <p:cNvSpPr/>
          <p:nvPr/>
        </p:nvSpPr>
        <p:spPr>
          <a:xfrm>
            <a:off x="14318417" y="3129733"/>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33" name="Shape 1309"/>
          <p:cNvSpPr/>
          <p:nvPr/>
        </p:nvSpPr>
        <p:spPr>
          <a:xfrm>
            <a:off x="13493482" y="3468372"/>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310"/>
          <p:cNvSpPr/>
          <p:nvPr/>
        </p:nvSpPr>
        <p:spPr>
          <a:xfrm>
            <a:off x="12682005" y="2883450"/>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5" name="Shape 1311"/>
          <p:cNvSpPr/>
          <p:nvPr/>
        </p:nvSpPr>
        <p:spPr>
          <a:xfrm>
            <a:off x="12682005" y="2868057"/>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312"/>
          <p:cNvSpPr/>
          <p:nvPr/>
        </p:nvSpPr>
        <p:spPr>
          <a:xfrm>
            <a:off x="13687699" y="7716753"/>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285378028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 name="Shape 1495"/>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496" name="Shape 1496"/>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43</a:t>
            </a:fld>
            <a:endParaRPr lang="id-ID"/>
          </a:p>
        </p:txBody>
      </p:sp>
      <p:grpSp>
        <p:nvGrpSpPr>
          <p:cNvPr id="95" name="Group 1332"/>
          <p:cNvGrpSpPr/>
          <p:nvPr/>
        </p:nvGrpSpPr>
        <p:grpSpPr>
          <a:xfrm>
            <a:off x="13871032" y="4260445"/>
            <a:ext cx="8971594" cy="7516167"/>
            <a:chOff x="-264156" y="0"/>
            <a:chExt cx="8971593" cy="7516165"/>
          </a:xfrm>
        </p:grpSpPr>
        <p:sp>
          <p:nvSpPr>
            <p:cNvPr id="96"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97" name="Chart 1331"/>
            <p:cNvGraphicFramePr/>
            <p:nvPr>
              <p:extLst>
                <p:ext uri="{D42A27DB-BD31-4B8C-83A1-F6EECF244321}">
                  <p14:modId xmlns:p14="http://schemas.microsoft.com/office/powerpoint/2010/main" val="3126445136"/>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sp>
        <p:nvSpPr>
          <p:cNvPr id="98" name="Shape 1214"/>
          <p:cNvSpPr/>
          <p:nvPr/>
        </p:nvSpPr>
        <p:spPr>
          <a:xfrm>
            <a:off x="3827981" y="10029917"/>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15"/>
          <p:cNvSpPr/>
          <p:nvPr/>
        </p:nvSpPr>
        <p:spPr>
          <a:xfrm>
            <a:off x="3520312" y="10368558"/>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16"/>
          <p:cNvSpPr/>
          <p:nvPr/>
        </p:nvSpPr>
        <p:spPr>
          <a:xfrm>
            <a:off x="3827981" y="10029917"/>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17"/>
          <p:cNvSpPr/>
          <p:nvPr/>
        </p:nvSpPr>
        <p:spPr>
          <a:xfrm>
            <a:off x="3520312" y="10368558"/>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18"/>
          <p:cNvSpPr/>
          <p:nvPr/>
        </p:nvSpPr>
        <p:spPr>
          <a:xfrm>
            <a:off x="4264485" y="7443948"/>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19"/>
          <p:cNvSpPr/>
          <p:nvPr/>
        </p:nvSpPr>
        <p:spPr>
          <a:xfrm>
            <a:off x="4768291" y="7490127"/>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20"/>
          <p:cNvSpPr/>
          <p:nvPr/>
        </p:nvSpPr>
        <p:spPr>
          <a:xfrm>
            <a:off x="4864438" y="6766671"/>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21"/>
          <p:cNvSpPr/>
          <p:nvPr/>
        </p:nvSpPr>
        <p:spPr>
          <a:xfrm>
            <a:off x="4768291" y="7490127"/>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22"/>
          <p:cNvSpPr/>
          <p:nvPr/>
        </p:nvSpPr>
        <p:spPr>
          <a:xfrm>
            <a:off x="4864438" y="6766671"/>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23"/>
          <p:cNvSpPr/>
          <p:nvPr/>
        </p:nvSpPr>
        <p:spPr>
          <a:xfrm>
            <a:off x="3681838" y="5196618"/>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24"/>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25"/>
          <p:cNvSpPr/>
          <p:nvPr/>
        </p:nvSpPr>
        <p:spPr>
          <a:xfrm>
            <a:off x="3681838" y="5196618"/>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26"/>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27"/>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28"/>
          <p:cNvSpPr/>
          <p:nvPr/>
        </p:nvSpPr>
        <p:spPr>
          <a:xfrm>
            <a:off x="7587300" y="7505519"/>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29"/>
          <p:cNvSpPr/>
          <p:nvPr/>
        </p:nvSpPr>
        <p:spPr>
          <a:xfrm>
            <a:off x="7960347" y="11599973"/>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4" name="Shape 1230"/>
          <p:cNvSpPr/>
          <p:nvPr/>
        </p:nvSpPr>
        <p:spPr>
          <a:xfrm>
            <a:off x="7587300" y="7505519"/>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31"/>
          <p:cNvSpPr/>
          <p:nvPr/>
        </p:nvSpPr>
        <p:spPr>
          <a:xfrm>
            <a:off x="7960347" y="11599973"/>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6" name="Shape 1232"/>
          <p:cNvSpPr/>
          <p:nvPr/>
        </p:nvSpPr>
        <p:spPr>
          <a:xfrm>
            <a:off x="10358232" y="11892435"/>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7" name="Shape 1233"/>
          <p:cNvSpPr/>
          <p:nvPr/>
        </p:nvSpPr>
        <p:spPr>
          <a:xfrm>
            <a:off x="7085417" y="10953482"/>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8" name="Shape 1234"/>
          <p:cNvSpPr/>
          <p:nvPr/>
        </p:nvSpPr>
        <p:spPr>
          <a:xfrm>
            <a:off x="10358232" y="11892435"/>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35"/>
          <p:cNvSpPr/>
          <p:nvPr/>
        </p:nvSpPr>
        <p:spPr>
          <a:xfrm>
            <a:off x="7085417" y="10953482"/>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0" name="Shape 1236"/>
          <p:cNvSpPr/>
          <p:nvPr/>
        </p:nvSpPr>
        <p:spPr>
          <a:xfrm>
            <a:off x="7166178" y="10537880"/>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1" name="Shape 1237"/>
          <p:cNvSpPr/>
          <p:nvPr/>
        </p:nvSpPr>
        <p:spPr>
          <a:xfrm>
            <a:off x="7166178" y="10537880"/>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2" name="Shape 1238"/>
          <p:cNvSpPr/>
          <p:nvPr/>
        </p:nvSpPr>
        <p:spPr>
          <a:xfrm>
            <a:off x="6841204" y="9598923"/>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3" name="Shape 1239"/>
          <p:cNvSpPr/>
          <p:nvPr/>
        </p:nvSpPr>
        <p:spPr>
          <a:xfrm>
            <a:off x="4929817" y="8613791"/>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240"/>
          <p:cNvSpPr/>
          <p:nvPr/>
        </p:nvSpPr>
        <p:spPr>
          <a:xfrm>
            <a:off x="6841204" y="9598923"/>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5" name="Shape 1241"/>
          <p:cNvSpPr/>
          <p:nvPr/>
        </p:nvSpPr>
        <p:spPr>
          <a:xfrm>
            <a:off x="4929817" y="8613791"/>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6" name="Shape 1242"/>
          <p:cNvSpPr/>
          <p:nvPr/>
        </p:nvSpPr>
        <p:spPr>
          <a:xfrm>
            <a:off x="6210484" y="8567615"/>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243"/>
          <p:cNvSpPr/>
          <p:nvPr/>
        </p:nvSpPr>
        <p:spPr>
          <a:xfrm>
            <a:off x="6745060" y="8875467"/>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244"/>
          <p:cNvSpPr/>
          <p:nvPr/>
        </p:nvSpPr>
        <p:spPr>
          <a:xfrm>
            <a:off x="6354706" y="8105834"/>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245"/>
          <p:cNvSpPr/>
          <p:nvPr/>
        </p:nvSpPr>
        <p:spPr>
          <a:xfrm>
            <a:off x="6745060" y="8875467"/>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246"/>
          <p:cNvSpPr/>
          <p:nvPr/>
        </p:nvSpPr>
        <p:spPr>
          <a:xfrm>
            <a:off x="6354706" y="8105834"/>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247"/>
          <p:cNvSpPr/>
          <p:nvPr/>
        </p:nvSpPr>
        <p:spPr>
          <a:xfrm>
            <a:off x="7148873" y="7166880"/>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248"/>
          <p:cNvSpPr/>
          <p:nvPr/>
        </p:nvSpPr>
        <p:spPr>
          <a:xfrm>
            <a:off x="6785439" y="7821069"/>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3" name="Shape 1249"/>
          <p:cNvSpPr/>
          <p:nvPr/>
        </p:nvSpPr>
        <p:spPr>
          <a:xfrm>
            <a:off x="7148873" y="7166880"/>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250"/>
          <p:cNvSpPr/>
          <p:nvPr/>
        </p:nvSpPr>
        <p:spPr>
          <a:xfrm>
            <a:off x="6775823" y="7813374"/>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135" name="Shape 1251"/>
          <p:cNvSpPr/>
          <p:nvPr/>
        </p:nvSpPr>
        <p:spPr>
          <a:xfrm>
            <a:off x="6727750" y="9444999"/>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252"/>
          <p:cNvSpPr/>
          <p:nvPr/>
        </p:nvSpPr>
        <p:spPr>
          <a:xfrm>
            <a:off x="7360394" y="9121751"/>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7" name="Shape 1253"/>
          <p:cNvSpPr/>
          <p:nvPr/>
        </p:nvSpPr>
        <p:spPr>
          <a:xfrm>
            <a:off x="6727750" y="9444999"/>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8" name="Shape 1254"/>
          <p:cNvSpPr/>
          <p:nvPr/>
        </p:nvSpPr>
        <p:spPr>
          <a:xfrm>
            <a:off x="7360394" y="9121751"/>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9" name="Shape 1255"/>
          <p:cNvSpPr/>
          <p:nvPr/>
        </p:nvSpPr>
        <p:spPr>
          <a:xfrm>
            <a:off x="8073800" y="9583531"/>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0" name="Shape 1256"/>
          <p:cNvSpPr/>
          <p:nvPr/>
        </p:nvSpPr>
        <p:spPr>
          <a:xfrm>
            <a:off x="8089182" y="9691282"/>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1" name="Shape 1257"/>
          <p:cNvSpPr/>
          <p:nvPr/>
        </p:nvSpPr>
        <p:spPr>
          <a:xfrm>
            <a:off x="8073800" y="9583531"/>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2" name="Shape 1258"/>
          <p:cNvSpPr/>
          <p:nvPr/>
        </p:nvSpPr>
        <p:spPr>
          <a:xfrm>
            <a:off x="8089182" y="9691282"/>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3" name="Shape 1259"/>
          <p:cNvSpPr/>
          <p:nvPr/>
        </p:nvSpPr>
        <p:spPr>
          <a:xfrm>
            <a:off x="8477615" y="9952955"/>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4" name="Shape 1260"/>
          <p:cNvSpPr/>
          <p:nvPr/>
        </p:nvSpPr>
        <p:spPr>
          <a:xfrm>
            <a:off x="8525687" y="9121751"/>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45" name="Shape 1261"/>
          <p:cNvSpPr/>
          <p:nvPr/>
        </p:nvSpPr>
        <p:spPr>
          <a:xfrm>
            <a:off x="8477615" y="9952955"/>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6" name="Shape 1262"/>
          <p:cNvSpPr/>
          <p:nvPr/>
        </p:nvSpPr>
        <p:spPr>
          <a:xfrm>
            <a:off x="8525687" y="9121751"/>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47" name="Shape 1263"/>
          <p:cNvSpPr/>
          <p:nvPr/>
        </p:nvSpPr>
        <p:spPr>
          <a:xfrm>
            <a:off x="9400619" y="9121751"/>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48" name="Shape 1264"/>
          <p:cNvSpPr/>
          <p:nvPr/>
        </p:nvSpPr>
        <p:spPr>
          <a:xfrm>
            <a:off x="9450614" y="9137142"/>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49" name="Shape 1265"/>
          <p:cNvSpPr/>
          <p:nvPr/>
        </p:nvSpPr>
        <p:spPr>
          <a:xfrm flipV="1">
            <a:off x="9433310" y="9121751"/>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150" name="Shape 1266"/>
          <p:cNvSpPr/>
          <p:nvPr/>
        </p:nvSpPr>
        <p:spPr>
          <a:xfrm flipV="1">
            <a:off x="9433310" y="9121751"/>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151" name="Shape 1267"/>
          <p:cNvSpPr/>
          <p:nvPr/>
        </p:nvSpPr>
        <p:spPr>
          <a:xfrm>
            <a:off x="9385236" y="9121751"/>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2" name="Shape 1268"/>
          <p:cNvSpPr/>
          <p:nvPr/>
        </p:nvSpPr>
        <p:spPr>
          <a:xfrm>
            <a:off x="8898735" y="8937039"/>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3" name="Shape 1269"/>
          <p:cNvSpPr/>
          <p:nvPr/>
        </p:nvSpPr>
        <p:spPr>
          <a:xfrm>
            <a:off x="9385236" y="9121751"/>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4" name="Shape 1270"/>
          <p:cNvSpPr/>
          <p:nvPr/>
        </p:nvSpPr>
        <p:spPr>
          <a:xfrm>
            <a:off x="8898735" y="8937039"/>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5" name="Shape 1271"/>
          <p:cNvSpPr/>
          <p:nvPr/>
        </p:nvSpPr>
        <p:spPr>
          <a:xfrm>
            <a:off x="8608373" y="8921645"/>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6" name="Shape 1272"/>
          <p:cNvSpPr/>
          <p:nvPr/>
        </p:nvSpPr>
        <p:spPr>
          <a:xfrm>
            <a:off x="9029495" y="9691282"/>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7" name="Shape 1273"/>
          <p:cNvSpPr/>
          <p:nvPr/>
        </p:nvSpPr>
        <p:spPr>
          <a:xfrm>
            <a:off x="8608373" y="8921645"/>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58" name="Shape 1274"/>
          <p:cNvSpPr/>
          <p:nvPr/>
        </p:nvSpPr>
        <p:spPr>
          <a:xfrm>
            <a:off x="9029495" y="9691282"/>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9" name="Shape 1275"/>
          <p:cNvSpPr/>
          <p:nvPr/>
        </p:nvSpPr>
        <p:spPr>
          <a:xfrm>
            <a:off x="9223711" y="10507091"/>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0" name="Shape 1276"/>
          <p:cNvSpPr/>
          <p:nvPr/>
        </p:nvSpPr>
        <p:spPr>
          <a:xfrm>
            <a:off x="9483301" y="10507091"/>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1" name="Shape 1277"/>
          <p:cNvSpPr/>
          <p:nvPr/>
        </p:nvSpPr>
        <p:spPr>
          <a:xfrm>
            <a:off x="9223711" y="10507091"/>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2" name="Shape 1278"/>
          <p:cNvSpPr/>
          <p:nvPr/>
        </p:nvSpPr>
        <p:spPr>
          <a:xfrm>
            <a:off x="9483301" y="10507091"/>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3" name="Shape 1279"/>
          <p:cNvSpPr/>
          <p:nvPr/>
        </p:nvSpPr>
        <p:spPr>
          <a:xfrm>
            <a:off x="9483301" y="10522484"/>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4" name="Shape 1280"/>
          <p:cNvSpPr/>
          <p:nvPr/>
        </p:nvSpPr>
        <p:spPr>
          <a:xfrm>
            <a:off x="9740975" y="9937564"/>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5" name="Shape 1281"/>
          <p:cNvSpPr/>
          <p:nvPr/>
        </p:nvSpPr>
        <p:spPr>
          <a:xfrm>
            <a:off x="9483301" y="10522484"/>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6" name="Shape 1282"/>
          <p:cNvSpPr/>
          <p:nvPr/>
        </p:nvSpPr>
        <p:spPr>
          <a:xfrm>
            <a:off x="9740975" y="9937564"/>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7" name="Shape 1283"/>
          <p:cNvSpPr/>
          <p:nvPr/>
        </p:nvSpPr>
        <p:spPr>
          <a:xfrm>
            <a:off x="10585136" y="10383951"/>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8" name="Shape 1284"/>
          <p:cNvSpPr/>
          <p:nvPr/>
        </p:nvSpPr>
        <p:spPr>
          <a:xfrm>
            <a:off x="10585136" y="10383951"/>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9" name="Shape 1285"/>
          <p:cNvSpPr/>
          <p:nvPr/>
        </p:nvSpPr>
        <p:spPr>
          <a:xfrm>
            <a:off x="10665903" y="10537880"/>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0" name="Shape 1286"/>
          <p:cNvSpPr/>
          <p:nvPr/>
        </p:nvSpPr>
        <p:spPr>
          <a:xfrm>
            <a:off x="9271782" y="9014002"/>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1" name="Shape 1287"/>
          <p:cNvSpPr/>
          <p:nvPr/>
        </p:nvSpPr>
        <p:spPr>
          <a:xfrm>
            <a:off x="10260161" y="8937039"/>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2" name="Shape 1288"/>
          <p:cNvSpPr/>
          <p:nvPr/>
        </p:nvSpPr>
        <p:spPr>
          <a:xfrm>
            <a:off x="9271782" y="9014002"/>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3" name="Shape 1289"/>
          <p:cNvSpPr/>
          <p:nvPr/>
        </p:nvSpPr>
        <p:spPr>
          <a:xfrm>
            <a:off x="10260161" y="8937039"/>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4" name="Shape 1290"/>
          <p:cNvSpPr/>
          <p:nvPr/>
        </p:nvSpPr>
        <p:spPr>
          <a:xfrm>
            <a:off x="8056495" y="7736410"/>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75" name="Shape 1291"/>
          <p:cNvSpPr/>
          <p:nvPr/>
        </p:nvSpPr>
        <p:spPr>
          <a:xfrm>
            <a:off x="8916043" y="7613267"/>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6" name="Shape 1292"/>
          <p:cNvSpPr/>
          <p:nvPr/>
        </p:nvSpPr>
        <p:spPr>
          <a:xfrm>
            <a:off x="8056495" y="7736410"/>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77" name="Shape 1293"/>
          <p:cNvSpPr/>
          <p:nvPr/>
        </p:nvSpPr>
        <p:spPr>
          <a:xfrm>
            <a:off x="8916043" y="7597877"/>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8" name="Shape 1294"/>
          <p:cNvSpPr/>
          <p:nvPr/>
        </p:nvSpPr>
        <p:spPr>
          <a:xfrm>
            <a:off x="8996802" y="7259235"/>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9" name="Shape 1295"/>
          <p:cNvSpPr/>
          <p:nvPr/>
        </p:nvSpPr>
        <p:spPr>
          <a:xfrm>
            <a:off x="9483301" y="7844160"/>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0" name="Shape 1296"/>
          <p:cNvSpPr/>
          <p:nvPr/>
        </p:nvSpPr>
        <p:spPr>
          <a:xfrm>
            <a:off x="8996802" y="7243842"/>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1" name="Shape 1297"/>
          <p:cNvSpPr/>
          <p:nvPr/>
        </p:nvSpPr>
        <p:spPr>
          <a:xfrm>
            <a:off x="9483301" y="7828768"/>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2" name="Shape 1298"/>
          <p:cNvSpPr/>
          <p:nvPr/>
        </p:nvSpPr>
        <p:spPr>
          <a:xfrm>
            <a:off x="9465998" y="7213058"/>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3" name="Shape 1299"/>
          <p:cNvSpPr/>
          <p:nvPr/>
        </p:nvSpPr>
        <p:spPr>
          <a:xfrm>
            <a:off x="8979498" y="6889813"/>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4" name="Shape 1300"/>
          <p:cNvSpPr/>
          <p:nvPr/>
        </p:nvSpPr>
        <p:spPr>
          <a:xfrm>
            <a:off x="9465998" y="7197666"/>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5" name="Shape 1301"/>
          <p:cNvSpPr/>
          <p:nvPr/>
        </p:nvSpPr>
        <p:spPr>
          <a:xfrm>
            <a:off x="8979498" y="6874419"/>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6" name="Shape 1302"/>
          <p:cNvSpPr/>
          <p:nvPr/>
        </p:nvSpPr>
        <p:spPr>
          <a:xfrm>
            <a:off x="9191021" y="6489602"/>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7" name="Shape 1303"/>
          <p:cNvSpPr/>
          <p:nvPr/>
        </p:nvSpPr>
        <p:spPr>
          <a:xfrm>
            <a:off x="9206403" y="3795883"/>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8" name="Shape 1304"/>
          <p:cNvSpPr/>
          <p:nvPr/>
        </p:nvSpPr>
        <p:spPr>
          <a:xfrm>
            <a:off x="9191021" y="6474209"/>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9" name="Shape 1305"/>
          <p:cNvSpPr/>
          <p:nvPr/>
        </p:nvSpPr>
        <p:spPr>
          <a:xfrm>
            <a:off x="9206403" y="3815125"/>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0" name="Shape 1306"/>
          <p:cNvSpPr/>
          <p:nvPr/>
        </p:nvSpPr>
        <p:spPr>
          <a:xfrm>
            <a:off x="8412235" y="4072952"/>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1" name="Shape 1307"/>
          <p:cNvSpPr/>
          <p:nvPr/>
        </p:nvSpPr>
        <p:spPr>
          <a:xfrm>
            <a:off x="7587300" y="4411590"/>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2" name="Shape 1308"/>
          <p:cNvSpPr/>
          <p:nvPr/>
        </p:nvSpPr>
        <p:spPr>
          <a:xfrm>
            <a:off x="8412235" y="4057559"/>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93" name="Shape 1309"/>
          <p:cNvSpPr/>
          <p:nvPr/>
        </p:nvSpPr>
        <p:spPr>
          <a:xfrm>
            <a:off x="7587300" y="4396198"/>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4" name="Shape 1310"/>
          <p:cNvSpPr/>
          <p:nvPr/>
        </p:nvSpPr>
        <p:spPr>
          <a:xfrm>
            <a:off x="6775823" y="3811276"/>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5" name="Shape 1311"/>
          <p:cNvSpPr/>
          <p:nvPr/>
        </p:nvSpPr>
        <p:spPr>
          <a:xfrm>
            <a:off x="6775823" y="3795883"/>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6" name="Shape 1312"/>
          <p:cNvSpPr/>
          <p:nvPr/>
        </p:nvSpPr>
        <p:spPr>
          <a:xfrm>
            <a:off x="7781517" y="8644579"/>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132823077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5"/>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4"/>
          </p:nvPr>
        </p:nvSpPr>
        <p:spPr/>
        <p:txBody>
          <a:bodyPr/>
          <a:lstStyle/>
          <a:p>
            <a:fld id="{A0012661-A7C6-484E-80FE-CF2630C25222}" type="slidenum">
              <a:rPr lang="id-ID" smtClean="0"/>
              <a:pPr/>
              <a:t>44</a:t>
            </a:fld>
            <a:endParaRPr lang="id-ID"/>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25" name="Rectangle 24"/>
          <p:cNvSpPr/>
          <p:nvPr/>
        </p:nvSpPr>
        <p:spPr bwMode="auto">
          <a:xfrm>
            <a:off x="9405784"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24" name="Rectangle 23"/>
          <p:cNvSpPr/>
          <p:nvPr/>
        </p:nvSpPr>
        <p:spPr bwMode="auto">
          <a:xfrm>
            <a:off x="17571815"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3" name="Rectangle 12"/>
          <p:cNvSpPr/>
          <p:nvPr/>
        </p:nvSpPr>
        <p:spPr>
          <a:xfrm>
            <a:off x="9518728" y="7123737"/>
            <a:ext cx="532459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4" name="TextBox 13"/>
          <p:cNvSpPr txBox="1"/>
          <p:nvPr/>
        </p:nvSpPr>
        <p:spPr>
          <a:xfrm>
            <a:off x="9876693" y="640365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Smart</a:t>
            </a: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Ideas</a:t>
            </a:r>
          </a:p>
        </p:txBody>
      </p:sp>
      <p:sp>
        <p:nvSpPr>
          <p:cNvPr id="15" name="Freeform 14"/>
          <p:cNvSpPr>
            <a:spLocks noChangeAspect="1" noEditPoints="1"/>
          </p:cNvSpPr>
          <p:nvPr/>
        </p:nvSpPr>
        <p:spPr bwMode="auto">
          <a:xfrm>
            <a:off x="11883418" y="5431692"/>
            <a:ext cx="595213" cy="557888"/>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1360988" y="712373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1719028" y="640365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a:t>
            </a: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p>
        </p:txBody>
      </p:sp>
      <p:sp>
        <p:nvSpPr>
          <p:cNvPr id="19" name="Freeform 18"/>
          <p:cNvSpPr>
            <a:spLocks noChangeAspect="1" noEditPoints="1"/>
          </p:cNvSpPr>
          <p:nvPr/>
        </p:nvSpPr>
        <p:spPr bwMode="auto">
          <a:xfrm>
            <a:off x="3714948" y="5431692"/>
            <a:ext cx="616822" cy="616822"/>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17895851" y="7181966"/>
            <a:ext cx="4680520"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22" name="TextBox 21"/>
          <p:cNvSpPr txBox="1"/>
          <p:nvPr/>
        </p:nvSpPr>
        <p:spPr>
          <a:xfrm>
            <a:off x="17931780" y="6461886"/>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Creative</a:t>
            </a:r>
            <a:r>
              <a:rPr lang="id-ID" sz="28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Peoples</a:t>
            </a:r>
          </a:p>
        </p:txBody>
      </p:sp>
      <p:sp>
        <p:nvSpPr>
          <p:cNvPr id="23" name="Freeform 22"/>
          <p:cNvSpPr>
            <a:spLocks noChangeAspect="1" noEditPoints="1"/>
          </p:cNvSpPr>
          <p:nvPr/>
        </p:nvSpPr>
        <p:spPr bwMode="auto">
          <a:xfrm>
            <a:off x="19938505" y="5489921"/>
            <a:ext cx="595213" cy="593249"/>
          </a:xfrm>
          <a:custGeom>
            <a:avLst/>
            <a:gdLst>
              <a:gd name="T0" fmla="*/ 126 w 128"/>
              <a:gd name="T1" fmla="*/ 118 h 128"/>
              <a:gd name="T2" fmla="*/ 64 w 128"/>
              <a:gd name="T3" fmla="*/ 128 h 128"/>
              <a:gd name="T4" fmla="*/ 1 w 128"/>
              <a:gd name="T5" fmla="*/ 118 h 128"/>
              <a:gd name="T6" fmla="*/ 1 w 128"/>
              <a:gd name="T7" fmla="*/ 111 h 128"/>
              <a:gd name="T8" fmla="*/ 24 w 128"/>
              <a:gd name="T9" fmla="*/ 91 h 128"/>
              <a:gd name="T10" fmla="*/ 40 w 128"/>
              <a:gd name="T11" fmla="*/ 86 h 128"/>
              <a:gd name="T12" fmla="*/ 40 w 128"/>
              <a:gd name="T13" fmla="*/ 75 h 128"/>
              <a:gd name="T14" fmla="*/ 28 w 128"/>
              <a:gd name="T15" fmla="*/ 44 h 128"/>
              <a:gd name="T16" fmla="*/ 64 w 128"/>
              <a:gd name="T17" fmla="*/ 0 h 128"/>
              <a:gd name="T18" fmla="*/ 100 w 128"/>
              <a:gd name="T19" fmla="*/ 44 h 128"/>
              <a:gd name="T20" fmla="*/ 88 w 128"/>
              <a:gd name="T21" fmla="*/ 75 h 128"/>
              <a:gd name="T22" fmla="*/ 88 w 128"/>
              <a:gd name="T23" fmla="*/ 86 h 128"/>
              <a:gd name="T24" fmla="*/ 104 w 128"/>
              <a:gd name="T25" fmla="*/ 91 h 128"/>
              <a:gd name="T26" fmla="*/ 127 w 128"/>
              <a:gd name="T27" fmla="*/ 111 h 128"/>
              <a:gd name="T28" fmla="*/ 126 w 128"/>
              <a:gd name="T29" fmla="*/ 118 h 128"/>
              <a:gd name="T30" fmla="*/ 92 w 128"/>
              <a:gd name="T31" fmla="*/ 44 h 128"/>
              <a:gd name="T32" fmla="*/ 64 w 128"/>
              <a:gd name="T33" fmla="*/ 8 h 128"/>
              <a:gd name="T34" fmla="*/ 36 w 128"/>
              <a:gd name="T35" fmla="*/ 44 h 128"/>
              <a:gd name="T36" fmla="*/ 64 w 128"/>
              <a:gd name="T37" fmla="*/ 80 h 128"/>
              <a:gd name="T38" fmla="*/ 92 w 128"/>
              <a:gd name="T39" fmla="*/ 44 h 128"/>
              <a:gd name="T40" fmla="*/ 102 w 128"/>
              <a:gd name="T41" fmla="*/ 99 h 128"/>
              <a:gd name="T42" fmla="*/ 84 w 128"/>
              <a:gd name="T43" fmla="*/ 93 h 128"/>
              <a:gd name="T44" fmla="*/ 80 w 128"/>
              <a:gd name="T45" fmla="*/ 91 h 128"/>
              <a:gd name="T46" fmla="*/ 80 w 128"/>
              <a:gd name="T47" fmla="*/ 83 h 128"/>
              <a:gd name="T48" fmla="*/ 64 w 128"/>
              <a:gd name="T49" fmla="*/ 88 h 128"/>
              <a:gd name="T50" fmla="*/ 48 w 128"/>
              <a:gd name="T51" fmla="*/ 83 h 128"/>
              <a:gd name="T52" fmla="*/ 48 w 128"/>
              <a:gd name="T53" fmla="*/ 91 h 128"/>
              <a:gd name="T54" fmla="*/ 44 w 128"/>
              <a:gd name="T55" fmla="*/ 93 h 128"/>
              <a:gd name="T56" fmla="*/ 25 w 128"/>
              <a:gd name="T57" fmla="*/ 99 h 128"/>
              <a:gd name="T58" fmla="*/ 8 w 128"/>
              <a:gd name="T59" fmla="*/ 113 h 128"/>
              <a:gd name="T60" fmla="*/ 64 w 128"/>
              <a:gd name="T61" fmla="*/ 120 h 128"/>
              <a:gd name="T62" fmla="*/ 120 w 128"/>
              <a:gd name="T63" fmla="*/ 113 h 128"/>
              <a:gd name="T64" fmla="*/ 102 w 128"/>
              <a:gd name="T65"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18"/>
                </a:moveTo>
                <a:cubicBezTo>
                  <a:pt x="121" y="126"/>
                  <a:pt x="89" y="128"/>
                  <a:pt x="64" y="128"/>
                </a:cubicBezTo>
                <a:cubicBezTo>
                  <a:pt x="39" y="128"/>
                  <a:pt x="7" y="126"/>
                  <a:pt x="1" y="118"/>
                </a:cubicBezTo>
                <a:cubicBezTo>
                  <a:pt x="0" y="116"/>
                  <a:pt x="0" y="113"/>
                  <a:pt x="1" y="111"/>
                </a:cubicBezTo>
                <a:cubicBezTo>
                  <a:pt x="6" y="96"/>
                  <a:pt x="16" y="92"/>
                  <a:pt x="24" y="91"/>
                </a:cubicBezTo>
                <a:cubicBezTo>
                  <a:pt x="31" y="90"/>
                  <a:pt x="37" y="88"/>
                  <a:pt x="40" y="86"/>
                </a:cubicBezTo>
                <a:cubicBezTo>
                  <a:pt x="40" y="85"/>
                  <a:pt x="40" y="79"/>
                  <a:pt x="40" y="75"/>
                </a:cubicBezTo>
                <a:cubicBezTo>
                  <a:pt x="33" y="67"/>
                  <a:pt x="28" y="55"/>
                  <a:pt x="28" y="44"/>
                </a:cubicBezTo>
                <a:cubicBezTo>
                  <a:pt x="28" y="20"/>
                  <a:pt x="40" y="0"/>
                  <a:pt x="64" y="0"/>
                </a:cubicBezTo>
                <a:cubicBezTo>
                  <a:pt x="88" y="0"/>
                  <a:pt x="100" y="20"/>
                  <a:pt x="100" y="44"/>
                </a:cubicBezTo>
                <a:cubicBezTo>
                  <a:pt x="100" y="55"/>
                  <a:pt x="95" y="67"/>
                  <a:pt x="88" y="75"/>
                </a:cubicBezTo>
                <a:cubicBezTo>
                  <a:pt x="88" y="77"/>
                  <a:pt x="88" y="79"/>
                  <a:pt x="88" y="86"/>
                </a:cubicBezTo>
                <a:cubicBezTo>
                  <a:pt x="91" y="88"/>
                  <a:pt x="97" y="90"/>
                  <a:pt x="104" y="91"/>
                </a:cubicBezTo>
                <a:cubicBezTo>
                  <a:pt x="112" y="92"/>
                  <a:pt x="122" y="96"/>
                  <a:pt x="127" y="111"/>
                </a:cubicBezTo>
                <a:cubicBezTo>
                  <a:pt x="128" y="113"/>
                  <a:pt x="128" y="116"/>
                  <a:pt x="126" y="118"/>
                </a:cubicBezTo>
                <a:close/>
                <a:moveTo>
                  <a:pt x="92" y="44"/>
                </a:moveTo>
                <a:cubicBezTo>
                  <a:pt x="92" y="24"/>
                  <a:pt x="83" y="8"/>
                  <a:pt x="64" y="8"/>
                </a:cubicBezTo>
                <a:cubicBezTo>
                  <a:pt x="45" y="8"/>
                  <a:pt x="36" y="24"/>
                  <a:pt x="36" y="44"/>
                </a:cubicBezTo>
                <a:cubicBezTo>
                  <a:pt x="36" y="60"/>
                  <a:pt x="49" y="80"/>
                  <a:pt x="64" y="80"/>
                </a:cubicBezTo>
                <a:cubicBezTo>
                  <a:pt x="79" y="80"/>
                  <a:pt x="92" y="60"/>
                  <a:pt x="92" y="44"/>
                </a:cubicBezTo>
                <a:close/>
                <a:moveTo>
                  <a:pt x="102" y="99"/>
                </a:moveTo>
                <a:cubicBezTo>
                  <a:pt x="95" y="98"/>
                  <a:pt x="88" y="95"/>
                  <a:pt x="84" y="93"/>
                </a:cubicBezTo>
                <a:cubicBezTo>
                  <a:pt x="80" y="91"/>
                  <a:pt x="80" y="91"/>
                  <a:pt x="80" y="91"/>
                </a:cubicBezTo>
                <a:cubicBezTo>
                  <a:pt x="80" y="91"/>
                  <a:pt x="80" y="86"/>
                  <a:pt x="80" y="83"/>
                </a:cubicBezTo>
                <a:cubicBezTo>
                  <a:pt x="75" y="86"/>
                  <a:pt x="70" y="88"/>
                  <a:pt x="64" y="88"/>
                </a:cubicBezTo>
                <a:cubicBezTo>
                  <a:pt x="58" y="88"/>
                  <a:pt x="53" y="86"/>
                  <a:pt x="48" y="83"/>
                </a:cubicBezTo>
                <a:cubicBezTo>
                  <a:pt x="48" y="86"/>
                  <a:pt x="48" y="91"/>
                  <a:pt x="48" y="91"/>
                </a:cubicBezTo>
                <a:cubicBezTo>
                  <a:pt x="44" y="93"/>
                  <a:pt x="44" y="93"/>
                  <a:pt x="44" y="93"/>
                </a:cubicBezTo>
                <a:cubicBezTo>
                  <a:pt x="40" y="95"/>
                  <a:pt x="33" y="98"/>
                  <a:pt x="25" y="99"/>
                </a:cubicBezTo>
                <a:cubicBezTo>
                  <a:pt x="19" y="100"/>
                  <a:pt x="13" y="102"/>
                  <a:pt x="8" y="113"/>
                </a:cubicBezTo>
                <a:cubicBezTo>
                  <a:pt x="8" y="114"/>
                  <a:pt x="15" y="120"/>
                  <a:pt x="64" y="120"/>
                </a:cubicBezTo>
                <a:cubicBezTo>
                  <a:pt x="113" y="120"/>
                  <a:pt x="119" y="114"/>
                  <a:pt x="120" y="113"/>
                </a:cubicBezTo>
                <a:cubicBezTo>
                  <a:pt x="115" y="102"/>
                  <a:pt x="108" y="100"/>
                  <a:pt x="102" y="99"/>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bwMode="auto">
          <a:xfrm>
            <a:off x="1359064"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Tree>
    <p:extLst>
      <p:ext uri="{BB962C8B-B14F-4D97-AF65-F5344CB8AC3E}">
        <p14:creationId xmlns:p14="http://schemas.microsoft.com/office/powerpoint/2010/main" val="40090417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14" name="TextBox 13"/>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4" name="Picture Placeholder 3"/>
          <p:cNvSpPr>
            <a:spLocks noGrp="1"/>
          </p:cNvSpPr>
          <p:nvPr>
            <p:ph type="pic" sz="quarter" idx="14"/>
          </p:nvPr>
        </p:nvSpPr>
        <p:spPr/>
      </p:sp>
      <p:sp>
        <p:nvSpPr>
          <p:cNvPr id="5" name="Picture Placeholder 4"/>
          <p:cNvSpPr>
            <a:spLocks noGrp="1"/>
          </p:cNvSpPr>
          <p:nvPr>
            <p:ph type="pic" sz="quarter" idx="11"/>
          </p:nvPr>
        </p:nvSpPr>
        <p:spPr/>
      </p:sp>
      <p:sp>
        <p:nvSpPr>
          <p:cNvPr id="6" name="Picture Placeholder 5"/>
          <p:cNvSpPr>
            <a:spLocks noGrp="1"/>
          </p:cNvSpPr>
          <p:nvPr>
            <p:ph type="pic" sz="quarter" idx="12"/>
          </p:nvPr>
        </p:nvSpPr>
        <p:spPr/>
      </p:sp>
      <p:sp>
        <p:nvSpPr>
          <p:cNvPr id="7" name="Picture Placeholder 6"/>
          <p:cNvSpPr>
            <a:spLocks noGrp="1"/>
          </p:cNvSpPr>
          <p:nvPr>
            <p:ph type="pic" sz="quarter" idx="13"/>
          </p:nvPr>
        </p:nvSpPr>
        <p:spPr/>
      </p:sp>
      <p:sp>
        <p:nvSpPr>
          <p:cNvPr id="17" name="Rectangle 16"/>
          <p:cNvSpPr/>
          <p:nvPr/>
        </p:nvSpPr>
        <p:spPr>
          <a:xfrm>
            <a:off x="12614723" y="9779532"/>
            <a:ext cx="532459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12972688" y="9059452"/>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Smart Ideas</a:t>
            </a:r>
          </a:p>
        </p:txBody>
      </p:sp>
      <p:sp>
        <p:nvSpPr>
          <p:cNvPr id="19" name="Freeform 18"/>
          <p:cNvSpPr>
            <a:spLocks noChangeAspect="1" noEditPoints="1"/>
          </p:cNvSpPr>
          <p:nvPr/>
        </p:nvSpPr>
        <p:spPr bwMode="auto">
          <a:xfrm>
            <a:off x="14979413" y="8087487"/>
            <a:ext cx="595213" cy="557888"/>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421624" y="9787345"/>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22" name="TextBox 21"/>
          <p:cNvSpPr txBox="1"/>
          <p:nvPr/>
        </p:nvSpPr>
        <p:spPr>
          <a:xfrm>
            <a:off x="779664" y="9067265"/>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Project</a:t>
            </a:r>
          </a:p>
        </p:txBody>
      </p:sp>
      <p:sp>
        <p:nvSpPr>
          <p:cNvPr id="23" name="Freeform 22"/>
          <p:cNvSpPr>
            <a:spLocks noChangeAspect="1" noEditPoints="1"/>
          </p:cNvSpPr>
          <p:nvPr/>
        </p:nvSpPr>
        <p:spPr bwMode="auto">
          <a:xfrm>
            <a:off x="2775584" y="8095300"/>
            <a:ext cx="616822" cy="616822"/>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Footer Placeholder 1"/>
          <p:cNvSpPr>
            <a:spLocks noGrp="1"/>
          </p:cNvSpPr>
          <p:nvPr>
            <p:ph type="ftr" sz="quarter" idx="17"/>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6"/>
          </p:nvPr>
        </p:nvSpPr>
        <p:spPr/>
        <p:txBody>
          <a:bodyPr/>
          <a:lstStyle/>
          <a:p>
            <a:fld id="{A0012661-A7C6-484E-80FE-CF2630C25222}" type="slidenum">
              <a:rPr lang="id-ID" smtClean="0"/>
              <a:pPr/>
              <a:t>45</a:t>
            </a:fld>
            <a:endParaRPr lang="id-ID"/>
          </a:p>
        </p:txBody>
      </p:sp>
    </p:spTree>
    <p:extLst>
      <p:ext uri="{BB962C8B-B14F-4D97-AF65-F5344CB8AC3E}">
        <p14:creationId xmlns:p14="http://schemas.microsoft.com/office/powerpoint/2010/main" val="4086003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sp>
        <p:nvSpPr>
          <p:cNvPr id="2" name="Footer Placeholder 1"/>
          <p:cNvSpPr>
            <a:spLocks noGrp="1"/>
          </p:cNvSpPr>
          <p:nvPr>
            <p:ph type="ftr" sz="quarter" idx="16"/>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5"/>
          </p:nvPr>
        </p:nvSpPr>
        <p:spPr/>
        <p:txBody>
          <a:bodyPr/>
          <a:lstStyle/>
          <a:p>
            <a:fld id="{A0012661-A7C6-484E-80FE-CF2630C25222}" type="slidenum">
              <a:rPr lang="id-ID" smtClean="0"/>
              <a:pPr/>
              <a:t>46</a:t>
            </a:fld>
            <a:endParaRPr lang="id-ID"/>
          </a:p>
        </p:txBody>
      </p:sp>
      <p:sp>
        <p:nvSpPr>
          <p:cNvPr id="4" name="Picture Placeholder 3"/>
          <p:cNvSpPr>
            <a:spLocks noGrp="1"/>
          </p:cNvSpPr>
          <p:nvPr>
            <p:ph type="pic" sz="quarter" idx="13"/>
          </p:nvPr>
        </p:nvSpPr>
        <p:spPr/>
      </p:sp>
      <p:sp>
        <p:nvSpPr>
          <p:cNvPr id="5" name="Picture Placeholder 4"/>
          <p:cNvSpPr>
            <a:spLocks noGrp="1"/>
          </p:cNvSpPr>
          <p:nvPr>
            <p:ph type="pic" sz="quarter" idx="12"/>
          </p:nvPr>
        </p:nvSpPr>
        <p:spPr/>
      </p:sp>
      <p:sp>
        <p:nvSpPr>
          <p:cNvPr id="6" name="Picture Placeholder 5"/>
          <p:cNvSpPr>
            <a:spLocks noGrp="1"/>
          </p:cNvSpPr>
          <p:nvPr>
            <p:ph type="pic" sz="quarter" idx="11"/>
          </p:nvPr>
        </p:nvSpPr>
        <p:spPr/>
      </p:sp>
      <p:grpSp>
        <p:nvGrpSpPr>
          <p:cNvPr id="11" name="Group 10"/>
          <p:cNvGrpSpPr/>
          <p:nvPr/>
        </p:nvGrpSpPr>
        <p:grpSpPr>
          <a:xfrm>
            <a:off x="13438629" y="5261707"/>
            <a:ext cx="5324743" cy="3102881"/>
            <a:chOff x="6503368" y="5273824"/>
            <a:chExt cx="5324743" cy="3102881"/>
          </a:xfrm>
        </p:grpSpPr>
        <p:sp>
          <p:nvSpPr>
            <p:cNvPr id="12" name="Rectangle 11"/>
            <p:cNvSpPr/>
            <p:nvPr/>
          </p:nvSpPr>
          <p:spPr>
            <a:xfrm>
              <a:off x="6503368" y="703787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6861408" y="6317797"/>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9" name="TextBox 18"/>
            <p:cNvSpPr txBox="1"/>
            <p:nvPr/>
          </p:nvSpPr>
          <p:spPr>
            <a:xfrm>
              <a:off x="6861408" y="5273824"/>
              <a:ext cx="4608662" cy="615553"/>
            </a:xfrm>
            <a:prstGeom prst="rect">
              <a:avLst/>
            </a:prstGeom>
            <a:noFill/>
          </p:spPr>
          <p:txBody>
            <a:bodyPr wrap="square" lIns="0" tIns="0" rIns="0" bIns="0" rtlCol="0">
              <a:noAutofit/>
            </a:bodyPr>
            <a:lstStyle/>
            <a:p>
              <a:pPr algn="ctr"/>
              <a:r>
                <a:rPr lang="id-ID" sz="4900" b="1"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grpSp>
    </p:spTree>
    <p:extLst>
      <p:ext uri="{BB962C8B-B14F-4D97-AF65-F5344CB8AC3E}">
        <p14:creationId xmlns:p14="http://schemas.microsoft.com/office/powerpoint/2010/main" val="15284264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47</a:t>
            </a:fld>
            <a:endParaRPr lang="id-ID"/>
          </a:p>
        </p:txBody>
      </p:sp>
      <p:sp>
        <p:nvSpPr>
          <p:cNvPr id="4" name="Picture Placeholder 3"/>
          <p:cNvSpPr>
            <a:spLocks noGrp="1"/>
          </p:cNvSpPr>
          <p:nvPr>
            <p:ph type="pic" sz="quarter" idx="20"/>
          </p:nvPr>
        </p:nvSpPr>
        <p:spPr/>
      </p:sp>
      <p:sp>
        <p:nvSpPr>
          <p:cNvPr id="5" name="Picture Placeholder 4"/>
          <p:cNvSpPr>
            <a:spLocks noGrp="1"/>
          </p:cNvSpPr>
          <p:nvPr>
            <p:ph type="pic" sz="quarter" idx="19"/>
          </p:nvPr>
        </p:nvSpPr>
        <p:spPr/>
      </p:sp>
      <p:sp>
        <p:nvSpPr>
          <p:cNvPr id="6" name="Picture Placeholder 5"/>
          <p:cNvSpPr>
            <a:spLocks noGrp="1"/>
          </p:cNvSpPr>
          <p:nvPr>
            <p:ph type="pic" sz="quarter" idx="21"/>
          </p:nvPr>
        </p:nvSpPr>
        <p:spPr/>
      </p:sp>
      <p:grpSp>
        <p:nvGrpSpPr>
          <p:cNvPr id="13" name="Group 12"/>
          <p:cNvGrpSpPr/>
          <p:nvPr/>
        </p:nvGrpSpPr>
        <p:grpSpPr>
          <a:xfrm>
            <a:off x="13340991" y="5261707"/>
            <a:ext cx="5324743" cy="3102881"/>
            <a:chOff x="6503368" y="5273824"/>
            <a:chExt cx="5324743" cy="3102881"/>
          </a:xfrm>
        </p:grpSpPr>
        <p:sp>
          <p:nvSpPr>
            <p:cNvPr id="14" name="Rectangle 13"/>
            <p:cNvSpPr/>
            <p:nvPr/>
          </p:nvSpPr>
          <p:spPr>
            <a:xfrm>
              <a:off x="6503368" y="703787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5" name="TextBox 14"/>
            <p:cNvSpPr txBox="1"/>
            <p:nvPr/>
          </p:nvSpPr>
          <p:spPr>
            <a:xfrm>
              <a:off x="6861408" y="631779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6" name="TextBox 15"/>
            <p:cNvSpPr txBox="1"/>
            <p:nvPr/>
          </p:nvSpPr>
          <p:spPr>
            <a:xfrm>
              <a:off x="6861408" y="5273824"/>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grpSp>
    </p:spTree>
    <p:extLst>
      <p:ext uri="{BB962C8B-B14F-4D97-AF65-F5344CB8AC3E}">
        <p14:creationId xmlns:p14="http://schemas.microsoft.com/office/powerpoint/2010/main" val="33922349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542306" y="7070612"/>
            <a:ext cx="5324743" cy="1338828"/>
          </a:xfrm>
          <a:prstGeom prst="rect">
            <a:avLst/>
          </a:prstGeom>
        </p:spPr>
        <p:txBody>
          <a:bodyPr wrap="square">
            <a:spAutoFit/>
          </a:bodyPr>
          <a:lstStyle/>
          <a:p>
            <a:pPr algn="ctr">
              <a:lnSpc>
                <a:spcPct val="150000"/>
              </a:lnSpc>
            </a:pP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1" name="TextBox 10"/>
          <p:cNvSpPr txBox="1"/>
          <p:nvPr/>
        </p:nvSpPr>
        <p:spPr>
          <a:xfrm>
            <a:off x="6900346" y="6350532"/>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2" name="TextBox 11"/>
          <p:cNvSpPr txBox="1"/>
          <p:nvPr/>
        </p:nvSpPr>
        <p:spPr>
          <a:xfrm>
            <a:off x="6900346" y="5306559"/>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sp>
        <p:nvSpPr>
          <p:cNvPr id="14" name="Rectangle 13"/>
          <p:cNvSpPr/>
          <p:nvPr/>
        </p:nvSpPr>
        <p:spPr>
          <a:xfrm>
            <a:off x="18686991" y="7142050"/>
            <a:ext cx="5324743" cy="1338828"/>
          </a:xfrm>
          <a:prstGeom prst="rect">
            <a:avLst/>
          </a:prstGeom>
        </p:spPr>
        <p:txBody>
          <a:bodyPr wrap="square">
            <a:spAutoFit/>
          </a:bodyPr>
          <a:lstStyle/>
          <a:p>
            <a:pPr algn="ctr">
              <a:lnSpc>
                <a:spcPct val="150000"/>
              </a:lnSpc>
            </a:pP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5" name="TextBox 14"/>
          <p:cNvSpPr txBox="1"/>
          <p:nvPr/>
        </p:nvSpPr>
        <p:spPr>
          <a:xfrm>
            <a:off x="19045031" y="6421970"/>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Awesome Client</a:t>
            </a:r>
          </a:p>
        </p:txBody>
      </p:sp>
      <p:sp>
        <p:nvSpPr>
          <p:cNvPr id="16" name="TextBox 15"/>
          <p:cNvSpPr txBox="1"/>
          <p:nvPr/>
        </p:nvSpPr>
        <p:spPr>
          <a:xfrm>
            <a:off x="19045031" y="5377997"/>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907</a:t>
            </a:r>
          </a:p>
        </p:txBody>
      </p:sp>
      <p:sp>
        <p:nvSpPr>
          <p:cNvPr id="17" name="Rectangle 16"/>
          <p:cNvSpPr/>
          <p:nvPr/>
        </p:nvSpPr>
        <p:spPr bwMode="auto">
          <a:xfrm>
            <a:off x="6167995" y="0"/>
            <a:ext cx="2465512" cy="2465512"/>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8" name="Rectangle 17"/>
          <p:cNvSpPr/>
          <p:nvPr/>
        </p:nvSpPr>
        <p:spPr bwMode="auto">
          <a:xfrm>
            <a:off x="18286000" y="0"/>
            <a:ext cx="2465512" cy="2465512"/>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9" name="Freeform 18"/>
          <p:cNvSpPr>
            <a:spLocks noChangeAspect="1" noEditPoints="1"/>
          </p:cNvSpPr>
          <p:nvPr/>
        </p:nvSpPr>
        <p:spPr bwMode="auto">
          <a:xfrm>
            <a:off x="6923184" y="755189"/>
            <a:ext cx="955134" cy="955134"/>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Freeform 19"/>
          <p:cNvSpPr>
            <a:spLocks noChangeAspect="1" noEditPoints="1"/>
          </p:cNvSpPr>
          <p:nvPr/>
        </p:nvSpPr>
        <p:spPr bwMode="auto">
          <a:xfrm>
            <a:off x="19057920" y="800818"/>
            <a:ext cx="921673" cy="863876"/>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Footer Placeholder 3"/>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5"/>
          </p:nvPr>
        </p:nvSpPr>
        <p:spPr/>
        <p:txBody>
          <a:bodyPr/>
          <a:lstStyle/>
          <a:p>
            <a:fld id="{A0012661-A7C6-484E-80FE-CF2630C25222}" type="slidenum">
              <a:rPr lang="id-ID" smtClean="0"/>
              <a:pPr/>
              <a:t>48</a:t>
            </a:fld>
            <a:endParaRPr lang="id-ID"/>
          </a:p>
        </p:txBody>
      </p:sp>
      <p:sp>
        <p:nvSpPr>
          <p:cNvPr id="2" name="Picture Placeholder 1"/>
          <p:cNvSpPr>
            <a:spLocks noGrp="1"/>
          </p:cNvSpPr>
          <p:nvPr>
            <p:ph type="pic" sz="quarter" idx="14"/>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13870709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49</a:t>
            </a:fld>
            <a:endParaRPr lang="id-ID"/>
          </a:p>
        </p:txBody>
      </p:sp>
      <p:sp>
        <p:nvSpPr>
          <p:cNvPr id="4" name="Picture Placeholder 3"/>
          <p:cNvSpPr>
            <a:spLocks noGrp="1"/>
          </p:cNvSpPr>
          <p:nvPr>
            <p:ph type="pic" sz="quarter" idx="20"/>
          </p:nvPr>
        </p:nvSpPr>
        <p:spPr/>
      </p:sp>
      <p:sp>
        <p:nvSpPr>
          <p:cNvPr id="5" name="Picture Placeholder 4"/>
          <p:cNvSpPr>
            <a:spLocks noGrp="1"/>
          </p:cNvSpPr>
          <p:nvPr>
            <p:ph type="pic" sz="quarter" idx="15"/>
          </p:nvPr>
        </p:nvSpPr>
        <p:spPr/>
      </p:sp>
      <p:sp>
        <p:nvSpPr>
          <p:cNvPr id="6" name="Picture Placeholder 5"/>
          <p:cNvSpPr>
            <a:spLocks noGrp="1"/>
          </p:cNvSpPr>
          <p:nvPr>
            <p:ph type="pic" sz="quarter" idx="16"/>
          </p:nvPr>
        </p:nvSpPr>
        <p:spPr/>
      </p:sp>
      <p:sp>
        <p:nvSpPr>
          <p:cNvPr id="7" name="Picture Placeholder 6"/>
          <p:cNvSpPr>
            <a:spLocks noGrp="1"/>
          </p:cNvSpPr>
          <p:nvPr>
            <p:ph type="pic" sz="quarter" idx="18"/>
          </p:nvPr>
        </p:nvSpPr>
        <p:spPr/>
      </p:sp>
      <p:sp>
        <p:nvSpPr>
          <p:cNvPr id="8" name="Picture Placeholder 7"/>
          <p:cNvSpPr>
            <a:spLocks noGrp="1"/>
          </p:cNvSpPr>
          <p:nvPr>
            <p:ph type="pic" sz="quarter" idx="17"/>
          </p:nvPr>
        </p:nvSpPr>
        <p:spPr/>
      </p:sp>
      <p:sp>
        <p:nvSpPr>
          <p:cNvPr id="9" name="Picture Placeholder 8"/>
          <p:cNvSpPr>
            <a:spLocks noGrp="1"/>
          </p:cNvSpPr>
          <p:nvPr>
            <p:ph type="pic" sz="quarter" idx="19"/>
          </p:nvPr>
        </p:nvSpPr>
        <p:spPr/>
      </p:sp>
    </p:spTree>
    <p:extLst>
      <p:ext uri="{BB962C8B-B14F-4D97-AF65-F5344CB8AC3E}">
        <p14:creationId xmlns:p14="http://schemas.microsoft.com/office/powerpoint/2010/main" val="14712131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53" name="Shape 53"/>
          <p:cNvSpPr/>
          <p:nvPr/>
        </p:nvSpPr>
        <p:spPr>
          <a:xfrm>
            <a:off x="1889897" y="2475624"/>
            <a:ext cx="6097758"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Meet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err="1">
                <a:solidFill>
                  <a:schemeClr val="tx1">
                    <a:lumMod val="90000"/>
                    <a:lumOff val="10000"/>
                  </a:schemeClr>
                </a:solidFill>
              </a:rPr>
              <a:t>Joanes</a:t>
            </a:r>
            <a:endParaRPr dirty="0">
              <a:solidFill>
                <a:schemeClr val="tx1">
                  <a:lumMod val="90000"/>
                  <a:lumOff val="10000"/>
                </a:schemeClr>
              </a:solidFill>
            </a:endParaRP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err="1">
                <a:solidFill>
                  <a:schemeClr val="tx1">
                    <a:lumMod val="90000"/>
                    <a:lumOff val="10000"/>
                  </a:schemeClr>
                </a:solidFill>
              </a:rPr>
              <a:t>Arvana</a:t>
            </a:r>
            <a:endParaRPr dirty="0">
              <a:solidFill>
                <a:schemeClr val="tx1">
                  <a:lumMod val="90000"/>
                  <a:lumOff val="10000"/>
                </a:schemeClr>
              </a:solidFill>
            </a:endParaRPr>
          </a:p>
        </p:txBody>
      </p:sp>
      <p:sp>
        <p:nvSpPr>
          <p:cNvPr id="54" name="Shape 54"/>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55" name="Shape 55"/>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56" name="Shape 56"/>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7" name="Shape 57"/>
          <p:cNvSpPr/>
          <p:nvPr/>
        </p:nvSpPr>
        <p:spPr>
          <a:xfrm>
            <a:off x="10942493" y="9637479"/>
            <a:ext cx="11390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p:txBody>
      </p:sp>
      <p:sp>
        <p:nvSpPr>
          <p:cNvPr id="59" name="Shape 59"/>
          <p:cNvSpPr/>
          <p:nvPr/>
        </p:nvSpPr>
        <p:spPr>
          <a:xfrm>
            <a:off x="14634767" y="3180952"/>
            <a:ext cx="4091782" cy="4091783"/>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60" name="Shape 60"/>
          <p:cNvSpPr/>
          <p:nvPr/>
        </p:nvSpPr>
        <p:spPr>
          <a:xfrm>
            <a:off x="16185180" y="4412150"/>
            <a:ext cx="990956" cy="1513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t>A</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5</a:t>
            </a:fld>
            <a:endParaRPr lang="id-ID"/>
          </a:p>
        </p:txBody>
      </p:sp>
    </p:spTree>
    <p:extLst>
      <p:ext uri="{BB962C8B-B14F-4D97-AF65-F5344CB8AC3E}">
        <p14:creationId xmlns:p14="http://schemas.microsoft.com/office/powerpoint/2010/main" val="7290755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15" name="TextBox 14"/>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5" name="Footer Placeholder 4"/>
          <p:cNvSpPr>
            <a:spLocks noGrp="1"/>
          </p:cNvSpPr>
          <p:nvPr>
            <p:ph type="ftr" sz="quarter" idx="18"/>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7"/>
          </p:nvPr>
        </p:nvSpPr>
        <p:spPr/>
        <p:txBody>
          <a:bodyPr/>
          <a:lstStyle/>
          <a:p>
            <a:fld id="{A0012661-A7C6-484E-80FE-CF2630C25222}" type="slidenum">
              <a:rPr lang="id-ID" smtClean="0"/>
              <a:pPr/>
              <a:t>50</a:t>
            </a:fld>
            <a:endParaRPr lang="id-ID"/>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4"/>
          </p:nvPr>
        </p:nvSpPr>
        <p:spPr/>
      </p:sp>
      <p:sp>
        <p:nvSpPr>
          <p:cNvPr id="8" name="Picture Placeholder 7"/>
          <p:cNvSpPr>
            <a:spLocks noGrp="1"/>
          </p:cNvSpPr>
          <p:nvPr>
            <p:ph type="pic" sz="quarter" idx="12"/>
          </p:nvPr>
        </p:nvSpPr>
        <p:spPr/>
      </p:sp>
      <p:sp>
        <p:nvSpPr>
          <p:cNvPr id="9" name="Picture Placeholder 8"/>
          <p:cNvSpPr>
            <a:spLocks noGrp="1"/>
          </p:cNvSpPr>
          <p:nvPr>
            <p:ph type="pic" sz="quarter" idx="13"/>
          </p:nvPr>
        </p:nvSpPr>
        <p:spPr/>
      </p:sp>
      <p:sp>
        <p:nvSpPr>
          <p:cNvPr id="10" name="Picture Placeholder 9"/>
          <p:cNvSpPr>
            <a:spLocks noGrp="1"/>
          </p:cNvSpPr>
          <p:nvPr>
            <p:ph type="pic" sz="quarter" idx="15"/>
          </p:nvPr>
        </p:nvSpPr>
        <p:spPr/>
      </p:sp>
    </p:spTree>
    <p:extLst>
      <p:ext uri="{BB962C8B-B14F-4D97-AF65-F5344CB8AC3E}">
        <p14:creationId xmlns:p14="http://schemas.microsoft.com/office/powerpoint/2010/main" val="15749853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23" name="TextBox 22"/>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2" name="Footer Placeholder 1"/>
          <p:cNvSpPr>
            <a:spLocks noGrp="1"/>
          </p:cNvSpPr>
          <p:nvPr>
            <p:ph type="ftr" sz="quarter" idx="18"/>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7"/>
          </p:nvPr>
        </p:nvSpPr>
        <p:spPr/>
        <p:txBody>
          <a:bodyPr/>
          <a:lstStyle/>
          <a:p>
            <a:fld id="{A0012661-A7C6-484E-80FE-CF2630C25222}" type="slidenum">
              <a:rPr lang="id-ID" smtClean="0"/>
              <a:pPr/>
              <a:t>51</a:t>
            </a:fld>
            <a:endParaRPr lang="id-ID"/>
          </a:p>
        </p:txBody>
      </p:sp>
      <p:sp>
        <p:nvSpPr>
          <p:cNvPr id="5" name="Picture Placeholder 4"/>
          <p:cNvSpPr>
            <a:spLocks noGrp="1"/>
          </p:cNvSpPr>
          <p:nvPr>
            <p:ph type="pic" sz="quarter" idx="10"/>
          </p:nvPr>
        </p:nvSpPr>
        <p:spPr/>
      </p:sp>
      <p:sp>
        <p:nvSpPr>
          <p:cNvPr id="7" name="Picture Placeholder 6"/>
          <p:cNvSpPr>
            <a:spLocks noGrp="1"/>
          </p:cNvSpPr>
          <p:nvPr>
            <p:ph type="pic" sz="quarter" idx="11"/>
          </p:nvPr>
        </p:nvSpPr>
        <p:spPr/>
      </p:sp>
      <p:sp>
        <p:nvSpPr>
          <p:cNvPr id="8" name="Picture Placeholder 7"/>
          <p:cNvSpPr>
            <a:spLocks noGrp="1"/>
          </p:cNvSpPr>
          <p:nvPr>
            <p:ph type="pic" sz="quarter" idx="12"/>
          </p:nvPr>
        </p:nvSpPr>
        <p:spPr/>
      </p:sp>
      <p:sp>
        <p:nvSpPr>
          <p:cNvPr id="9" name="Picture Placeholder 8"/>
          <p:cNvSpPr>
            <a:spLocks noGrp="1"/>
          </p:cNvSpPr>
          <p:nvPr>
            <p:ph type="pic" sz="quarter" idx="15"/>
          </p:nvPr>
        </p:nvSpPr>
        <p:spPr/>
      </p:sp>
      <p:sp>
        <p:nvSpPr>
          <p:cNvPr id="10" name="Picture Placeholder 9"/>
          <p:cNvSpPr>
            <a:spLocks noGrp="1"/>
          </p:cNvSpPr>
          <p:nvPr>
            <p:ph type="pic" sz="quarter" idx="14"/>
          </p:nvPr>
        </p:nvSpPr>
        <p:spPr/>
      </p:sp>
      <p:sp>
        <p:nvSpPr>
          <p:cNvPr id="11" name="Picture Placeholder 10"/>
          <p:cNvSpPr>
            <a:spLocks noGrp="1"/>
          </p:cNvSpPr>
          <p:nvPr>
            <p:ph type="pic" sz="quarter" idx="13"/>
          </p:nvPr>
        </p:nvSpPr>
        <p:spPr/>
      </p:sp>
    </p:spTree>
    <p:extLst>
      <p:ext uri="{BB962C8B-B14F-4D97-AF65-F5344CB8AC3E}">
        <p14:creationId xmlns:p14="http://schemas.microsoft.com/office/powerpoint/2010/main" val="8233619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52</a:t>
            </a:fld>
            <a:endParaRPr lang="id-ID"/>
          </a:p>
        </p:txBody>
      </p:sp>
      <p:sp>
        <p:nvSpPr>
          <p:cNvPr id="2" name="Picture Placeholder 1"/>
          <p:cNvSpPr>
            <a:spLocks noGrp="1"/>
          </p:cNvSpPr>
          <p:nvPr>
            <p:ph type="pic" sz="quarter" idx="16"/>
          </p:nvPr>
        </p:nvSpPr>
        <p:spPr/>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
        <p:nvSpPr>
          <p:cNvPr id="5" name="Picture Placeholder 4"/>
          <p:cNvSpPr>
            <a:spLocks noGrp="1"/>
          </p:cNvSpPr>
          <p:nvPr>
            <p:ph type="pic" sz="quarter" idx="19"/>
          </p:nvPr>
        </p:nvSpPr>
        <p:spPr/>
      </p:sp>
    </p:spTree>
    <p:extLst>
      <p:ext uri="{BB962C8B-B14F-4D97-AF65-F5344CB8AC3E}">
        <p14:creationId xmlns:p14="http://schemas.microsoft.com/office/powerpoint/2010/main" val="16984873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53" y="5273824"/>
            <a:ext cx="4753225" cy="4016484"/>
          </a:xfrm>
          <a:prstGeom prst="rect">
            <a:avLst/>
          </a:prstGeom>
          <a:noFill/>
        </p:spPr>
        <p:txBody>
          <a:bodyPr wrap="none" rtlCol="0">
            <a:spAutoFit/>
          </a:bodyPr>
          <a:lstStyle/>
          <a:p>
            <a:pPr algn="ctr">
              <a:lnSpc>
                <a:spcPct val="80000"/>
              </a:lnSpc>
            </a:pPr>
            <a:r>
              <a:rPr lang="en-US" sz="30000" dirty="0">
                <a:solidFill>
                  <a:schemeClr val="bg2"/>
                </a:solidFill>
                <a:latin typeface="Bebas Neue Bold" panose="020B0606020202050201" pitchFamily="34" charset="0"/>
              </a:rPr>
              <a:t>163</a:t>
            </a:r>
            <a:endParaRPr lang="id-ID" sz="30000" dirty="0">
              <a:solidFill>
                <a:schemeClr val="bg2"/>
              </a:solidFill>
              <a:latin typeface="Bebas Neue Bold" panose="020B0606020202050201" pitchFamily="34" charset="0"/>
            </a:endParaRPr>
          </a:p>
        </p:txBody>
      </p:sp>
      <p:sp>
        <p:nvSpPr>
          <p:cNvPr id="3" name="TextBox 2"/>
          <p:cNvSpPr txBox="1"/>
          <p:nvPr/>
        </p:nvSpPr>
        <p:spPr>
          <a:xfrm>
            <a:off x="1388723" y="5782097"/>
            <a:ext cx="4620496"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Climb</a:t>
            </a:r>
          </a:p>
          <a:p>
            <a:pPr algn="ctr">
              <a:lnSpc>
                <a:spcPct val="80000"/>
              </a:lnSpc>
            </a:pPr>
            <a:r>
              <a:rPr lang="id-ID" sz="8000" b="1" dirty="0">
                <a:latin typeface="Montserrat" panose="00000500000000000000" pitchFamily="50" charset="0"/>
              </a:rPr>
              <a:t>Forward</a:t>
            </a:r>
          </a:p>
        </p:txBody>
      </p:sp>
      <p:sp>
        <p:nvSpPr>
          <p:cNvPr id="4" name="Rectangle 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5" name="Straight Connector 4"/>
          <p:cNvCxnSpPr/>
          <p:nvPr/>
        </p:nvCxnSpPr>
        <p:spPr>
          <a:xfrm>
            <a:off x="7151440" y="1169988"/>
            <a:ext cx="0" cy="115204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5226720" y="4043535"/>
            <a:ext cx="1166813" cy="1157287"/>
            <a:chOff x="-2054226" y="5984876"/>
            <a:chExt cx="1166813" cy="1157287"/>
          </a:xfrm>
        </p:grpSpPr>
        <p:sp>
          <p:nvSpPr>
            <p:cNvPr id="10"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20" name="Oval 44"/>
          <p:cNvSpPr>
            <a:spLocks noChangeArrowheads="1"/>
          </p:cNvSpPr>
          <p:nvPr/>
        </p:nvSpPr>
        <p:spPr bwMode="auto">
          <a:xfrm>
            <a:off x="19431698" y="655932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1" name="Group 20"/>
          <p:cNvGrpSpPr/>
          <p:nvPr/>
        </p:nvGrpSpPr>
        <p:grpSpPr>
          <a:xfrm>
            <a:off x="11553415" y="4311028"/>
            <a:ext cx="1166813" cy="1157287"/>
            <a:chOff x="-2054226" y="5984876"/>
            <a:chExt cx="1166813" cy="1157287"/>
          </a:xfrm>
        </p:grpSpPr>
        <p:sp>
          <p:nvSpPr>
            <p:cNvPr id="22"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4"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26" name="Oval 44"/>
          <p:cNvSpPr>
            <a:spLocks noChangeArrowheads="1"/>
          </p:cNvSpPr>
          <p:nvPr/>
        </p:nvSpPr>
        <p:spPr bwMode="auto">
          <a:xfrm>
            <a:off x="10986392" y="622591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7" name="Group 26"/>
          <p:cNvGrpSpPr/>
          <p:nvPr/>
        </p:nvGrpSpPr>
        <p:grpSpPr>
          <a:xfrm>
            <a:off x="16505936" y="5358024"/>
            <a:ext cx="3619500" cy="0"/>
            <a:chOff x="-5741988" y="5289551"/>
            <a:chExt cx="3619500" cy="0"/>
          </a:xfrm>
        </p:grpSpPr>
        <p:sp>
          <p:nvSpPr>
            <p:cNvPr id="28" name="Line 36"/>
            <p:cNvSpPr>
              <a:spLocks noChangeShapeType="1"/>
            </p:cNvSpPr>
            <p:nvPr/>
          </p:nvSpPr>
          <p:spPr bwMode="auto">
            <a:xfrm>
              <a:off x="-5741988" y="5289551"/>
              <a:ext cx="238760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9" name="Line 37"/>
            <p:cNvSpPr>
              <a:spLocks noChangeShapeType="1"/>
            </p:cNvSpPr>
            <p:nvPr/>
          </p:nvSpPr>
          <p:spPr bwMode="auto">
            <a:xfrm>
              <a:off x="-2662238" y="5289551"/>
              <a:ext cx="53975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35" name="Oval 5"/>
          <p:cNvSpPr>
            <a:spLocks noChangeArrowheads="1"/>
          </p:cNvSpPr>
          <p:nvPr/>
        </p:nvSpPr>
        <p:spPr bwMode="auto">
          <a:xfrm>
            <a:off x="15555913" y="6367463"/>
            <a:ext cx="1909763" cy="1908175"/>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Oval 6"/>
          <p:cNvSpPr>
            <a:spLocks noChangeArrowheads="1"/>
          </p:cNvSpPr>
          <p:nvPr/>
        </p:nvSpPr>
        <p:spPr bwMode="auto">
          <a:xfrm>
            <a:off x="15555913" y="6367463"/>
            <a:ext cx="1909763" cy="1908175"/>
          </a:xfrm>
          <a:prstGeom prst="ellipse">
            <a:avLst/>
          </a:pr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Freeform 7"/>
          <p:cNvSpPr>
            <a:spLocks/>
          </p:cNvSpPr>
          <p:nvPr/>
        </p:nvSpPr>
        <p:spPr bwMode="auto">
          <a:xfrm>
            <a:off x="15030451" y="6170613"/>
            <a:ext cx="6103938" cy="4162425"/>
          </a:xfrm>
          <a:custGeom>
            <a:avLst/>
            <a:gdLst>
              <a:gd name="T0" fmla="*/ 0 w 3845"/>
              <a:gd name="T1" fmla="*/ 2622 h 2622"/>
              <a:gd name="T2" fmla="*/ 1921 w 3845"/>
              <a:gd name="T3" fmla="*/ 0 h 2622"/>
              <a:gd name="T4" fmla="*/ 3845 w 3845"/>
              <a:gd name="T5" fmla="*/ 2622 h 2622"/>
              <a:gd name="T6" fmla="*/ 0 w 3845"/>
              <a:gd name="T7" fmla="*/ 2622 h 2622"/>
            </a:gdLst>
            <a:ahLst/>
            <a:cxnLst>
              <a:cxn ang="0">
                <a:pos x="T0" y="T1"/>
              </a:cxn>
              <a:cxn ang="0">
                <a:pos x="T2" y="T3"/>
              </a:cxn>
              <a:cxn ang="0">
                <a:pos x="T4" y="T5"/>
              </a:cxn>
              <a:cxn ang="0">
                <a:pos x="T6" y="T7"/>
              </a:cxn>
            </a:cxnLst>
            <a:rect l="0" t="0" r="r" b="b"/>
            <a:pathLst>
              <a:path w="3845" h="2622">
                <a:moveTo>
                  <a:pt x="0" y="2622"/>
                </a:moveTo>
                <a:lnTo>
                  <a:pt x="1921" y="0"/>
                </a:lnTo>
                <a:lnTo>
                  <a:pt x="3845" y="2622"/>
                </a:lnTo>
                <a:lnTo>
                  <a:pt x="0" y="262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8" name="Freeform 8"/>
          <p:cNvSpPr>
            <a:spLocks/>
          </p:cNvSpPr>
          <p:nvPr/>
        </p:nvSpPr>
        <p:spPr bwMode="auto">
          <a:xfrm>
            <a:off x="15030451" y="6170613"/>
            <a:ext cx="6103938" cy="4162425"/>
          </a:xfrm>
          <a:custGeom>
            <a:avLst/>
            <a:gdLst>
              <a:gd name="T0" fmla="*/ 0 w 3845"/>
              <a:gd name="T1" fmla="*/ 2622 h 2622"/>
              <a:gd name="T2" fmla="*/ 1921 w 3845"/>
              <a:gd name="T3" fmla="*/ 0 h 2622"/>
              <a:gd name="T4" fmla="*/ 3845 w 3845"/>
              <a:gd name="T5" fmla="*/ 2622 h 2622"/>
              <a:gd name="T6" fmla="*/ 0 w 3845"/>
              <a:gd name="T7" fmla="*/ 2622 h 2622"/>
            </a:gdLst>
            <a:ahLst/>
            <a:cxnLst>
              <a:cxn ang="0">
                <a:pos x="T0" y="T1"/>
              </a:cxn>
              <a:cxn ang="0">
                <a:pos x="T2" y="T3"/>
              </a:cxn>
              <a:cxn ang="0">
                <a:pos x="T4" y="T5"/>
              </a:cxn>
              <a:cxn ang="0">
                <a:pos x="T6" y="T7"/>
              </a:cxn>
            </a:cxnLst>
            <a:rect l="0" t="0" r="r" b="b"/>
            <a:pathLst>
              <a:path w="3845" h="2622">
                <a:moveTo>
                  <a:pt x="0" y="2622"/>
                </a:moveTo>
                <a:lnTo>
                  <a:pt x="1921" y="0"/>
                </a:lnTo>
                <a:lnTo>
                  <a:pt x="3845" y="2622"/>
                </a:lnTo>
                <a:lnTo>
                  <a:pt x="0" y="2622"/>
                </a:lnTo>
                <a:close/>
              </a:path>
            </a:pathLst>
          </a:cu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Freeform 9"/>
          <p:cNvSpPr>
            <a:spLocks/>
          </p:cNvSpPr>
          <p:nvPr/>
        </p:nvSpPr>
        <p:spPr bwMode="auto">
          <a:xfrm>
            <a:off x="10104438" y="4718050"/>
            <a:ext cx="8261350" cy="5630863"/>
          </a:xfrm>
          <a:custGeom>
            <a:avLst/>
            <a:gdLst>
              <a:gd name="T0" fmla="*/ 0 w 5204"/>
              <a:gd name="T1" fmla="*/ 3547 h 3547"/>
              <a:gd name="T2" fmla="*/ 2602 w 5204"/>
              <a:gd name="T3" fmla="*/ 0 h 3547"/>
              <a:gd name="T4" fmla="*/ 5204 w 5204"/>
              <a:gd name="T5" fmla="*/ 3547 h 3547"/>
              <a:gd name="T6" fmla="*/ 0 w 5204"/>
              <a:gd name="T7" fmla="*/ 3547 h 3547"/>
            </a:gdLst>
            <a:ahLst/>
            <a:cxnLst>
              <a:cxn ang="0">
                <a:pos x="T0" y="T1"/>
              </a:cxn>
              <a:cxn ang="0">
                <a:pos x="T2" y="T3"/>
              </a:cxn>
              <a:cxn ang="0">
                <a:pos x="T4" y="T5"/>
              </a:cxn>
              <a:cxn ang="0">
                <a:pos x="T6" y="T7"/>
              </a:cxn>
            </a:cxnLst>
            <a:rect l="0" t="0" r="r" b="b"/>
            <a:pathLst>
              <a:path w="5204" h="3547">
                <a:moveTo>
                  <a:pt x="0" y="3547"/>
                </a:moveTo>
                <a:lnTo>
                  <a:pt x="2602" y="0"/>
                </a:lnTo>
                <a:lnTo>
                  <a:pt x="5204" y="3547"/>
                </a:lnTo>
                <a:lnTo>
                  <a:pt x="0" y="3547"/>
                </a:lnTo>
                <a:close/>
              </a:path>
            </a:pathLst>
          </a:custGeom>
          <a:solidFill>
            <a:schemeClr val="bg1"/>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40" name="Freeform 10"/>
          <p:cNvSpPr>
            <a:spLocks/>
          </p:cNvSpPr>
          <p:nvPr/>
        </p:nvSpPr>
        <p:spPr bwMode="auto">
          <a:xfrm>
            <a:off x="10104438" y="4718050"/>
            <a:ext cx="8261350" cy="5630863"/>
          </a:xfrm>
          <a:custGeom>
            <a:avLst/>
            <a:gdLst>
              <a:gd name="T0" fmla="*/ 0 w 5204"/>
              <a:gd name="T1" fmla="*/ 3547 h 3547"/>
              <a:gd name="T2" fmla="*/ 2602 w 5204"/>
              <a:gd name="T3" fmla="*/ 0 h 3547"/>
              <a:gd name="T4" fmla="*/ 5204 w 5204"/>
              <a:gd name="T5" fmla="*/ 3547 h 3547"/>
              <a:gd name="T6" fmla="*/ 0 w 5204"/>
              <a:gd name="T7" fmla="*/ 3547 h 3547"/>
            </a:gdLst>
            <a:ahLst/>
            <a:cxnLst>
              <a:cxn ang="0">
                <a:pos x="T0" y="T1"/>
              </a:cxn>
              <a:cxn ang="0">
                <a:pos x="T2" y="T3"/>
              </a:cxn>
              <a:cxn ang="0">
                <a:pos x="T4" y="T5"/>
              </a:cxn>
              <a:cxn ang="0">
                <a:pos x="T6" y="T7"/>
              </a:cxn>
            </a:cxnLst>
            <a:rect l="0" t="0" r="r" b="b"/>
            <a:pathLst>
              <a:path w="5204" h="3547">
                <a:moveTo>
                  <a:pt x="0" y="3547"/>
                </a:moveTo>
                <a:lnTo>
                  <a:pt x="2602" y="0"/>
                </a:lnTo>
                <a:lnTo>
                  <a:pt x="5204" y="3547"/>
                </a:lnTo>
                <a:lnTo>
                  <a:pt x="0" y="3547"/>
                </a:lnTo>
                <a:close/>
              </a:path>
            </a:pathLst>
          </a:cu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Line 11"/>
          <p:cNvSpPr>
            <a:spLocks noChangeShapeType="1"/>
          </p:cNvSpPr>
          <p:nvPr/>
        </p:nvSpPr>
        <p:spPr bwMode="auto">
          <a:xfrm flipV="1">
            <a:off x="14235113" y="3282950"/>
            <a:ext cx="0" cy="1468438"/>
          </a:xfrm>
          <a:prstGeom prst="line">
            <a:avLst/>
          </a:prstGeom>
          <a:noFill/>
          <a:ln w="195263"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2" name="Rectangle 12"/>
          <p:cNvSpPr>
            <a:spLocks noChangeArrowheads="1"/>
          </p:cNvSpPr>
          <p:nvPr/>
        </p:nvSpPr>
        <p:spPr bwMode="auto">
          <a:xfrm>
            <a:off x="12914313" y="3429000"/>
            <a:ext cx="1320800" cy="73501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3" name="Rectangle 13"/>
          <p:cNvSpPr>
            <a:spLocks noChangeArrowheads="1"/>
          </p:cNvSpPr>
          <p:nvPr/>
        </p:nvSpPr>
        <p:spPr bwMode="auto">
          <a:xfrm>
            <a:off x="12914313" y="3429000"/>
            <a:ext cx="1320800" cy="735013"/>
          </a:xfrm>
          <a:prstGeom prst="rect">
            <a:avLst/>
          </a:prstGeom>
          <a:noFill/>
          <a:ln w="195263"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4" name="Freeform 14"/>
          <p:cNvSpPr>
            <a:spLocks/>
          </p:cNvSpPr>
          <p:nvPr/>
        </p:nvSpPr>
        <p:spPr bwMode="auto">
          <a:xfrm>
            <a:off x="15409863" y="10333038"/>
            <a:ext cx="2955925" cy="15875"/>
          </a:xfrm>
          <a:custGeom>
            <a:avLst/>
            <a:gdLst>
              <a:gd name="T0" fmla="*/ 1862 w 1862"/>
              <a:gd name="T1" fmla="*/ 10 h 10"/>
              <a:gd name="T2" fmla="*/ 0 w 1862"/>
              <a:gd name="T3" fmla="*/ 0 h 10"/>
              <a:gd name="T4" fmla="*/ 1862 w 1862"/>
              <a:gd name="T5" fmla="*/ 10 h 10"/>
            </a:gdLst>
            <a:ahLst/>
            <a:cxnLst>
              <a:cxn ang="0">
                <a:pos x="T0" y="T1"/>
              </a:cxn>
              <a:cxn ang="0">
                <a:pos x="T2" y="T3"/>
              </a:cxn>
              <a:cxn ang="0">
                <a:pos x="T4" y="T5"/>
              </a:cxn>
            </a:cxnLst>
            <a:rect l="0" t="0" r="r" b="b"/>
            <a:pathLst>
              <a:path w="1862" h="10">
                <a:moveTo>
                  <a:pt x="1862" y="10"/>
                </a:moveTo>
                <a:lnTo>
                  <a:pt x="0" y="0"/>
                </a:lnTo>
                <a:lnTo>
                  <a:pt x="1862" y="10"/>
                </a:lnTo>
                <a:close/>
              </a:path>
            </a:pathLst>
          </a:custGeom>
          <a:solidFill>
            <a:srgbClr val="EE3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Line 15"/>
          <p:cNvSpPr>
            <a:spLocks noChangeShapeType="1"/>
          </p:cNvSpPr>
          <p:nvPr/>
        </p:nvSpPr>
        <p:spPr bwMode="auto">
          <a:xfrm flipH="1" flipV="1">
            <a:off x="15409863" y="10333038"/>
            <a:ext cx="2955925" cy="15875"/>
          </a:xfrm>
          <a:prstGeom prst="line">
            <a:avLst/>
          </a:prstGeom>
          <a:noFill/>
          <a:ln w="195263"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Freeform 16"/>
          <p:cNvSpPr>
            <a:spLocks/>
          </p:cNvSpPr>
          <p:nvPr/>
        </p:nvSpPr>
        <p:spPr bwMode="auto">
          <a:xfrm>
            <a:off x="13208001" y="4751388"/>
            <a:ext cx="2347913" cy="1762125"/>
          </a:xfrm>
          <a:custGeom>
            <a:avLst/>
            <a:gdLst>
              <a:gd name="T0" fmla="*/ 0 w 1479"/>
              <a:gd name="T1" fmla="*/ 925 h 1110"/>
              <a:gd name="T2" fmla="*/ 462 w 1479"/>
              <a:gd name="T3" fmla="*/ 1018 h 1110"/>
              <a:gd name="T4" fmla="*/ 647 w 1479"/>
              <a:gd name="T5" fmla="*/ 740 h 1110"/>
              <a:gd name="T6" fmla="*/ 832 w 1479"/>
              <a:gd name="T7" fmla="*/ 925 h 1110"/>
              <a:gd name="T8" fmla="*/ 925 w 1479"/>
              <a:gd name="T9" fmla="*/ 740 h 1110"/>
              <a:gd name="T10" fmla="*/ 1479 w 1479"/>
              <a:gd name="T11" fmla="*/ 1110 h 1110"/>
              <a:gd name="T12" fmla="*/ 647 w 1479"/>
              <a:gd name="T13" fmla="*/ 0 h 1110"/>
              <a:gd name="T14" fmla="*/ 0 w 1479"/>
              <a:gd name="T15" fmla="*/ 925 h 1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 h="1110">
                <a:moveTo>
                  <a:pt x="0" y="925"/>
                </a:moveTo>
                <a:lnTo>
                  <a:pt x="462" y="1018"/>
                </a:lnTo>
                <a:lnTo>
                  <a:pt x="647" y="740"/>
                </a:lnTo>
                <a:lnTo>
                  <a:pt x="832" y="925"/>
                </a:lnTo>
                <a:lnTo>
                  <a:pt x="925" y="740"/>
                </a:lnTo>
                <a:lnTo>
                  <a:pt x="1479" y="1110"/>
                </a:lnTo>
                <a:lnTo>
                  <a:pt x="647" y="0"/>
                </a:lnTo>
                <a:lnTo>
                  <a:pt x="0" y="92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7" name="Freeform 17"/>
          <p:cNvSpPr>
            <a:spLocks/>
          </p:cNvSpPr>
          <p:nvPr/>
        </p:nvSpPr>
        <p:spPr bwMode="auto">
          <a:xfrm>
            <a:off x="13208001" y="4751388"/>
            <a:ext cx="2347913" cy="1762125"/>
          </a:xfrm>
          <a:custGeom>
            <a:avLst/>
            <a:gdLst>
              <a:gd name="T0" fmla="*/ 0 w 1479"/>
              <a:gd name="T1" fmla="*/ 925 h 1110"/>
              <a:gd name="T2" fmla="*/ 462 w 1479"/>
              <a:gd name="T3" fmla="*/ 1018 h 1110"/>
              <a:gd name="T4" fmla="*/ 647 w 1479"/>
              <a:gd name="T5" fmla="*/ 740 h 1110"/>
              <a:gd name="T6" fmla="*/ 832 w 1479"/>
              <a:gd name="T7" fmla="*/ 925 h 1110"/>
              <a:gd name="T8" fmla="*/ 925 w 1479"/>
              <a:gd name="T9" fmla="*/ 740 h 1110"/>
              <a:gd name="T10" fmla="*/ 1479 w 1479"/>
              <a:gd name="T11" fmla="*/ 1110 h 1110"/>
              <a:gd name="T12" fmla="*/ 647 w 1479"/>
              <a:gd name="T13" fmla="*/ 0 h 1110"/>
              <a:gd name="T14" fmla="*/ 0 w 1479"/>
              <a:gd name="T15" fmla="*/ 925 h 1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 h="1110">
                <a:moveTo>
                  <a:pt x="0" y="925"/>
                </a:moveTo>
                <a:lnTo>
                  <a:pt x="462" y="1018"/>
                </a:lnTo>
                <a:lnTo>
                  <a:pt x="647" y="740"/>
                </a:lnTo>
                <a:lnTo>
                  <a:pt x="832" y="925"/>
                </a:lnTo>
                <a:lnTo>
                  <a:pt x="925" y="740"/>
                </a:lnTo>
                <a:lnTo>
                  <a:pt x="1479" y="1110"/>
                </a:lnTo>
                <a:lnTo>
                  <a:pt x="647" y="0"/>
                </a:lnTo>
                <a:lnTo>
                  <a:pt x="0" y="925"/>
                </a:lnTo>
                <a:close/>
              </a:path>
            </a:pathLst>
          </a:custGeom>
          <a:noFill/>
          <a:ln w="195263"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53</a:t>
            </a:fld>
            <a:endParaRPr lang="id-ID"/>
          </a:p>
        </p:txBody>
      </p:sp>
    </p:spTree>
    <p:extLst>
      <p:ext uri="{BB962C8B-B14F-4D97-AF65-F5344CB8AC3E}">
        <p14:creationId xmlns:p14="http://schemas.microsoft.com/office/powerpoint/2010/main" val="19683126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70"/>
          <p:cNvSpPr>
            <a:spLocks/>
          </p:cNvSpPr>
          <p:nvPr/>
        </p:nvSpPr>
        <p:spPr bwMode="auto">
          <a:xfrm>
            <a:off x="19428405" y="6958070"/>
            <a:ext cx="2097334" cy="3698658"/>
          </a:xfrm>
          <a:custGeom>
            <a:avLst/>
            <a:gdLst>
              <a:gd name="T0" fmla="*/ 640 w 640"/>
              <a:gd name="T1" fmla="*/ 1093 h 1131"/>
              <a:gd name="T2" fmla="*/ 618 w 640"/>
              <a:gd name="T3" fmla="*/ 1131 h 1131"/>
              <a:gd name="T4" fmla="*/ 22 w 640"/>
              <a:gd name="T5" fmla="*/ 1131 h 1131"/>
              <a:gd name="T6" fmla="*/ 0 w 640"/>
              <a:gd name="T7" fmla="*/ 1093 h 1131"/>
              <a:gd name="T8" fmla="*/ 0 w 640"/>
              <a:gd name="T9" fmla="*/ 38 h 1131"/>
              <a:gd name="T10" fmla="*/ 22 w 640"/>
              <a:gd name="T11" fmla="*/ 0 h 1131"/>
              <a:gd name="T12" fmla="*/ 618 w 640"/>
              <a:gd name="T13" fmla="*/ 0 h 1131"/>
              <a:gd name="T14" fmla="*/ 640 w 640"/>
              <a:gd name="T15" fmla="*/ 38 h 1131"/>
              <a:gd name="T16" fmla="*/ 640 w 640"/>
              <a:gd name="T17" fmla="*/ 1093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1131">
                <a:moveTo>
                  <a:pt x="640" y="1093"/>
                </a:moveTo>
                <a:cubicBezTo>
                  <a:pt x="640" y="1114"/>
                  <a:pt x="630" y="1131"/>
                  <a:pt x="618" y="1131"/>
                </a:cubicBezTo>
                <a:cubicBezTo>
                  <a:pt x="22" y="1131"/>
                  <a:pt x="22" y="1131"/>
                  <a:pt x="22" y="1131"/>
                </a:cubicBezTo>
                <a:cubicBezTo>
                  <a:pt x="10" y="1131"/>
                  <a:pt x="0" y="1114"/>
                  <a:pt x="0" y="1093"/>
                </a:cubicBezTo>
                <a:cubicBezTo>
                  <a:pt x="0" y="38"/>
                  <a:pt x="0" y="38"/>
                  <a:pt x="0" y="38"/>
                </a:cubicBezTo>
                <a:cubicBezTo>
                  <a:pt x="0" y="17"/>
                  <a:pt x="10" y="0"/>
                  <a:pt x="22" y="0"/>
                </a:cubicBezTo>
                <a:cubicBezTo>
                  <a:pt x="618" y="0"/>
                  <a:pt x="618" y="0"/>
                  <a:pt x="618" y="0"/>
                </a:cubicBezTo>
                <a:cubicBezTo>
                  <a:pt x="630" y="0"/>
                  <a:pt x="640" y="17"/>
                  <a:pt x="640" y="38"/>
                </a:cubicBezTo>
                <a:lnTo>
                  <a:pt x="640" y="1093"/>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71"/>
          <p:cNvSpPr>
            <a:spLocks/>
          </p:cNvSpPr>
          <p:nvPr/>
        </p:nvSpPr>
        <p:spPr bwMode="auto">
          <a:xfrm>
            <a:off x="19527714" y="6958070"/>
            <a:ext cx="2097334" cy="3698658"/>
          </a:xfrm>
          <a:custGeom>
            <a:avLst/>
            <a:gdLst>
              <a:gd name="T0" fmla="*/ 640 w 640"/>
              <a:gd name="T1" fmla="*/ 1093 h 1131"/>
              <a:gd name="T2" fmla="*/ 618 w 640"/>
              <a:gd name="T3" fmla="*/ 1131 h 1131"/>
              <a:gd name="T4" fmla="*/ 22 w 640"/>
              <a:gd name="T5" fmla="*/ 1131 h 1131"/>
              <a:gd name="T6" fmla="*/ 0 w 640"/>
              <a:gd name="T7" fmla="*/ 1093 h 1131"/>
              <a:gd name="T8" fmla="*/ 0 w 640"/>
              <a:gd name="T9" fmla="*/ 38 h 1131"/>
              <a:gd name="T10" fmla="*/ 22 w 640"/>
              <a:gd name="T11" fmla="*/ 0 h 1131"/>
              <a:gd name="T12" fmla="*/ 618 w 640"/>
              <a:gd name="T13" fmla="*/ 0 h 1131"/>
              <a:gd name="T14" fmla="*/ 640 w 640"/>
              <a:gd name="T15" fmla="*/ 38 h 1131"/>
              <a:gd name="T16" fmla="*/ 640 w 640"/>
              <a:gd name="T17" fmla="*/ 1093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1131">
                <a:moveTo>
                  <a:pt x="640" y="1093"/>
                </a:moveTo>
                <a:cubicBezTo>
                  <a:pt x="640" y="1114"/>
                  <a:pt x="630" y="1131"/>
                  <a:pt x="618" y="1131"/>
                </a:cubicBezTo>
                <a:cubicBezTo>
                  <a:pt x="22" y="1131"/>
                  <a:pt x="22" y="1131"/>
                  <a:pt x="22" y="1131"/>
                </a:cubicBezTo>
                <a:cubicBezTo>
                  <a:pt x="10" y="1131"/>
                  <a:pt x="0" y="1114"/>
                  <a:pt x="0" y="1093"/>
                </a:cubicBezTo>
                <a:cubicBezTo>
                  <a:pt x="0" y="38"/>
                  <a:pt x="0" y="38"/>
                  <a:pt x="0" y="38"/>
                </a:cubicBezTo>
                <a:cubicBezTo>
                  <a:pt x="0" y="17"/>
                  <a:pt x="10" y="0"/>
                  <a:pt x="22" y="0"/>
                </a:cubicBezTo>
                <a:cubicBezTo>
                  <a:pt x="618" y="0"/>
                  <a:pt x="618" y="0"/>
                  <a:pt x="618" y="0"/>
                </a:cubicBezTo>
                <a:cubicBezTo>
                  <a:pt x="630" y="0"/>
                  <a:pt x="640" y="17"/>
                  <a:pt x="640" y="38"/>
                </a:cubicBezTo>
                <a:lnTo>
                  <a:pt x="640" y="1093"/>
                </a:lnTo>
                <a:close/>
              </a:path>
            </a:pathLst>
          </a:cu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 name="Freeform 72"/>
          <p:cNvSpPr>
            <a:spLocks/>
          </p:cNvSpPr>
          <p:nvPr/>
        </p:nvSpPr>
        <p:spPr bwMode="auto">
          <a:xfrm>
            <a:off x="20381739" y="8721046"/>
            <a:ext cx="190667" cy="3011982"/>
          </a:xfrm>
          <a:custGeom>
            <a:avLst/>
            <a:gdLst>
              <a:gd name="T0" fmla="*/ 58 w 58"/>
              <a:gd name="T1" fmla="*/ 895 h 921"/>
              <a:gd name="T2" fmla="*/ 44 w 58"/>
              <a:gd name="T3" fmla="*/ 921 h 921"/>
              <a:gd name="T4" fmla="*/ 14 w 58"/>
              <a:gd name="T5" fmla="*/ 921 h 921"/>
              <a:gd name="T6" fmla="*/ 0 w 58"/>
              <a:gd name="T7" fmla="*/ 895 h 921"/>
              <a:gd name="T8" fmla="*/ 0 w 58"/>
              <a:gd name="T9" fmla="*/ 26 h 921"/>
              <a:gd name="T10" fmla="*/ 14 w 58"/>
              <a:gd name="T11" fmla="*/ 0 h 921"/>
              <a:gd name="T12" fmla="*/ 44 w 58"/>
              <a:gd name="T13" fmla="*/ 0 h 921"/>
              <a:gd name="T14" fmla="*/ 58 w 58"/>
              <a:gd name="T15" fmla="*/ 26 h 921"/>
              <a:gd name="T16" fmla="*/ 58 w 58"/>
              <a:gd name="T17" fmla="*/ 895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921">
                <a:moveTo>
                  <a:pt x="58" y="895"/>
                </a:moveTo>
                <a:cubicBezTo>
                  <a:pt x="58" y="909"/>
                  <a:pt x="52" y="921"/>
                  <a:pt x="44" y="921"/>
                </a:cubicBezTo>
                <a:cubicBezTo>
                  <a:pt x="14" y="921"/>
                  <a:pt x="14" y="921"/>
                  <a:pt x="14" y="921"/>
                </a:cubicBezTo>
                <a:cubicBezTo>
                  <a:pt x="6" y="921"/>
                  <a:pt x="0" y="909"/>
                  <a:pt x="0" y="895"/>
                </a:cubicBezTo>
                <a:cubicBezTo>
                  <a:pt x="0" y="26"/>
                  <a:pt x="0" y="26"/>
                  <a:pt x="0" y="26"/>
                </a:cubicBezTo>
                <a:cubicBezTo>
                  <a:pt x="0" y="12"/>
                  <a:pt x="6" y="0"/>
                  <a:pt x="14" y="0"/>
                </a:cubicBezTo>
                <a:cubicBezTo>
                  <a:pt x="44" y="0"/>
                  <a:pt x="44" y="0"/>
                  <a:pt x="44" y="0"/>
                </a:cubicBezTo>
                <a:cubicBezTo>
                  <a:pt x="52" y="0"/>
                  <a:pt x="58" y="12"/>
                  <a:pt x="58" y="26"/>
                </a:cubicBezTo>
                <a:lnTo>
                  <a:pt x="58" y="895"/>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73"/>
          <p:cNvSpPr>
            <a:spLocks/>
          </p:cNvSpPr>
          <p:nvPr/>
        </p:nvSpPr>
        <p:spPr bwMode="auto">
          <a:xfrm>
            <a:off x="20474308" y="9447791"/>
            <a:ext cx="576146" cy="577527"/>
          </a:xfrm>
          <a:custGeom>
            <a:avLst/>
            <a:gdLst>
              <a:gd name="T0" fmla="*/ 171 w 176"/>
              <a:gd name="T1" fmla="*/ 5 h 177"/>
              <a:gd name="T2" fmla="*/ 173 w 176"/>
              <a:gd name="T3" fmla="*/ 18 h 177"/>
              <a:gd name="T4" fmla="*/ 17 w 176"/>
              <a:gd name="T5" fmla="*/ 174 h 177"/>
              <a:gd name="T6" fmla="*/ 5 w 176"/>
              <a:gd name="T7" fmla="*/ 172 h 177"/>
              <a:gd name="T8" fmla="*/ 5 w 176"/>
              <a:gd name="T9" fmla="*/ 172 h 177"/>
              <a:gd name="T10" fmla="*/ 2 w 176"/>
              <a:gd name="T11" fmla="*/ 159 h 177"/>
              <a:gd name="T12" fmla="*/ 158 w 176"/>
              <a:gd name="T13" fmla="*/ 3 h 177"/>
              <a:gd name="T14" fmla="*/ 171 w 176"/>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7">
                <a:moveTo>
                  <a:pt x="171" y="5"/>
                </a:moveTo>
                <a:cubicBezTo>
                  <a:pt x="175" y="9"/>
                  <a:pt x="176" y="15"/>
                  <a:pt x="173" y="18"/>
                </a:cubicBezTo>
                <a:cubicBezTo>
                  <a:pt x="17" y="174"/>
                  <a:pt x="17" y="174"/>
                  <a:pt x="17" y="174"/>
                </a:cubicBezTo>
                <a:cubicBezTo>
                  <a:pt x="14" y="177"/>
                  <a:pt x="9" y="176"/>
                  <a:pt x="5" y="172"/>
                </a:cubicBezTo>
                <a:cubicBezTo>
                  <a:pt x="5" y="172"/>
                  <a:pt x="5" y="172"/>
                  <a:pt x="5" y="172"/>
                </a:cubicBezTo>
                <a:cubicBezTo>
                  <a:pt x="1" y="168"/>
                  <a:pt x="0" y="162"/>
                  <a:pt x="2" y="159"/>
                </a:cubicBezTo>
                <a:cubicBezTo>
                  <a:pt x="158" y="3"/>
                  <a:pt x="158" y="3"/>
                  <a:pt x="158" y="3"/>
                </a:cubicBezTo>
                <a:cubicBezTo>
                  <a:pt x="161" y="0"/>
                  <a:pt x="167" y="1"/>
                  <a:pt x="171"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74"/>
          <p:cNvSpPr>
            <a:spLocks/>
          </p:cNvSpPr>
          <p:nvPr/>
        </p:nvSpPr>
        <p:spPr bwMode="auto">
          <a:xfrm>
            <a:off x="20474308" y="8799800"/>
            <a:ext cx="576146" cy="578908"/>
          </a:xfrm>
          <a:custGeom>
            <a:avLst/>
            <a:gdLst>
              <a:gd name="T0" fmla="*/ 171 w 176"/>
              <a:gd name="T1" fmla="*/ 5 h 177"/>
              <a:gd name="T2" fmla="*/ 173 w 176"/>
              <a:gd name="T3" fmla="*/ 18 h 177"/>
              <a:gd name="T4" fmla="*/ 17 w 176"/>
              <a:gd name="T5" fmla="*/ 174 h 177"/>
              <a:gd name="T6" fmla="*/ 5 w 176"/>
              <a:gd name="T7" fmla="*/ 172 h 177"/>
              <a:gd name="T8" fmla="*/ 5 w 176"/>
              <a:gd name="T9" fmla="*/ 172 h 177"/>
              <a:gd name="T10" fmla="*/ 2 w 176"/>
              <a:gd name="T11" fmla="*/ 159 h 177"/>
              <a:gd name="T12" fmla="*/ 158 w 176"/>
              <a:gd name="T13" fmla="*/ 3 h 177"/>
              <a:gd name="T14" fmla="*/ 171 w 176"/>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7">
                <a:moveTo>
                  <a:pt x="171" y="5"/>
                </a:moveTo>
                <a:cubicBezTo>
                  <a:pt x="175" y="10"/>
                  <a:pt x="176" y="15"/>
                  <a:pt x="173" y="18"/>
                </a:cubicBezTo>
                <a:cubicBezTo>
                  <a:pt x="17" y="174"/>
                  <a:pt x="17" y="174"/>
                  <a:pt x="17" y="174"/>
                </a:cubicBezTo>
                <a:cubicBezTo>
                  <a:pt x="14" y="177"/>
                  <a:pt x="9" y="176"/>
                  <a:pt x="5" y="172"/>
                </a:cubicBezTo>
                <a:cubicBezTo>
                  <a:pt x="5" y="172"/>
                  <a:pt x="5" y="172"/>
                  <a:pt x="5" y="172"/>
                </a:cubicBezTo>
                <a:cubicBezTo>
                  <a:pt x="1" y="168"/>
                  <a:pt x="0" y="162"/>
                  <a:pt x="2" y="159"/>
                </a:cubicBezTo>
                <a:cubicBezTo>
                  <a:pt x="158" y="3"/>
                  <a:pt x="158" y="3"/>
                  <a:pt x="158" y="3"/>
                </a:cubicBezTo>
                <a:cubicBezTo>
                  <a:pt x="161" y="0"/>
                  <a:pt x="167" y="1"/>
                  <a:pt x="171"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75"/>
          <p:cNvSpPr>
            <a:spLocks/>
          </p:cNvSpPr>
          <p:nvPr/>
        </p:nvSpPr>
        <p:spPr bwMode="auto">
          <a:xfrm>
            <a:off x="19900927" y="9244690"/>
            <a:ext cx="580290" cy="578908"/>
          </a:xfrm>
          <a:custGeom>
            <a:avLst/>
            <a:gdLst>
              <a:gd name="T0" fmla="*/ 5 w 177"/>
              <a:gd name="T1" fmla="*/ 5 h 177"/>
              <a:gd name="T2" fmla="*/ 3 w 177"/>
              <a:gd name="T3" fmla="*/ 18 h 177"/>
              <a:gd name="T4" fmla="*/ 159 w 177"/>
              <a:gd name="T5" fmla="*/ 174 h 177"/>
              <a:gd name="T6" fmla="*/ 172 w 177"/>
              <a:gd name="T7" fmla="*/ 172 h 177"/>
              <a:gd name="T8" fmla="*/ 172 w 177"/>
              <a:gd name="T9" fmla="*/ 172 h 177"/>
              <a:gd name="T10" fmla="*/ 174 w 177"/>
              <a:gd name="T11" fmla="*/ 159 h 177"/>
              <a:gd name="T12" fmla="*/ 18 w 177"/>
              <a:gd name="T13" fmla="*/ 3 h 177"/>
              <a:gd name="T14" fmla="*/ 5 w 177"/>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7">
                <a:moveTo>
                  <a:pt x="5" y="5"/>
                </a:moveTo>
                <a:cubicBezTo>
                  <a:pt x="1" y="9"/>
                  <a:pt x="0" y="15"/>
                  <a:pt x="3" y="18"/>
                </a:cubicBezTo>
                <a:cubicBezTo>
                  <a:pt x="159" y="174"/>
                  <a:pt x="159" y="174"/>
                  <a:pt x="159" y="174"/>
                </a:cubicBezTo>
                <a:cubicBezTo>
                  <a:pt x="162" y="177"/>
                  <a:pt x="168" y="176"/>
                  <a:pt x="172" y="172"/>
                </a:cubicBezTo>
                <a:cubicBezTo>
                  <a:pt x="172" y="172"/>
                  <a:pt x="172" y="172"/>
                  <a:pt x="172" y="172"/>
                </a:cubicBezTo>
                <a:cubicBezTo>
                  <a:pt x="176" y="168"/>
                  <a:pt x="177" y="162"/>
                  <a:pt x="174" y="159"/>
                </a:cubicBezTo>
                <a:cubicBezTo>
                  <a:pt x="18" y="3"/>
                  <a:pt x="18" y="3"/>
                  <a:pt x="18" y="3"/>
                </a:cubicBezTo>
                <a:cubicBezTo>
                  <a:pt x="15" y="0"/>
                  <a:pt x="10" y="1"/>
                  <a:pt x="5"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8" name="Freeform 76"/>
          <p:cNvSpPr>
            <a:spLocks/>
          </p:cNvSpPr>
          <p:nvPr/>
        </p:nvSpPr>
        <p:spPr bwMode="auto">
          <a:xfrm>
            <a:off x="19900927" y="8596699"/>
            <a:ext cx="580290" cy="578908"/>
          </a:xfrm>
          <a:custGeom>
            <a:avLst/>
            <a:gdLst>
              <a:gd name="T0" fmla="*/ 5 w 177"/>
              <a:gd name="T1" fmla="*/ 5 h 177"/>
              <a:gd name="T2" fmla="*/ 3 w 177"/>
              <a:gd name="T3" fmla="*/ 18 h 177"/>
              <a:gd name="T4" fmla="*/ 159 w 177"/>
              <a:gd name="T5" fmla="*/ 174 h 177"/>
              <a:gd name="T6" fmla="*/ 172 w 177"/>
              <a:gd name="T7" fmla="*/ 172 h 177"/>
              <a:gd name="T8" fmla="*/ 172 w 177"/>
              <a:gd name="T9" fmla="*/ 172 h 177"/>
              <a:gd name="T10" fmla="*/ 174 w 177"/>
              <a:gd name="T11" fmla="*/ 159 h 177"/>
              <a:gd name="T12" fmla="*/ 18 w 177"/>
              <a:gd name="T13" fmla="*/ 3 h 177"/>
              <a:gd name="T14" fmla="*/ 5 w 177"/>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7">
                <a:moveTo>
                  <a:pt x="5" y="5"/>
                </a:moveTo>
                <a:cubicBezTo>
                  <a:pt x="1" y="10"/>
                  <a:pt x="0" y="15"/>
                  <a:pt x="3" y="18"/>
                </a:cubicBezTo>
                <a:cubicBezTo>
                  <a:pt x="159" y="174"/>
                  <a:pt x="159" y="174"/>
                  <a:pt x="159" y="174"/>
                </a:cubicBezTo>
                <a:cubicBezTo>
                  <a:pt x="162" y="177"/>
                  <a:pt x="168" y="176"/>
                  <a:pt x="172" y="172"/>
                </a:cubicBezTo>
                <a:cubicBezTo>
                  <a:pt x="172" y="172"/>
                  <a:pt x="172" y="172"/>
                  <a:pt x="172" y="172"/>
                </a:cubicBezTo>
                <a:cubicBezTo>
                  <a:pt x="176" y="168"/>
                  <a:pt x="177" y="162"/>
                  <a:pt x="174" y="159"/>
                </a:cubicBezTo>
                <a:cubicBezTo>
                  <a:pt x="18" y="3"/>
                  <a:pt x="18" y="3"/>
                  <a:pt x="18" y="3"/>
                </a:cubicBezTo>
                <a:cubicBezTo>
                  <a:pt x="15" y="0"/>
                  <a:pt x="10" y="1"/>
                  <a:pt x="5"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 name="TextBox 2"/>
          <p:cNvSpPr txBox="1"/>
          <p:nvPr/>
        </p:nvSpPr>
        <p:spPr>
          <a:xfrm>
            <a:off x="2047461" y="5782097"/>
            <a:ext cx="330302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Office</a:t>
            </a:r>
          </a:p>
        </p:txBody>
      </p:sp>
      <p:sp>
        <p:nvSpPr>
          <p:cNvPr id="4" name="Rectangle 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5" name="Straight Connector 4"/>
          <p:cNvCxnSpPr/>
          <p:nvPr/>
        </p:nvCxnSpPr>
        <p:spPr>
          <a:xfrm>
            <a:off x="7151440" y="1169988"/>
            <a:ext cx="0" cy="115204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6"/>
          <p:cNvSpPr>
            <a:spLocks noChangeArrowheads="1"/>
          </p:cNvSpPr>
          <p:nvPr/>
        </p:nvSpPr>
        <p:spPr bwMode="auto">
          <a:xfrm>
            <a:off x="12690720" y="1682838"/>
            <a:ext cx="3839586" cy="3883799"/>
          </a:xfrm>
          <a:prstGeom prst="ellipse">
            <a:avLst/>
          </a:prstGeom>
          <a:solidFill>
            <a:schemeClr val="accent4"/>
          </a:solidFill>
          <a:ln w="179388"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8" name="Rectangle 7"/>
          <p:cNvSpPr>
            <a:spLocks noChangeArrowheads="1"/>
          </p:cNvSpPr>
          <p:nvPr/>
        </p:nvSpPr>
        <p:spPr bwMode="auto">
          <a:xfrm>
            <a:off x="12690720" y="3626809"/>
            <a:ext cx="3839586" cy="8100573"/>
          </a:xfrm>
          <a:prstGeom prst="rect">
            <a:avLst/>
          </a:pr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Rectangle 8"/>
          <p:cNvSpPr>
            <a:spLocks noChangeArrowheads="1"/>
          </p:cNvSpPr>
          <p:nvPr/>
        </p:nvSpPr>
        <p:spPr bwMode="auto">
          <a:xfrm>
            <a:off x="12690720" y="3626809"/>
            <a:ext cx="3839586" cy="8100573"/>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0" name="Rectangle 9"/>
          <p:cNvSpPr>
            <a:spLocks noChangeArrowheads="1"/>
          </p:cNvSpPr>
          <p:nvPr/>
        </p:nvSpPr>
        <p:spPr bwMode="auto">
          <a:xfrm>
            <a:off x="13112122" y="4079988"/>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1" name="Rectangle 10"/>
          <p:cNvSpPr>
            <a:spLocks noChangeArrowheads="1"/>
          </p:cNvSpPr>
          <p:nvPr/>
        </p:nvSpPr>
        <p:spPr bwMode="auto">
          <a:xfrm>
            <a:off x="13963214" y="4079988"/>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2" name="Rectangle 11"/>
          <p:cNvSpPr>
            <a:spLocks noChangeArrowheads="1"/>
          </p:cNvSpPr>
          <p:nvPr/>
        </p:nvSpPr>
        <p:spPr bwMode="auto">
          <a:xfrm>
            <a:off x="14810161" y="4079988"/>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3" name="Rectangle 12"/>
          <p:cNvSpPr>
            <a:spLocks noChangeArrowheads="1"/>
          </p:cNvSpPr>
          <p:nvPr/>
        </p:nvSpPr>
        <p:spPr bwMode="auto">
          <a:xfrm>
            <a:off x="15659872" y="4079988"/>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4" name="Rectangle 13"/>
          <p:cNvSpPr>
            <a:spLocks noChangeArrowheads="1"/>
          </p:cNvSpPr>
          <p:nvPr/>
        </p:nvSpPr>
        <p:spPr bwMode="auto">
          <a:xfrm>
            <a:off x="13112122" y="5416037"/>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5" name="Rectangle 14"/>
          <p:cNvSpPr>
            <a:spLocks noChangeArrowheads="1"/>
          </p:cNvSpPr>
          <p:nvPr/>
        </p:nvSpPr>
        <p:spPr bwMode="auto">
          <a:xfrm>
            <a:off x="13963214" y="5416037"/>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6" name="Rectangle 15"/>
          <p:cNvSpPr>
            <a:spLocks noChangeArrowheads="1"/>
          </p:cNvSpPr>
          <p:nvPr/>
        </p:nvSpPr>
        <p:spPr bwMode="auto">
          <a:xfrm>
            <a:off x="14810161" y="5416037"/>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7" name="Rectangle 16"/>
          <p:cNvSpPr>
            <a:spLocks noChangeArrowheads="1"/>
          </p:cNvSpPr>
          <p:nvPr/>
        </p:nvSpPr>
        <p:spPr bwMode="auto">
          <a:xfrm>
            <a:off x="15659872" y="5416037"/>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8" name="Rectangle 17"/>
          <p:cNvSpPr>
            <a:spLocks noChangeArrowheads="1"/>
          </p:cNvSpPr>
          <p:nvPr/>
        </p:nvSpPr>
        <p:spPr bwMode="auto">
          <a:xfrm>
            <a:off x="13112122" y="675208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9" name="Rectangle 18"/>
          <p:cNvSpPr>
            <a:spLocks noChangeArrowheads="1"/>
          </p:cNvSpPr>
          <p:nvPr/>
        </p:nvSpPr>
        <p:spPr bwMode="auto">
          <a:xfrm>
            <a:off x="13963214" y="675208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0" name="Rectangle 19"/>
          <p:cNvSpPr>
            <a:spLocks noChangeArrowheads="1"/>
          </p:cNvSpPr>
          <p:nvPr/>
        </p:nvSpPr>
        <p:spPr bwMode="auto">
          <a:xfrm>
            <a:off x="14810161" y="6752085"/>
            <a:ext cx="447652"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1" name="Rectangle 20"/>
          <p:cNvSpPr>
            <a:spLocks noChangeArrowheads="1"/>
          </p:cNvSpPr>
          <p:nvPr/>
        </p:nvSpPr>
        <p:spPr bwMode="auto">
          <a:xfrm>
            <a:off x="15659872" y="6752085"/>
            <a:ext cx="449034"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2" name="Rectangle 21"/>
          <p:cNvSpPr>
            <a:spLocks noChangeArrowheads="1"/>
          </p:cNvSpPr>
          <p:nvPr/>
        </p:nvSpPr>
        <p:spPr bwMode="auto">
          <a:xfrm>
            <a:off x="13112122" y="808813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3" name="Rectangle 22"/>
          <p:cNvSpPr>
            <a:spLocks noChangeArrowheads="1"/>
          </p:cNvSpPr>
          <p:nvPr/>
        </p:nvSpPr>
        <p:spPr bwMode="auto">
          <a:xfrm>
            <a:off x="13963214" y="808813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4" name="Rectangle 23"/>
          <p:cNvSpPr>
            <a:spLocks noChangeArrowheads="1"/>
          </p:cNvSpPr>
          <p:nvPr/>
        </p:nvSpPr>
        <p:spPr bwMode="auto">
          <a:xfrm>
            <a:off x="14810161" y="8088135"/>
            <a:ext cx="447652"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5" name="Rectangle 24"/>
          <p:cNvSpPr>
            <a:spLocks noChangeArrowheads="1"/>
          </p:cNvSpPr>
          <p:nvPr/>
        </p:nvSpPr>
        <p:spPr bwMode="auto">
          <a:xfrm>
            <a:off x="15659872" y="8088135"/>
            <a:ext cx="449034"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6" name="Rectangle 25"/>
          <p:cNvSpPr>
            <a:spLocks noChangeArrowheads="1"/>
          </p:cNvSpPr>
          <p:nvPr/>
        </p:nvSpPr>
        <p:spPr bwMode="auto">
          <a:xfrm>
            <a:off x="13112122" y="9421420"/>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7" name="Rectangle 26"/>
          <p:cNvSpPr>
            <a:spLocks noChangeArrowheads="1"/>
          </p:cNvSpPr>
          <p:nvPr/>
        </p:nvSpPr>
        <p:spPr bwMode="auto">
          <a:xfrm>
            <a:off x="13963214" y="9421420"/>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8" name="Rectangle 27"/>
          <p:cNvSpPr>
            <a:spLocks noChangeArrowheads="1"/>
          </p:cNvSpPr>
          <p:nvPr/>
        </p:nvSpPr>
        <p:spPr bwMode="auto">
          <a:xfrm>
            <a:off x="14810161" y="9421420"/>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9" name="Rectangle 28"/>
          <p:cNvSpPr>
            <a:spLocks noChangeArrowheads="1"/>
          </p:cNvSpPr>
          <p:nvPr/>
        </p:nvSpPr>
        <p:spPr bwMode="auto">
          <a:xfrm>
            <a:off x="15659872" y="9421420"/>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63" name="Rectangle 32"/>
          <p:cNvSpPr>
            <a:spLocks noChangeArrowheads="1"/>
          </p:cNvSpPr>
          <p:nvPr/>
        </p:nvSpPr>
        <p:spPr bwMode="auto">
          <a:xfrm>
            <a:off x="15680630" y="5261412"/>
            <a:ext cx="3769122" cy="6471615"/>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Rectangle 33"/>
          <p:cNvSpPr>
            <a:spLocks noChangeArrowheads="1"/>
          </p:cNvSpPr>
          <p:nvPr/>
        </p:nvSpPr>
        <p:spPr bwMode="auto">
          <a:xfrm>
            <a:off x="15680630" y="5261412"/>
            <a:ext cx="3769122" cy="6471615"/>
          </a:xfrm>
          <a:prstGeom prst="rect">
            <a:avLst/>
          </a:pr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65" name="Rectangle 34"/>
          <p:cNvSpPr>
            <a:spLocks noChangeArrowheads="1"/>
          </p:cNvSpPr>
          <p:nvPr/>
        </p:nvSpPr>
        <p:spPr bwMode="auto">
          <a:xfrm>
            <a:off x="15328311" y="4909093"/>
            <a:ext cx="4473760" cy="352319"/>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Rectangle 35"/>
          <p:cNvSpPr>
            <a:spLocks noChangeArrowheads="1"/>
          </p:cNvSpPr>
          <p:nvPr/>
        </p:nvSpPr>
        <p:spPr bwMode="auto">
          <a:xfrm>
            <a:off x="15328311" y="4909093"/>
            <a:ext cx="4473760" cy="352319"/>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67" name="Rectangle 36"/>
          <p:cNvSpPr>
            <a:spLocks noChangeArrowheads="1"/>
          </p:cNvSpPr>
          <p:nvPr/>
        </p:nvSpPr>
        <p:spPr bwMode="auto">
          <a:xfrm>
            <a:off x="16034330" y="5615112"/>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8" name="Rectangle 37"/>
          <p:cNvSpPr>
            <a:spLocks noChangeArrowheads="1"/>
          </p:cNvSpPr>
          <p:nvPr/>
        </p:nvSpPr>
        <p:spPr bwMode="auto">
          <a:xfrm>
            <a:off x="18271211" y="5615112"/>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9" name="Rectangle 38"/>
          <p:cNvSpPr>
            <a:spLocks noChangeArrowheads="1"/>
          </p:cNvSpPr>
          <p:nvPr/>
        </p:nvSpPr>
        <p:spPr bwMode="auto">
          <a:xfrm>
            <a:off x="17153461" y="5615112"/>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0" name="Rectangle 39"/>
          <p:cNvSpPr>
            <a:spLocks noChangeArrowheads="1"/>
          </p:cNvSpPr>
          <p:nvPr/>
        </p:nvSpPr>
        <p:spPr bwMode="auto">
          <a:xfrm>
            <a:off x="16034330" y="6850301"/>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1" name="Rectangle 40"/>
          <p:cNvSpPr>
            <a:spLocks noChangeArrowheads="1"/>
          </p:cNvSpPr>
          <p:nvPr/>
        </p:nvSpPr>
        <p:spPr bwMode="auto">
          <a:xfrm>
            <a:off x="18271211" y="6850301"/>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2" name="Rectangle 41"/>
          <p:cNvSpPr>
            <a:spLocks noChangeArrowheads="1"/>
          </p:cNvSpPr>
          <p:nvPr/>
        </p:nvSpPr>
        <p:spPr bwMode="auto">
          <a:xfrm>
            <a:off x="17153461" y="6850301"/>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3" name="Rectangle 42"/>
          <p:cNvSpPr>
            <a:spLocks noChangeArrowheads="1"/>
          </p:cNvSpPr>
          <p:nvPr/>
        </p:nvSpPr>
        <p:spPr bwMode="auto">
          <a:xfrm>
            <a:off x="16034330" y="8085490"/>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4" name="Rectangle 43"/>
          <p:cNvSpPr>
            <a:spLocks noChangeArrowheads="1"/>
          </p:cNvSpPr>
          <p:nvPr/>
        </p:nvSpPr>
        <p:spPr bwMode="auto">
          <a:xfrm>
            <a:off x="18271211" y="8085490"/>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5" name="Rectangle 44"/>
          <p:cNvSpPr>
            <a:spLocks noChangeArrowheads="1"/>
          </p:cNvSpPr>
          <p:nvPr/>
        </p:nvSpPr>
        <p:spPr bwMode="auto">
          <a:xfrm>
            <a:off x="17153461" y="8085490"/>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6" name="Rectangle 45"/>
          <p:cNvSpPr>
            <a:spLocks noChangeArrowheads="1"/>
          </p:cNvSpPr>
          <p:nvPr/>
        </p:nvSpPr>
        <p:spPr bwMode="auto">
          <a:xfrm>
            <a:off x="16034330" y="9320678"/>
            <a:ext cx="824841"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7" name="Rectangle 46"/>
          <p:cNvSpPr>
            <a:spLocks noChangeArrowheads="1"/>
          </p:cNvSpPr>
          <p:nvPr/>
        </p:nvSpPr>
        <p:spPr bwMode="auto">
          <a:xfrm>
            <a:off x="18271211" y="9320678"/>
            <a:ext cx="824841"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8" name="Rectangle 47"/>
          <p:cNvSpPr>
            <a:spLocks noChangeArrowheads="1"/>
          </p:cNvSpPr>
          <p:nvPr/>
        </p:nvSpPr>
        <p:spPr bwMode="auto">
          <a:xfrm>
            <a:off x="17153461" y="9320678"/>
            <a:ext cx="823459"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9" name="Rectangle 48"/>
          <p:cNvSpPr>
            <a:spLocks noChangeArrowheads="1"/>
          </p:cNvSpPr>
          <p:nvPr/>
        </p:nvSpPr>
        <p:spPr bwMode="auto">
          <a:xfrm>
            <a:off x="16034330" y="10557249"/>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0" name="Rectangle 49"/>
          <p:cNvSpPr>
            <a:spLocks noChangeArrowheads="1"/>
          </p:cNvSpPr>
          <p:nvPr/>
        </p:nvSpPr>
        <p:spPr bwMode="auto">
          <a:xfrm>
            <a:off x="18271211" y="10557249"/>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1" name="Rectangle 50"/>
          <p:cNvSpPr>
            <a:spLocks noChangeArrowheads="1"/>
          </p:cNvSpPr>
          <p:nvPr/>
        </p:nvSpPr>
        <p:spPr bwMode="auto">
          <a:xfrm>
            <a:off x="17153461" y="10557249"/>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5" name="Rectangle 54"/>
          <p:cNvSpPr>
            <a:spLocks noChangeArrowheads="1"/>
          </p:cNvSpPr>
          <p:nvPr/>
        </p:nvSpPr>
        <p:spPr bwMode="auto">
          <a:xfrm>
            <a:off x="10350147" y="8611777"/>
            <a:ext cx="3735963" cy="3115605"/>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86" name="Rectangle 55"/>
          <p:cNvSpPr>
            <a:spLocks noChangeArrowheads="1"/>
          </p:cNvSpPr>
          <p:nvPr/>
        </p:nvSpPr>
        <p:spPr bwMode="auto">
          <a:xfrm>
            <a:off x="10098688" y="8205574"/>
            <a:ext cx="4243026" cy="40620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7" name="Rectangle 56"/>
          <p:cNvSpPr>
            <a:spLocks noChangeArrowheads="1"/>
          </p:cNvSpPr>
          <p:nvPr/>
        </p:nvSpPr>
        <p:spPr bwMode="auto">
          <a:xfrm>
            <a:off x="10098688" y="8205574"/>
            <a:ext cx="4243026" cy="406203"/>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8" name="Rectangle 57"/>
          <p:cNvSpPr>
            <a:spLocks noChangeArrowheads="1"/>
          </p:cNvSpPr>
          <p:nvPr/>
        </p:nvSpPr>
        <p:spPr bwMode="auto">
          <a:xfrm>
            <a:off x="10392978" y="6901303"/>
            <a:ext cx="3650301" cy="940899"/>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Rectangle 58"/>
          <p:cNvSpPr>
            <a:spLocks noChangeArrowheads="1"/>
          </p:cNvSpPr>
          <p:nvPr/>
        </p:nvSpPr>
        <p:spPr bwMode="auto">
          <a:xfrm>
            <a:off x="10392978" y="6901303"/>
            <a:ext cx="3650301" cy="940899"/>
          </a:xfrm>
          <a:prstGeom prst="rect">
            <a:avLst/>
          </a:pr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Rectangle 59"/>
          <p:cNvSpPr>
            <a:spLocks noChangeArrowheads="1"/>
          </p:cNvSpPr>
          <p:nvPr/>
        </p:nvSpPr>
        <p:spPr bwMode="auto">
          <a:xfrm>
            <a:off x="10746678" y="7842201"/>
            <a:ext cx="352319" cy="353701"/>
          </a:xfrm>
          <a:prstGeom prst="rect">
            <a:avLst/>
          </a:prstGeom>
          <a:solidFill>
            <a:srgbClr val="EE3B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Rectangle 60"/>
          <p:cNvSpPr>
            <a:spLocks noChangeArrowheads="1"/>
          </p:cNvSpPr>
          <p:nvPr/>
        </p:nvSpPr>
        <p:spPr bwMode="auto">
          <a:xfrm>
            <a:off x="10746678" y="7842201"/>
            <a:ext cx="352319" cy="353701"/>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Rectangle 63"/>
          <p:cNvSpPr>
            <a:spLocks noChangeArrowheads="1"/>
          </p:cNvSpPr>
          <p:nvPr/>
        </p:nvSpPr>
        <p:spPr bwMode="auto">
          <a:xfrm>
            <a:off x="10804707" y="971709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5" name="Rectangle 64"/>
          <p:cNvSpPr>
            <a:spLocks noChangeArrowheads="1"/>
          </p:cNvSpPr>
          <p:nvPr/>
        </p:nvSpPr>
        <p:spPr bwMode="auto">
          <a:xfrm>
            <a:off x="10804707" y="1030567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6" name="Rectangle 65"/>
          <p:cNvSpPr>
            <a:spLocks noChangeArrowheads="1"/>
          </p:cNvSpPr>
          <p:nvPr/>
        </p:nvSpPr>
        <p:spPr bwMode="auto">
          <a:xfrm>
            <a:off x="10795036" y="1089425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7" name="Rectangle 66"/>
          <p:cNvSpPr>
            <a:spLocks noChangeArrowheads="1"/>
          </p:cNvSpPr>
          <p:nvPr/>
        </p:nvSpPr>
        <p:spPr bwMode="auto">
          <a:xfrm>
            <a:off x="10804707" y="912851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82" name="Oval 80"/>
          <p:cNvSpPr>
            <a:spLocks noChangeArrowheads="1"/>
          </p:cNvSpPr>
          <p:nvPr/>
        </p:nvSpPr>
        <p:spPr bwMode="auto">
          <a:xfrm>
            <a:off x="9383688" y="7053284"/>
            <a:ext cx="1999237" cy="383406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3" name="Oval 81"/>
          <p:cNvSpPr>
            <a:spLocks noChangeArrowheads="1"/>
          </p:cNvSpPr>
          <p:nvPr/>
        </p:nvSpPr>
        <p:spPr bwMode="auto">
          <a:xfrm>
            <a:off x="9383688" y="7053284"/>
            <a:ext cx="1999237" cy="3834060"/>
          </a:xfrm>
          <a:prstGeom prst="ellipse">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84" name="Freeform 82"/>
          <p:cNvSpPr>
            <a:spLocks/>
          </p:cNvSpPr>
          <p:nvPr/>
        </p:nvSpPr>
        <p:spPr bwMode="auto">
          <a:xfrm>
            <a:off x="10303862" y="9234899"/>
            <a:ext cx="157507" cy="2492484"/>
          </a:xfrm>
          <a:custGeom>
            <a:avLst/>
            <a:gdLst>
              <a:gd name="T0" fmla="*/ 48 w 48"/>
              <a:gd name="T1" fmla="*/ 740 h 762"/>
              <a:gd name="T2" fmla="*/ 37 w 48"/>
              <a:gd name="T3" fmla="*/ 762 h 762"/>
              <a:gd name="T4" fmla="*/ 11 w 48"/>
              <a:gd name="T5" fmla="*/ 762 h 762"/>
              <a:gd name="T6" fmla="*/ 0 w 48"/>
              <a:gd name="T7" fmla="*/ 740 h 762"/>
              <a:gd name="T8" fmla="*/ 0 w 48"/>
              <a:gd name="T9" fmla="*/ 22 h 762"/>
              <a:gd name="T10" fmla="*/ 11 w 48"/>
              <a:gd name="T11" fmla="*/ 0 h 762"/>
              <a:gd name="T12" fmla="*/ 37 w 48"/>
              <a:gd name="T13" fmla="*/ 0 h 762"/>
              <a:gd name="T14" fmla="*/ 48 w 48"/>
              <a:gd name="T15" fmla="*/ 22 h 762"/>
              <a:gd name="T16" fmla="*/ 48 w 48"/>
              <a:gd name="T17" fmla="*/ 74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62">
                <a:moveTo>
                  <a:pt x="48" y="740"/>
                </a:moveTo>
                <a:cubicBezTo>
                  <a:pt x="48" y="752"/>
                  <a:pt x="43" y="762"/>
                  <a:pt x="37" y="762"/>
                </a:cubicBezTo>
                <a:cubicBezTo>
                  <a:pt x="11" y="762"/>
                  <a:pt x="11" y="762"/>
                  <a:pt x="11" y="762"/>
                </a:cubicBezTo>
                <a:cubicBezTo>
                  <a:pt x="5" y="762"/>
                  <a:pt x="0" y="752"/>
                  <a:pt x="0" y="740"/>
                </a:cubicBezTo>
                <a:cubicBezTo>
                  <a:pt x="0" y="22"/>
                  <a:pt x="0" y="22"/>
                  <a:pt x="0" y="22"/>
                </a:cubicBezTo>
                <a:cubicBezTo>
                  <a:pt x="0" y="10"/>
                  <a:pt x="5" y="0"/>
                  <a:pt x="11" y="0"/>
                </a:cubicBezTo>
                <a:cubicBezTo>
                  <a:pt x="37" y="0"/>
                  <a:pt x="37" y="0"/>
                  <a:pt x="37" y="0"/>
                </a:cubicBezTo>
                <a:cubicBezTo>
                  <a:pt x="43" y="0"/>
                  <a:pt x="48" y="10"/>
                  <a:pt x="48" y="22"/>
                </a:cubicBezTo>
                <a:lnTo>
                  <a:pt x="48" y="740"/>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5" name="Freeform 83"/>
          <p:cNvSpPr>
            <a:spLocks/>
          </p:cNvSpPr>
          <p:nvPr/>
        </p:nvSpPr>
        <p:spPr bwMode="auto">
          <a:xfrm>
            <a:off x="10379853" y="9837295"/>
            <a:ext cx="478048" cy="476667"/>
          </a:xfrm>
          <a:custGeom>
            <a:avLst/>
            <a:gdLst>
              <a:gd name="T0" fmla="*/ 142 w 146"/>
              <a:gd name="T1" fmla="*/ 4 h 146"/>
              <a:gd name="T2" fmla="*/ 143 w 146"/>
              <a:gd name="T3" fmla="*/ 15 h 146"/>
              <a:gd name="T4" fmla="*/ 14 w 146"/>
              <a:gd name="T5" fmla="*/ 144 h 146"/>
              <a:gd name="T6" fmla="*/ 4 w 146"/>
              <a:gd name="T7" fmla="*/ 142 h 146"/>
              <a:gd name="T8" fmla="*/ 4 w 146"/>
              <a:gd name="T9" fmla="*/ 142 h 146"/>
              <a:gd name="T10" fmla="*/ 2 w 146"/>
              <a:gd name="T11" fmla="*/ 132 h 146"/>
              <a:gd name="T12" fmla="*/ 131 w 146"/>
              <a:gd name="T13" fmla="*/ 3 h 146"/>
              <a:gd name="T14" fmla="*/ 142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142" y="4"/>
                </a:moveTo>
                <a:cubicBezTo>
                  <a:pt x="145" y="8"/>
                  <a:pt x="146" y="13"/>
                  <a:pt x="143" y="15"/>
                </a:cubicBezTo>
                <a:cubicBezTo>
                  <a:pt x="14" y="144"/>
                  <a:pt x="14" y="144"/>
                  <a:pt x="14" y="144"/>
                </a:cubicBezTo>
                <a:cubicBezTo>
                  <a:pt x="12" y="146"/>
                  <a:pt x="7" y="146"/>
                  <a:pt x="4" y="142"/>
                </a:cubicBezTo>
                <a:cubicBezTo>
                  <a:pt x="4" y="142"/>
                  <a:pt x="4" y="142"/>
                  <a:pt x="4" y="142"/>
                </a:cubicBezTo>
                <a:cubicBezTo>
                  <a:pt x="1" y="139"/>
                  <a:pt x="0" y="134"/>
                  <a:pt x="2" y="132"/>
                </a:cubicBezTo>
                <a:cubicBezTo>
                  <a:pt x="131" y="3"/>
                  <a:pt x="131" y="3"/>
                  <a:pt x="131" y="3"/>
                </a:cubicBezTo>
                <a:cubicBezTo>
                  <a:pt x="134" y="0"/>
                  <a:pt x="138" y="1"/>
                  <a:pt x="142"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6" name="Freeform 84"/>
          <p:cNvSpPr>
            <a:spLocks/>
          </p:cNvSpPr>
          <p:nvPr/>
        </p:nvSpPr>
        <p:spPr bwMode="auto">
          <a:xfrm>
            <a:off x="10379853" y="9303981"/>
            <a:ext cx="478048" cy="478049"/>
          </a:xfrm>
          <a:custGeom>
            <a:avLst/>
            <a:gdLst>
              <a:gd name="T0" fmla="*/ 142 w 146"/>
              <a:gd name="T1" fmla="*/ 4 h 146"/>
              <a:gd name="T2" fmla="*/ 143 w 146"/>
              <a:gd name="T3" fmla="*/ 14 h 146"/>
              <a:gd name="T4" fmla="*/ 14 w 146"/>
              <a:gd name="T5" fmla="*/ 143 h 146"/>
              <a:gd name="T6" fmla="*/ 4 w 146"/>
              <a:gd name="T7" fmla="*/ 142 h 146"/>
              <a:gd name="T8" fmla="*/ 4 w 146"/>
              <a:gd name="T9" fmla="*/ 142 h 146"/>
              <a:gd name="T10" fmla="*/ 2 w 146"/>
              <a:gd name="T11" fmla="*/ 131 h 146"/>
              <a:gd name="T12" fmla="*/ 131 w 146"/>
              <a:gd name="T13" fmla="*/ 2 h 146"/>
              <a:gd name="T14" fmla="*/ 142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142" y="4"/>
                </a:moveTo>
                <a:cubicBezTo>
                  <a:pt x="145" y="7"/>
                  <a:pt x="146" y="12"/>
                  <a:pt x="143" y="14"/>
                </a:cubicBezTo>
                <a:cubicBezTo>
                  <a:pt x="14" y="143"/>
                  <a:pt x="14" y="143"/>
                  <a:pt x="14" y="143"/>
                </a:cubicBezTo>
                <a:cubicBezTo>
                  <a:pt x="12" y="146"/>
                  <a:pt x="7" y="145"/>
                  <a:pt x="4" y="142"/>
                </a:cubicBezTo>
                <a:cubicBezTo>
                  <a:pt x="4" y="142"/>
                  <a:pt x="4" y="142"/>
                  <a:pt x="4" y="142"/>
                </a:cubicBezTo>
                <a:cubicBezTo>
                  <a:pt x="1" y="138"/>
                  <a:pt x="0" y="133"/>
                  <a:pt x="2" y="131"/>
                </a:cubicBezTo>
                <a:cubicBezTo>
                  <a:pt x="131" y="2"/>
                  <a:pt x="131" y="2"/>
                  <a:pt x="131" y="2"/>
                </a:cubicBezTo>
                <a:cubicBezTo>
                  <a:pt x="134" y="0"/>
                  <a:pt x="138" y="1"/>
                  <a:pt x="142"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7" name="Freeform 85"/>
          <p:cNvSpPr>
            <a:spLocks/>
          </p:cNvSpPr>
          <p:nvPr/>
        </p:nvSpPr>
        <p:spPr bwMode="auto">
          <a:xfrm>
            <a:off x="9907331" y="9670116"/>
            <a:ext cx="479430" cy="478049"/>
          </a:xfrm>
          <a:custGeom>
            <a:avLst/>
            <a:gdLst>
              <a:gd name="T0" fmla="*/ 4 w 146"/>
              <a:gd name="T1" fmla="*/ 4 h 146"/>
              <a:gd name="T2" fmla="*/ 2 w 146"/>
              <a:gd name="T3" fmla="*/ 15 h 146"/>
              <a:gd name="T4" fmla="*/ 131 w 146"/>
              <a:gd name="T5" fmla="*/ 144 h 146"/>
              <a:gd name="T6" fmla="*/ 142 w 146"/>
              <a:gd name="T7" fmla="*/ 142 h 146"/>
              <a:gd name="T8" fmla="*/ 142 w 146"/>
              <a:gd name="T9" fmla="*/ 142 h 146"/>
              <a:gd name="T10" fmla="*/ 143 w 146"/>
              <a:gd name="T11" fmla="*/ 131 h 146"/>
              <a:gd name="T12" fmla="*/ 14 w 146"/>
              <a:gd name="T13" fmla="*/ 2 h 146"/>
              <a:gd name="T14" fmla="*/ 4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4" y="4"/>
                </a:moveTo>
                <a:cubicBezTo>
                  <a:pt x="1" y="8"/>
                  <a:pt x="0" y="12"/>
                  <a:pt x="2" y="15"/>
                </a:cubicBezTo>
                <a:cubicBezTo>
                  <a:pt x="131" y="144"/>
                  <a:pt x="131" y="144"/>
                  <a:pt x="131" y="144"/>
                </a:cubicBezTo>
                <a:cubicBezTo>
                  <a:pt x="134" y="146"/>
                  <a:pt x="138" y="145"/>
                  <a:pt x="142" y="142"/>
                </a:cubicBezTo>
                <a:cubicBezTo>
                  <a:pt x="142" y="142"/>
                  <a:pt x="142" y="142"/>
                  <a:pt x="142" y="142"/>
                </a:cubicBezTo>
                <a:cubicBezTo>
                  <a:pt x="145" y="138"/>
                  <a:pt x="146" y="134"/>
                  <a:pt x="143" y="131"/>
                </a:cubicBezTo>
                <a:cubicBezTo>
                  <a:pt x="14" y="2"/>
                  <a:pt x="14" y="2"/>
                  <a:pt x="14" y="2"/>
                </a:cubicBezTo>
                <a:cubicBezTo>
                  <a:pt x="12" y="0"/>
                  <a:pt x="7" y="1"/>
                  <a:pt x="4"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8" name="Freeform 86"/>
          <p:cNvSpPr>
            <a:spLocks/>
          </p:cNvSpPr>
          <p:nvPr/>
        </p:nvSpPr>
        <p:spPr bwMode="auto">
          <a:xfrm>
            <a:off x="9907331" y="9134038"/>
            <a:ext cx="479430" cy="478049"/>
          </a:xfrm>
          <a:custGeom>
            <a:avLst/>
            <a:gdLst>
              <a:gd name="T0" fmla="*/ 4 w 146"/>
              <a:gd name="T1" fmla="*/ 5 h 146"/>
              <a:gd name="T2" fmla="*/ 2 w 146"/>
              <a:gd name="T3" fmla="*/ 15 h 146"/>
              <a:gd name="T4" fmla="*/ 131 w 146"/>
              <a:gd name="T5" fmla="*/ 144 h 146"/>
              <a:gd name="T6" fmla="*/ 142 w 146"/>
              <a:gd name="T7" fmla="*/ 142 h 146"/>
              <a:gd name="T8" fmla="*/ 142 w 146"/>
              <a:gd name="T9" fmla="*/ 142 h 146"/>
              <a:gd name="T10" fmla="*/ 143 w 146"/>
              <a:gd name="T11" fmla="*/ 132 h 146"/>
              <a:gd name="T12" fmla="*/ 14 w 146"/>
              <a:gd name="T13" fmla="*/ 3 h 146"/>
              <a:gd name="T14" fmla="*/ 4 w 146"/>
              <a:gd name="T15" fmla="*/ 5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4" y="5"/>
                </a:moveTo>
                <a:cubicBezTo>
                  <a:pt x="1" y="8"/>
                  <a:pt x="0" y="13"/>
                  <a:pt x="2" y="15"/>
                </a:cubicBezTo>
                <a:cubicBezTo>
                  <a:pt x="131" y="144"/>
                  <a:pt x="131" y="144"/>
                  <a:pt x="131" y="144"/>
                </a:cubicBezTo>
                <a:cubicBezTo>
                  <a:pt x="134" y="146"/>
                  <a:pt x="138" y="146"/>
                  <a:pt x="142" y="142"/>
                </a:cubicBezTo>
                <a:cubicBezTo>
                  <a:pt x="142" y="142"/>
                  <a:pt x="142" y="142"/>
                  <a:pt x="142" y="142"/>
                </a:cubicBezTo>
                <a:cubicBezTo>
                  <a:pt x="145" y="139"/>
                  <a:pt x="146" y="134"/>
                  <a:pt x="143" y="132"/>
                </a:cubicBezTo>
                <a:cubicBezTo>
                  <a:pt x="14" y="3"/>
                  <a:pt x="14" y="3"/>
                  <a:pt x="14" y="3"/>
                </a:cubicBezTo>
                <a:cubicBezTo>
                  <a:pt x="12" y="0"/>
                  <a:pt x="7" y="1"/>
                  <a:pt x="4"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192" name="Group 191"/>
          <p:cNvGrpSpPr/>
          <p:nvPr/>
        </p:nvGrpSpPr>
        <p:grpSpPr>
          <a:xfrm>
            <a:off x="10795036" y="2677657"/>
            <a:ext cx="1166813" cy="1157287"/>
            <a:chOff x="-2054226" y="5984876"/>
            <a:chExt cx="1166813" cy="1157287"/>
          </a:xfrm>
        </p:grpSpPr>
        <p:sp>
          <p:nvSpPr>
            <p:cNvPr id="203"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4"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6"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93" name="Oval 44"/>
          <p:cNvSpPr>
            <a:spLocks noChangeArrowheads="1"/>
          </p:cNvSpPr>
          <p:nvPr/>
        </p:nvSpPr>
        <p:spPr bwMode="auto">
          <a:xfrm>
            <a:off x="20554744" y="5341880"/>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94" name="Group 193"/>
          <p:cNvGrpSpPr/>
          <p:nvPr/>
        </p:nvGrpSpPr>
        <p:grpSpPr>
          <a:xfrm>
            <a:off x="16859171" y="1428551"/>
            <a:ext cx="1166813" cy="1157287"/>
            <a:chOff x="-2054226" y="5984876"/>
            <a:chExt cx="1166813" cy="1157287"/>
          </a:xfrm>
        </p:grpSpPr>
        <p:sp>
          <p:nvSpPr>
            <p:cNvPr id="199"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0"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1"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2"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95" name="Oval 44"/>
          <p:cNvSpPr>
            <a:spLocks noChangeArrowheads="1"/>
          </p:cNvSpPr>
          <p:nvPr/>
        </p:nvSpPr>
        <p:spPr bwMode="auto">
          <a:xfrm>
            <a:off x="10023110" y="523062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96" name="Group 195"/>
          <p:cNvGrpSpPr/>
          <p:nvPr/>
        </p:nvGrpSpPr>
        <p:grpSpPr>
          <a:xfrm>
            <a:off x="17430954" y="3782104"/>
            <a:ext cx="3619500" cy="0"/>
            <a:chOff x="-5741988" y="5289551"/>
            <a:chExt cx="3619500" cy="0"/>
          </a:xfrm>
        </p:grpSpPr>
        <p:sp>
          <p:nvSpPr>
            <p:cNvPr id="197" name="Line 36"/>
            <p:cNvSpPr>
              <a:spLocks noChangeShapeType="1"/>
            </p:cNvSpPr>
            <p:nvPr/>
          </p:nvSpPr>
          <p:spPr bwMode="auto">
            <a:xfrm>
              <a:off x="-5741988" y="5289551"/>
              <a:ext cx="238760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8" name="Line 37"/>
            <p:cNvSpPr>
              <a:spLocks noChangeShapeType="1"/>
            </p:cNvSpPr>
            <p:nvPr/>
          </p:nvSpPr>
          <p:spPr bwMode="auto">
            <a:xfrm>
              <a:off x="-2662238" y="5289551"/>
              <a:ext cx="53975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54</a:t>
            </a:fld>
            <a:endParaRPr lang="id-ID"/>
          </a:p>
        </p:txBody>
      </p:sp>
    </p:spTree>
    <p:extLst>
      <p:ext uri="{BB962C8B-B14F-4D97-AF65-F5344CB8AC3E}">
        <p14:creationId xmlns:p14="http://schemas.microsoft.com/office/powerpoint/2010/main" val="4294532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0560547" y="6384716"/>
            <a:ext cx="3171060" cy="3785652"/>
          </a:xfrm>
          <a:prstGeom prst="rect">
            <a:avLst/>
          </a:prstGeom>
          <a:noFill/>
        </p:spPr>
        <p:txBody>
          <a:bodyPr wrap="none" rtlCol="0" anchor="ctr">
            <a:spAutoFit/>
          </a:bodyPr>
          <a:lstStyle/>
          <a:p>
            <a:pPr algn="ctr">
              <a:lnSpc>
                <a:spcPct val="80000"/>
              </a:lnSpc>
            </a:pPr>
            <a:r>
              <a:rPr lang="id-ID" sz="30000" dirty="0">
                <a:solidFill>
                  <a:schemeClr val="bg2"/>
                </a:solidFill>
                <a:latin typeface="Bebas Neue Bold" panose="020B0606020202050201" pitchFamily="34" charset="0"/>
              </a:rPr>
              <a:t>vs</a:t>
            </a:r>
          </a:p>
        </p:txBody>
      </p:sp>
      <p:sp>
        <p:nvSpPr>
          <p:cNvPr id="7" name="Freeform 5"/>
          <p:cNvSpPr>
            <a:spLocks/>
          </p:cNvSpPr>
          <p:nvPr/>
        </p:nvSpPr>
        <p:spPr bwMode="auto">
          <a:xfrm>
            <a:off x="3194050" y="4173090"/>
            <a:ext cx="3246438" cy="2570163"/>
          </a:xfrm>
          <a:custGeom>
            <a:avLst/>
            <a:gdLst>
              <a:gd name="T0" fmla="*/ 864 w 864"/>
              <a:gd name="T1" fmla="*/ 631 h 684"/>
              <a:gd name="T2" fmla="*/ 864 w 864"/>
              <a:gd name="T3" fmla="*/ 351 h 684"/>
              <a:gd name="T4" fmla="*/ 864 w 864"/>
              <a:gd name="T5" fmla="*/ 298 h 684"/>
              <a:gd name="T6" fmla="*/ 864 w 864"/>
              <a:gd name="T7" fmla="*/ 298 h 684"/>
              <a:gd name="T8" fmla="*/ 817 w 864"/>
              <a:gd name="T9" fmla="*/ 173 h 684"/>
              <a:gd name="T10" fmla="*/ 432 w 864"/>
              <a:gd name="T11" fmla="*/ 0 h 684"/>
              <a:gd name="T12" fmla="*/ 47 w 864"/>
              <a:gd name="T13" fmla="*/ 173 h 684"/>
              <a:gd name="T14" fmla="*/ 0 w 864"/>
              <a:gd name="T15" fmla="*/ 298 h 684"/>
              <a:gd name="T16" fmla="*/ 0 w 864"/>
              <a:gd name="T17" fmla="*/ 298 h 684"/>
              <a:gd name="T18" fmla="*/ 0 w 864"/>
              <a:gd name="T19" fmla="*/ 351 h 684"/>
              <a:gd name="T20" fmla="*/ 0 w 864"/>
              <a:gd name="T21" fmla="*/ 631 h 684"/>
              <a:gd name="T22" fmla="*/ 40 w 864"/>
              <a:gd name="T23" fmla="*/ 684 h 684"/>
              <a:gd name="T24" fmla="*/ 824 w 864"/>
              <a:gd name="T25" fmla="*/ 684 h 684"/>
              <a:gd name="T26" fmla="*/ 864 w 864"/>
              <a:gd name="T27" fmla="*/ 631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4" h="684">
                <a:moveTo>
                  <a:pt x="864" y="631"/>
                </a:moveTo>
                <a:cubicBezTo>
                  <a:pt x="864" y="351"/>
                  <a:pt x="864" y="351"/>
                  <a:pt x="864" y="351"/>
                </a:cubicBezTo>
                <a:cubicBezTo>
                  <a:pt x="864" y="298"/>
                  <a:pt x="864" y="298"/>
                  <a:pt x="864" y="298"/>
                </a:cubicBezTo>
                <a:cubicBezTo>
                  <a:pt x="864" y="298"/>
                  <a:pt x="864" y="298"/>
                  <a:pt x="864" y="298"/>
                </a:cubicBezTo>
                <a:cubicBezTo>
                  <a:pt x="864" y="252"/>
                  <a:pt x="847" y="207"/>
                  <a:pt x="817" y="173"/>
                </a:cubicBezTo>
                <a:cubicBezTo>
                  <a:pt x="724" y="67"/>
                  <a:pt x="586" y="0"/>
                  <a:pt x="432" y="0"/>
                </a:cubicBezTo>
                <a:cubicBezTo>
                  <a:pt x="278" y="0"/>
                  <a:pt x="140" y="67"/>
                  <a:pt x="47" y="173"/>
                </a:cubicBezTo>
                <a:cubicBezTo>
                  <a:pt x="17" y="207"/>
                  <a:pt x="0" y="252"/>
                  <a:pt x="0" y="298"/>
                </a:cubicBezTo>
                <a:cubicBezTo>
                  <a:pt x="0" y="298"/>
                  <a:pt x="0" y="298"/>
                  <a:pt x="0" y="298"/>
                </a:cubicBezTo>
                <a:cubicBezTo>
                  <a:pt x="0" y="351"/>
                  <a:pt x="0" y="351"/>
                  <a:pt x="0" y="351"/>
                </a:cubicBezTo>
                <a:cubicBezTo>
                  <a:pt x="0" y="631"/>
                  <a:pt x="0" y="631"/>
                  <a:pt x="0" y="631"/>
                </a:cubicBezTo>
                <a:cubicBezTo>
                  <a:pt x="0" y="661"/>
                  <a:pt x="18" y="684"/>
                  <a:pt x="40" y="684"/>
                </a:cubicBezTo>
                <a:cubicBezTo>
                  <a:pt x="824" y="684"/>
                  <a:pt x="824" y="684"/>
                  <a:pt x="824" y="684"/>
                </a:cubicBezTo>
                <a:cubicBezTo>
                  <a:pt x="846" y="684"/>
                  <a:pt x="864" y="661"/>
                  <a:pt x="864" y="631"/>
                </a:cubicBez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 name="Freeform 6"/>
          <p:cNvSpPr>
            <a:spLocks/>
          </p:cNvSpPr>
          <p:nvPr/>
        </p:nvSpPr>
        <p:spPr bwMode="auto">
          <a:xfrm>
            <a:off x="2111375"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2111375"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accent4"/>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0" name="Freeform 8"/>
          <p:cNvSpPr>
            <a:spLocks/>
          </p:cNvSpPr>
          <p:nvPr/>
        </p:nvSpPr>
        <p:spPr bwMode="auto">
          <a:xfrm>
            <a:off x="3302000" y="8365678"/>
            <a:ext cx="3028950" cy="2298700"/>
          </a:xfrm>
          <a:custGeom>
            <a:avLst/>
            <a:gdLst>
              <a:gd name="T0" fmla="*/ 1908 w 1908"/>
              <a:gd name="T1" fmla="*/ 0 h 1448"/>
              <a:gd name="T2" fmla="*/ 954 w 1908"/>
              <a:gd name="T3" fmla="*/ 1448 h 1448"/>
              <a:gd name="T4" fmla="*/ 0 w 1908"/>
              <a:gd name="T5" fmla="*/ 0 h 1448"/>
              <a:gd name="T6" fmla="*/ 1908 w 1908"/>
              <a:gd name="T7" fmla="*/ 0 h 1448"/>
            </a:gdLst>
            <a:ahLst/>
            <a:cxnLst>
              <a:cxn ang="0">
                <a:pos x="T0" y="T1"/>
              </a:cxn>
              <a:cxn ang="0">
                <a:pos x="T2" y="T3"/>
              </a:cxn>
              <a:cxn ang="0">
                <a:pos x="T4" y="T5"/>
              </a:cxn>
              <a:cxn ang="0">
                <a:pos x="T6" y="T7"/>
              </a:cxn>
            </a:cxnLst>
            <a:rect l="0" t="0" r="r" b="b"/>
            <a:pathLst>
              <a:path w="1908" h="1448">
                <a:moveTo>
                  <a:pt x="1908" y="0"/>
                </a:moveTo>
                <a:lnTo>
                  <a:pt x="954" y="1448"/>
                </a:lnTo>
                <a:lnTo>
                  <a:pt x="0" y="0"/>
                </a:lnTo>
                <a:lnTo>
                  <a:pt x="1908" y="0"/>
                </a:lnTo>
                <a:close/>
              </a:path>
            </a:pathLst>
          </a:cu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9"/>
          <p:cNvSpPr>
            <a:spLocks/>
          </p:cNvSpPr>
          <p:nvPr/>
        </p:nvSpPr>
        <p:spPr bwMode="auto">
          <a:xfrm>
            <a:off x="4140200" y="836567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10"/>
          <p:cNvSpPr>
            <a:spLocks/>
          </p:cNvSpPr>
          <p:nvPr/>
        </p:nvSpPr>
        <p:spPr bwMode="auto">
          <a:xfrm>
            <a:off x="4140200" y="836567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3" name="Rectangle 11"/>
          <p:cNvSpPr>
            <a:spLocks noChangeArrowheads="1"/>
          </p:cNvSpPr>
          <p:nvPr/>
        </p:nvSpPr>
        <p:spPr bwMode="auto">
          <a:xfrm>
            <a:off x="5876925" y="10392915"/>
            <a:ext cx="946150" cy="946150"/>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4" name="Rectangle 12"/>
          <p:cNvSpPr>
            <a:spLocks noChangeArrowheads="1"/>
          </p:cNvSpPr>
          <p:nvPr/>
        </p:nvSpPr>
        <p:spPr bwMode="auto">
          <a:xfrm>
            <a:off x="4140200" y="7824340"/>
            <a:ext cx="1352550" cy="54133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3"/>
          <p:cNvSpPr>
            <a:spLocks noChangeArrowheads="1"/>
          </p:cNvSpPr>
          <p:nvPr/>
        </p:nvSpPr>
        <p:spPr bwMode="auto">
          <a:xfrm>
            <a:off x="4140200" y="7824340"/>
            <a:ext cx="1352550" cy="541338"/>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6" name="Freeform 14"/>
          <p:cNvSpPr>
            <a:spLocks/>
          </p:cNvSpPr>
          <p:nvPr/>
        </p:nvSpPr>
        <p:spPr bwMode="auto">
          <a:xfrm>
            <a:off x="3463925" y="5525640"/>
            <a:ext cx="2705100" cy="2298700"/>
          </a:xfrm>
          <a:custGeom>
            <a:avLst/>
            <a:gdLst>
              <a:gd name="T0" fmla="*/ 720 w 720"/>
              <a:gd name="T1" fmla="*/ 475 h 612"/>
              <a:gd name="T2" fmla="*/ 558 w 720"/>
              <a:gd name="T3" fmla="*/ 612 h 612"/>
              <a:gd name="T4" fmla="*/ 162 w 720"/>
              <a:gd name="T5" fmla="*/ 612 h 612"/>
              <a:gd name="T6" fmla="*/ 0 w 720"/>
              <a:gd name="T7" fmla="*/ 475 h 612"/>
              <a:gd name="T8" fmla="*/ 0 w 720"/>
              <a:gd name="T9" fmla="*/ 90 h 612"/>
              <a:gd name="T10" fmla="*/ 90 w 720"/>
              <a:gd name="T11" fmla="*/ 0 h 612"/>
              <a:gd name="T12" fmla="*/ 630 w 720"/>
              <a:gd name="T13" fmla="*/ 0 h 612"/>
              <a:gd name="T14" fmla="*/ 720 w 720"/>
              <a:gd name="T15" fmla="*/ 90 h 612"/>
              <a:gd name="T16" fmla="*/ 720 w 720"/>
              <a:gd name="T17" fmla="*/ 47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5"/>
                </a:moveTo>
                <a:cubicBezTo>
                  <a:pt x="720" y="551"/>
                  <a:pt x="647" y="612"/>
                  <a:pt x="558" y="612"/>
                </a:cubicBezTo>
                <a:cubicBezTo>
                  <a:pt x="162" y="612"/>
                  <a:pt x="162" y="612"/>
                  <a:pt x="162" y="612"/>
                </a:cubicBezTo>
                <a:cubicBezTo>
                  <a:pt x="73" y="612"/>
                  <a:pt x="0" y="551"/>
                  <a:pt x="0" y="475"/>
                </a:cubicBezTo>
                <a:cubicBezTo>
                  <a:pt x="0" y="90"/>
                  <a:pt x="0" y="90"/>
                  <a:pt x="0" y="90"/>
                </a:cubicBezTo>
                <a:cubicBezTo>
                  <a:pt x="0" y="41"/>
                  <a:pt x="40" y="0"/>
                  <a:pt x="90" y="0"/>
                </a:cubicBezTo>
                <a:cubicBezTo>
                  <a:pt x="630" y="0"/>
                  <a:pt x="630" y="0"/>
                  <a:pt x="630" y="0"/>
                </a:cubicBezTo>
                <a:cubicBezTo>
                  <a:pt x="680" y="0"/>
                  <a:pt x="720" y="41"/>
                  <a:pt x="720" y="90"/>
                </a:cubicBezTo>
                <a:lnTo>
                  <a:pt x="720" y="475"/>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7" name="Oval 15"/>
          <p:cNvSpPr>
            <a:spLocks noChangeArrowheads="1"/>
          </p:cNvSpPr>
          <p:nvPr/>
        </p:nvSpPr>
        <p:spPr bwMode="auto">
          <a:xfrm>
            <a:off x="4929187" y="5120828"/>
            <a:ext cx="1217613" cy="811213"/>
          </a:xfrm>
          <a:prstGeom prst="ellipse">
            <a:avLst/>
          </a:pr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8" name="Freeform 16"/>
          <p:cNvSpPr>
            <a:spLocks/>
          </p:cNvSpPr>
          <p:nvPr/>
        </p:nvSpPr>
        <p:spPr bwMode="auto">
          <a:xfrm>
            <a:off x="4106862" y="5127178"/>
            <a:ext cx="863600" cy="665163"/>
          </a:xfrm>
          <a:custGeom>
            <a:avLst/>
            <a:gdLst>
              <a:gd name="T0" fmla="*/ 216 w 230"/>
              <a:gd name="T1" fmla="*/ 50 h 177"/>
              <a:gd name="T2" fmla="*/ 140 w 230"/>
              <a:gd name="T3" fmla="*/ 156 h 177"/>
              <a:gd name="T4" fmla="*/ 14 w 230"/>
              <a:gd name="T5" fmla="*/ 127 h 177"/>
              <a:gd name="T6" fmla="*/ 89 w 230"/>
              <a:gd name="T7" fmla="*/ 21 h 177"/>
              <a:gd name="T8" fmla="*/ 216 w 230"/>
              <a:gd name="T9" fmla="*/ 50 h 177"/>
            </a:gdLst>
            <a:ahLst/>
            <a:cxnLst>
              <a:cxn ang="0">
                <a:pos x="T0" y="T1"/>
              </a:cxn>
              <a:cxn ang="0">
                <a:pos x="T2" y="T3"/>
              </a:cxn>
              <a:cxn ang="0">
                <a:pos x="T4" y="T5"/>
              </a:cxn>
              <a:cxn ang="0">
                <a:pos x="T6" y="T7"/>
              </a:cxn>
              <a:cxn ang="0">
                <a:pos x="T8" y="T9"/>
              </a:cxn>
            </a:cxnLst>
            <a:rect l="0" t="0" r="r" b="b"/>
            <a:pathLst>
              <a:path w="230" h="177">
                <a:moveTo>
                  <a:pt x="216" y="50"/>
                </a:moveTo>
                <a:cubicBezTo>
                  <a:pt x="230" y="88"/>
                  <a:pt x="196" y="135"/>
                  <a:pt x="140" y="156"/>
                </a:cubicBezTo>
                <a:cubicBezTo>
                  <a:pt x="85" y="177"/>
                  <a:pt x="28" y="164"/>
                  <a:pt x="14" y="127"/>
                </a:cubicBezTo>
                <a:cubicBezTo>
                  <a:pt x="0" y="90"/>
                  <a:pt x="34" y="43"/>
                  <a:pt x="89" y="21"/>
                </a:cubicBezTo>
                <a:cubicBezTo>
                  <a:pt x="145" y="0"/>
                  <a:pt x="202" y="13"/>
                  <a:pt x="216" y="50"/>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9" name="Freeform 17"/>
          <p:cNvSpPr>
            <a:spLocks/>
          </p:cNvSpPr>
          <p:nvPr/>
        </p:nvSpPr>
        <p:spPr bwMode="auto">
          <a:xfrm>
            <a:off x="3170237" y="6066978"/>
            <a:ext cx="271463"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0" name="Freeform 18"/>
          <p:cNvSpPr>
            <a:spLocks/>
          </p:cNvSpPr>
          <p:nvPr/>
        </p:nvSpPr>
        <p:spPr bwMode="auto">
          <a:xfrm>
            <a:off x="6176962" y="6201915"/>
            <a:ext cx="269875"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4" name="Freeform 22"/>
          <p:cNvSpPr>
            <a:spLocks/>
          </p:cNvSpPr>
          <p:nvPr/>
        </p:nvSpPr>
        <p:spPr bwMode="auto">
          <a:xfrm>
            <a:off x="17183422" y="4309615"/>
            <a:ext cx="3924300" cy="3563937"/>
          </a:xfrm>
          <a:custGeom>
            <a:avLst/>
            <a:gdLst>
              <a:gd name="T0" fmla="*/ 929 w 1044"/>
              <a:gd name="T1" fmla="*/ 949 h 949"/>
              <a:gd name="T2" fmla="*/ 1040 w 1044"/>
              <a:gd name="T3" fmla="*/ 846 h 949"/>
              <a:gd name="T4" fmla="*/ 1044 w 1044"/>
              <a:gd name="T5" fmla="*/ 777 h 949"/>
              <a:gd name="T6" fmla="*/ 1044 w 1044"/>
              <a:gd name="T7" fmla="*/ 553 h 949"/>
              <a:gd name="T8" fmla="*/ 592 w 1044"/>
              <a:gd name="T9" fmla="*/ 0 h 949"/>
              <a:gd name="T10" fmla="*/ 592 w 1044"/>
              <a:gd name="T11" fmla="*/ 0 h 949"/>
              <a:gd name="T12" fmla="*/ 452 w 1044"/>
              <a:gd name="T13" fmla="*/ 0 h 949"/>
              <a:gd name="T14" fmla="*/ 452 w 1044"/>
              <a:gd name="T15" fmla="*/ 0 h 949"/>
              <a:gd name="T16" fmla="*/ 0 w 1044"/>
              <a:gd name="T17" fmla="*/ 553 h 949"/>
              <a:gd name="T18" fmla="*/ 0 w 1044"/>
              <a:gd name="T19" fmla="*/ 777 h 949"/>
              <a:gd name="T20" fmla="*/ 4 w 1044"/>
              <a:gd name="T21" fmla="*/ 847 h 949"/>
              <a:gd name="T22" fmla="*/ 115 w 1044"/>
              <a:gd name="T23" fmla="*/ 949 h 949"/>
              <a:gd name="T24" fmla="*/ 929 w 1044"/>
              <a:gd name="T25"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949">
                <a:moveTo>
                  <a:pt x="929" y="949"/>
                </a:moveTo>
                <a:cubicBezTo>
                  <a:pt x="986" y="949"/>
                  <a:pt x="1033" y="905"/>
                  <a:pt x="1040" y="846"/>
                </a:cubicBezTo>
                <a:cubicBezTo>
                  <a:pt x="1042" y="824"/>
                  <a:pt x="1044" y="801"/>
                  <a:pt x="1044" y="777"/>
                </a:cubicBezTo>
                <a:cubicBezTo>
                  <a:pt x="1044" y="553"/>
                  <a:pt x="1044" y="553"/>
                  <a:pt x="1044" y="553"/>
                </a:cubicBezTo>
                <a:cubicBezTo>
                  <a:pt x="1044" y="270"/>
                  <a:pt x="849" y="32"/>
                  <a:pt x="592" y="0"/>
                </a:cubicBezTo>
                <a:cubicBezTo>
                  <a:pt x="592" y="0"/>
                  <a:pt x="592" y="0"/>
                  <a:pt x="592" y="0"/>
                </a:cubicBezTo>
                <a:cubicBezTo>
                  <a:pt x="452" y="0"/>
                  <a:pt x="452" y="0"/>
                  <a:pt x="452" y="0"/>
                </a:cubicBezTo>
                <a:cubicBezTo>
                  <a:pt x="452" y="0"/>
                  <a:pt x="452" y="0"/>
                  <a:pt x="452" y="0"/>
                </a:cubicBezTo>
                <a:cubicBezTo>
                  <a:pt x="194" y="32"/>
                  <a:pt x="0" y="269"/>
                  <a:pt x="0" y="553"/>
                </a:cubicBezTo>
                <a:cubicBezTo>
                  <a:pt x="0" y="777"/>
                  <a:pt x="0" y="777"/>
                  <a:pt x="0" y="777"/>
                </a:cubicBezTo>
                <a:cubicBezTo>
                  <a:pt x="0" y="801"/>
                  <a:pt x="2" y="824"/>
                  <a:pt x="4" y="847"/>
                </a:cubicBezTo>
                <a:cubicBezTo>
                  <a:pt x="11" y="905"/>
                  <a:pt x="58" y="949"/>
                  <a:pt x="115" y="949"/>
                </a:cubicBezTo>
                <a:lnTo>
                  <a:pt x="929" y="949"/>
                </a:ln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5" name="Freeform 23"/>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24"/>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accent4"/>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7" name="Rectangle 25"/>
          <p:cNvSpPr>
            <a:spLocks noChangeArrowheads="1"/>
          </p:cNvSpPr>
          <p:nvPr/>
        </p:nvSpPr>
        <p:spPr bwMode="auto">
          <a:xfrm>
            <a:off x="18469297" y="7824340"/>
            <a:ext cx="1352550" cy="54133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Rectangle 26"/>
          <p:cNvSpPr>
            <a:spLocks noChangeArrowheads="1"/>
          </p:cNvSpPr>
          <p:nvPr/>
        </p:nvSpPr>
        <p:spPr bwMode="auto">
          <a:xfrm>
            <a:off x="18469297" y="7824340"/>
            <a:ext cx="1352550" cy="54133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9" name="Freeform 27"/>
          <p:cNvSpPr>
            <a:spLocks/>
          </p:cNvSpPr>
          <p:nvPr/>
        </p:nvSpPr>
        <p:spPr bwMode="auto">
          <a:xfrm>
            <a:off x="17793022" y="5525640"/>
            <a:ext cx="2705100" cy="2298700"/>
          </a:xfrm>
          <a:custGeom>
            <a:avLst/>
            <a:gdLst>
              <a:gd name="T0" fmla="*/ 720 w 720"/>
              <a:gd name="T1" fmla="*/ 474 h 612"/>
              <a:gd name="T2" fmla="*/ 558 w 720"/>
              <a:gd name="T3" fmla="*/ 612 h 612"/>
              <a:gd name="T4" fmla="*/ 162 w 720"/>
              <a:gd name="T5" fmla="*/ 612 h 612"/>
              <a:gd name="T6" fmla="*/ 0 w 720"/>
              <a:gd name="T7" fmla="*/ 474 h 612"/>
              <a:gd name="T8" fmla="*/ 0 w 720"/>
              <a:gd name="T9" fmla="*/ 90 h 612"/>
              <a:gd name="T10" fmla="*/ 90 w 720"/>
              <a:gd name="T11" fmla="*/ 0 h 612"/>
              <a:gd name="T12" fmla="*/ 630 w 720"/>
              <a:gd name="T13" fmla="*/ 0 h 612"/>
              <a:gd name="T14" fmla="*/ 720 w 720"/>
              <a:gd name="T15" fmla="*/ 90 h 612"/>
              <a:gd name="T16" fmla="*/ 720 w 720"/>
              <a:gd name="T17" fmla="*/ 47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4"/>
                </a:moveTo>
                <a:cubicBezTo>
                  <a:pt x="720" y="550"/>
                  <a:pt x="647" y="612"/>
                  <a:pt x="558" y="612"/>
                </a:cubicBezTo>
                <a:cubicBezTo>
                  <a:pt x="162" y="612"/>
                  <a:pt x="162" y="612"/>
                  <a:pt x="162" y="612"/>
                </a:cubicBezTo>
                <a:cubicBezTo>
                  <a:pt x="73" y="612"/>
                  <a:pt x="0" y="550"/>
                  <a:pt x="0" y="474"/>
                </a:cubicBezTo>
                <a:cubicBezTo>
                  <a:pt x="0" y="90"/>
                  <a:pt x="0" y="90"/>
                  <a:pt x="0" y="90"/>
                </a:cubicBezTo>
                <a:cubicBezTo>
                  <a:pt x="0" y="40"/>
                  <a:pt x="40" y="0"/>
                  <a:pt x="90" y="0"/>
                </a:cubicBezTo>
                <a:cubicBezTo>
                  <a:pt x="630" y="0"/>
                  <a:pt x="630" y="0"/>
                  <a:pt x="630" y="0"/>
                </a:cubicBezTo>
                <a:cubicBezTo>
                  <a:pt x="680" y="0"/>
                  <a:pt x="720" y="40"/>
                  <a:pt x="720" y="90"/>
                </a:cubicBezTo>
                <a:lnTo>
                  <a:pt x="720" y="474"/>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0" name="Freeform 28"/>
          <p:cNvSpPr>
            <a:spLocks/>
          </p:cNvSpPr>
          <p:nvPr/>
        </p:nvSpPr>
        <p:spPr bwMode="auto">
          <a:xfrm>
            <a:off x="17793022" y="8365678"/>
            <a:ext cx="2705100" cy="1352550"/>
          </a:xfrm>
          <a:custGeom>
            <a:avLst/>
            <a:gdLst>
              <a:gd name="T0" fmla="*/ 360 w 720"/>
              <a:gd name="T1" fmla="*/ 360 h 360"/>
              <a:gd name="T2" fmla="*/ 720 w 720"/>
              <a:gd name="T3" fmla="*/ 0 h 360"/>
              <a:gd name="T4" fmla="*/ 0 w 720"/>
              <a:gd name="T5" fmla="*/ 0 h 360"/>
              <a:gd name="T6" fmla="*/ 360 w 720"/>
              <a:gd name="T7" fmla="*/ 360 h 360"/>
            </a:gdLst>
            <a:ahLst/>
            <a:cxnLst>
              <a:cxn ang="0">
                <a:pos x="T0" y="T1"/>
              </a:cxn>
              <a:cxn ang="0">
                <a:pos x="T2" y="T3"/>
              </a:cxn>
              <a:cxn ang="0">
                <a:pos x="T4" y="T5"/>
              </a:cxn>
              <a:cxn ang="0">
                <a:pos x="T6" y="T7"/>
              </a:cxn>
            </a:cxnLst>
            <a:rect l="0" t="0" r="r" b="b"/>
            <a:pathLst>
              <a:path w="720" h="360">
                <a:moveTo>
                  <a:pt x="360" y="360"/>
                </a:moveTo>
                <a:cubicBezTo>
                  <a:pt x="559" y="360"/>
                  <a:pt x="720" y="198"/>
                  <a:pt x="720" y="0"/>
                </a:cubicBezTo>
                <a:cubicBezTo>
                  <a:pt x="0" y="0"/>
                  <a:pt x="0" y="0"/>
                  <a:pt x="0" y="0"/>
                </a:cubicBezTo>
                <a:cubicBezTo>
                  <a:pt x="0" y="198"/>
                  <a:pt x="161" y="360"/>
                  <a:pt x="360" y="360"/>
                </a:cubicBez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1" name="Freeform 29"/>
          <p:cNvSpPr>
            <a:spLocks/>
          </p:cNvSpPr>
          <p:nvPr/>
        </p:nvSpPr>
        <p:spPr bwMode="auto">
          <a:xfrm>
            <a:off x="18112109" y="9237215"/>
            <a:ext cx="2066925" cy="481012"/>
          </a:xfrm>
          <a:custGeom>
            <a:avLst/>
            <a:gdLst>
              <a:gd name="T0" fmla="*/ 0 w 550"/>
              <a:gd name="T1" fmla="*/ 0 h 128"/>
              <a:gd name="T2" fmla="*/ 0 w 550"/>
              <a:gd name="T3" fmla="*/ 0 h 128"/>
              <a:gd name="T4" fmla="*/ 275 w 550"/>
              <a:gd name="T5" fmla="*/ 128 h 128"/>
              <a:gd name="T6" fmla="*/ 550 w 550"/>
              <a:gd name="T7" fmla="*/ 0 h 128"/>
              <a:gd name="T8" fmla="*/ 0 w 550"/>
              <a:gd name="T9" fmla="*/ 0 h 128"/>
            </a:gdLst>
            <a:ahLst/>
            <a:cxnLst>
              <a:cxn ang="0">
                <a:pos x="T0" y="T1"/>
              </a:cxn>
              <a:cxn ang="0">
                <a:pos x="T2" y="T3"/>
              </a:cxn>
              <a:cxn ang="0">
                <a:pos x="T4" y="T5"/>
              </a:cxn>
              <a:cxn ang="0">
                <a:pos x="T6" y="T7"/>
              </a:cxn>
              <a:cxn ang="0">
                <a:pos x="T8" y="T9"/>
              </a:cxn>
            </a:cxnLst>
            <a:rect l="0" t="0" r="r" b="b"/>
            <a:pathLst>
              <a:path w="550" h="128">
                <a:moveTo>
                  <a:pt x="0" y="0"/>
                </a:moveTo>
                <a:cubicBezTo>
                  <a:pt x="0" y="0"/>
                  <a:pt x="0" y="0"/>
                  <a:pt x="0" y="0"/>
                </a:cubicBezTo>
                <a:cubicBezTo>
                  <a:pt x="66" y="78"/>
                  <a:pt x="165" y="128"/>
                  <a:pt x="275" y="128"/>
                </a:cubicBezTo>
                <a:cubicBezTo>
                  <a:pt x="385" y="128"/>
                  <a:pt x="484" y="78"/>
                  <a:pt x="550" y="0"/>
                </a:cubicBezTo>
                <a:lnTo>
                  <a:pt x="0" y="0"/>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2" name="Line 30"/>
          <p:cNvSpPr>
            <a:spLocks noChangeShapeType="1"/>
          </p:cNvSpPr>
          <p:nvPr/>
        </p:nvSpPr>
        <p:spPr bwMode="auto">
          <a:xfrm>
            <a:off x="20412397" y="10394503"/>
            <a:ext cx="992188"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3" name="Oval 31"/>
          <p:cNvSpPr>
            <a:spLocks noChangeArrowheads="1"/>
          </p:cNvSpPr>
          <p:nvPr/>
        </p:nvSpPr>
        <p:spPr bwMode="auto">
          <a:xfrm>
            <a:off x="19077309" y="10315128"/>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34" name="Oval 32"/>
          <p:cNvSpPr>
            <a:spLocks noChangeArrowheads="1"/>
          </p:cNvSpPr>
          <p:nvPr/>
        </p:nvSpPr>
        <p:spPr bwMode="auto">
          <a:xfrm>
            <a:off x="19077309" y="10980290"/>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35" name="Freeform 33"/>
          <p:cNvSpPr>
            <a:spLocks/>
          </p:cNvSpPr>
          <p:nvPr/>
        </p:nvSpPr>
        <p:spPr bwMode="auto">
          <a:xfrm>
            <a:off x="18901097" y="5277990"/>
            <a:ext cx="1841500" cy="898525"/>
          </a:xfrm>
          <a:custGeom>
            <a:avLst/>
            <a:gdLst>
              <a:gd name="T0" fmla="*/ 481 w 490"/>
              <a:gd name="T1" fmla="*/ 159 h 239"/>
              <a:gd name="T2" fmla="*/ 229 w 490"/>
              <a:gd name="T3" fmla="*/ 217 h 239"/>
              <a:gd name="T4" fmla="*/ 9 w 490"/>
              <a:gd name="T5" fmla="*/ 80 h 239"/>
              <a:gd name="T6" fmla="*/ 261 w 490"/>
              <a:gd name="T7" fmla="*/ 22 h 239"/>
              <a:gd name="T8" fmla="*/ 481 w 490"/>
              <a:gd name="T9" fmla="*/ 159 h 239"/>
            </a:gdLst>
            <a:ahLst/>
            <a:cxnLst>
              <a:cxn ang="0">
                <a:pos x="T0" y="T1"/>
              </a:cxn>
              <a:cxn ang="0">
                <a:pos x="T2" y="T3"/>
              </a:cxn>
              <a:cxn ang="0">
                <a:pos x="T4" y="T5"/>
              </a:cxn>
              <a:cxn ang="0">
                <a:pos x="T6" y="T7"/>
              </a:cxn>
              <a:cxn ang="0">
                <a:pos x="T8" y="T9"/>
              </a:cxn>
            </a:cxnLst>
            <a:rect l="0" t="0" r="r" b="b"/>
            <a:pathLst>
              <a:path w="490" h="239">
                <a:moveTo>
                  <a:pt x="481" y="159"/>
                </a:moveTo>
                <a:cubicBezTo>
                  <a:pt x="472" y="213"/>
                  <a:pt x="359" y="239"/>
                  <a:pt x="229" y="217"/>
                </a:cubicBezTo>
                <a:cubicBezTo>
                  <a:pt x="98" y="196"/>
                  <a:pt x="0" y="134"/>
                  <a:pt x="9" y="80"/>
                </a:cubicBezTo>
                <a:cubicBezTo>
                  <a:pt x="18" y="26"/>
                  <a:pt x="131" y="0"/>
                  <a:pt x="261" y="22"/>
                </a:cubicBezTo>
                <a:cubicBezTo>
                  <a:pt x="392" y="44"/>
                  <a:pt x="490" y="106"/>
                  <a:pt x="481" y="159"/>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6" name="Freeform 34"/>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35"/>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9" name="TextBox 38"/>
          <p:cNvSpPr txBox="1"/>
          <p:nvPr/>
        </p:nvSpPr>
        <p:spPr>
          <a:xfrm>
            <a:off x="7892594" y="1059175"/>
            <a:ext cx="8598829"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Infographic</a:t>
            </a:r>
          </a:p>
        </p:txBody>
      </p:sp>
      <p:sp>
        <p:nvSpPr>
          <p:cNvPr id="40" name="TextBox 39"/>
          <p:cNvSpPr txBox="1"/>
          <p:nvPr/>
        </p:nvSpPr>
        <p:spPr>
          <a:xfrm>
            <a:off x="9873133" y="1520697"/>
            <a:ext cx="4695131"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Male vs Female</a:t>
            </a:r>
          </a:p>
        </p:txBody>
      </p:sp>
      <p:sp>
        <p:nvSpPr>
          <p:cNvPr id="41" name="Rectangle 40"/>
          <p:cNvSpPr/>
          <p:nvPr/>
        </p:nvSpPr>
        <p:spPr>
          <a:xfrm>
            <a:off x="10196608" y="681676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r>
              <a:rPr lang="id-ID"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grpSp>
        <p:nvGrpSpPr>
          <p:cNvPr id="44" name="Group 43"/>
          <p:cNvGrpSpPr/>
          <p:nvPr/>
        </p:nvGrpSpPr>
        <p:grpSpPr>
          <a:xfrm>
            <a:off x="7353300" y="4683931"/>
            <a:ext cx="1166813" cy="1157287"/>
            <a:chOff x="-2054226" y="5984876"/>
            <a:chExt cx="1166813" cy="1157287"/>
          </a:xfrm>
        </p:grpSpPr>
        <p:sp>
          <p:nvSpPr>
            <p:cNvPr id="4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49" name="Oval 44"/>
          <p:cNvSpPr>
            <a:spLocks noChangeArrowheads="1"/>
          </p:cNvSpPr>
          <p:nvPr/>
        </p:nvSpPr>
        <p:spPr bwMode="auto">
          <a:xfrm>
            <a:off x="6792276" y="717822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5" name="Group 54"/>
          <p:cNvGrpSpPr/>
          <p:nvPr/>
        </p:nvGrpSpPr>
        <p:grpSpPr>
          <a:xfrm>
            <a:off x="1281679" y="6937721"/>
            <a:ext cx="1166813" cy="1157287"/>
            <a:chOff x="-2054226" y="5984876"/>
            <a:chExt cx="1166813" cy="1157287"/>
          </a:xfrm>
        </p:grpSpPr>
        <p:sp>
          <p:nvSpPr>
            <p:cNvPr id="56"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21720817" y="7120255"/>
            <a:ext cx="1166813" cy="1157287"/>
            <a:chOff x="-2054226" y="5984876"/>
            <a:chExt cx="1166813" cy="1157287"/>
          </a:xfrm>
        </p:grpSpPr>
        <p:sp>
          <p:nvSpPr>
            <p:cNvPr id="61"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65" name="Group 64"/>
          <p:cNvGrpSpPr/>
          <p:nvPr/>
        </p:nvGrpSpPr>
        <p:grpSpPr>
          <a:xfrm>
            <a:off x="16197584" y="3537461"/>
            <a:ext cx="1166813" cy="1157287"/>
            <a:chOff x="-2054226" y="5984876"/>
            <a:chExt cx="1166813" cy="1157287"/>
          </a:xfrm>
        </p:grpSpPr>
        <p:sp>
          <p:nvSpPr>
            <p:cNvPr id="66"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9"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70" name="Oval 44"/>
          <p:cNvSpPr>
            <a:spLocks noChangeArrowheads="1"/>
          </p:cNvSpPr>
          <p:nvPr/>
        </p:nvSpPr>
        <p:spPr bwMode="auto">
          <a:xfrm>
            <a:off x="15550678" y="731075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1" name="Oval 44"/>
          <p:cNvSpPr>
            <a:spLocks noChangeArrowheads="1"/>
          </p:cNvSpPr>
          <p:nvPr/>
        </p:nvSpPr>
        <p:spPr bwMode="auto">
          <a:xfrm>
            <a:off x="22383598" y="49922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7" name="Oval 44"/>
          <p:cNvSpPr>
            <a:spLocks noChangeArrowheads="1"/>
          </p:cNvSpPr>
          <p:nvPr/>
        </p:nvSpPr>
        <p:spPr bwMode="auto">
          <a:xfrm>
            <a:off x="1787298" y="4490255"/>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55</a:t>
            </a:fld>
            <a:endParaRPr lang="id-ID"/>
          </a:p>
        </p:txBody>
      </p:sp>
    </p:spTree>
    <p:extLst>
      <p:ext uri="{BB962C8B-B14F-4D97-AF65-F5344CB8AC3E}">
        <p14:creationId xmlns:p14="http://schemas.microsoft.com/office/powerpoint/2010/main" val="308296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8235667" y="2624303"/>
            <a:ext cx="4892437" cy="8194137"/>
            <a:chOff x="12336015" y="7161717"/>
            <a:chExt cx="4860541" cy="8140719"/>
          </a:xfrm>
        </p:grpSpPr>
        <p:grpSp>
          <p:nvGrpSpPr>
            <p:cNvPr id="24" name="Group 23"/>
            <p:cNvGrpSpPr/>
            <p:nvPr/>
          </p:nvGrpSpPr>
          <p:grpSpPr>
            <a:xfrm>
              <a:off x="12336016" y="11264463"/>
              <a:ext cx="4860540" cy="3240360"/>
              <a:chOff x="-4327545" y="8656490"/>
              <a:chExt cx="4860540" cy="3240360"/>
            </a:xfrm>
          </p:grpSpPr>
          <p:graphicFrame>
            <p:nvGraphicFramePr>
              <p:cNvPr id="30" name="Chart 29"/>
              <p:cNvGraphicFramePr/>
              <p:nvPr>
                <p:extLst>
                  <p:ext uri="{D42A27DB-BD31-4B8C-83A1-F6EECF244321}">
                    <p14:modId xmlns:p14="http://schemas.microsoft.com/office/powerpoint/2010/main" val="2554963452"/>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31" name="TextBox 3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25" name="Group 24"/>
            <p:cNvGrpSpPr/>
            <p:nvPr/>
          </p:nvGrpSpPr>
          <p:grpSpPr>
            <a:xfrm>
              <a:off x="12336015" y="7161717"/>
              <a:ext cx="4860540" cy="3240359"/>
              <a:chOff x="6593377" y="4553744"/>
              <a:chExt cx="4860540" cy="3240359"/>
            </a:xfrm>
          </p:grpSpPr>
          <p:graphicFrame>
            <p:nvGraphicFramePr>
              <p:cNvPr id="28" name="Chart 2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26" name="TextBox 2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58" name="Rectangle 57"/>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9" name="Rectangle 58"/>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60" name="TextBox 5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Male</a:t>
            </a:r>
          </a:p>
          <a:p>
            <a:pPr>
              <a:lnSpc>
                <a:spcPct val="80000"/>
              </a:lnSpc>
            </a:pPr>
            <a:r>
              <a:rPr lang="id-ID" sz="13000" b="1" spc="-150" dirty="0">
                <a:latin typeface="Montserrat" panose="00000500000000000000" pitchFamily="50" charset="0"/>
              </a:rPr>
              <a:t>Customer</a:t>
            </a:r>
          </a:p>
          <a:p>
            <a:pPr>
              <a:lnSpc>
                <a:spcPct val="80000"/>
              </a:lnSpc>
            </a:pPr>
            <a:r>
              <a:rPr lang="id-ID" sz="13000" b="1" spc="-150" dirty="0">
                <a:latin typeface="Montserrat" panose="00000500000000000000" pitchFamily="50" charset="0"/>
              </a:rPr>
              <a:t>Strategy</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56</a:t>
            </a:fld>
            <a:endParaRPr lang="id-ID"/>
          </a:p>
        </p:txBody>
      </p:sp>
      <p:sp>
        <p:nvSpPr>
          <p:cNvPr id="32" name="Freeform 5"/>
          <p:cNvSpPr>
            <a:spLocks/>
          </p:cNvSpPr>
          <p:nvPr/>
        </p:nvSpPr>
        <p:spPr bwMode="auto">
          <a:xfrm>
            <a:off x="3195277" y="2761410"/>
            <a:ext cx="3246438" cy="2570163"/>
          </a:xfrm>
          <a:custGeom>
            <a:avLst/>
            <a:gdLst>
              <a:gd name="T0" fmla="*/ 864 w 864"/>
              <a:gd name="T1" fmla="*/ 631 h 684"/>
              <a:gd name="T2" fmla="*/ 864 w 864"/>
              <a:gd name="T3" fmla="*/ 351 h 684"/>
              <a:gd name="T4" fmla="*/ 864 w 864"/>
              <a:gd name="T5" fmla="*/ 298 h 684"/>
              <a:gd name="T6" fmla="*/ 864 w 864"/>
              <a:gd name="T7" fmla="*/ 298 h 684"/>
              <a:gd name="T8" fmla="*/ 817 w 864"/>
              <a:gd name="T9" fmla="*/ 173 h 684"/>
              <a:gd name="T10" fmla="*/ 432 w 864"/>
              <a:gd name="T11" fmla="*/ 0 h 684"/>
              <a:gd name="T12" fmla="*/ 47 w 864"/>
              <a:gd name="T13" fmla="*/ 173 h 684"/>
              <a:gd name="T14" fmla="*/ 0 w 864"/>
              <a:gd name="T15" fmla="*/ 298 h 684"/>
              <a:gd name="T16" fmla="*/ 0 w 864"/>
              <a:gd name="T17" fmla="*/ 298 h 684"/>
              <a:gd name="T18" fmla="*/ 0 w 864"/>
              <a:gd name="T19" fmla="*/ 351 h 684"/>
              <a:gd name="T20" fmla="*/ 0 w 864"/>
              <a:gd name="T21" fmla="*/ 631 h 684"/>
              <a:gd name="T22" fmla="*/ 40 w 864"/>
              <a:gd name="T23" fmla="*/ 684 h 684"/>
              <a:gd name="T24" fmla="*/ 824 w 864"/>
              <a:gd name="T25" fmla="*/ 684 h 684"/>
              <a:gd name="T26" fmla="*/ 864 w 864"/>
              <a:gd name="T27" fmla="*/ 631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4" h="684">
                <a:moveTo>
                  <a:pt x="864" y="631"/>
                </a:moveTo>
                <a:cubicBezTo>
                  <a:pt x="864" y="351"/>
                  <a:pt x="864" y="351"/>
                  <a:pt x="864" y="351"/>
                </a:cubicBezTo>
                <a:cubicBezTo>
                  <a:pt x="864" y="298"/>
                  <a:pt x="864" y="298"/>
                  <a:pt x="864" y="298"/>
                </a:cubicBezTo>
                <a:cubicBezTo>
                  <a:pt x="864" y="298"/>
                  <a:pt x="864" y="298"/>
                  <a:pt x="864" y="298"/>
                </a:cubicBezTo>
                <a:cubicBezTo>
                  <a:pt x="864" y="252"/>
                  <a:pt x="847" y="207"/>
                  <a:pt x="817" y="173"/>
                </a:cubicBezTo>
                <a:cubicBezTo>
                  <a:pt x="724" y="67"/>
                  <a:pt x="586" y="0"/>
                  <a:pt x="432" y="0"/>
                </a:cubicBezTo>
                <a:cubicBezTo>
                  <a:pt x="278" y="0"/>
                  <a:pt x="140" y="67"/>
                  <a:pt x="47" y="173"/>
                </a:cubicBezTo>
                <a:cubicBezTo>
                  <a:pt x="17" y="207"/>
                  <a:pt x="0" y="252"/>
                  <a:pt x="0" y="298"/>
                </a:cubicBezTo>
                <a:cubicBezTo>
                  <a:pt x="0" y="298"/>
                  <a:pt x="0" y="298"/>
                  <a:pt x="0" y="298"/>
                </a:cubicBezTo>
                <a:cubicBezTo>
                  <a:pt x="0" y="351"/>
                  <a:pt x="0" y="351"/>
                  <a:pt x="0" y="351"/>
                </a:cubicBezTo>
                <a:cubicBezTo>
                  <a:pt x="0" y="631"/>
                  <a:pt x="0" y="631"/>
                  <a:pt x="0" y="631"/>
                </a:cubicBezTo>
                <a:cubicBezTo>
                  <a:pt x="0" y="661"/>
                  <a:pt x="18" y="684"/>
                  <a:pt x="40" y="684"/>
                </a:cubicBezTo>
                <a:cubicBezTo>
                  <a:pt x="824" y="684"/>
                  <a:pt x="824" y="684"/>
                  <a:pt x="824" y="684"/>
                </a:cubicBezTo>
                <a:cubicBezTo>
                  <a:pt x="846" y="684"/>
                  <a:pt x="864" y="661"/>
                  <a:pt x="864" y="631"/>
                </a:cubicBez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3" name="Freeform 6"/>
          <p:cNvSpPr>
            <a:spLocks/>
          </p:cNvSpPr>
          <p:nvPr/>
        </p:nvSpPr>
        <p:spPr bwMode="auto">
          <a:xfrm>
            <a:off x="2112602" y="695399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7"/>
          <p:cNvSpPr>
            <a:spLocks/>
          </p:cNvSpPr>
          <p:nvPr/>
        </p:nvSpPr>
        <p:spPr bwMode="auto">
          <a:xfrm>
            <a:off x="2112602" y="695399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accent4"/>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5" name="Freeform 8"/>
          <p:cNvSpPr>
            <a:spLocks/>
          </p:cNvSpPr>
          <p:nvPr/>
        </p:nvSpPr>
        <p:spPr bwMode="auto">
          <a:xfrm>
            <a:off x="3303227" y="6953998"/>
            <a:ext cx="3028950" cy="2298700"/>
          </a:xfrm>
          <a:custGeom>
            <a:avLst/>
            <a:gdLst>
              <a:gd name="T0" fmla="*/ 1908 w 1908"/>
              <a:gd name="T1" fmla="*/ 0 h 1448"/>
              <a:gd name="T2" fmla="*/ 954 w 1908"/>
              <a:gd name="T3" fmla="*/ 1448 h 1448"/>
              <a:gd name="T4" fmla="*/ 0 w 1908"/>
              <a:gd name="T5" fmla="*/ 0 h 1448"/>
              <a:gd name="T6" fmla="*/ 1908 w 1908"/>
              <a:gd name="T7" fmla="*/ 0 h 1448"/>
            </a:gdLst>
            <a:ahLst/>
            <a:cxnLst>
              <a:cxn ang="0">
                <a:pos x="T0" y="T1"/>
              </a:cxn>
              <a:cxn ang="0">
                <a:pos x="T2" y="T3"/>
              </a:cxn>
              <a:cxn ang="0">
                <a:pos x="T4" y="T5"/>
              </a:cxn>
              <a:cxn ang="0">
                <a:pos x="T6" y="T7"/>
              </a:cxn>
            </a:cxnLst>
            <a:rect l="0" t="0" r="r" b="b"/>
            <a:pathLst>
              <a:path w="1908" h="1448">
                <a:moveTo>
                  <a:pt x="1908" y="0"/>
                </a:moveTo>
                <a:lnTo>
                  <a:pt x="954" y="1448"/>
                </a:lnTo>
                <a:lnTo>
                  <a:pt x="0" y="0"/>
                </a:lnTo>
                <a:lnTo>
                  <a:pt x="1908" y="0"/>
                </a:lnTo>
                <a:close/>
              </a:path>
            </a:pathLst>
          </a:cu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6" name="Freeform 9"/>
          <p:cNvSpPr>
            <a:spLocks/>
          </p:cNvSpPr>
          <p:nvPr/>
        </p:nvSpPr>
        <p:spPr bwMode="auto">
          <a:xfrm>
            <a:off x="4141427" y="695399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10"/>
          <p:cNvSpPr>
            <a:spLocks/>
          </p:cNvSpPr>
          <p:nvPr/>
        </p:nvSpPr>
        <p:spPr bwMode="auto">
          <a:xfrm>
            <a:off x="4141427" y="695399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8" name="Rectangle 11"/>
          <p:cNvSpPr>
            <a:spLocks noChangeArrowheads="1"/>
          </p:cNvSpPr>
          <p:nvPr/>
        </p:nvSpPr>
        <p:spPr bwMode="auto">
          <a:xfrm>
            <a:off x="5878152" y="8981235"/>
            <a:ext cx="946150" cy="946150"/>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9" name="Rectangle 12"/>
          <p:cNvSpPr>
            <a:spLocks noChangeArrowheads="1"/>
          </p:cNvSpPr>
          <p:nvPr/>
        </p:nvSpPr>
        <p:spPr bwMode="auto">
          <a:xfrm>
            <a:off x="4141427" y="6412660"/>
            <a:ext cx="1352550" cy="54133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0" name="Rectangle 13"/>
          <p:cNvSpPr>
            <a:spLocks noChangeArrowheads="1"/>
          </p:cNvSpPr>
          <p:nvPr/>
        </p:nvSpPr>
        <p:spPr bwMode="auto">
          <a:xfrm>
            <a:off x="4141427" y="6412660"/>
            <a:ext cx="1352550" cy="541338"/>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41" name="Freeform 14"/>
          <p:cNvSpPr>
            <a:spLocks/>
          </p:cNvSpPr>
          <p:nvPr/>
        </p:nvSpPr>
        <p:spPr bwMode="auto">
          <a:xfrm>
            <a:off x="3465152" y="4113960"/>
            <a:ext cx="2705100" cy="2298700"/>
          </a:xfrm>
          <a:custGeom>
            <a:avLst/>
            <a:gdLst>
              <a:gd name="T0" fmla="*/ 720 w 720"/>
              <a:gd name="T1" fmla="*/ 475 h 612"/>
              <a:gd name="T2" fmla="*/ 558 w 720"/>
              <a:gd name="T3" fmla="*/ 612 h 612"/>
              <a:gd name="T4" fmla="*/ 162 w 720"/>
              <a:gd name="T5" fmla="*/ 612 h 612"/>
              <a:gd name="T6" fmla="*/ 0 w 720"/>
              <a:gd name="T7" fmla="*/ 475 h 612"/>
              <a:gd name="T8" fmla="*/ 0 w 720"/>
              <a:gd name="T9" fmla="*/ 90 h 612"/>
              <a:gd name="T10" fmla="*/ 90 w 720"/>
              <a:gd name="T11" fmla="*/ 0 h 612"/>
              <a:gd name="T12" fmla="*/ 630 w 720"/>
              <a:gd name="T13" fmla="*/ 0 h 612"/>
              <a:gd name="T14" fmla="*/ 720 w 720"/>
              <a:gd name="T15" fmla="*/ 90 h 612"/>
              <a:gd name="T16" fmla="*/ 720 w 720"/>
              <a:gd name="T17" fmla="*/ 47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5"/>
                </a:moveTo>
                <a:cubicBezTo>
                  <a:pt x="720" y="551"/>
                  <a:pt x="647" y="612"/>
                  <a:pt x="558" y="612"/>
                </a:cubicBezTo>
                <a:cubicBezTo>
                  <a:pt x="162" y="612"/>
                  <a:pt x="162" y="612"/>
                  <a:pt x="162" y="612"/>
                </a:cubicBezTo>
                <a:cubicBezTo>
                  <a:pt x="73" y="612"/>
                  <a:pt x="0" y="551"/>
                  <a:pt x="0" y="475"/>
                </a:cubicBezTo>
                <a:cubicBezTo>
                  <a:pt x="0" y="90"/>
                  <a:pt x="0" y="90"/>
                  <a:pt x="0" y="90"/>
                </a:cubicBezTo>
                <a:cubicBezTo>
                  <a:pt x="0" y="41"/>
                  <a:pt x="40" y="0"/>
                  <a:pt x="90" y="0"/>
                </a:cubicBezTo>
                <a:cubicBezTo>
                  <a:pt x="630" y="0"/>
                  <a:pt x="630" y="0"/>
                  <a:pt x="630" y="0"/>
                </a:cubicBezTo>
                <a:cubicBezTo>
                  <a:pt x="680" y="0"/>
                  <a:pt x="720" y="41"/>
                  <a:pt x="720" y="90"/>
                </a:cubicBezTo>
                <a:lnTo>
                  <a:pt x="720" y="475"/>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2" name="Oval 15"/>
          <p:cNvSpPr>
            <a:spLocks noChangeArrowheads="1"/>
          </p:cNvSpPr>
          <p:nvPr/>
        </p:nvSpPr>
        <p:spPr bwMode="auto">
          <a:xfrm>
            <a:off x="4930414" y="3709148"/>
            <a:ext cx="1217613" cy="811213"/>
          </a:xfrm>
          <a:prstGeom prst="ellipse">
            <a:avLst/>
          </a:pr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3" name="Freeform 16"/>
          <p:cNvSpPr>
            <a:spLocks/>
          </p:cNvSpPr>
          <p:nvPr/>
        </p:nvSpPr>
        <p:spPr bwMode="auto">
          <a:xfrm>
            <a:off x="4108089" y="3715498"/>
            <a:ext cx="863600" cy="665163"/>
          </a:xfrm>
          <a:custGeom>
            <a:avLst/>
            <a:gdLst>
              <a:gd name="T0" fmla="*/ 216 w 230"/>
              <a:gd name="T1" fmla="*/ 50 h 177"/>
              <a:gd name="T2" fmla="*/ 140 w 230"/>
              <a:gd name="T3" fmla="*/ 156 h 177"/>
              <a:gd name="T4" fmla="*/ 14 w 230"/>
              <a:gd name="T5" fmla="*/ 127 h 177"/>
              <a:gd name="T6" fmla="*/ 89 w 230"/>
              <a:gd name="T7" fmla="*/ 21 h 177"/>
              <a:gd name="T8" fmla="*/ 216 w 230"/>
              <a:gd name="T9" fmla="*/ 50 h 177"/>
            </a:gdLst>
            <a:ahLst/>
            <a:cxnLst>
              <a:cxn ang="0">
                <a:pos x="T0" y="T1"/>
              </a:cxn>
              <a:cxn ang="0">
                <a:pos x="T2" y="T3"/>
              </a:cxn>
              <a:cxn ang="0">
                <a:pos x="T4" y="T5"/>
              </a:cxn>
              <a:cxn ang="0">
                <a:pos x="T6" y="T7"/>
              </a:cxn>
              <a:cxn ang="0">
                <a:pos x="T8" y="T9"/>
              </a:cxn>
            </a:cxnLst>
            <a:rect l="0" t="0" r="r" b="b"/>
            <a:pathLst>
              <a:path w="230" h="177">
                <a:moveTo>
                  <a:pt x="216" y="50"/>
                </a:moveTo>
                <a:cubicBezTo>
                  <a:pt x="230" y="88"/>
                  <a:pt x="196" y="135"/>
                  <a:pt x="140" y="156"/>
                </a:cubicBezTo>
                <a:cubicBezTo>
                  <a:pt x="85" y="177"/>
                  <a:pt x="28" y="164"/>
                  <a:pt x="14" y="127"/>
                </a:cubicBezTo>
                <a:cubicBezTo>
                  <a:pt x="0" y="90"/>
                  <a:pt x="34" y="43"/>
                  <a:pt x="89" y="21"/>
                </a:cubicBezTo>
                <a:cubicBezTo>
                  <a:pt x="145" y="0"/>
                  <a:pt x="202" y="13"/>
                  <a:pt x="216" y="50"/>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4" name="Freeform 17"/>
          <p:cNvSpPr>
            <a:spLocks/>
          </p:cNvSpPr>
          <p:nvPr/>
        </p:nvSpPr>
        <p:spPr bwMode="auto">
          <a:xfrm>
            <a:off x="3171464" y="4655298"/>
            <a:ext cx="271463"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5" name="Freeform 18"/>
          <p:cNvSpPr>
            <a:spLocks/>
          </p:cNvSpPr>
          <p:nvPr/>
        </p:nvSpPr>
        <p:spPr bwMode="auto">
          <a:xfrm>
            <a:off x="6178189" y="4790235"/>
            <a:ext cx="269875"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nvGrpSpPr>
          <p:cNvPr id="46" name="Group 45"/>
          <p:cNvGrpSpPr/>
          <p:nvPr/>
        </p:nvGrpSpPr>
        <p:grpSpPr>
          <a:xfrm>
            <a:off x="7354527" y="3272251"/>
            <a:ext cx="1166813" cy="1157287"/>
            <a:chOff x="-2054226" y="5984876"/>
            <a:chExt cx="1166813" cy="1157287"/>
          </a:xfrm>
        </p:grpSpPr>
        <p:sp>
          <p:nvSpPr>
            <p:cNvPr id="6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9" name="Oval 44"/>
          <p:cNvSpPr>
            <a:spLocks noChangeArrowheads="1"/>
          </p:cNvSpPr>
          <p:nvPr/>
        </p:nvSpPr>
        <p:spPr bwMode="auto">
          <a:xfrm>
            <a:off x="6793503" y="57665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70" name="Group 69"/>
          <p:cNvGrpSpPr/>
          <p:nvPr/>
        </p:nvGrpSpPr>
        <p:grpSpPr>
          <a:xfrm>
            <a:off x="1282906" y="5526041"/>
            <a:ext cx="1166813" cy="1157287"/>
            <a:chOff x="-2054226" y="5984876"/>
            <a:chExt cx="1166813" cy="1157287"/>
          </a:xfrm>
        </p:grpSpPr>
        <p:sp>
          <p:nvSpPr>
            <p:cNvPr id="71"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4"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75" name="Oval 44"/>
          <p:cNvSpPr>
            <a:spLocks noChangeArrowheads="1"/>
          </p:cNvSpPr>
          <p:nvPr/>
        </p:nvSpPr>
        <p:spPr bwMode="auto">
          <a:xfrm>
            <a:off x="1788525" y="3078575"/>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330935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60" name="TextBox 5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Female</a:t>
            </a:r>
          </a:p>
          <a:p>
            <a:pPr>
              <a:lnSpc>
                <a:spcPct val="80000"/>
              </a:lnSpc>
            </a:pPr>
            <a:r>
              <a:rPr lang="id-ID" sz="13000" b="1" spc="-150" dirty="0">
                <a:latin typeface="Montserrat" panose="00000500000000000000" pitchFamily="50" charset="0"/>
              </a:rPr>
              <a:t>Customer</a:t>
            </a:r>
          </a:p>
          <a:p>
            <a:pPr>
              <a:lnSpc>
                <a:spcPct val="80000"/>
              </a:lnSpc>
            </a:pPr>
            <a:r>
              <a:rPr lang="id-ID" sz="13000" b="1" spc="-150" dirty="0">
                <a:latin typeface="Montserrat" panose="00000500000000000000" pitchFamily="50" charset="0"/>
              </a:rPr>
              <a:t>Strategy</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57</a:t>
            </a:fld>
            <a:endParaRPr lang="id-ID"/>
          </a:p>
        </p:txBody>
      </p:sp>
      <p:grpSp>
        <p:nvGrpSpPr>
          <p:cNvPr id="76" name="Group 75"/>
          <p:cNvGrpSpPr/>
          <p:nvPr/>
        </p:nvGrpSpPr>
        <p:grpSpPr>
          <a:xfrm>
            <a:off x="1140878" y="2125781"/>
            <a:ext cx="7526658" cy="8073067"/>
            <a:chOff x="15550678" y="3537461"/>
            <a:chExt cx="7526658" cy="8073067"/>
          </a:xfrm>
        </p:grpSpPr>
        <p:sp>
          <p:nvSpPr>
            <p:cNvPr id="77" name="Freeform 22"/>
            <p:cNvSpPr>
              <a:spLocks/>
            </p:cNvSpPr>
            <p:nvPr/>
          </p:nvSpPr>
          <p:spPr bwMode="auto">
            <a:xfrm>
              <a:off x="17183422" y="4309615"/>
              <a:ext cx="3924300" cy="3563937"/>
            </a:xfrm>
            <a:custGeom>
              <a:avLst/>
              <a:gdLst>
                <a:gd name="T0" fmla="*/ 929 w 1044"/>
                <a:gd name="T1" fmla="*/ 949 h 949"/>
                <a:gd name="T2" fmla="*/ 1040 w 1044"/>
                <a:gd name="T3" fmla="*/ 846 h 949"/>
                <a:gd name="T4" fmla="*/ 1044 w 1044"/>
                <a:gd name="T5" fmla="*/ 777 h 949"/>
                <a:gd name="T6" fmla="*/ 1044 w 1044"/>
                <a:gd name="T7" fmla="*/ 553 h 949"/>
                <a:gd name="T8" fmla="*/ 592 w 1044"/>
                <a:gd name="T9" fmla="*/ 0 h 949"/>
                <a:gd name="T10" fmla="*/ 592 w 1044"/>
                <a:gd name="T11" fmla="*/ 0 h 949"/>
                <a:gd name="T12" fmla="*/ 452 w 1044"/>
                <a:gd name="T13" fmla="*/ 0 h 949"/>
                <a:gd name="T14" fmla="*/ 452 w 1044"/>
                <a:gd name="T15" fmla="*/ 0 h 949"/>
                <a:gd name="T16" fmla="*/ 0 w 1044"/>
                <a:gd name="T17" fmla="*/ 553 h 949"/>
                <a:gd name="T18" fmla="*/ 0 w 1044"/>
                <a:gd name="T19" fmla="*/ 777 h 949"/>
                <a:gd name="T20" fmla="*/ 4 w 1044"/>
                <a:gd name="T21" fmla="*/ 847 h 949"/>
                <a:gd name="T22" fmla="*/ 115 w 1044"/>
                <a:gd name="T23" fmla="*/ 949 h 949"/>
                <a:gd name="T24" fmla="*/ 929 w 1044"/>
                <a:gd name="T25"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949">
                  <a:moveTo>
                    <a:pt x="929" y="949"/>
                  </a:moveTo>
                  <a:cubicBezTo>
                    <a:pt x="986" y="949"/>
                    <a:pt x="1033" y="905"/>
                    <a:pt x="1040" y="846"/>
                  </a:cubicBezTo>
                  <a:cubicBezTo>
                    <a:pt x="1042" y="824"/>
                    <a:pt x="1044" y="801"/>
                    <a:pt x="1044" y="777"/>
                  </a:cubicBezTo>
                  <a:cubicBezTo>
                    <a:pt x="1044" y="553"/>
                    <a:pt x="1044" y="553"/>
                    <a:pt x="1044" y="553"/>
                  </a:cubicBezTo>
                  <a:cubicBezTo>
                    <a:pt x="1044" y="270"/>
                    <a:pt x="849" y="32"/>
                    <a:pt x="592" y="0"/>
                  </a:cubicBezTo>
                  <a:cubicBezTo>
                    <a:pt x="592" y="0"/>
                    <a:pt x="592" y="0"/>
                    <a:pt x="592" y="0"/>
                  </a:cubicBezTo>
                  <a:cubicBezTo>
                    <a:pt x="452" y="0"/>
                    <a:pt x="452" y="0"/>
                    <a:pt x="452" y="0"/>
                  </a:cubicBezTo>
                  <a:cubicBezTo>
                    <a:pt x="452" y="0"/>
                    <a:pt x="452" y="0"/>
                    <a:pt x="452" y="0"/>
                  </a:cubicBezTo>
                  <a:cubicBezTo>
                    <a:pt x="194" y="32"/>
                    <a:pt x="0" y="269"/>
                    <a:pt x="0" y="553"/>
                  </a:cubicBezTo>
                  <a:cubicBezTo>
                    <a:pt x="0" y="777"/>
                    <a:pt x="0" y="777"/>
                    <a:pt x="0" y="777"/>
                  </a:cubicBezTo>
                  <a:cubicBezTo>
                    <a:pt x="0" y="801"/>
                    <a:pt x="2" y="824"/>
                    <a:pt x="4" y="847"/>
                  </a:cubicBezTo>
                  <a:cubicBezTo>
                    <a:pt x="11" y="905"/>
                    <a:pt x="58" y="949"/>
                    <a:pt x="115" y="949"/>
                  </a:cubicBezTo>
                  <a:lnTo>
                    <a:pt x="929" y="949"/>
                  </a:ln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8" name="Freeform 23"/>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24"/>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accent4"/>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0" name="Rectangle 25"/>
            <p:cNvSpPr>
              <a:spLocks noChangeArrowheads="1"/>
            </p:cNvSpPr>
            <p:nvPr/>
          </p:nvSpPr>
          <p:spPr bwMode="auto">
            <a:xfrm>
              <a:off x="18469297" y="7824340"/>
              <a:ext cx="1352550" cy="54133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1" name="Rectangle 26"/>
            <p:cNvSpPr>
              <a:spLocks noChangeArrowheads="1"/>
            </p:cNvSpPr>
            <p:nvPr/>
          </p:nvSpPr>
          <p:spPr bwMode="auto">
            <a:xfrm>
              <a:off x="18469297" y="7824340"/>
              <a:ext cx="1352550" cy="54133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2" name="Freeform 27"/>
            <p:cNvSpPr>
              <a:spLocks/>
            </p:cNvSpPr>
            <p:nvPr/>
          </p:nvSpPr>
          <p:spPr bwMode="auto">
            <a:xfrm>
              <a:off x="17793022" y="5525640"/>
              <a:ext cx="2705100" cy="2298700"/>
            </a:xfrm>
            <a:custGeom>
              <a:avLst/>
              <a:gdLst>
                <a:gd name="T0" fmla="*/ 720 w 720"/>
                <a:gd name="T1" fmla="*/ 474 h 612"/>
                <a:gd name="T2" fmla="*/ 558 w 720"/>
                <a:gd name="T3" fmla="*/ 612 h 612"/>
                <a:gd name="T4" fmla="*/ 162 w 720"/>
                <a:gd name="T5" fmla="*/ 612 h 612"/>
                <a:gd name="T6" fmla="*/ 0 w 720"/>
                <a:gd name="T7" fmla="*/ 474 h 612"/>
                <a:gd name="T8" fmla="*/ 0 w 720"/>
                <a:gd name="T9" fmla="*/ 90 h 612"/>
                <a:gd name="T10" fmla="*/ 90 w 720"/>
                <a:gd name="T11" fmla="*/ 0 h 612"/>
                <a:gd name="T12" fmla="*/ 630 w 720"/>
                <a:gd name="T13" fmla="*/ 0 h 612"/>
                <a:gd name="T14" fmla="*/ 720 w 720"/>
                <a:gd name="T15" fmla="*/ 90 h 612"/>
                <a:gd name="T16" fmla="*/ 720 w 720"/>
                <a:gd name="T17" fmla="*/ 47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4"/>
                  </a:moveTo>
                  <a:cubicBezTo>
                    <a:pt x="720" y="550"/>
                    <a:pt x="647" y="612"/>
                    <a:pt x="558" y="612"/>
                  </a:cubicBezTo>
                  <a:cubicBezTo>
                    <a:pt x="162" y="612"/>
                    <a:pt x="162" y="612"/>
                    <a:pt x="162" y="612"/>
                  </a:cubicBezTo>
                  <a:cubicBezTo>
                    <a:pt x="73" y="612"/>
                    <a:pt x="0" y="550"/>
                    <a:pt x="0" y="474"/>
                  </a:cubicBezTo>
                  <a:cubicBezTo>
                    <a:pt x="0" y="90"/>
                    <a:pt x="0" y="90"/>
                    <a:pt x="0" y="90"/>
                  </a:cubicBezTo>
                  <a:cubicBezTo>
                    <a:pt x="0" y="40"/>
                    <a:pt x="40" y="0"/>
                    <a:pt x="90" y="0"/>
                  </a:cubicBezTo>
                  <a:cubicBezTo>
                    <a:pt x="630" y="0"/>
                    <a:pt x="630" y="0"/>
                    <a:pt x="630" y="0"/>
                  </a:cubicBezTo>
                  <a:cubicBezTo>
                    <a:pt x="680" y="0"/>
                    <a:pt x="720" y="40"/>
                    <a:pt x="720" y="90"/>
                  </a:cubicBezTo>
                  <a:lnTo>
                    <a:pt x="720" y="474"/>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3" name="Freeform 28"/>
            <p:cNvSpPr>
              <a:spLocks/>
            </p:cNvSpPr>
            <p:nvPr/>
          </p:nvSpPr>
          <p:spPr bwMode="auto">
            <a:xfrm>
              <a:off x="17793022" y="8365678"/>
              <a:ext cx="2705100" cy="1352550"/>
            </a:xfrm>
            <a:custGeom>
              <a:avLst/>
              <a:gdLst>
                <a:gd name="T0" fmla="*/ 360 w 720"/>
                <a:gd name="T1" fmla="*/ 360 h 360"/>
                <a:gd name="T2" fmla="*/ 720 w 720"/>
                <a:gd name="T3" fmla="*/ 0 h 360"/>
                <a:gd name="T4" fmla="*/ 0 w 720"/>
                <a:gd name="T5" fmla="*/ 0 h 360"/>
                <a:gd name="T6" fmla="*/ 360 w 720"/>
                <a:gd name="T7" fmla="*/ 360 h 360"/>
              </a:gdLst>
              <a:ahLst/>
              <a:cxnLst>
                <a:cxn ang="0">
                  <a:pos x="T0" y="T1"/>
                </a:cxn>
                <a:cxn ang="0">
                  <a:pos x="T2" y="T3"/>
                </a:cxn>
                <a:cxn ang="0">
                  <a:pos x="T4" y="T5"/>
                </a:cxn>
                <a:cxn ang="0">
                  <a:pos x="T6" y="T7"/>
                </a:cxn>
              </a:cxnLst>
              <a:rect l="0" t="0" r="r" b="b"/>
              <a:pathLst>
                <a:path w="720" h="360">
                  <a:moveTo>
                    <a:pt x="360" y="360"/>
                  </a:moveTo>
                  <a:cubicBezTo>
                    <a:pt x="559" y="360"/>
                    <a:pt x="720" y="198"/>
                    <a:pt x="720" y="0"/>
                  </a:cubicBezTo>
                  <a:cubicBezTo>
                    <a:pt x="0" y="0"/>
                    <a:pt x="0" y="0"/>
                    <a:pt x="0" y="0"/>
                  </a:cubicBezTo>
                  <a:cubicBezTo>
                    <a:pt x="0" y="198"/>
                    <a:pt x="161" y="360"/>
                    <a:pt x="360" y="360"/>
                  </a:cubicBez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4" name="Freeform 29"/>
            <p:cNvSpPr>
              <a:spLocks/>
            </p:cNvSpPr>
            <p:nvPr/>
          </p:nvSpPr>
          <p:spPr bwMode="auto">
            <a:xfrm>
              <a:off x="18112109" y="9237215"/>
              <a:ext cx="2066925" cy="481012"/>
            </a:xfrm>
            <a:custGeom>
              <a:avLst/>
              <a:gdLst>
                <a:gd name="T0" fmla="*/ 0 w 550"/>
                <a:gd name="T1" fmla="*/ 0 h 128"/>
                <a:gd name="T2" fmla="*/ 0 w 550"/>
                <a:gd name="T3" fmla="*/ 0 h 128"/>
                <a:gd name="T4" fmla="*/ 275 w 550"/>
                <a:gd name="T5" fmla="*/ 128 h 128"/>
                <a:gd name="T6" fmla="*/ 550 w 550"/>
                <a:gd name="T7" fmla="*/ 0 h 128"/>
                <a:gd name="T8" fmla="*/ 0 w 550"/>
                <a:gd name="T9" fmla="*/ 0 h 128"/>
              </a:gdLst>
              <a:ahLst/>
              <a:cxnLst>
                <a:cxn ang="0">
                  <a:pos x="T0" y="T1"/>
                </a:cxn>
                <a:cxn ang="0">
                  <a:pos x="T2" y="T3"/>
                </a:cxn>
                <a:cxn ang="0">
                  <a:pos x="T4" y="T5"/>
                </a:cxn>
                <a:cxn ang="0">
                  <a:pos x="T6" y="T7"/>
                </a:cxn>
                <a:cxn ang="0">
                  <a:pos x="T8" y="T9"/>
                </a:cxn>
              </a:cxnLst>
              <a:rect l="0" t="0" r="r" b="b"/>
              <a:pathLst>
                <a:path w="550" h="128">
                  <a:moveTo>
                    <a:pt x="0" y="0"/>
                  </a:moveTo>
                  <a:cubicBezTo>
                    <a:pt x="0" y="0"/>
                    <a:pt x="0" y="0"/>
                    <a:pt x="0" y="0"/>
                  </a:cubicBezTo>
                  <a:cubicBezTo>
                    <a:pt x="66" y="78"/>
                    <a:pt x="165" y="128"/>
                    <a:pt x="275" y="128"/>
                  </a:cubicBezTo>
                  <a:cubicBezTo>
                    <a:pt x="385" y="128"/>
                    <a:pt x="484" y="78"/>
                    <a:pt x="550" y="0"/>
                  </a:cubicBezTo>
                  <a:lnTo>
                    <a:pt x="0" y="0"/>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5" name="Line 30"/>
            <p:cNvSpPr>
              <a:spLocks noChangeShapeType="1"/>
            </p:cNvSpPr>
            <p:nvPr/>
          </p:nvSpPr>
          <p:spPr bwMode="auto">
            <a:xfrm>
              <a:off x="20412397" y="10394503"/>
              <a:ext cx="992188"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Oval 31"/>
            <p:cNvSpPr>
              <a:spLocks noChangeArrowheads="1"/>
            </p:cNvSpPr>
            <p:nvPr/>
          </p:nvSpPr>
          <p:spPr bwMode="auto">
            <a:xfrm>
              <a:off x="19077309" y="10315128"/>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7" name="Oval 32"/>
            <p:cNvSpPr>
              <a:spLocks noChangeArrowheads="1"/>
            </p:cNvSpPr>
            <p:nvPr/>
          </p:nvSpPr>
          <p:spPr bwMode="auto">
            <a:xfrm>
              <a:off x="19077309" y="10980290"/>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8" name="Freeform 33"/>
            <p:cNvSpPr>
              <a:spLocks/>
            </p:cNvSpPr>
            <p:nvPr/>
          </p:nvSpPr>
          <p:spPr bwMode="auto">
            <a:xfrm>
              <a:off x="18901097" y="5277990"/>
              <a:ext cx="1841500" cy="898525"/>
            </a:xfrm>
            <a:custGeom>
              <a:avLst/>
              <a:gdLst>
                <a:gd name="T0" fmla="*/ 481 w 490"/>
                <a:gd name="T1" fmla="*/ 159 h 239"/>
                <a:gd name="T2" fmla="*/ 229 w 490"/>
                <a:gd name="T3" fmla="*/ 217 h 239"/>
                <a:gd name="T4" fmla="*/ 9 w 490"/>
                <a:gd name="T5" fmla="*/ 80 h 239"/>
                <a:gd name="T6" fmla="*/ 261 w 490"/>
                <a:gd name="T7" fmla="*/ 22 h 239"/>
                <a:gd name="T8" fmla="*/ 481 w 490"/>
                <a:gd name="T9" fmla="*/ 159 h 239"/>
              </a:gdLst>
              <a:ahLst/>
              <a:cxnLst>
                <a:cxn ang="0">
                  <a:pos x="T0" y="T1"/>
                </a:cxn>
                <a:cxn ang="0">
                  <a:pos x="T2" y="T3"/>
                </a:cxn>
                <a:cxn ang="0">
                  <a:pos x="T4" y="T5"/>
                </a:cxn>
                <a:cxn ang="0">
                  <a:pos x="T6" y="T7"/>
                </a:cxn>
                <a:cxn ang="0">
                  <a:pos x="T8" y="T9"/>
                </a:cxn>
              </a:cxnLst>
              <a:rect l="0" t="0" r="r" b="b"/>
              <a:pathLst>
                <a:path w="490" h="239">
                  <a:moveTo>
                    <a:pt x="481" y="159"/>
                  </a:moveTo>
                  <a:cubicBezTo>
                    <a:pt x="472" y="213"/>
                    <a:pt x="359" y="239"/>
                    <a:pt x="229" y="217"/>
                  </a:cubicBezTo>
                  <a:cubicBezTo>
                    <a:pt x="98" y="196"/>
                    <a:pt x="0" y="134"/>
                    <a:pt x="9" y="80"/>
                  </a:cubicBezTo>
                  <a:cubicBezTo>
                    <a:pt x="18" y="26"/>
                    <a:pt x="131" y="0"/>
                    <a:pt x="261" y="22"/>
                  </a:cubicBezTo>
                  <a:cubicBezTo>
                    <a:pt x="392" y="44"/>
                    <a:pt x="490" y="106"/>
                    <a:pt x="481" y="159"/>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9" name="Freeform 34"/>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35"/>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grpSp>
          <p:nvGrpSpPr>
            <p:cNvPr id="91" name="Group 90"/>
            <p:cNvGrpSpPr/>
            <p:nvPr/>
          </p:nvGrpSpPr>
          <p:grpSpPr>
            <a:xfrm>
              <a:off x="21720817" y="7120255"/>
              <a:ext cx="1166813" cy="1157287"/>
              <a:chOff x="-2054226" y="5984876"/>
              <a:chExt cx="1166813" cy="1157287"/>
            </a:xfrm>
          </p:grpSpPr>
          <p:sp>
            <p:nvSpPr>
              <p:cNvPr id="99"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0"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1"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2"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92" name="Group 91"/>
            <p:cNvGrpSpPr/>
            <p:nvPr/>
          </p:nvGrpSpPr>
          <p:grpSpPr>
            <a:xfrm>
              <a:off x="16197584" y="3537461"/>
              <a:ext cx="1166813" cy="1157287"/>
              <a:chOff x="-2054226" y="5984876"/>
              <a:chExt cx="1166813" cy="1157287"/>
            </a:xfrm>
          </p:grpSpPr>
          <p:sp>
            <p:nvSpPr>
              <p:cNvPr id="9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93" name="Oval 44"/>
            <p:cNvSpPr>
              <a:spLocks noChangeArrowheads="1"/>
            </p:cNvSpPr>
            <p:nvPr/>
          </p:nvSpPr>
          <p:spPr bwMode="auto">
            <a:xfrm>
              <a:off x="15550678" y="731075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Oval 44"/>
            <p:cNvSpPr>
              <a:spLocks noChangeArrowheads="1"/>
            </p:cNvSpPr>
            <p:nvPr/>
          </p:nvSpPr>
          <p:spPr bwMode="auto">
            <a:xfrm>
              <a:off x="22383598" y="49922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3" name="Group 102"/>
          <p:cNvGrpSpPr/>
          <p:nvPr/>
        </p:nvGrpSpPr>
        <p:grpSpPr>
          <a:xfrm>
            <a:off x="8235667" y="2624303"/>
            <a:ext cx="4892437" cy="8194137"/>
            <a:chOff x="12336015" y="7161717"/>
            <a:chExt cx="4860541" cy="8140719"/>
          </a:xfrm>
        </p:grpSpPr>
        <p:grpSp>
          <p:nvGrpSpPr>
            <p:cNvPr id="104" name="Group 103"/>
            <p:cNvGrpSpPr/>
            <p:nvPr/>
          </p:nvGrpSpPr>
          <p:grpSpPr>
            <a:xfrm>
              <a:off x="12336016" y="11264463"/>
              <a:ext cx="4860540" cy="3240360"/>
              <a:chOff x="-4327545" y="8656490"/>
              <a:chExt cx="4860540" cy="3240360"/>
            </a:xfrm>
          </p:grpSpPr>
          <p:graphicFrame>
            <p:nvGraphicFramePr>
              <p:cNvPr id="110" name="Chart 109"/>
              <p:cNvGraphicFramePr/>
              <p:nvPr>
                <p:extLst>
                  <p:ext uri="{D42A27DB-BD31-4B8C-83A1-F6EECF244321}">
                    <p14:modId xmlns:p14="http://schemas.microsoft.com/office/powerpoint/2010/main" val="1243140693"/>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111" name="TextBox 11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105" name="Group 104"/>
            <p:cNvGrpSpPr/>
            <p:nvPr/>
          </p:nvGrpSpPr>
          <p:grpSpPr>
            <a:xfrm>
              <a:off x="12336015" y="7161717"/>
              <a:ext cx="4860540" cy="3240359"/>
              <a:chOff x="6593377" y="4553744"/>
              <a:chExt cx="4860540" cy="3240359"/>
            </a:xfrm>
          </p:grpSpPr>
          <p:graphicFrame>
            <p:nvGraphicFramePr>
              <p:cNvPr id="108" name="Chart 10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4"/>
              </a:graphicData>
            </a:graphic>
          </p:graphicFrame>
          <p:sp>
            <p:nvSpPr>
              <p:cNvPr id="109" name="TextBox 10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106" name="TextBox 10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107" name="TextBox 10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112" name="Rectangle 111"/>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58769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5757698" y="4039740"/>
            <a:ext cx="5407025" cy="3244850"/>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 name="Freeform 6"/>
          <p:cNvSpPr>
            <a:spLocks/>
          </p:cNvSpPr>
          <p:nvPr/>
        </p:nvSpPr>
        <p:spPr bwMode="auto">
          <a:xfrm>
            <a:off x="15757698" y="4039740"/>
            <a:ext cx="5407025" cy="3244850"/>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p:cNvSpPr>
          <p:nvPr/>
        </p:nvSpPr>
        <p:spPr bwMode="auto">
          <a:xfrm>
            <a:off x="14135273" y="4039740"/>
            <a:ext cx="3244850" cy="3244850"/>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14135273" y="4039740"/>
            <a:ext cx="3244850" cy="3244850"/>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 name="Rectangle 9"/>
          <p:cNvSpPr>
            <a:spLocks noChangeArrowheads="1"/>
          </p:cNvSpPr>
          <p:nvPr/>
        </p:nvSpPr>
        <p:spPr bwMode="auto">
          <a:xfrm>
            <a:off x="18191335" y="7284590"/>
            <a:ext cx="1081088" cy="4325938"/>
          </a:xfrm>
          <a:prstGeom prst="rect">
            <a:avLst/>
          </a:pr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id-ID" dirty="0"/>
          </a:p>
        </p:txBody>
      </p:sp>
      <p:sp>
        <p:nvSpPr>
          <p:cNvPr id="11" name="Rectangle 10"/>
          <p:cNvSpPr>
            <a:spLocks noChangeArrowheads="1"/>
          </p:cNvSpPr>
          <p:nvPr/>
        </p:nvSpPr>
        <p:spPr bwMode="auto">
          <a:xfrm>
            <a:off x="18191335" y="7284590"/>
            <a:ext cx="1081088" cy="4325938"/>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11"/>
          <p:cNvSpPr>
            <a:spLocks noChangeShapeType="1"/>
          </p:cNvSpPr>
          <p:nvPr/>
        </p:nvSpPr>
        <p:spPr bwMode="auto">
          <a:xfrm>
            <a:off x="19002548" y="2688778"/>
            <a:ext cx="0" cy="3108325"/>
          </a:xfrm>
          <a:prstGeom prst="line">
            <a:avLst/>
          </a:prstGeom>
          <a:noFill/>
          <a:ln w="179388"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a:spLocks noChangeArrowheads="1"/>
          </p:cNvSpPr>
          <p:nvPr/>
        </p:nvSpPr>
        <p:spPr bwMode="auto">
          <a:xfrm>
            <a:off x="19002548" y="2688778"/>
            <a:ext cx="1216025" cy="81121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4"/>
          <p:cNvSpPr>
            <a:spLocks noChangeArrowheads="1"/>
          </p:cNvSpPr>
          <p:nvPr/>
        </p:nvSpPr>
        <p:spPr bwMode="auto">
          <a:xfrm>
            <a:off x="19002548" y="2688778"/>
            <a:ext cx="1216025" cy="811213"/>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Rectangle 15"/>
          <p:cNvSpPr>
            <a:spLocks noChangeArrowheads="1"/>
          </p:cNvSpPr>
          <p:nvPr/>
        </p:nvSpPr>
        <p:spPr bwMode="auto">
          <a:xfrm>
            <a:off x="13370098" y="4850953"/>
            <a:ext cx="2928938" cy="175736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Rectangle 16"/>
          <p:cNvSpPr>
            <a:spLocks noChangeArrowheads="1"/>
          </p:cNvSpPr>
          <p:nvPr/>
        </p:nvSpPr>
        <p:spPr bwMode="auto">
          <a:xfrm>
            <a:off x="13370098" y="4850953"/>
            <a:ext cx="2928938" cy="1757363"/>
          </a:xfrm>
          <a:prstGeom prst="rect">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8" name="Line 17"/>
          <p:cNvSpPr>
            <a:spLocks noChangeShapeType="1"/>
          </p:cNvSpPr>
          <p:nvPr/>
        </p:nvSpPr>
        <p:spPr bwMode="auto">
          <a:xfrm>
            <a:off x="14833773" y="5730428"/>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 name="Line 18"/>
          <p:cNvSpPr>
            <a:spLocks noChangeShapeType="1"/>
          </p:cNvSpPr>
          <p:nvPr/>
        </p:nvSpPr>
        <p:spPr bwMode="auto">
          <a:xfrm>
            <a:off x="16299035" y="4850953"/>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19"/>
          <p:cNvSpPr>
            <a:spLocks noChangeShapeType="1"/>
          </p:cNvSpPr>
          <p:nvPr/>
        </p:nvSpPr>
        <p:spPr bwMode="auto">
          <a:xfrm>
            <a:off x="14833773" y="5730428"/>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Line 20"/>
          <p:cNvSpPr>
            <a:spLocks noChangeShapeType="1"/>
          </p:cNvSpPr>
          <p:nvPr/>
        </p:nvSpPr>
        <p:spPr bwMode="auto">
          <a:xfrm flipV="1">
            <a:off x="13370098" y="5730428"/>
            <a:ext cx="1463675" cy="877888"/>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Line 21"/>
          <p:cNvSpPr>
            <a:spLocks noChangeShapeType="1"/>
          </p:cNvSpPr>
          <p:nvPr/>
        </p:nvSpPr>
        <p:spPr bwMode="auto">
          <a:xfrm>
            <a:off x="14833773" y="5730428"/>
            <a:ext cx="1465263" cy="877888"/>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Freeform 22"/>
          <p:cNvSpPr>
            <a:spLocks/>
          </p:cNvSpPr>
          <p:nvPr/>
        </p:nvSpPr>
        <p:spPr bwMode="auto">
          <a:xfrm>
            <a:off x="13370098" y="4850953"/>
            <a:ext cx="2928938" cy="1171575"/>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4" name="Freeform 23"/>
          <p:cNvSpPr>
            <a:spLocks/>
          </p:cNvSpPr>
          <p:nvPr/>
        </p:nvSpPr>
        <p:spPr bwMode="auto">
          <a:xfrm>
            <a:off x="13370098" y="4850953"/>
            <a:ext cx="2928938" cy="1171575"/>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w="179388"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6" name="Rectangle 25"/>
          <p:cNvSpPr>
            <a:spLocks noChangeArrowheads="1"/>
          </p:cNvSpPr>
          <p:nvPr/>
        </p:nvSpPr>
        <p:spPr bwMode="auto">
          <a:xfrm>
            <a:off x="211087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Rectangle 26"/>
          <p:cNvSpPr/>
          <p:nvPr/>
        </p:nvSpPr>
        <p:spPr>
          <a:xfrm>
            <a:off x="203904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8" name="TextBox 27"/>
          <p:cNvSpPr txBox="1"/>
          <p:nvPr/>
        </p:nvSpPr>
        <p:spPr>
          <a:xfrm>
            <a:off x="1894856" y="2512799"/>
            <a:ext cx="9532390"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Email </a:t>
            </a:r>
          </a:p>
          <a:p>
            <a:pPr>
              <a:lnSpc>
                <a:spcPct val="80000"/>
              </a:lnSpc>
            </a:pPr>
            <a:r>
              <a:rPr lang="id-ID" sz="13000" b="1" spc="-150" dirty="0">
                <a:latin typeface="Montserrat" panose="00000500000000000000" pitchFamily="50" charset="0"/>
              </a:rPr>
              <a:t>Marketing</a:t>
            </a:r>
          </a:p>
          <a:p>
            <a:pPr>
              <a:lnSpc>
                <a:spcPct val="80000"/>
              </a:lnSpc>
            </a:pPr>
            <a:r>
              <a:rPr lang="id-ID" sz="13000" b="1" spc="-150" dirty="0">
                <a:latin typeface="Montserrat" panose="00000500000000000000" pitchFamily="50" charset="0"/>
              </a:rPr>
              <a:t>Strategy </a:t>
            </a:r>
          </a:p>
        </p:txBody>
      </p:sp>
      <p:grpSp>
        <p:nvGrpSpPr>
          <p:cNvPr id="41" name="Group 40"/>
          <p:cNvGrpSpPr/>
          <p:nvPr/>
        </p:nvGrpSpPr>
        <p:grpSpPr>
          <a:xfrm>
            <a:off x="12203285" y="2515740"/>
            <a:ext cx="1166813" cy="1157287"/>
            <a:chOff x="-2054226" y="5984876"/>
            <a:chExt cx="1166813" cy="1157287"/>
          </a:xfrm>
        </p:grpSpPr>
        <p:sp>
          <p:nvSpPr>
            <p:cNvPr id="42"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4"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5"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46" name="Oval 44"/>
          <p:cNvSpPr>
            <a:spLocks noChangeArrowheads="1"/>
          </p:cNvSpPr>
          <p:nvPr/>
        </p:nvSpPr>
        <p:spPr bwMode="auto">
          <a:xfrm>
            <a:off x="21500698" y="3436261"/>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47" name="Group 46"/>
          <p:cNvGrpSpPr/>
          <p:nvPr/>
        </p:nvGrpSpPr>
        <p:grpSpPr>
          <a:xfrm>
            <a:off x="12278215" y="7148860"/>
            <a:ext cx="1166813" cy="1157287"/>
            <a:chOff x="-2054226" y="5984876"/>
            <a:chExt cx="1166813" cy="1157287"/>
          </a:xfrm>
        </p:grpSpPr>
        <p:sp>
          <p:nvSpPr>
            <p:cNvPr id="4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2" name="Oval 44"/>
          <p:cNvSpPr>
            <a:spLocks noChangeArrowheads="1"/>
          </p:cNvSpPr>
          <p:nvPr/>
        </p:nvSpPr>
        <p:spPr bwMode="auto">
          <a:xfrm>
            <a:off x="16139718" y="8635552"/>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3" name="Group 52"/>
          <p:cNvGrpSpPr/>
          <p:nvPr/>
        </p:nvGrpSpPr>
        <p:grpSpPr>
          <a:xfrm>
            <a:off x="16126510" y="1886186"/>
            <a:ext cx="1166813" cy="1157287"/>
            <a:chOff x="-2054226" y="5984876"/>
            <a:chExt cx="1166813" cy="1157287"/>
          </a:xfrm>
        </p:grpSpPr>
        <p:sp>
          <p:nvSpPr>
            <p:cNvPr id="54"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8" name="Oval 44"/>
          <p:cNvSpPr>
            <a:spLocks noChangeArrowheads="1"/>
          </p:cNvSpPr>
          <p:nvPr/>
        </p:nvSpPr>
        <p:spPr bwMode="auto">
          <a:xfrm>
            <a:off x="14431399" y="2424348"/>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58</a:t>
            </a:fld>
            <a:endParaRPr lang="id-ID"/>
          </a:p>
        </p:txBody>
      </p:sp>
    </p:spTree>
    <p:extLst>
      <p:ext uri="{BB962C8B-B14F-4D97-AF65-F5344CB8AC3E}">
        <p14:creationId xmlns:p14="http://schemas.microsoft.com/office/powerpoint/2010/main" val="41832144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70" name="TextBox 6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Email</a:t>
            </a:r>
          </a:p>
          <a:p>
            <a:pPr>
              <a:lnSpc>
                <a:spcPct val="80000"/>
              </a:lnSpc>
            </a:pPr>
            <a:r>
              <a:rPr lang="id-ID" sz="13000" b="1" spc="-150" dirty="0">
                <a:latin typeface="Montserrat" panose="00000500000000000000" pitchFamily="50" charset="0"/>
              </a:rPr>
              <a:t>Marketing</a:t>
            </a:r>
          </a:p>
          <a:p>
            <a:pPr>
              <a:lnSpc>
                <a:spcPct val="80000"/>
              </a:lnSpc>
            </a:pPr>
            <a:r>
              <a:rPr lang="id-ID" sz="13000" b="1" spc="-150" dirty="0">
                <a:latin typeface="Montserrat" panose="00000500000000000000" pitchFamily="50" charset="0"/>
              </a:rPr>
              <a:t>Tips</a:t>
            </a:r>
          </a:p>
        </p:txBody>
      </p:sp>
      <p:sp>
        <p:nvSpPr>
          <p:cNvPr id="35" name="Rectangle 32"/>
          <p:cNvSpPr>
            <a:spLocks noChangeArrowheads="1"/>
          </p:cNvSpPr>
          <p:nvPr/>
        </p:nvSpPr>
        <p:spPr bwMode="auto">
          <a:xfrm>
            <a:off x="6650590" y="4260207"/>
            <a:ext cx="4936895" cy="2962427"/>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33"/>
          <p:cNvSpPr>
            <a:spLocks/>
          </p:cNvSpPr>
          <p:nvPr/>
        </p:nvSpPr>
        <p:spPr bwMode="auto">
          <a:xfrm>
            <a:off x="6650590" y="2285739"/>
            <a:ext cx="4936895" cy="2097601"/>
          </a:xfrm>
          <a:custGeom>
            <a:avLst/>
            <a:gdLst>
              <a:gd name="T0" fmla="*/ 0 w 3408"/>
              <a:gd name="T1" fmla="*/ 1448 h 1448"/>
              <a:gd name="T2" fmla="*/ 3408 w 3408"/>
              <a:gd name="T3" fmla="*/ 1448 h 1448"/>
              <a:gd name="T4" fmla="*/ 1704 w 3408"/>
              <a:gd name="T5" fmla="*/ 0 h 1448"/>
              <a:gd name="T6" fmla="*/ 0 w 3408"/>
              <a:gd name="T7" fmla="*/ 1448 h 1448"/>
            </a:gdLst>
            <a:ahLst/>
            <a:cxnLst>
              <a:cxn ang="0">
                <a:pos x="T0" y="T1"/>
              </a:cxn>
              <a:cxn ang="0">
                <a:pos x="T2" y="T3"/>
              </a:cxn>
              <a:cxn ang="0">
                <a:pos x="T4" y="T5"/>
              </a:cxn>
              <a:cxn ang="0">
                <a:pos x="T6" y="T7"/>
              </a:cxn>
            </a:cxnLst>
            <a:rect l="0" t="0" r="r" b="b"/>
            <a:pathLst>
              <a:path w="3408" h="1448">
                <a:moveTo>
                  <a:pt x="0" y="1448"/>
                </a:moveTo>
                <a:lnTo>
                  <a:pt x="3408" y="1448"/>
                </a:lnTo>
                <a:lnTo>
                  <a:pt x="1704" y="0"/>
                </a:lnTo>
                <a:lnTo>
                  <a:pt x="0" y="1448"/>
                </a:lnTo>
                <a:close/>
              </a:path>
            </a:pathLst>
          </a:custGeom>
          <a:solidFill>
            <a:schemeClr val="accent4"/>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7" name="Line 34"/>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Line 35"/>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Line 36"/>
          <p:cNvSpPr>
            <a:spLocks noChangeShapeType="1"/>
          </p:cNvSpPr>
          <p:nvPr/>
        </p:nvSpPr>
        <p:spPr bwMode="auto">
          <a:xfrm>
            <a:off x="9119038" y="426020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Line 37"/>
          <p:cNvSpPr>
            <a:spLocks noChangeShapeType="1"/>
          </p:cNvSpPr>
          <p:nvPr/>
        </p:nvSpPr>
        <p:spPr bwMode="auto">
          <a:xfrm>
            <a:off x="9119038" y="4260207"/>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Line 38"/>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Line 39"/>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Line 40"/>
          <p:cNvSpPr>
            <a:spLocks noChangeShapeType="1"/>
          </p:cNvSpPr>
          <p:nvPr/>
        </p:nvSpPr>
        <p:spPr bwMode="auto">
          <a:xfrm>
            <a:off x="9119038" y="426020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Line 41"/>
          <p:cNvSpPr>
            <a:spLocks noChangeShapeType="1"/>
          </p:cNvSpPr>
          <p:nvPr/>
        </p:nvSpPr>
        <p:spPr bwMode="auto">
          <a:xfrm>
            <a:off x="9119038" y="4260207"/>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5" name="Line 42"/>
          <p:cNvSpPr>
            <a:spLocks noChangeShapeType="1"/>
          </p:cNvSpPr>
          <p:nvPr/>
        </p:nvSpPr>
        <p:spPr bwMode="auto">
          <a:xfrm>
            <a:off x="9119038" y="438334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Line 43"/>
          <p:cNvSpPr>
            <a:spLocks noChangeShapeType="1"/>
          </p:cNvSpPr>
          <p:nvPr/>
        </p:nvSpPr>
        <p:spPr bwMode="auto">
          <a:xfrm>
            <a:off x="9119038" y="4383340"/>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Line 44"/>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Line 45"/>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46"/>
          <p:cNvSpPr>
            <a:spLocks noChangeShapeType="1"/>
          </p:cNvSpPr>
          <p:nvPr/>
        </p:nvSpPr>
        <p:spPr bwMode="auto">
          <a:xfrm>
            <a:off x="9119038" y="4383340"/>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Rectangle 47"/>
          <p:cNvSpPr>
            <a:spLocks noChangeArrowheads="1"/>
          </p:cNvSpPr>
          <p:nvPr/>
        </p:nvSpPr>
        <p:spPr bwMode="auto">
          <a:xfrm>
            <a:off x="7638548" y="2779718"/>
            <a:ext cx="2962427" cy="296242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1" name="Rectangle 48"/>
          <p:cNvSpPr>
            <a:spLocks noChangeArrowheads="1"/>
          </p:cNvSpPr>
          <p:nvPr/>
        </p:nvSpPr>
        <p:spPr bwMode="auto">
          <a:xfrm>
            <a:off x="7638548" y="2779718"/>
            <a:ext cx="2962427" cy="2962427"/>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2" name="Freeform 49"/>
          <p:cNvSpPr>
            <a:spLocks noEditPoints="1"/>
          </p:cNvSpPr>
          <p:nvPr/>
        </p:nvSpPr>
        <p:spPr bwMode="auto">
          <a:xfrm>
            <a:off x="8261455" y="3663376"/>
            <a:ext cx="1715165" cy="1193662"/>
          </a:xfrm>
          <a:custGeom>
            <a:avLst/>
            <a:gdLst>
              <a:gd name="T0" fmla="*/ 201 w 500"/>
              <a:gd name="T1" fmla="*/ 105 h 348"/>
              <a:gd name="T2" fmla="*/ 101 w 500"/>
              <a:gd name="T3" fmla="*/ 211 h 348"/>
              <a:gd name="T4" fmla="*/ 0 w 500"/>
              <a:gd name="T5" fmla="*/ 105 h 348"/>
              <a:gd name="T6" fmla="*/ 101 w 500"/>
              <a:gd name="T7" fmla="*/ 0 h 348"/>
              <a:gd name="T8" fmla="*/ 201 w 500"/>
              <a:gd name="T9" fmla="*/ 105 h 348"/>
              <a:gd name="T10" fmla="*/ 70 w 500"/>
              <a:gd name="T11" fmla="*/ 105 h 348"/>
              <a:gd name="T12" fmla="*/ 101 w 500"/>
              <a:gd name="T13" fmla="*/ 152 h 348"/>
              <a:gd name="T14" fmla="*/ 132 w 500"/>
              <a:gd name="T15" fmla="*/ 105 h 348"/>
              <a:gd name="T16" fmla="*/ 101 w 500"/>
              <a:gd name="T17" fmla="*/ 58 h 348"/>
              <a:gd name="T18" fmla="*/ 70 w 500"/>
              <a:gd name="T19" fmla="*/ 105 h 348"/>
              <a:gd name="T20" fmla="*/ 318 w 500"/>
              <a:gd name="T21" fmla="*/ 2 h 348"/>
              <a:gd name="T22" fmla="*/ 421 w 500"/>
              <a:gd name="T23" fmla="*/ 2 h 348"/>
              <a:gd name="T24" fmla="*/ 182 w 500"/>
              <a:gd name="T25" fmla="*/ 346 h 348"/>
              <a:gd name="T26" fmla="*/ 79 w 500"/>
              <a:gd name="T27" fmla="*/ 346 h 348"/>
              <a:gd name="T28" fmla="*/ 318 w 500"/>
              <a:gd name="T29" fmla="*/ 2 h 348"/>
              <a:gd name="T30" fmla="*/ 500 w 500"/>
              <a:gd name="T31" fmla="*/ 242 h 348"/>
              <a:gd name="T32" fmla="*/ 400 w 500"/>
              <a:gd name="T33" fmla="*/ 348 h 348"/>
              <a:gd name="T34" fmla="*/ 299 w 500"/>
              <a:gd name="T35" fmla="*/ 242 h 348"/>
              <a:gd name="T36" fmla="*/ 400 w 500"/>
              <a:gd name="T37" fmla="*/ 137 h 348"/>
              <a:gd name="T38" fmla="*/ 500 w 500"/>
              <a:gd name="T39" fmla="*/ 242 h 348"/>
              <a:gd name="T40" fmla="*/ 368 w 500"/>
              <a:gd name="T41" fmla="*/ 242 h 348"/>
              <a:gd name="T42" fmla="*/ 400 w 500"/>
              <a:gd name="T43" fmla="*/ 290 h 348"/>
              <a:gd name="T44" fmla="*/ 431 w 500"/>
              <a:gd name="T45" fmla="*/ 242 h 348"/>
              <a:gd name="T46" fmla="*/ 400 w 500"/>
              <a:gd name="T47" fmla="*/ 195 h 348"/>
              <a:gd name="T48" fmla="*/ 368 w 500"/>
              <a:gd name="T49" fmla="*/ 24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348">
                <a:moveTo>
                  <a:pt x="201" y="105"/>
                </a:moveTo>
                <a:cubicBezTo>
                  <a:pt x="201" y="169"/>
                  <a:pt x="162" y="211"/>
                  <a:pt x="101" y="211"/>
                </a:cubicBezTo>
                <a:cubicBezTo>
                  <a:pt x="40" y="211"/>
                  <a:pt x="0" y="169"/>
                  <a:pt x="0" y="105"/>
                </a:cubicBezTo>
                <a:cubicBezTo>
                  <a:pt x="0" y="41"/>
                  <a:pt x="40" y="0"/>
                  <a:pt x="101" y="0"/>
                </a:cubicBezTo>
                <a:cubicBezTo>
                  <a:pt x="162" y="0"/>
                  <a:pt x="201" y="41"/>
                  <a:pt x="201" y="105"/>
                </a:cubicBezTo>
                <a:close/>
                <a:moveTo>
                  <a:pt x="70" y="105"/>
                </a:moveTo>
                <a:cubicBezTo>
                  <a:pt x="70" y="134"/>
                  <a:pt x="82" y="152"/>
                  <a:pt x="101" y="152"/>
                </a:cubicBezTo>
                <a:cubicBezTo>
                  <a:pt x="120" y="152"/>
                  <a:pt x="132" y="134"/>
                  <a:pt x="132" y="105"/>
                </a:cubicBezTo>
                <a:cubicBezTo>
                  <a:pt x="132" y="76"/>
                  <a:pt x="120" y="58"/>
                  <a:pt x="101" y="58"/>
                </a:cubicBezTo>
                <a:cubicBezTo>
                  <a:pt x="82" y="58"/>
                  <a:pt x="70" y="76"/>
                  <a:pt x="70" y="105"/>
                </a:cubicBezTo>
                <a:close/>
                <a:moveTo>
                  <a:pt x="318" y="2"/>
                </a:moveTo>
                <a:cubicBezTo>
                  <a:pt x="421" y="2"/>
                  <a:pt x="421" y="2"/>
                  <a:pt x="421" y="2"/>
                </a:cubicBezTo>
                <a:cubicBezTo>
                  <a:pt x="182" y="346"/>
                  <a:pt x="182" y="346"/>
                  <a:pt x="182" y="346"/>
                </a:cubicBezTo>
                <a:cubicBezTo>
                  <a:pt x="79" y="346"/>
                  <a:pt x="79" y="346"/>
                  <a:pt x="79" y="346"/>
                </a:cubicBezTo>
                <a:lnTo>
                  <a:pt x="318" y="2"/>
                </a:lnTo>
                <a:close/>
                <a:moveTo>
                  <a:pt x="500" y="242"/>
                </a:moveTo>
                <a:cubicBezTo>
                  <a:pt x="500" y="306"/>
                  <a:pt x="460" y="348"/>
                  <a:pt x="400" y="348"/>
                </a:cubicBezTo>
                <a:cubicBezTo>
                  <a:pt x="339" y="348"/>
                  <a:pt x="299" y="306"/>
                  <a:pt x="299" y="242"/>
                </a:cubicBezTo>
                <a:cubicBezTo>
                  <a:pt x="299" y="178"/>
                  <a:pt x="339" y="137"/>
                  <a:pt x="400" y="137"/>
                </a:cubicBezTo>
                <a:cubicBezTo>
                  <a:pt x="460" y="137"/>
                  <a:pt x="500" y="178"/>
                  <a:pt x="500" y="242"/>
                </a:cubicBezTo>
                <a:close/>
                <a:moveTo>
                  <a:pt x="368" y="242"/>
                </a:moveTo>
                <a:cubicBezTo>
                  <a:pt x="368" y="271"/>
                  <a:pt x="380" y="290"/>
                  <a:pt x="400" y="290"/>
                </a:cubicBezTo>
                <a:cubicBezTo>
                  <a:pt x="419" y="290"/>
                  <a:pt x="431" y="271"/>
                  <a:pt x="431" y="242"/>
                </a:cubicBezTo>
                <a:cubicBezTo>
                  <a:pt x="431" y="214"/>
                  <a:pt x="419" y="195"/>
                  <a:pt x="400" y="195"/>
                </a:cubicBezTo>
                <a:cubicBezTo>
                  <a:pt x="380" y="195"/>
                  <a:pt x="368" y="214"/>
                  <a:pt x="368" y="242"/>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0"/>
          <p:cNvSpPr>
            <a:spLocks/>
          </p:cNvSpPr>
          <p:nvPr/>
        </p:nvSpPr>
        <p:spPr bwMode="auto">
          <a:xfrm>
            <a:off x="6650590" y="4383340"/>
            <a:ext cx="4936895" cy="2839294"/>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 name="T16" fmla="*/ 3408 w 3408"/>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8" h="1960">
                <a:moveTo>
                  <a:pt x="3408" y="1960"/>
                </a:moveTo>
                <a:lnTo>
                  <a:pt x="0" y="0"/>
                </a:lnTo>
                <a:lnTo>
                  <a:pt x="0" y="1960"/>
                </a:lnTo>
                <a:lnTo>
                  <a:pt x="3408" y="1960"/>
                </a:lnTo>
                <a:lnTo>
                  <a:pt x="3408" y="0"/>
                </a:lnTo>
                <a:lnTo>
                  <a:pt x="3408" y="0"/>
                </a:lnTo>
                <a:lnTo>
                  <a:pt x="1704" y="938"/>
                </a:lnTo>
                <a:lnTo>
                  <a:pt x="0" y="1960"/>
                </a:lnTo>
                <a:lnTo>
                  <a:pt x="3408" y="196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dirty="0"/>
          </a:p>
        </p:txBody>
      </p:sp>
      <p:sp>
        <p:nvSpPr>
          <p:cNvPr id="54" name="Freeform 51"/>
          <p:cNvSpPr>
            <a:spLocks/>
          </p:cNvSpPr>
          <p:nvPr/>
        </p:nvSpPr>
        <p:spPr bwMode="auto">
          <a:xfrm>
            <a:off x="6650590" y="4383340"/>
            <a:ext cx="4936895" cy="2839294"/>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8" h="1960">
                <a:moveTo>
                  <a:pt x="3408" y="1960"/>
                </a:moveTo>
                <a:lnTo>
                  <a:pt x="0" y="0"/>
                </a:lnTo>
                <a:lnTo>
                  <a:pt x="0" y="1960"/>
                </a:lnTo>
                <a:lnTo>
                  <a:pt x="3408" y="1960"/>
                </a:lnTo>
                <a:lnTo>
                  <a:pt x="3408" y="0"/>
                </a:lnTo>
                <a:lnTo>
                  <a:pt x="3408" y="0"/>
                </a:lnTo>
                <a:lnTo>
                  <a:pt x="1704" y="938"/>
                </a:lnTo>
                <a:lnTo>
                  <a:pt x="0" y="1960"/>
                </a:lnTo>
              </a:path>
            </a:pathLst>
          </a:cu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Rectangle 5"/>
          <p:cNvSpPr>
            <a:spLocks noChangeArrowheads="1"/>
          </p:cNvSpPr>
          <p:nvPr/>
        </p:nvSpPr>
        <p:spPr bwMode="auto">
          <a:xfrm>
            <a:off x="4240028" y="6317611"/>
            <a:ext cx="4938343" cy="2962427"/>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6"/>
          <p:cNvSpPr>
            <a:spLocks/>
          </p:cNvSpPr>
          <p:nvPr/>
        </p:nvSpPr>
        <p:spPr bwMode="auto">
          <a:xfrm>
            <a:off x="4240028" y="4343143"/>
            <a:ext cx="4938343" cy="2097601"/>
          </a:xfrm>
          <a:custGeom>
            <a:avLst/>
            <a:gdLst>
              <a:gd name="T0" fmla="*/ 0 w 3409"/>
              <a:gd name="T1" fmla="*/ 1448 h 1448"/>
              <a:gd name="T2" fmla="*/ 3409 w 3409"/>
              <a:gd name="T3" fmla="*/ 1448 h 1448"/>
              <a:gd name="T4" fmla="*/ 1705 w 3409"/>
              <a:gd name="T5" fmla="*/ 0 h 1448"/>
              <a:gd name="T6" fmla="*/ 0 w 3409"/>
              <a:gd name="T7" fmla="*/ 1448 h 1448"/>
            </a:gdLst>
            <a:ahLst/>
            <a:cxnLst>
              <a:cxn ang="0">
                <a:pos x="T0" y="T1"/>
              </a:cxn>
              <a:cxn ang="0">
                <a:pos x="T2" y="T3"/>
              </a:cxn>
              <a:cxn ang="0">
                <a:pos x="T4" y="T5"/>
              </a:cxn>
              <a:cxn ang="0">
                <a:pos x="T6" y="T7"/>
              </a:cxn>
            </a:cxnLst>
            <a:rect l="0" t="0" r="r" b="b"/>
            <a:pathLst>
              <a:path w="3409" h="1448">
                <a:moveTo>
                  <a:pt x="0" y="1448"/>
                </a:moveTo>
                <a:lnTo>
                  <a:pt x="3409" y="1448"/>
                </a:lnTo>
                <a:lnTo>
                  <a:pt x="1705" y="0"/>
                </a:lnTo>
                <a:lnTo>
                  <a:pt x="0" y="1448"/>
                </a:lnTo>
                <a:close/>
              </a:path>
            </a:pathLst>
          </a:custGeom>
          <a:solidFill>
            <a:schemeClr val="accent4"/>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0" name="Line 7"/>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Line 8"/>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9"/>
          <p:cNvSpPr>
            <a:spLocks noChangeShapeType="1"/>
          </p:cNvSpPr>
          <p:nvPr/>
        </p:nvSpPr>
        <p:spPr bwMode="auto">
          <a:xfrm>
            <a:off x="6709924" y="631761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Line 10"/>
          <p:cNvSpPr>
            <a:spLocks noChangeShapeType="1"/>
          </p:cNvSpPr>
          <p:nvPr/>
        </p:nvSpPr>
        <p:spPr bwMode="auto">
          <a:xfrm>
            <a:off x="6709924" y="6317611"/>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Line 11"/>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Line 12"/>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Line 13"/>
          <p:cNvSpPr>
            <a:spLocks noChangeShapeType="1"/>
          </p:cNvSpPr>
          <p:nvPr/>
        </p:nvSpPr>
        <p:spPr bwMode="auto">
          <a:xfrm>
            <a:off x="6709924" y="631761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Line 14"/>
          <p:cNvSpPr>
            <a:spLocks noChangeShapeType="1"/>
          </p:cNvSpPr>
          <p:nvPr/>
        </p:nvSpPr>
        <p:spPr bwMode="auto">
          <a:xfrm>
            <a:off x="6709924" y="6317611"/>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8" name="Line 15"/>
          <p:cNvSpPr>
            <a:spLocks noChangeShapeType="1"/>
          </p:cNvSpPr>
          <p:nvPr/>
        </p:nvSpPr>
        <p:spPr bwMode="auto">
          <a:xfrm>
            <a:off x="6709924" y="64407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Line 16"/>
          <p:cNvSpPr>
            <a:spLocks noChangeShapeType="1"/>
          </p:cNvSpPr>
          <p:nvPr/>
        </p:nvSpPr>
        <p:spPr bwMode="auto">
          <a:xfrm>
            <a:off x="6709924" y="6440744"/>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17"/>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Line 18"/>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Line 19"/>
          <p:cNvSpPr>
            <a:spLocks noChangeShapeType="1"/>
          </p:cNvSpPr>
          <p:nvPr/>
        </p:nvSpPr>
        <p:spPr bwMode="auto">
          <a:xfrm>
            <a:off x="6709924" y="6440744"/>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Rectangle 20"/>
          <p:cNvSpPr>
            <a:spLocks noChangeArrowheads="1"/>
          </p:cNvSpPr>
          <p:nvPr/>
        </p:nvSpPr>
        <p:spPr bwMode="auto">
          <a:xfrm>
            <a:off x="5227986" y="4837122"/>
            <a:ext cx="2962426" cy="2962427"/>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Rectangle 21"/>
          <p:cNvSpPr>
            <a:spLocks noChangeArrowheads="1"/>
          </p:cNvSpPr>
          <p:nvPr/>
        </p:nvSpPr>
        <p:spPr bwMode="auto">
          <a:xfrm>
            <a:off x="5227986" y="4837122"/>
            <a:ext cx="2962426" cy="296242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5" name="Rectangle 22"/>
          <p:cNvSpPr>
            <a:spLocks noChangeArrowheads="1"/>
          </p:cNvSpPr>
          <p:nvPr/>
        </p:nvSpPr>
        <p:spPr bwMode="auto">
          <a:xfrm>
            <a:off x="5597385" y="5206520"/>
            <a:ext cx="2223630" cy="247714"/>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Rectangle 23"/>
          <p:cNvSpPr>
            <a:spLocks noChangeArrowheads="1"/>
          </p:cNvSpPr>
          <p:nvPr/>
        </p:nvSpPr>
        <p:spPr bwMode="auto">
          <a:xfrm>
            <a:off x="5597385" y="5700499"/>
            <a:ext cx="2223630" cy="247714"/>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Rectangle 24"/>
          <p:cNvSpPr>
            <a:spLocks noChangeArrowheads="1"/>
          </p:cNvSpPr>
          <p:nvPr/>
        </p:nvSpPr>
        <p:spPr bwMode="auto">
          <a:xfrm>
            <a:off x="5597385" y="6194479"/>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Rectangle 25"/>
          <p:cNvSpPr>
            <a:spLocks noChangeArrowheads="1"/>
          </p:cNvSpPr>
          <p:nvPr/>
        </p:nvSpPr>
        <p:spPr bwMode="auto">
          <a:xfrm>
            <a:off x="5597385" y="6688457"/>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9" name="Rectangle 26"/>
          <p:cNvSpPr>
            <a:spLocks noChangeArrowheads="1"/>
          </p:cNvSpPr>
          <p:nvPr/>
        </p:nvSpPr>
        <p:spPr bwMode="auto">
          <a:xfrm>
            <a:off x="5597385" y="7182437"/>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7"/>
          <p:cNvSpPr>
            <a:spLocks/>
          </p:cNvSpPr>
          <p:nvPr/>
        </p:nvSpPr>
        <p:spPr bwMode="auto">
          <a:xfrm>
            <a:off x="4240028" y="6440744"/>
            <a:ext cx="4938343" cy="2839294"/>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 name="T16" fmla="*/ 3409 w 3409"/>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9" h="1960">
                <a:moveTo>
                  <a:pt x="3409" y="1960"/>
                </a:moveTo>
                <a:lnTo>
                  <a:pt x="0" y="0"/>
                </a:lnTo>
                <a:lnTo>
                  <a:pt x="0" y="1960"/>
                </a:lnTo>
                <a:lnTo>
                  <a:pt x="3409" y="1960"/>
                </a:lnTo>
                <a:lnTo>
                  <a:pt x="3409" y="0"/>
                </a:lnTo>
                <a:lnTo>
                  <a:pt x="3409" y="0"/>
                </a:lnTo>
                <a:lnTo>
                  <a:pt x="1705" y="938"/>
                </a:lnTo>
                <a:lnTo>
                  <a:pt x="0" y="1960"/>
                </a:lnTo>
                <a:lnTo>
                  <a:pt x="3409" y="196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28"/>
          <p:cNvSpPr>
            <a:spLocks/>
          </p:cNvSpPr>
          <p:nvPr/>
        </p:nvSpPr>
        <p:spPr bwMode="auto">
          <a:xfrm>
            <a:off x="4240028" y="6440744"/>
            <a:ext cx="4938343" cy="2839294"/>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9" h="1960">
                <a:moveTo>
                  <a:pt x="3409" y="1960"/>
                </a:moveTo>
                <a:lnTo>
                  <a:pt x="0" y="0"/>
                </a:lnTo>
                <a:lnTo>
                  <a:pt x="0" y="1960"/>
                </a:lnTo>
                <a:lnTo>
                  <a:pt x="3409" y="1960"/>
                </a:lnTo>
                <a:lnTo>
                  <a:pt x="3409" y="0"/>
                </a:lnTo>
                <a:lnTo>
                  <a:pt x="3409" y="0"/>
                </a:lnTo>
                <a:lnTo>
                  <a:pt x="1705" y="938"/>
                </a:lnTo>
                <a:lnTo>
                  <a:pt x="0" y="1960"/>
                </a:lnTo>
              </a:path>
            </a:pathLst>
          </a:cu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Rectangle 55"/>
          <p:cNvSpPr>
            <a:spLocks noChangeArrowheads="1"/>
          </p:cNvSpPr>
          <p:nvPr/>
        </p:nvSpPr>
        <p:spPr bwMode="auto">
          <a:xfrm>
            <a:off x="2614936" y="8126635"/>
            <a:ext cx="4936895" cy="2966772"/>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Rectangle 56"/>
          <p:cNvSpPr>
            <a:spLocks noChangeArrowheads="1"/>
          </p:cNvSpPr>
          <p:nvPr/>
        </p:nvSpPr>
        <p:spPr bwMode="auto">
          <a:xfrm>
            <a:off x="2614936" y="8126635"/>
            <a:ext cx="4936895" cy="2966772"/>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57"/>
          <p:cNvSpPr>
            <a:spLocks noChangeShapeType="1"/>
          </p:cNvSpPr>
          <p:nvPr/>
        </p:nvSpPr>
        <p:spPr bwMode="auto">
          <a:xfrm>
            <a:off x="5083384" y="9610021"/>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58"/>
          <p:cNvSpPr>
            <a:spLocks noChangeShapeType="1"/>
          </p:cNvSpPr>
          <p:nvPr/>
        </p:nvSpPr>
        <p:spPr bwMode="auto">
          <a:xfrm>
            <a:off x="7551831" y="8126635"/>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59"/>
          <p:cNvSpPr>
            <a:spLocks noChangeShapeType="1"/>
          </p:cNvSpPr>
          <p:nvPr/>
        </p:nvSpPr>
        <p:spPr bwMode="auto">
          <a:xfrm>
            <a:off x="5083384" y="9610021"/>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60"/>
          <p:cNvSpPr>
            <a:spLocks noChangeShapeType="1"/>
          </p:cNvSpPr>
          <p:nvPr/>
        </p:nvSpPr>
        <p:spPr bwMode="auto">
          <a:xfrm flipV="1">
            <a:off x="2614936" y="9610021"/>
            <a:ext cx="2468448" cy="1483386"/>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61"/>
          <p:cNvSpPr>
            <a:spLocks noChangeShapeType="1"/>
          </p:cNvSpPr>
          <p:nvPr/>
        </p:nvSpPr>
        <p:spPr bwMode="auto">
          <a:xfrm>
            <a:off x="5083384" y="9610021"/>
            <a:ext cx="2468448" cy="1483386"/>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Freeform 62"/>
          <p:cNvSpPr>
            <a:spLocks/>
          </p:cNvSpPr>
          <p:nvPr/>
        </p:nvSpPr>
        <p:spPr bwMode="auto">
          <a:xfrm>
            <a:off x="2614936" y="8126635"/>
            <a:ext cx="4936895" cy="1977366"/>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Freeform 63"/>
          <p:cNvSpPr>
            <a:spLocks/>
          </p:cNvSpPr>
          <p:nvPr/>
        </p:nvSpPr>
        <p:spPr bwMode="auto">
          <a:xfrm>
            <a:off x="2614936" y="8126635"/>
            <a:ext cx="4936895" cy="1977366"/>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noFill/>
          <a:ln w="179388"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40"/>
          <p:cNvSpPr>
            <a:spLocks noChangeShapeType="1"/>
          </p:cNvSpPr>
          <p:nvPr/>
        </p:nvSpPr>
        <p:spPr bwMode="auto">
          <a:xfrm>
            <a:off x="6141302" y="284217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Line 41"/>
          <p:cNvSpPr>
            <a:spLocks noChangeShapeType="1"/>
          </p:cNvSpPr>
          <p:nvPr/>
        </p:nvSpPr>
        <p:spPr bwMode="auto">
          <a:xfrm>
            <a:off x="5641528" y="333325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4" name="Line 42"/>
          <p:cNvSpPr>
            <a:spLocks noChangeShapeType="1"/>
          </p:cNvSpPr>
          <p:nvPr/>
        </p:nvSpPr>
        <p:spPr bwMode="auto">
          <a:xfrm>
            <a:off x="6419437" y="333325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5" name="Line 43"/>
          <p:cNvSpPr>
            <a:spLocks noChangeShapeType="1"/>
          </p:cNvSpPr>
          <p:nvPr/>
        </p:nvSpPr>
        <p:spPr bwMode="auto">
          <a:xfrm>
            <a:off x="6141302" y="361428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6" name="Oval 44"/>
          <p:cNvSpPr>
            <a:spLocks noChangeArrowheads="1"/>
          </p:cNvSpPr>
          <p:nvPr/>
        </p:nvSpPr>
        <p:spPr bwMode="auto">
          <a:xfrm>
            <a:off x="8469531" y="9895594"/>
            <a:ext cx="633047" cy="63449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8" name="Line 40"/>
          <p:cNvSpPr>
            <a:spLocks noChangeShapeType="1"/>
          </p:cNvSpPr>
          <p:nvPr/>
        </p:nvSpPr>
        <p:spPr bwMode="auto">
          <a:xfrm>
            <a:off x="11122982" y="178199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9" name="Line 41"/>
          <p:cNvSpPr>
            <a:spLocks noChangeShapeType="1"/>
          </p:cNvSpPr>
          <p:nvPr/>
        </p:nvSpPr>
        <p:spPr bwMode="auto">
          <a:xfrm>
            <a:off x="10623208" y="227307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0" name="Line 42"/>
          <p:cNvSpPr>
            <a:spLocks noChangeShapeType="1"/>
          </p:cNvSpPr>
          <p:nvPr/>
        </p:nvSpPr>
        <p:spPr bwMode="auto">
          <a:xfrm>
            <a:off x="11401117" y="227307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1" name="Line 43"/>
          <p:cNvSpPr>
            <a:spLocks noChangeShapeType="1"/>
          </p:cNvSpPr>
          <p:nvPr/>
        </p:nvSpPr>
        <p:spPr bwMode="auto">
          <a:xfrm>
            <a:off x="11122982" y="255410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2" name="Oval 44"/>
          <p:cNvSpPr>
            <a:spLocks noChangeArrowheads="1"/>
          </p:cNvSpPr>
          <p:nvPr/>
        </p:nvSpPr>
        <p:spPr bwMode="auto">
          <a:xfrm>
            <a:off x="2935710" y="6554037"/>
            <a:ext cx="633047" cy="63449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4" name="Line 40"/>
          <p:cNvSpPr>
            <a:spLocks noChangeShapeType="1"/>
          </p:cNvSpPr>
          <p:nvPr/>
        </p:nvSpPr>
        <p:spPr bwMode="auto">
          <a:xfrm>
            <a:off x="4078490" y="449365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5" name="Line 41"/>
          <p:cNvSpPr>
            <a:spLocks noChangeShapeType="1"/>
          </p:cNvSpPr>
          <p:nvPr/>
        </p:nvSpPr>
        <p:spPr bwMode="auto">
          <a:xfrm>
            <a:off x="3578716" y="498473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Line 42"/>
          <p:cNvSpPr>
            <a:spLocks noChangeShapeType="1"/>
          </p:cNvSpPr>
          <p:nvPr/>
        </p:nvSpPr>
        <p:spPr bwMode="auto">
          <a:xfrm>
            <a:off x="4356625" y="498473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7" name="Line 43"/>
          <p:cNvSpPr>
            <a:spLocks noChangeShapeType="1"/>
          </p:cNvSpPr>
          <p:nvPr/>
        </p:nvSpPr>
        <p:spPr bwMode="auto">
          <a:xfrm>
            <a:off x="4078490" y="526576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9" name="Line 40"/>
          <p:cNvSpPr>
            <a:spLocks noChangeShapeType="1"/>
          </p:cNvSpPr>
          <p:nvPr/>
        </p:nvSpPr>
        <p:spPr bwMode="auto">
          <a:xfrm>
            <a:off x="10350333" y="8080188"/>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Line 41"/>
          <p:cNvSpPr>
            <a:spLocks noChangeShapeType="1"/>
          </p:cNvSpPr>
          <p:nvPr/>
        </p:nvSpPr>
        <p:spPr bwMode="auto">
          <a:xfrm>
            <a:off x="9850559" y="8571269"/>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1" name="Line 42"/>
          <p:cNvSpPr>
            <a:spLocks noChangeShapeType="1"/>
          </p:cNvSpPr>
          <p:nvPr/>
        </p:nvSpPr>
        <p:spPr bwMode="auto">
          <a:xfrm>
            <a:off x="10628468" y="8571269"/>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2" name="Line 43"/>
          <p:cNvSpPr>
            <a:spLocks noChangeShapeType="1"/>
          </p:cNvSpPr>
          <p:nvPr/>
        </p:nvSpPr>
        <p:spPr bwMode="auto">
          <a:xfrm>
            <a:off x="10350333" y="8852302"/>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3" name="Shape 693"/>
          <p:cNvSpPr/>
          <p:nvPr/>
        </p:nvSpPr>
        <p:spPr>
          <a:xfrm>
            <a:off x="14352239" y="8233071"/>
            <a:ext cx="8232576" cy="131112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Light"/>
                <a:ea typeface="Open Sans Light"/>
                <a:cs typeface="Open Sans Light"/>
                <a:sym typeface="Open Sans Light"/>
              </a:defRPr>
            </a:pPr>
            <a:r>
              <a:rPr sz="3000" b="1" dirty="0">
                <a:solidFill>
                  <a:schemeClr val="tx2"/>
                </a:solidFill>
                <a:latin typeface="Montserrat" panose="00000500000000000000" pitchFamily="50" charset="0"/>
                <a:ea typeface="Open Sans" panose="020B0606030504020204" pitchFamily="34" charset="0"/>
                <a:cs typeface="Open Sans" panose="020B0606030504020204" pitchFamily="34" charset="0"/>
              </a:rPr>
              <a:t>1. Tips 1</a:t>
            </a:r>
          </a:p>
          <a:p>
            <a:pPr>
              <a:lnSpc>
                <a:spcPct val="120000"/>
              </a:lnSpc>
              <a:defRPr sz="2000">
                <a:latin typeface="Open Sans Light"/>
                <a:ea typeface="Open Sans Light"/>
                <a:cs typeface="Open Sans Light"/>
                <a:sym typeface="Open Sans Light"/>
              </a:defRPr>
            </a:pP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dolor sit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consectetuer</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adipiscing</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diam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nonummy</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nibh</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euismod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tincidunt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95" name="Shape 693"/>
          <p:cNvSpPr/>
          <p:nvPr/>
        </p:nvSpPr>
        <p:spPr>
          <a:xfrm>
            <a:off x="14372862" y="9755302"/>
            <a:ext cx="8232576" cy="131112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Light"/>
                <a:ea typeface="Open Sans Light"/>
                <a:cs typeface="Open Sans Light"/>
                <a:sym typeface="Open Sans Light"/>
              </a:defRPr>
            </a:pPr>
            <a:r>
              <a:rPr sz="3000" b="1" dirty="0">
                <a:solidFill>
                  <a:schemeClr val="tx2"/>
                </a:solidFill>
                <a:latin typeface="Montserrat" panose="00000500000000000000" pitchFamily="50" charset="0"/>
                <a:ea typeface="Open Sans" panose="020B0606030504020204" pitchFamily="34" charset="0"/>
                <a:cs typeface="Open Sans" panose="020B0606030504020204" pitchFamily="34" charset="0"/>
              </a:rPr>
              <a:t>2. Tips 2</a:t>
            </a:r>
          </a:p>
          <a:p>
            <a:pPr>
              <a:lnSpc>
                <a:spcPct val="120000"/>
              </a:lnSpc>
              <a:defRPr sz="2000">
                <a:latin typeface="Open Sans Light"/>
                <a:ea typeface="Open Sans Light"/>
                <a:cs typeface="Open Sans Light"/>
                <a:sym typeface="Open Sans Light"/>
              </a:defRPr>
            </a:pP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dolor sit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consectetuer</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adipiscing</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diam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nonummy</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nibh</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euismod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tincidunt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59</a:t>
            </a:fld>
            <a:endParaRPr lang="id-ID"/>
          </a:p>
        </p:txBody>
      </p:sp>
    </p:spTree>
    <p:extLst>
      <p:ext uri="{BB962C8B-B14F-4D97-AF65-F5344CB8AC3E}">
        <p14:creationId xmlns:p14="http://schemas.microsoft.com/office/powerpoint/2010/main" val="17790655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hape 63"/>
          <p:cNvSpPr/>
          <p:nvPr/>
        </p:nvSpPr>
        <p:spPr>
          <a:xfrm>
            <a:off x="13970558" y="2475624"/>
            <a:ext cx="5898408"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What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Do:</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Design</a:t>
            </a:r>
          </a:p>
        </p:txBody>
      </p:sp>
      <p:sp>
        <p:nvSpPr>
          <p:cNvPr id="64" name="Shape 64"/>
          <p:cNvSpPr/>
          <p:nvPr/>
        </p:nvSpPr>
        <p:spPr>
          <a:xfrm>
            <a:off x="14109341"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65" name="Shape 65"/>
          <p:cNvSpPr/>
          <p:nvPr/>
        </p:nvSpPr>
        <p:spPr>
          <a:xfrm>
            <a:off x="14109341"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66" name="Shape 66"/>
          <p:cNvSpPr/>
          <p:nvPr/>
        </p:nvSpPr>
        <p:spPr>
          <a:xfrm>
            <a:off x="14109341"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5"/>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4"/>
          </p:nvPr>
        </p:nvSpPr>
        <p:spPr/>
        <p:txBody>
          <a:bodyPr/>
          <a:lstStyle/>
          <a:p>
            <a:fld id="{A0012661-A7C6-484E-80FE-CF2630C25222}" type="slidenum">
              <a:rPr lang="id-ID" smtClean="0"/>
              <a:pPr/>
              <a:t>6</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0"/>
          </p:nvPr>
        </p:nvSpPr>
        <p:spPr/>
      </p:sp>
    </p:spTree>
    <p:extLst>
      <p:ext uri="{BB962C8B-B14F-4D97-AF65-F5344CB8AC3E}">
        <p14:creationId xmlns:p14="http://schemas.microsoft.com/office/powerpoint/2010/main" val="16400946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p:nvPr/>
        </p:nvCxnSpPr>
        <p:spPr>
          <a:xfrm>
            <a:off x="8591600" y="6114330"/>
            <a:ext cx="11089232" cy="0"/>
          </a:xfrm>
          <a:prstGeom prst="line">
            <a:avLst/>
          </a:prstGeom>
          <a:ln w="152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AutoShape 23"/>
          <p:cNvSpPr>
            <a:spLocks noChangeAspect="1" noChangeArrowheads="1" noTextEdit="1"/>
          </p:cNvSpPr>
          <p:nvPr/>
        </p:nvSpPr>
        <p:spPr bwMode="auto">
          <a:xfrm>
            <a:off x="5549899" y="3858493"/>
            <a:ext cx="4219575"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25"/>
          <p:cNvSpPr>
            <a:spLocks/>
          </p:cNvSpPr>
          <p:nvPr/>
        </p:nvSpPr>
        <p:spPr bwMode="auto">
          <a:xfrm>
            <a:off x="5640387" y="3948981"/>
            <a:ext cx="4008438" cy="4330700"/>
          </a:xfrm>
          <a:custGeom>
            <a:avLst/>
            <a:gdLst>
              <a:gd name="T0" fmla="*/ 540 w 1066"/>
              <a:gd name="T1" fmla="*/ 576 h 1152"/>
              <a:gd name="T2" fmla="*/ 1066 w 1066"/>
              <a:gd name="T3" fmla="*/ 273 h 1152"/>
              <a:gd name="T4" fmla="*/ 576 w 1066"/>
              <a:gd name="T5" fmla="*/ 0 h 1152"/>
              <a:gd name="T6" fmla="*/ 0 w 1066"/>
              <a:gd name="T7" fmla="*/ 576 h 1152"/>
              <a:gd name="T8" fmla="*/ 576 w 1066"/>
              <a:gd name="T9" fmla="*/ 1152 h 1152"/>
              <a:gd name="T10" fmla="*/ 1066 w 1066"/>
              <a:gd name="T11" fmla="*/ 879 h 1152"/>
              <a:gd name="T12" fmla="*/ 540 w 1066"/>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1066" h="1152">
                <a:moveTo>
                  <a:pt x="540" y="576"/>
                </a:moveTo>
                <a:cubicBezTo>
                  <a:pt x="1066" y="273"/>
                  <a:pt x="1066" y="273"/>
                  <a:pt x="1066" y="273"/>
                </a:cubicBezTo>
                <a:cubicBezTo>
                  <a:pt x="964" y="109"/>
                  <a:pt x="783" y="0"/>
                  <a:pt x="576" y="0"/>
                </a:cubicBezTo>
                <a:cubicBezTo>
                  <a:pt x="258" y="0"/>
                  <a:pt x="0" y="258"/>
                  <a:pt x="0" y="576"/>
                </a:cubicBezTo>
                <a:cubicBezTo>
                  <a:pt x="0" y="894"/>
                  <a:pt x="258" y="1152"/>
                  <a:pt x="576" y="1152"/>
                </a:cubicBezTo>
                <a:cubicBezTo>
                  <a:pt x="783" y="1152"/>
                  <a:pt x="964" y="1043"/>
                  <a:pt x="1066" y="879"/>
                </a:cubicBezTo>
                <a:lnTo>
                  <a:pt x="540" y="576"/>
                </a:lnTo>
                <a:close/>
              </a:path>
            </a:pathLst>
          </a:custGeom>
          <a:noFill/>
          <a:ln>
            <a:noFill/>
          </a:ln>
          <a:extLst/>
        </p:spPr>
        <p:txBody>
          <a:bodyPr vert="horz" wrap="square" lIns="91440" tIns="45720" rIns="91440" bIns="45720" numCol="1" anchor="t" anchorCtr="0" compatLnSpc="1">
            <a:prstTxWarp prst="textNoShape">
              <a:avLst/>
            </a:prstTxWarp>
          </a:bodyPr>
          <a:lstStyle/>
          <a:p>
            <a:endParaRPr lang="id-ID"/>
          </a:p>
        </p:txBody>
      </p:sp>
      <p:sp>
        <p:nvSpPr>
          <p:cNvPr id="8" name="Freeform 26"/>
          <p:cNvSpPr>
            <a:spLocks/>
          </p:cNvSpPr>
          <p:nvPr/>
        </p:nvSpPr>
        <p:spPr bwMode="auto">
          <a:xfrm>
            <a:off x="5640387" y="3948981"/>
            <a:ext cx="4008438" cy="4330700"/>
          </a:xfrm>
          <a:custGeom>
            <a:avLst/>
            <a:gdLst>
              <a:gd name="T0" fmla="*/ 540 w 1066"/>
              <a:gd name="T1" fmla="*/ 576 h 1152"/>
              <a:gd name="T2" fmla="*/ 1066 w 1066"/>
              <a:gd name="T3" fmla="*/ 273 h 1152"/>
              <a:gd name="T4" fmla="*/ 576 w 1066"/>
              <a:gd name="T5" fmla="*/ 0 h 1152"/>
              <a:gd name="T6" fmla="*/ 0 w 1066"/>
              <a:gd name="T7" fmla="*/ 576 h 1152"/>
              <a:gd name="T8" fmla="*/ 576 w 1066"/>
              <a:gd name="T9" fmla="*/ 1152 h 1152"/>
              <a:gd name="T10" fmla="*/ 1066 w 1066"/>
              <a:gd name="T11" fmla="*/ 879 h 1152"/>
              <a:gd name="T12" fmla="*/ 540 w 1066"/>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1066" h="1152">
                <a:moveTo>
                  <a:pt x="540" y="576"/>
                </a:moveTo>
                <a:cubicBezTo>
                  <a:pt x="1066" y="273"/>
                  <a:pt x="1066" y="273"/>
                  <a:pt x="1066" y="273"/>
                </a:cubicBezTo>
                <a:cubicBezTo>
                  <a:pt x="964" y="109"/>
                  <a:pt x="783" y="0"/>
                  <a:pt x="576" y="0"/>
                </a:cubicBezTo>
                <a:cubicBezTo>
                  <a:pt x="258" y="0"/>
                  <a:pt x="0" y="258"/>
                  <a:pt x="0" y="576"/>
                </a:cubicBezTo>
                <a:cubicBezTo>
                  <a:pt x="0" y="894"/>
                  <a:pt x="258" y="1152"/>
                  <a:pt x="576" y="1152"/>
                </a:cubicBezTo>
                <a:cubicBezTo>
                  <a:pt x="783" y="1152"/>
                  <a:pt x="964" y="1043"/>
                  <a:pt x="1066" y="879"/>
                </a:cubicBezTo>
                <a:lnTo>
                  <a:pt x="540" y="576"/>
                </a:lnTo>
                <a:close/>
              </a:path>
            </a:pathLst>
          </a:cu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Oval 30"/>
          <p:cNvSpPr>
            <a:spLocks noChangeArrowheads="1"/>
          </p:cNvSpPr>
          <p:nvPr/>
        </p:nvSpPr>
        <p:spPr bwMode="auto">
          <a:xfrm>
            <a:off x="10668624" y="5107856"/>
            <a:ext cx="2001838" cy="2012950"/>
          </a:xfrm>
          <a:prstGeom prst="ellipse">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Oval 31"/>
          <p:cNvSpPr>
            <a:spLocks noChangeArrowheads="1"/>
          </p:cNvSpPr>
          <p:nvPr/>
        </p:nvSpPr>
        <p:spPr bwMode="auto">
          <a:xfrm>
            <a:off x="10668624" y="5107856"/>
            <a:ext cx="2001838" cy="2012950"/>
          </a:xfrm>
          <a:prstGeom prst="ellipse">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Oval 32"/>
          <p:cNvSpPr>
            <a:spLocks noChangeArrowheads="1"/>
          </p:cNvSpPr>
          <p:nvPr/>
        </p:nvSpPr>
        <p:spPr bwMode="auto">
          <a:xfrm>
            <a:off x="11036924" y="5482506"/>
            <a:ext cx="1265238"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33"/>
          <p:cNvSpPr>
            <a:spLocks noEditPoints="1"/>
          </p:cNvSpPr>
          <p:nvPr/>
        </p:nvSpPr>
        <p:spPr bwMode="auto">
          <a:xfrm>
            <a:off x="11430624" y="5730156"/>
            <a:ext cx="473075" cy="769938"/>
          </a:xfrm>
          <a:custGeom>
            <a:avLst/>
            <a:gdLst>
              <a:gd name="T0" fmla="*/ 48 w 126"/>
              <a:gd name="T1" fmla="*/ 204 h 204"/>
              <a:gd name="T2" fmla="*/ 48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8 w 126"/>
              <a:gd name="T15" fmla="*/ 158 h 204"/>
              <a:gd name="T16" fmla="*/ 48 w 126"/>
              <a:gd name="T17" fmla="*/ 115 h 204"/>
              <a:gd name="T18" fmla="*/ 14 w 126"/>
              <a:gd name="T19" fmla="*/ 97 h 204"/>
              <a:gd name="T20" fmla="*/ 3 w 126"/>
              <a:gd name="T21" fmla="*/ 83 h 204"/>
              <a:gd name="T22" fmla="*/ 0 w 126"/>
              <a:gd name="T23" fmla="*/ 65 h 204"/>
              <a:gd name="T24" fmla="*/ 15 w 126"/>
              <a:gd name="T25" fmla="*/ 28 h 204"/>
              <a:gd name="T26" fmla="*/ 48 w 126"/>
              <a:gd name="T27" fmla="*/ 13 h 204"/>
              <a:gd name="T28" fmla="*/ 48 w 126"/>
              <a:gd name="T29" fmla="*/ 0 h 204"/>
              <a:gd name="T30" fmla="*/ 79 w 126"/>
              <a:gd name="T31" fmla="*/ 0 h 204"/>
              <a:gd name="T32" fmla="*/ 79 w 126"/>
              <a:gd name="T33" fmla="*/ 14 h 204"/>
              <a:gd name="T34" fmla="*/ 107 w 126"/>
              <a:gd name="T35" fmla="*/ 32 h 204"/>
              <a:gd name="T36" fmla="*/ 121 w 126"/>
              <a:gd name="T37" fmla="*/ 70 h 204"/>
              <a:gd name="T38" fmla="*/ 121 w 126"/>
              <a:gd name="T39" fmla="*/ 76 h 204"/>
              <a:gd name="T40" fmla="*/ 88 w 126"/>
              <a:gd name="T41" fmla="*/ 76 h 204"/>
              <a:gd name="T42" fmla="*/ 88 w 126"/>
              <a:gd name="T43" fmla="*/ 70 h 204"/>
              <a:gd name="T44" fmla="*/ 79 w 126"/>
              <a:gd name="T45" fmla="*/ 50 h 204"/>
              <a:gd name="T46" fmla="*/ 79 w 126"/>
              <a:gd name="T47" fmla="*/ 90 h 204"/>
              <a:gd name="T48" fmla="*/ 113 w 126"/>
              <a:gd name="T49" fmla="*/ 107 h 204"/>
              <a:gd name="T50" fmla="*/ 126 w 126"/>
              <a:gd name="T51" fmla="*/ 140 h 204"/>
              <a:gd name="T52" fmla="*/ 79 w 126"/>
              <a:gd name="T53" fmla="*/ 193 h 204"/>
              <a:gd name="T54" fmla="*/ 79 w 126"/>
              <a:gd name="T55" fmla="*/ 204 h 204"/>
              <a:gd name="T56" fmla="*/ 48 w 126"/>
              <a:gd name="T57" fmla="*/ 204 h 204"/>
              <a:gd name="T58" fmla="*/ 48 w 126"/>
              <a:gd name="T59" fmla="*/ 46 h 204"/>
              <a:gd name="T60" fmla="*/ 33 w 126"/>
              <a:gd name="T61" fmla="*/ 65 h 204"/>
              <a:gd name="T62" fmla="*/ 48 w 126"/>
              <a:gd name="T63" fmla="*/ 81 h 204"/>
              <a:gd name="T64" fmla="*/ 48 w 126"/>
              <a:gd name="T65" fmla="*/ 46 h 204"/>
              <a:gd name="T66" fmla="*/ 79 w 126"/>
              <a:gd name="T67" fmla="*/ 159 h 204"/>
              <a:gd name="T68" fmla="*/ 88 w 126"/>
              <a:gd name="T69" fmla="*/ 153 h 204"/>
              <a:gd name="T70" fmla="*/ 94 w 126"/>
              <a:gd name="T71" fmla="*/ 140 h 204"/>
              <a:gd name="T72" fmla="*/ 88 w 126"/>
              <a:gd name="T73" fmla="*/ 128 h 204"/>
              <a:gd name="T74" fmla="*/ 79 w 126"/>
              <a:gd name="T75" fmla="*/ 123 h 204"/>
              <a:gd name="T76" fmla="*/ 79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8" y="204"/>
                </a:moveTo>
                <a:cubicBezTo>
                  <a:pt x="48" y="192"/>
                  <a:pt x="48" y="192"/>
                  <a:pt x="48" y="192"/>
                </a:cubicBezTo>
                <a:cubicBezTo>
                  <a:pt x="36" y="189"/>
                  <a:pt x="25" y="183"/>
                  <a:pt x="16" y="175"/>
                </a:cubicBezTo>
                <a:cubicBezTo>
                  <a:pt x="6" y="164"/>
                  <a:pt x="0" y="151"/>
                  <a:pt x="0" y="138"/>
                </a:cubicBezTo>
                <a:cubicBezTo>
                  <a:pt x="0" y="131"/>
                  <a:pt x="0" y="131"/>
                  <a:pt x="0" y="131"/>
                </a:cubicBezTo>
                <a:cubicBezTo>
                  <a:pt x="33" y="131"/>
                  <a:pt x="33" y="131"/>
                  <a:pt x="33" y="131"/>
                </a:cubicBezTo>
                <a:cubicBezTo>
                  <a:pt x="33" y="138"/>
                  <a:pt x="33" y="138"/>
                  <a:pt x="33" y="138"/>
                </a:cubicBezTo>
                <a:cubicBezTo>
                  <a:pt x="33" y="148"/>
                  <a:pt x="40" y="154"/>
                  <a:pt x="48" y="158"/>
                </a:cubicBezTo>
                <a:cubicBezTo>
                  <a:pt x="48" y="115"/>
                  <a:pt x="48" y="115"/>
                  <a:pt x="48" y="115"/>
                </a:cubicBezTo>
                <a:cubicBezTo>
                  <a:pt x="33" y="110"/>
                  <a:pt x="22" y="104"/>
                  <a:pt x="14" y="97"/>
                </a:cubicBezTo>
                <a:cubicBezTo>
                  <a:pt x="9" y="93"/>
                  <a:pt x="6" y="88"/>
                  <a:pt x="3" y="83"/>
                </a:cubicBezTo>
                <a:cubicBezTo>
                  <a:pt x="1" y="77"/>
                  <a:pt x="0" y="72"/>
                  <a:pt x="0" y="65"/>
                </a:cubicBezTo>
                <a:cubicBezTo>
                  <a:pt x="0" y="51"/>
                  <a:pt x="5" y="38"/>
                  <a:pt x="15" y="28"/>
                </a:cubicBezTo>
                <a:cubicBezTo>
                  <a:pt x="24" y="20"/>
                  <a:pt x="35" y="15"/>
                  <a:pt x="48" y="13"/>
                </a:cubicBezTo>
                <a:cubicBezTo>
                  <a:pt x="48" y="0"/>
                  <a:pt x="48" y="0"/>
                  <a:pt x="48" y="0"/>
                </a:cubicBezTo>
                <a:cubicBezTo>
                  <a:pt x="79" y="0"/>
                  <a:pt x="79" y="0"/>
                  <a:pt x="79" y="0"/>
                </a:cubicBezTo>
                <a:cubicBezTo>
                  <a:pt x="79" y="14"/>
                  <a:pt x="79" y="14"/>
                  <a:pt x="79" y="14"/>
                </a:cubicBezTo>
                <a:cubicBezTo>
                  <a:pt x="89" y="18"/>
                  <a:pt x="99" y="23"/>
                  <a:pt x="107" y="32"/>
                </a:cubicBezTo>
                <a:cubicBezTo>
                  <a:pt x="116" y="42"/>
                  <a:pt x="121" y="55"/>
                  <a:pt x="121" y="70"/>
                </a:cubicBezTo>
                <a:cubicBezTo>
                  <a:pt x="121" y="76"/>
                  <a:pt x="121" y="76"/>
                  <a:pt x="121" y="76"/>
                </a:cubicBezTo>
                <a:cubicBezTo>
                  <a:pt x="88" y="76"/>
                  <a:pt x="88" y="76"/>
                  <a:pt x="88" y="76"/>
                </a:cubicBezTo>
                <a:cubicBezTo>
                  <a:pt x="88" y="70"/>
                  <a:pt x="88" y="70"/>
                  <a:pt x="88" y="70"/>
                </a:cubicBezTo>
                <a:cubicBezTo>
                  <a:pt x="88" y="60"/>
                  <a:pt x="83" y="54"/>
                  <a:pt x="79" y="50"/>
                </a:cubicBezTo>
                <a:cubicBezTo>
                  <a:pt x="79" y="90"/>
                  <a:pt x="79" y="90"/>
                  <a:pt x="79" y="90"/>
                </a:cubicBezTo>
                <a:cubicBezTo>
                  <a:pt x="95" y="95"/>
                  <a:pt x="105" y="100"/>
                  <a:pt x="113" y="107"/>
                </a:cubicBezTo>
                <a:cubicBezTo>
                  <a:pt x="122" y="116"/>
                  <a:pt x="126" y="127"/>
                  <a:pt x="126" y="140"/>
                </a:cubicBezTo>
                <a:cubicBezTo>
                  <a:pt x="126" y="166"/>
                  <a:pt x="107" y="187"/>
                  <a:pt x="79" y="193"/>
                </a:cubicBezTo>
                <a:cubicBezTo>
                  <a:pt x="79" y="204"/>
                  <a:pt x="79" y="204"/>
                  <a:pt x="79" y="204"/>
                </a:cubicBezTo>
                <a:lnTo>
                  <a:pt x="48" y="204"/>
                </a:lnTo>
                <a:close/>
                <a:moveTo>
                  <a:pt x="48" y="46"/>
                </a:moveTo>
                <a:cubicBezTo>
                  <a:pt x="39" y="50"/>
                  <a:pt x="33" y="57"/>
                  <a:pt x="33" y="65"/>
                </a:cubicBezTo>
                <a:cubicBezTo>
                  <a:pt x="33" y="69"/>
                  <a:pt x="35" y="76"/>
                  <a:pt x="48" y="81"/>
                </a:cubicBezTo>
                <a:lnTo>
                  <a:pt x="48" y="46"/>
                </a:lnTo>
                <a:close/>
                <a:moveTo>
                  <a:pt x="79" y="159"/>
                </a:moveTo>
                <a:cubicBezTo>
                  <a:pt x="82" y="157"/>
                  <a:pt x="85" y="155"/>
                  <a:pt x="88" y="153"/>
                </a:cubicBezTo>
                <a:cubicBezTo>
                  <a:pt x="90" y="150"/>
                  <a:pt x="94" y="146"/>
                  <a:pt x="94" y="140"/>
                </a:cubicBezTo>
                <a:cubicBezTo>
                  <a:pt x="94" y="135"/>
                  <a:pt x="92" y="131"/>
                  <a:pt x="88" y="128"/>
                </a:cubicBezTo>
                <a:cubicBezTo>
                  <a:pt x="85" y="126"/>
                  <a:pt x="82" y="124"/>
                  <a:pt x="79" y="123"/>
                </a:cubicBezTo>
                <a:lnTo>
                  <a:pt x="79"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Oval 34"/>
          <p:cNvSpPr>
            <a:spLocks noChangeArrowheads="1"/>
          </p:cNvSpPr>
          <p:nvPr/>
        </p:nvSpPr>
        <p:spPr bwMode="auto">
          <a:xfrm>
            <a:off x="13486606" y="5107856"/>
            <a:ext cx="2005013" cy="20129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Oval 35"/>
          <p:cNvSpPr>
            <a:spLocks noChangeArrowheads="1"/>
          </p:cNvSpPr>
          <p:nvPr/>
        </p:nvSpPr>
        <p:spPr bwMode="auto">
          <a:xfrm>
            <a:off x="13486606" y="5107856"/>
            <a:ext cx="2005013" cy="2012950"/>
          </a:xfrm>
          <a:prstGeom prst="ellipse">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8" name="Oval 36"/>
          <p:cNvSpPr>
            <a:spLocks noChangeArrowheads="1"/>
          </p:cNvSpPr>
          <p:nvPr/>
        </p:nvSpPr>
        <p:spPr bwMode="auto">
          <a:xfrm>
            <a:off x="13859668" y="5482506"/>
            <a:ext cx="1260475"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9" name="Freeform 37"/>
          <p:cNvSpPr>
            <a:spLocks noEditPoints="1"/>
          </p:cNvSpPr>
          <p:nvPr/>
        </p:nvSpPr>
        <p:spPr bwMode="auto">
          <a:xfrm>
            <a:off x="14253368" y="5730156"/>
            <a:ext cx="473075" cy="769938"/>
          </a:xfrm>
          <a:custGeom>
            <a:avLst/>
            <a:gdLst>
              <a:gd name="T0" fmla="*/ 47 w 126"/>
              <a:gd name="T1" fmla="*/ 204 h 204"/>
              <a:gd name="T2" fmla="*/ 47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7 w 126"/>
              <a:gd name="T15" fmla="*/ 158 h 204"/>
              <a:gd name="T16" fmla="*/ 47 w 126"/>
              <a:gd name="T17" fmla="*/ 115 h 204"/>
              <a:gd name="T18" fmla="*/ 14 w 126"/>
              <a:gd name="T19" fmla="*/ 97 h 204"/>
              <a:gd name="T20" fmla="*/ 3 w 126"/>
              <a:gd name="T21" fmla="*/ 83 h 204"/>
              <a:gd name="T22" fmla="*/ 0 w 126"/>
              <a:gd name="T23" fmla="*/ 65 h 204"/>
              <a:gd name="T24" fmla="*/ 15 w 126"/>
              <a:gd name="T25" fmla="*/ 28 h 204"/>
              <a:gd name="T26" fmla="*/ 47 w 126"/>
              <a:gd name="T27" fmla="*/ 13 h 204"/>
              <a:gd name="T28" fmla="*/ 47 w 126"/>
              <a:gd name="T29" fmla="*/ 0 h 204"/>
              <a:gd name="T30" fmla="*/ 78 w 126"/>
              <a:gd name="T31" fmla="*/ 0 h 204"/>
              <a:gd name="T32" fmla="*/ 78 w 126"/>
              <a:gd name="T33" fmla="*/ 14 h 204"/>
              <a:gd name="T34" fmla="*/ 106 w 126"/>
              <a:gd name="T35" fmla="*/ 32 h 204"/>
              <a:gd name="T36" fmla="*/ 120 w 126"/>
              <a:gd name="T37" fmla="*/ 70 h 204"/>
              <a:gd name="T38" fmla="*/ 120 w 126"/>
              <a:gd name="T39" fmla="*/ 76 h 204"/>
              <a:gd name="T40" fmla="*/ 87 w 126"/>
              <a:gd name="T41" fmla="*/ 76 h 204"/>
              <a:gd name="T42" fmla="*/ 87 w 126"/>
              <a:gd name="T43" fmla="*/ 70 h 204"/>
              <a:gd name="T44" fmla="*/ 78 w 126"/>
              <a:gd name="T45" fmla="*/ 50 h 204"/>
              <a:gd name="T46" fmla="*/ 78 w 126"/>
              <a:gd name="T47" fmla="*/ 90 h 204"/>
              <a:gd name="T48" fmla="*/ 112 w 126"/>
              <a:gd name="T49" fmla="*/ 107 h 204"/>
              <a:gd name="T50" fmla="*/ 126 w 126"/>
              <a:gd name="T51" fmla="*/ 140 h 204"/>
              <a:gd name="T52" fmla="*/ 78 w 126"/>
              <a:gd name="T53" fmla="*/ 193 h 204"/>
              <a:gd name="T54" fmla="*/ 78 w 126"/>
              <a:gd name="T55" fmla="*/ 204 h 204"/>
              <a:gd name="T56" fmla="*/ 47 w 126"/>
              <a:gd name="T57" fmla="*/ 204 h 204"/>
              <a:gd name="T58" fmla="*/ 47 w 126"/>
              <a:gd name="T59" fmla="*/ 46 h 204"/>
              <a:gd name="T60" fmla="*/ 33 w 126"/>
              <a:gd name="T61" fmla="*/ 65 h 204"/>
              <a:gd name="T62" fmla="*/ 47 w 126"/>
              <a:gd name="T63" fmla="*/ 81 h 204"/>
              <a:gd name="T64" fmla="*/ 47 w 126"/>
              <a:gd name="T65" fmla="*/ 46 h 204"/>
              <a:gd name="T66" fmla="*/ 78 w 126"/>
              <a:gd name="T67" fmla="*/ 159 h 204"/>
              <a:gd name="T68" fmla="*/ 88 w 126"/>
              <a:gd name="T69" fmla="*/ 153 h 204"/>
              <a:gd name="T70" fmla="*/ 93 w 126"/>
              <a:gd name="T71" fmla="*/ 140 h 204"/>
              <a:gd name="T72" fmla="*/ 87 w 126"/>
              <a:gd name="T73" fmla="*/ 128 h 204"/>
              <a:gd name="T74" fmla="*/ 78 w 126"/>
              <a:gd name="T75" fmla="*/ 123 h 204"/>
              <a:gd name="T76" fmla="*/ 78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7" y="204"/>
                </a:moveTo>
                <a:cubicBezTo>
                  <a:pt x="47" y="192"/>
                  <a:pt x="47" y="192"/>
                  <a:pt x="47" y="192"/>
                </a:cubicBezTo>
                <a:cubicBezTo>
                  <a:pt x="35" y="189"/>
                  <a:pt x="24" y="183"/>
                  <a:pt x="16" y="175"/>
                </a:cubicBezTo>
                <a:cubicBezTo>
                  <a:pt x="6" y="164"/>
                  <a:pt x="0" y="151"/>
                  <a:pt x="0" y="138"/>
                </a:cubicBezTo>
                <a:cubicBezTo>
                  <a:pt x="0" y="131"/>
                  <a:pt x="0" y="131"/>
                  <a:pt x="0" y="131"/>
                </a:cubicBezTo>
                <a:cubicBezTo>
                  <a:pt x="33" y="131"/>
                  <a:pt x="33" y="131"/>
                  <a:pt x="33" y="131"/>
                </a:cubicBezTo>
                <a:cubicBezTo>
                  <a:pt x="33" y="138"/>
                  <a:pt x="33" y="138"/>
                  <a:pt x="33" y="138"/>
                </a:cubicBezTo>
                <a:cubicBezTo>
                  <a:pt x="33" y="148"/>
                  <a:pt x="40" y="154"/>
                  <a:pt x="47" y="158"/>
                </a:cubicBezTo>
                <a:cubicBezTo>
                  <a:pt x="47" y="115"/>
                  <a:pt x="47" y="115"/>
                  <a:pt x="47" y="115"/>
                </a:cubicBezTo>
                <a:cubicBezTo>
                  <a:pt x="32" y="110"/>
                  <a:pt x="21" y="104"/>
                  <a:pt x="14" y="97"/>
                </a:cubicBezTo>
                <a:cubicBezTo>
                  <a:pt x="9" y="93"/>
                  <a:pt x="6" y="88"/>
                  <a:pt x="3" y="83"/>
                </a:cubicBezTo>
                <a:cubicBezTo>
                  <a:pt x="1" y="77"/>
                  <a:pt x="0" y="72"/>
                  <a:pt x="0" y="65"/>
                </a:cubicBezTo>
                <a:cubicBezTo>
                  <a:pt x="0" y="51"/>
                  <a:pt x="5" y="38"/>
                  <a:pt x="15" y="28"/>
                </a:cubicBezTo>
                <a:cubicBezTo>
                  <a:pt x="24" y="20"/>
                  <a:pt x="35" y="15"/>
                  <a:pt x="47" y="13"/>
                </a:cubicBezTo>
                <a:cubicBezTo>
                  <a:pt x="47" y="0"/>
                  <a:pt x="47" y="0"/>
                  <a:pt x="47" y="0"/>
                </a:cubicBezTo>
                <a:cubicBezTo>
                  <a:pt x="78" y="0"/>
                  <a:pt x="78" y="0"/>
                  <a:pt x="78" y="0"/>
                </a:cubicBezTo>
                <a:cubicBezTo>
                  <a:pt x="78" y="14"/>
                  <a:pt x="78" y="14"/>
                  <a:pt x="78" y="14"/>
                </a:cubicBezTo>
                <a:cubicBezTo>
                  <a:pt x="89" y="18"/>
                  <a:pt x="99" y="23"/>
                  <a:pt x="106" y="32"/>
                </a:cubicBezTo>
                <a:cubicBezTo>
                  <a:pt x="115" y="42"/>
                  <a:pt x="120" y="55"/>
                  <a:pt x="120" y="70"/>
                </a:cubicBezTo>
                <a:cubicBezTo>
                  <a:pt x="120" y="76"/>
                  <a:pt x="120" y="76"/>
                  <a:pt x="120" y="76"/>
                </a:cubicBezTo>
                <a:cubicBezTo>
                  <a:pt x="87" y="76"/>
                  <a:pt x="87" y="76"/>
                  <a:pt x="87" y="76"/>
                </a:cubicBezTo>
                <a:cubicBezTo>
                  <a:pt x="87" y="70"/>
                  <a:pt x="87" y="70"/>
                  <a:pt x="87" y="70"/>
                </a:cubicBezTo>
                <a:cubicBezTo>
                  <a:pt x="87" y="60"/>
                  <a:pt x="83" y="54"/>
                  <a:pt x="78" y="50"/>
                </a:cubicBezTo>
                <a:cubicBezTo>
                  <a:pt x="78" y="90"/>
                  <a:pt x="78" y="90"/>
                  <a:pt x="78" y="90"/>
                </a:cubicBezTo>
                <a:cubicBezTo>
                  <a:pt x="94" y="95"/>
                  <a:pt x="105" y="100"/>
                  <a:pt x="112" y="107"/>
                </a:cubicBezTo>
                <a:cubicBezTo>
                  <a:pt x="122" y="116"/>
                  <a:pt x="126" y="127"/>
                  <a:pt x="126" y="140"/>
                </a:cubicBezTo>
                <a:cubicBezTo>
                  <a:pt x="126" y="166"/>
                  <a:pt x="106" y="187"/>
                  <a:pt x="78" y="193"/>
                </a:cubicBezTo>
                <a:cubicBezTo>
                  <a:pt x="78" y="204"/>
                  <a:pt x="78" y="204"/>
                  <a:pt x="78" y="204"/>
                </a:cubicBezTo>
                <a:lnTo>
                  <a:pt x="47" y="204"/>
                </a:lnTo>
                <a:close/>
                <a:moveTo>
                  <a:pt x="47" y="46"/>
                </a:moveTo>
                <a:cubicBezTo>
                  <a:pt x="38" y="50"/>
                  <a:pt x="33" y="57"/>
                  <a:pt x="33" y="65"/>
                </a:cubicBezTo>
                <a:cubicBezTo>
                  <a:pt x="33" y="69"/>
                  <a:pt x="34" y="76"/>
                  <a:pt x="47" y="81"/>
                </a:cubicBezTo>
                <a:lnTo>
                  <a:pt x="47" y="46"/>
                </a:lnTo>
                <a:close/>
                <a:moveTo>
                  <a:pt x="78" y="159"/>
                </a:moveTo>
                <a:cubicBezTo>
                  <a:pt x="82" y="157"/>
                  <a:pt x="85" y="155"/>
                  <a:pt x="88" y="153"/>
                </a:cubicBezTo>
                <a:cubicBezTo>
                  <a:pt x="90" y="150"/>
                  <a:pt x="93" y="146"/>
                  <a:pt x="93" y="140"/>
                </a:cubicBezTo>
                <a:cubicBezTo>
                  <a:pt x="93" y="135"/>
                  <a:pt x="92" y="131"/>
                  <a:pt x="87" y="128"/>
                </a:cubicBezTo>
                <a:cubicBezTo>
                  <a:pt x="85" y="126"/>
                  <a:pt x="82" y="124"/>
                  <a:pt x="78" y="123"/>
                </a:cubicBezTo>
                <a:lnTo>
                  <a:pt x="78"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Oval 38"/>
          <p:cNvSpPr>
            <a:spLocks noChangeArrowheads="1"/>
          </p:cNvSpPr>
          <p:nvPr/>
        </p:nvSpPr>
        <p:spPr bwMode="auto">
          <a:xfrm>
            <a:off x="16307763" y="5107856"/>
            <a:ext cx="2001838" cy="201295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1" name="Oval 39"/>
          <p:cNvSpPr>
            <a:spLocks noChangeArrowheads="1"/>
          </p:cNvSpPr>
          <p:nvPr/>
        </p:nvSpPr>
        <p:spPr bwMode="auto">
          <a:xfrm>
            <a:off x="16307763" y="5107856"/>
            <a:ext cx="2001838" cy="2012950"/>
          </a:xfrm>
          <a:prstGeom prst="ellipse">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Oval 40"/>
          <p:cNvSpPr>
            <a:spLocks noChangeArrowheads="1"/>
          </p:cNvSpPr>
          <p:nvPr/>
        </p:nvSpPr>
        <p:spPr bwMode="auto">
          <a:xfrm>
            <a:off x="16676063" y="5482506"/>
            <a:ext cx="1265238"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3" name="Freeform 41"/>
          <p:cNvSpPr>
            <a:spLocks noEditPoints="1"/>
          </p:cNvSpPr>
          <p:nvPr/>
        </p:nvSpPr>
        <p:spPr bwMode="auto">
          <a:xfrm>
            <a:off x="17074526" y="5730156"/>
            <a:ext cx="473075" cy="769938"/>
          </a:xfrm>
          <a:custGeom>
            <a:avLst/>
            <a:gdLst>
              <a:gd name="T0" fmla="*/ 47 w 126"/>
              <a:gd name="T1" fmla="*/ 204 h 204"/>
              <a:gd name="T2" fmla="*/ 47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7 w 126"/>
              <a:gd name="T15" fmla="*/ 158 h 204"/>
              <a:gd name="T16" fmla="*/ 47 w 126"/>
              <a:gd name="T17" fmla="*/ 115 h 204"/>
              <a:gd name="T18" fmla="*/ 13 w 126"/>
              <a:gd name="T19" fmla="*/ 97 h 204"/>
              <a:gd name="T20" fmla="*/ 3 w 126"/>
              <a:gd name="T21" fmla="*/ 83 h 204"/>
              <a:gd name="T22" fmla="*/ 0 w 126"/>
              <a:gd name="T23" fmla="*/ 65 h 204"/>
              <a:gd name="T24" fmla="*/ 15 w 126"/>
              <a:gd name="T25" fmla="*/ 28 h 204"/>
              <a:gd name="T26" fmla="*/ 47 w 126"/>
              <a:gd name="T27" fmla="*/ 13 h 204"/>
              <a:gd name="T28" fmla="*/ 47 w 126"/>
              <a:gd name="T29" fmla="*/ 0 h 204"/>
              <a:gd name="T30" fmla="*/ 78 w 126"/>
              <a:gd name="T31" fmla="*/ 0 h 204"/>
              <a:gd name="T32" fmla="*/ 78 w 126"/>
              <a:gd name="T33" fmla="*/ 14 h 204"/>
              <a:gd name="T34" fmla="*/ 106 w 126"/>
              <a:gd name="T35" fmla="*/ 32 h 204"/>
              <a:gd name="T36" fmla="*/ 120 w 126"/>
              <a:gd name="T37" fmla="*/ 70 h 204"/>
              <a:gd name="T38" fmla="*/ 120 w 126"/>
              <a:gd name="T39" fmla="*/ 76 h 204"/>
              <a:gd name="T40" fmla="*/ 87 w 126"/>
              <a:gd name="T41" fmla="*/ 76 h 204"/>
              <a:gd name="T42" fmla="*/ 87 w 126"/>
              <a:gd name="T43" fmla="*/ 70 h 204"/>
              <a:gd name="T44" fmla="*/ 78 w 126"/>
              <a:gd name="T45" fmla="*/ 50 h 204"/>
              <a:gd name="T46" fmla="*/ 78 w 126"/>
              <a:gd name="T47" fmla="*/ 90 h 204"/>
              <a:gd name="T48" fmla="*/ 112 w 126"/>
              <a:gd name="T49" fmla="*/ 107 h 204"/>
              <a:gd name="T50" fmla="*/ 126 w 126"/>
              <a:gd name="T51" fmla="*/ 140 h 204"/>
              <a:gd name="T52" fmla="*/ 78 w 126"/>
              <a:gd name="T53" fmla="*/ 193 h 204"/>
              <a:gd name="T54" fmla="*/ 78 w 126"/>
              <a:gd name="T55" fmla="*/ 204 h 204"/>
              <a:gd name="T56" fmla="*/ 47 w 126"/>
              <a:gd name="T57" fmla="*/ 204 h 204"/>
              <a:gd name="T58" fmla="*/ 47 w 126"/>
              <a:gd name="T59" fmla="*/ 46 h 204"/>
              <a:gd name="T60" fmla="*/ 32 w 126"/>
              <a:gd name="T61" fmla="*/ 65 h 204"/>
              <a:gd name="T62" fmla="*/ 47 w 126"/>
              <a:gd name="T63" fmla="*/ 81 h 204"/>
              <a:gd name="T64" fmla="*/ 47 w 126"/>
              <a:gd name="T65" fmla="*/ 46 h 204"/>
              <a:gd name="T66" fmla="*/ 78 w 126"/>
              <a:gd name="T67" fmla="*/ 159 h 204"/>
              <a:gd name="T68" fmla="*/ 87 w 126"/>
              <a:gd name="T69" fmla="*/ 153 h 204"/>
              <a:gd name="T70" fmla="*/ 93 w 126"/>
              <a:gd name="T71" fmla="*/ 140 h 204"/>
              <a:gd name="T72" fmla="*/ 87 w 126"/>
              <a:gd name="T73" fmla="*/ 128 h 204"/>
              <a:gd name="T74" fmla="*/ 78 w 126"/>
              <a:gd name="T75" fmla="*/ 123 h 204"/>
              <a:gd name="T76" fmla="*/ 78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7" y="204"/>
                </a:moveTo>
                <a:cubicBezTo>
                  <a:pt x="47" y="192"/>
                  <a:pt x="47" y="192"/>
                  <a:pt x="47" y="192"/>
                </a:cubicBezTo>
                <a:cubicBezTo>
                  <a:pt x="35" y="189"/>
                  <a:pt x="24" y="183"/>
                  <a:pt x="16" y="175"/>
                </a:cubicBezTo>
                <a:cubicBezTo>
                  <a:pt x="5" y="164"/>
                  <a:pt x="0" y="151"/>
                  <a:pt x="0" y="138"/>
                </a:cubicBezTo>
                <a:cubicBezTo>
                  <a:pt x="0" y="131"/>
                  <a:pt x="0" y="131"/>
                  <a:pt x="0" y="131"/>
                </a:cubicBezTo>
                <a:cubicBezTo>
                  <a:pt x="33" y="131"/>
                  <a:pt x="33" y="131"/>
                  <a:pt x="33" y="131"/>
                </a:cubicBezTo>
                <a:cubicBezTo>
                  <a:pt x="33" y="138"/>
                  <a:pt x="33" y="138"/>
                  <a:pt x="33" y="138"/>
                </a:cubicBezTo>
                <a:cubicBezTo>
                  <a:pt x="33" y="148"/>
                  <a:pt x="40" y="154"/>
                  <a:pt x="47" y="158"/>
                </a:cubicBezTo>
                <a:cubicBezTo>
                  <a:pt x="47" y="115"/>
                  <a:pt x="47" y="115"/>
                  <a:pt x="47" y="115"/>
                </a:cubicBezTo>
                <a:cubicBezTo>
                  <a:pt x="32" y="110"/>
                  <a:pt x="21" y="104"/>
                  <a:pt x="13" y="97"/>
                </a:cubicBezTo>
                <a:cubicBezTo>
                  <a:pt x="9" y="93"/>
                  <a:pt x="5" y="88"/>
                  <a:pt x="3" y="83"/>
                </a:cubicBezTo>
                <a:cubicBezTo>
                  <a:pt x="1" y="77"/>
                  <a:pt x="0" y="72"/>
                  <a:pt x="0" y="65"/>
                </a:cubicBezTo>
                <a:cubicBezTo>
                  <a:pt x="0" y="51"/>
                  <a:pt x="5" y="38"/>
                  <a:pt x="15" y="28"/>
                </a:cubicBezTo>
                <a:cubicBezTo>
                  <a:pt x="23" y="20"/>
                  <a:pt x="35" y="15"/>
                  <a:pt x="47" y="13"/>
                </a:cubicBezTo>
                <a:cubicBezTo>
                  <a:pt x="47" y="0"/>
                  <a:pt x="47" y="0"/>
                  <a:pt x="47" y="0"/>
                </a:cubicBezTo>
                <a:cubicBezTo>
                  <a:pt x="78" y="0"/>
                  <a:pt x="78" y="0"/>
                  <a:pt x="78" y="0"/>
                </a:cubicBezTo>
                <a:cubicBezTo>
                  <a:pt x="78" y="14"/>
                  <a:pt x="78" y="14"/>
                  <a:pt x="78" y="14"/>
                </a:cubicBezTo>
                <a:cubicBezTo>
                  <a:pt x="89" y="18"/>
                  <a:pt x="98" y="23"/>
                  <a:pt x="106" y="32"/>
                </a:cubicBezTo>
                <a:cubicBezTo>
                  <a:pt x="115" y="42"/>
                  <a:pt x="120" y="55"/>
                  <a:pt x="120" y="70"/>
                </a:cubicBezTo>
                <a:cubicBezTo>
                  <a:pt x="120" y="76"/>
                  <a:pt x="120" y="76"/>
                  <a:pt x="120" y="76"/>
                </a:cubicBezTo>
                <a:cubicBezTo>
                  <a:pt x="87" y="76"/>
                  <a:pt x="87" y="76"/>
                  <a:pt x="87" y="76"/>
                </a:cubicBezTo>
                <a:cubicBezTo>
                  <a:pt x="87" y="70"/>
                  <a:pt x="87" y="70"/>
                  <a:pt x="87" y="70"/>
                </a:cubicBezTo>
                <a:cubicBezTo>
                  <a:pt x="87" y="60"/>
                  <a:pt x="83" y="54"/>
                  <a:pt x="78" y="50"/>
                </a:cubicBezTo>
                <a:cubicBezTo>
                  <a:pt x="78" y="90"/>
                  <a:pt x="78" y="90"/>
                  <a:pt x="78" y="90"/>
                </a:cubicBezTo>
                <a:cubicBezTo>
                  <a:pt x="94" y="95"/>
                  <a:pt x="104" y="100"/>
                  <a:pt x="112" y="107"/>
                </a:cubicBezTo>
                <a:cubicBezTo>
                  <a:pt x="121" y="116"/>
                  <a:pt x="126" y="127"/>
                  <a:pt x="126" y="140"/>
                </a:cubicBezTo>
                <a:cubicBezTo>
                  <a:pt x="126" y="166"/>
                  <a:pt x="106" y="187"/>
                  <a:pt x="78" y="193"/>
                </a:cubicBezTo>
                <a:cubicBezTo>
                  <a:pt x="78" y="204"/>
                  <a:pt x="78" y="204"/>
                  <a:pt x="78" y="204"/>
                </a:cubicBezTo>
                <a:lnTo>
                  <a:pt x="47" y="204"/>
                </a:lnTo>
                <a:close/>
                <a:moveTo>
                  <a:pt x="47" y="46"/>
                </a:moveTo>
                <a:cubicBezTo>
                  <a:pt x="38" y="50"/>
                  <a:pt x="32" y="57"/>
                  <a:pt x="32" y="65"/>
                </a:cubicBezTo>
                <a:cubicBezTo>
                  <a:pt x="32" y="69"/>
                  <a:pt x="34" y="76"/>
                  <a:pt x="47" y="81"/>
                </a:cubicBezTo>
                <a:lnTo>
                  <a:pt x="47" y="46"/>
                </a:lnTo>
                <a:close/>
                <a:moveTo>
                  <a:pt x="78" y="159"/>
                </a:moveTo>
                <a:cubicBezTo>
                  <a:pt x="82" y="157"/>
                  <a:pt x="85" y="155"/>
                  <a:pt x="87" y="153"/>
                </a:cubicBezTo>
                <a:cubicBezTo>
                  <a:pt x="90" y="150"/>
                  <a:pt x="93" y="146"/>
                  <a:pt x="93" y="140"/>
                </a:cubicBezTo>
                <a:cubicBezTo>
                  <a:pt x="93" y="135"/>
                  <a:pt x="91" y="131"/>
                  <a:pt x="87" y="128"/>
                </a:cubicBezTo>
                <a:cubicBezTo>
                  <a:pt x="85" y="126"/>
                  <a:pt x="82" y="124"/>
                  <a:pt x="78" y="123"/>
                </a:cubicBezTo>
                <a:lnTo>
                  <a:pt x="78"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TextBox 27"/>
          <p:cNvSpPr txBox="1"/>
          <p:nvPr/>
        </p:nvSpPr>
        <p:spPr>
          <a:xfrm>
            <a:off x="7892594" y="1059175"/>
            <a:ext cx="8598829"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Infographic</a:t>
            </a:r>
          </a:p>
        </p:txBody>
      </p:sp>
      <p:sp>
        <p:nvSpPr>
          <p:cNvPr id="29" name="TextBox 28"/>
          <p:cNvSpPr txBox="1"/>
          <p:nvPr/>
        </p:nvSpPr>
        <p:spPr>
          <a:xfrm>
            <a:off x="9311680" y="1520697"/>
            <a:ext cx="5697394"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Spending Problem</a:t>
            </a:r>
          </a:p>
        </p:txBody>
      </p:sp>
      <p:grpSp>
        <p:nvGrpSpPr>
          <p:cNvPr id="30" name="Group 29"/>
          <p:cNvGrpSpPr/>
          <p:nvPr/>
        </p:nvGrpSpPr>
        <p:grpSpPr>
          <a:xfrm>
            <a:off x="2398912" y="9733643"/>
            <a:ext cx="5210225" cy="2016224"/>
            <a:chOff x="2895772" y="8874224"/>
            <a:chExt cx="5210225" cy="2016224"/>
          </a:xfrm>
        </p:grpSpPr>
        <p:sp>
          <p:nvSpPr>
            <p:cNvPr id="31" name="TextBox 30"/>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32" name="TextBox 31"/>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33" name="Rectangle 32"/>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43" name="Rectangle 42"/>
          <p:cNvSpPr/>
          <p:nvPr/>
        </p:nvSpPr>
        <p:spPr bwMode="auto">
          <a:xfrm>
            <a:off x="2398912"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47" name="Group 46"/>
          <p:cNvGrpSpPr/>
          <p:nvPr/>
        </p:nvGrpSpPr>
        <p:grpSpPr>
          <a:xfrm>
            <a:off x="9586887" y="9733643"/>
            <a:ext cx="5210225" cy="2016224"/>
            <a:chOff x="2895772" y="8874224"/>
            <a:chExt cx="5210225" cy="2016224"/>
          </a:xfrm>
        </p:grpSpPr>
        <p:sp>
          <p:nvSpPr>
            <p:cNvPr id="49" name="TextBox 48"/>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50" name="TextBox 49"/>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51" name="Rectangle 50"/>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48" name="Rectangle 47"/>
          <p:cNvSpPr/>
          <p:nvPr/>
        </p:nvSpPr>
        <p:spPr bwMode="auto">
          <a:xfrm>
            <a:off x="9586887"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53" name="Group 52"/>
          <p:cNvGrpSpPr/>
          <p:nvPr/>
        </p:nvGrpSpPr>
        <p:grpSpPr>
          <a:xfrm>
            <a:off x="16774863" y="9733643"/>
            <a:ext cx="5210225" cy="2016224"/>
            <a:chOff x="2895772" y="8874224"/>
            <a:chExt cx="5210225" cy="2016224"/>
          </a:xfrm>
        </p:grpSpPr>
        <p:sp>
          <p:nvSpPr>
            <p:cNvPr id="55" name="TextBox 54"/>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56" name="TextBox 55"/>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57" name="Rectangle 56"/>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54" name="Rectangle 53"/>
          <p:cNvSpPr/>
          <p:nvPr/>
        </p:nvSpPr>
        <p:spPr bwMode="auto">
          <a:xfrm>
            <a:off x="16774863"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60</a:t>
            </a:fld>
            <a:endParaRPr lang="id-ID"/>
          </a:p>
        </p:txBody>
      </p:sp>
    </p:spTree>
    <p:extLst>
      <p:ext uri="{BB962C8B-B14F-4D97-AF65-F5344CB8AC3E}">
        <p14:creationId xmlns:p14="http://schemas.microsoft.com/office/powerpoint/2010/main" val="17191104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TextBox 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How to</a:t>
            </a:r>
          </a:p>
          <a:p>
            <a:pPr>
              <a:lnSpc>
                <a:spcPct val="80000"/>
              </a:lnSpc>
            </a:pPr>
            <a:r>
              <a:rPr lang="id-ID" sz="13000" b="1" spc="-150" dirty="0">
                <a:latin typeface="Montserrat" panose="00000500000000000000" pitchFamily="50" charset="0"/>
              </a:rPr>
              <a:t>Grow</a:t>
            </a:r>
          </a:p>
          <a:p>
            <a:pPr>
              <a:lnSpc>
                <a:spcPct val="80000"/>
              </a:lnSpc>
            </a:pPr>
            <a:r>
              <a:rPr lang="id-ID" sz="13000" b="1" spc="-150" dirty="0">
                <a:latin typeface="Montserrat" panose="00000500000000000000" pitchFamily="50" charset="0"/>
              </a:rPr>
              <a:t>Earnings?</a:t>
            </a:r>
          </a:p>
        </p:txBody>
      </p:sp>
      <p:sp>
        <p:nvSpPr>
          <p:cNvPr id="6" name="Rectangle 5"/>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grpSp>
        <p:nvGrpSpPr>
          <p:cNvPr id="15" name="Group 14"/>
          <p:cNvGrpSpPr/>
          <p:nvPr/>
        </p:nvGrpSpPr>
        <p:grpSpPr>
          <a:xfrm>
            <a:off x="2864989" y="3051334"/>
            <a:ext cx="8536771" cy="7781788"/>
            <a:chOff x="2239963" y="2201863"/>
            <a:chExt cx="9172575" cy="8361363"/>
          </a:xfrm>
          <a:solidFill>
            <a:srgbClr val="E3D084"/>
          </a:solidFill>
        </p:grpSpPr>
        <p:sp>
          <p:nvSpPr>
            <p:cNvPr id="9" name="Freeform 5"/>
            <p:cNvSpPr>
              <a:spLocks noEditPoints="1"/>
            </p:cNvSpPr>
            <p:nvPr/>
          </p:nvSpPr>
          <p:spPr bwMode="auto">
            <a:xfrm>
              <a:off x="3051175" y="2201863"/>
              <a:ext cx="4271963" cy="4273550"/>
            </a:xfrm>
            <a:custGeom>
              <a:avLst/>
              <a:gdLst>
                <a:gd name="T0" fmla="*/ 177 w 996"/>
                <a:gd name="T1" fmla="*/ 819 h 996"/>
                <a:gd name="T2" fmla="*/ 177 w 996"/>
                <a:gd name="T3" fmla="*/ 177 h 996"/>
                <a:gd name="T4" fmla="*/ 819 w 996"/>
                <a:gd name="T5" fmla="*/ 177 h 996"/>
                <a:gd name="T6" fmla="*/ 819 w 996"/>
                <a:gd name="T7" fmla="*/ 819 h 996"/>
                <a:gd name="T8" fmla="*/ 177 w 996"/>
                <a:gd name="T9" fmla="*/ 819 h 996"/>
                <a:gd name="T10" fmla="*/ 763 w 996"/>
                <a:gd name="T11" fmla="*/ 234 h 996"/>
                <a:gd name="T12" fmla="*/ 234 w 996"/>
                <a:gd name="T13" fmla="*/ 234 h 996"/>
                <a:gd name="T14" fmla="*/ 234 w 996"/>
                <a:gd name="T15" fmla="*/ 762 h 996"/>
                <a:gd name="T16" fmla="*/ 763 w 996"/>
                <a:gd name="T17" fmla="*/ 762 h 996"/>
                <a:gd name="T18" fmla="*/ 763 w 996"/>
                <a:gd name="T19" fmla="*/ 23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6" h="996">
                  <a:moveTo>
                    <a:pt x="177" y="819"/>
                  </a:moveTo>
                  <a:cubicBezTo>
                    <a:pt x="0" y="642"/>
                    <a:pt x="0" y="354"/>
                    <a:pt x="177" y="177"/>
                  </a:cubicBezTo>
                  <a:cubicBezTo>
                    <a:pt x="354" y="0"/>
                    <a:pt x="642" y="0"/>
                    <a:pt x="819" y="177"/>
                  </a:cubicBezTo>
                  <a:cubicBezTo>
                    <a:pt x="996" y="354"/>
                    <a:pt x="996" y="642"/>
                    <a:pt x="819" y="819"/>
                  </a:cubicBezTo>
                  <a:cubicBezTo>
                    <a:pt x="642" y="996"/>
                    <a:pt x="354" y="996"/>
                    <a:pt x="177" y="819"/>
                  </a:cubicBezTo>
                  <a:close/>
                  <a:moveTo>
                    <a:pt x="763" y="234"/>
                  </a:moveTo>
                  <a:cubicBezTo>
                    <a:pt x="617" y="88"/>
                    <a:pt x="380" y="88"/>
                    <a:pt x="234" y="234"/>
                  </a:cubicBezTo>
                  <a:cubicBezTo>
                    <a:pt x="88" y="379"/>
                    <a:pt x="88" y="617"/>
                    <a:pt x="234" y="762"/>
                  </a:cubicBezTo>
                  <a:cubicBezTo>
                    <a:pt x="380" y="908"/>
                    <a:pt x="617" y="908"/>
                    <a:pt x="763" y="762"/>
                  </a:cubicBezTo>
                  <a:cubicBezTo>
                    <a:pt x="909" y="617"/>
                    <a:pt x="909" y="379"/>
                    <a:pt x="763" y="234"/>
                  </a:cubicBezTo>
                  <a:close/>
                </a:path>
              </a:pathLst>
            </a:custGeom>
            <a:grp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0" name="Freeform 6"/>
            <p:cNvSpPr>
              <a:spLocks noEditPoints="1"/>
            </p:cNvSpPr>
            <p:nvPr/>
          </p:nvSpPr>
          <p:spPr bwMode="auto">
            <a:xfrm>
              <a:off x="3051175" y="2201863"/>
              <a:ext cx="4271963" cy="4273550"/>
            </a:xfrm>
            <a:custGeom>
              <a:avLst/>
              <a:gdLst>
                <a:gd name="T0" fmla="*/ 177 w 996"/>
                <a:gd name="T1" fmla="*/ 819 h 996"/>
                <a:gd name="T2" fmla="*/ 177 w 996"/>
                <a:gd name="T3" fmla="*/ 177 h 996"/>
                <a:gd name="T4" fmla="*/ 819 w 996"/>
                <a:gd name="T5" fmla="*/ 177 h 996"/>
                <a:gd name="T6" fmla="*/ 819 w 996"/>
                <a:gd name="T7" fmla="*/ 819 h 996"/>
                <a:gd name="T8" fmla="*/ 177 w 996"/>
                <a:gd name="T9" fmla="*/ 819 h 996"/>
                <a:gd name="T10" fmla="*/ 763 w 996"/>
                <a:gd name="T11" fmla="*/ 234 h 996"/>
                <a:gd name="T12" fmla="*/ 234 w 996"/>
                <a:gd name="T13" fmla="*/ 234 h 996"/>
                <a:gd name="T14" fmla="*/ 234 w 996"/>
                <a:gd name="T15" fmla="*/ 762 h 996"/>
                <a:gd name="T16" fmla="*/ 763 w 996"/>
                <a:gd name="T17" fmla="*/ 762 h 996"/>
                <a:gd name="T18" fmla="*/ 763 w 996"/>
                <a:gd name="T19" fmla="*/ 23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6" h="996">
                  <a:moveTo>
                    <a:pt x="177" y="819"/>
                  </a:moveTo>
                  <a:cubicBezTo>
                    <a:pt x="0" y="642"/>
                    <a:pt x="0" y="354"/>
                    <a:pt x="177" y="177"/>
                  </a:cubicBezTo>
                  <a:cubicBezTo>
                    <a:pt x="354" y="0"/>
                    <a:pt x="642" y="0"/>
                    <a:pt x="819" y="177"/>
                  </a:cubicBezTo>
                  <a:cubicBezTo>
                    <a:pt x="996" y="354"/>
                    <a:pt x="996" y="642"/>
                    <a:pt x="819" y="819"/>
                  </a:cubicBezTo>
                  <a:cubicBezTo>
                    <a:pt x="642" y="996"/>
                    <a:pt x="354" y="996"/>
                    <a:pt x="177" y="819"/>
                  </a:cubicBezTo>
                  <a:close/>
                  <a:moveTo>
                    <a:pt x="763" y="234"/>
                  </a:moveTo>
                  <a:cubicBezTo>
                    <a:pt x="617" y="88"/>
                    <a:pt x="380" y="88"/>
                    <a:pt x="234" y="234"/>
                  </a:cubicBezTo>
                  <a:cubicBezTo>
                    <a:pt x="88" y="379"/>
                    <a:pt x="88" y="617"/>
                    <a:pt x="234" y="762"/>
                  </a:cubicBezTo>
                  <a:cubicBezTo>
                    <a:pt x="380" y="908"/>
                    <a:pt x="617" y="908"/>
                    <a:pt x="763" y="762"/>
                  </a:cubicBezTo>
                  <a:cubicBezTo>
                    <a:pt x="909" y="617"/>
                    <a:pt x="909" y="379"/>
                    <a:pt x="763" y="234"/>
                  </a:cubicBezTo>
                  <a:close/>
                </a:path>
              </a:pathLst>
            </a:custGeom>
            <a:solidFill>
              <a:schemeClr val="accent4"/>
            </a:solid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8026400" y="7285038"/>
              <a:ext cx="3386138" cy="1858963"/>
            </a:xfrm>
            <a:custGeom>
              <a:avLst/>
              <a:gdLst>
                <a:gd name="T0" fmla="*/ 414 w 2133"/>
                <a:gd name="T1" fmla="*/ 0 h 1171"/>
                <a:gd name="T2" fmla="*/ 2065 w 2133"/>
                <a:gd name="T3" fmla="*/ 414 h 1171"/>
                <a:gd name="T4" fmla="*/ 2133 w 2133"/>
                <a:gd name="T5" fmla="*/ 1171 h 1171"/>
                <a:gd name="T6" fmla="*/ 0 w 2133"/>
                <a:gd name="T7" fmla="*/ 690 h 1171"/>
                <a:gd name="T8" fmla="*/ 414 w 2133"/>
                <a:gd name="T9" fmla="*/ 0 h 1171"/>
              </a:gdLst>
              <a:ahLst/>
              <a:cxnLst>
                <a:cxn ang="0">
                  <a:pos x="T0" y="T1"/>
                </a:cxn>
                <a:cxn ang="0">
                  <a:pos x="T2" y="T3"/>
                </a:cxn>
                <a:cxn ang="0">
                  <a:pos x="T4" y="T5"/>
                </a:cxn>
                <a:cxn ang="0">
                  <a:pos x="T6" y="T7"/>
                </a:cxn>
                <a:cxn ang="0">
                  <a:pos x="T8" y="T9"/>
                </a:cxn>
              </a:cxnLst>
              <a:rect l="0" t="0" r="r" b="b"/>
              <a:pathLst>
                <a:path w="2133" h="1171">
                  <a:moveTo>
                    <a:pt x="414" y="0"/>
                  </a:moveTo>
                  <a:lnTo>
                    <a:pt x="2065" y="414"/>
                  </a:lnTo>
                  <a:lnTo>
                    <a:pt x="2133" y="1171"/>
                  </a:lnTo>
                  <a:lnTo>
                    <a:pt x="0" y="690"/>
                  </a:lnTo>
                  <a:lnTo>
                    <a:pt x="414" y="0"/>
                  </a:lnTo>
                  <a:close/>
                </a:path>
              </a:pathLst>
            </a:custGeom>
            <a:solidFill>
              <a:schemeClr val="accent4"/>
            </a:solid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239963" y="3030538"/>
              <a:ext cx="7532688" cy="7532688"/>
            </a:xfrm>
            <a:custGeom>
              <a:avLst/>
              <a:gdLst>
                <a:gd name="T0" fmla="*/ 3027 w 4745"/>
                <a:gd name="T1" fmla="*/ 0 h 4745"/>
                <a:gd name="T2" fmla="*/ 0 w 4745"/>
                <a:gd name="T3" fmla="*/ 2062 h 4745"/>
                <a:gd name="T4" fmla="*/ 2683 w 4745"/>
                <a:gd name="T5" fmla="*/ 4745 h 4745"/>
                <a:gd name="T6" fmla="*/ 4745 w 4745"/>
                <a:gd name="T7" fmla="*/ 1718 h 4745"/>
                <a:gd name="T8" fmla="*/ 3027 w 4745"/>
                <a:gd name="T9" fmla="*/ 0 h 4745"/>
              </a:gdLst>
              <a:ahLst/>
              <a:cxnLst>
                <a:cxn ang="0">
                  <a:pos x="T0" y="T1"/>
                </a:cxn>
                <a:cxn ang="0">
                  <a:pos x="T2" y="T3"/>
                </a:cxn>
                <a:cxn ang="0">
                  <a:pos x="T4" y="T5"/>
                </a:cxn>
                <a:cxn ang="0">
                  <a:pos x="T6" y="T7"/>
                </a:cxn>
                <a:cxn ang="0">
                  <a:pos x="T8" y="T9"/>
                </a:cxn>
              </a:cxnLst>
              <a:rect l="0" t="0" r="r" b="b"/>
              <a:pathLst>
                <a:path w="4745" h="4745">
                  <a:moveTo>
                    <a:pt x="3027" y="0"/>
                  </a:moveTo>
                  <a:lnTo>
                    <a:pt x="0" y="2062"/>
                  </a:lnTo>
                  <a:lnTo>
                    <a:pt x="2683" y="4745"/>
                  </a:lnTo>
                  <a:lnTo>
                    <a:pt x="4745" y="1718"/>
                  </a:lnTo>
                  <a:lnTo>
                    <a:pt x="30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239963" y="3030538"/>
              <a:ext cx="7532688" cy="7532688"/>
            </a:xfrm>
            <a:custGeom>
              <a:avLst/>
              <a:gdLst>
                <a:gd name="T0" fmla="*/ 3027 w 4745"/>
                <a:gd name="T1" fmla="*/ 0 h 4745"/>
                <a:gd name="T2" fmla="*/ 0 w 4745"/>
                <a:gd name="T3" fmla="*/ 2062 h 4745"/>
                <a:gd name="T4" fmla="*/ 2683 w 4745"/>
                <a:gd name="T5" fmla="*/ 4745 h 4745"/>
                <a:gd name="T6" fmla="*/ 4745 w 4745"/>
                <a:gd name="T7" fmla="*/ 1718 h 4745"/>
                <a:gd name="T8" fmla="*/ 3027 w 4745"/>
                <a:gd name="T9" fmla="*/ 0 h 4745"/>
              </a:gdLst>
              <a:ahLst/>
              <a:cxnLst>
                <a:cxn ang="0">
                  <a:pos x="T0" y="T1"/>
                </a:cxn>
                <a:cxn ang="0">
                  <a:pos x="T2" y="T3"/>
                </a:cxn>
                <a:cxn ang="0">
                  <a:pos x="T4" y="T5"/>
                </a:cxn>
                <a:cxn ang="0">
                  <a:pos x="T6" y="T7"/>
                </a:cxn>
                <a:cxn ang="0">
                  <a:pos x="T8" y="T9"/>
                </a:cxn>
              </a:cxnLst>
              <a:rect l="0" t="0" r="r" b="b"/>
              <a:pathLst>
                <a:path w="4745" h="4745">
                  <a:moveTo>
                    <a:pt x="3027" y="0"/>
                  </a:moveTo>
                  <a:lnTo>
                    <a:pt x="0" y="2062"/>
                  </a:lnTo>
                  <a:lnTo>
                    <a:pt x="2683" y="4745"/>
                  </a:lnTo>
                  <a:lnTo>
                    <a:pt x="4745" y="1718"/>
                  </a:lnTo>
                  <a:lnTo>
                    <a:pt x="3027" y="0"/>
                  </a:lnTo>
                  <a:close/>
                </a:path>
              </a:pathLst>
            </a:custGeom>
            <a:solidFill>
              <a:schemeClr val="accent4"/>
            </a:solidFill>
            <a:ln w="2063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5226050" y="5256213"/>
              <a:ext cx="2255838" cy="2257425"/>
            </a:xfrm>
            <a:custGeom>
              <a:avLst/>
              <a:gdLst>
                <a:gd name="T0" fmla="*/ 337 w 526"/>
                <a:gd name="T1" fmla="*/ 453 h 526"/>
                <a:gd name="T2" fmla="*/ 73 w 526"/>
                <a:gd name="T3" fmla="*/ 453 h 526"/>
                <a:gd name="T4" fmla="*/ 73 w 526"/>
                <a:gd name="T5" fmla="*/ 188 h 526"/>
                <a:gd name="T6" fmla="*/ 453 w 526"/>
                <a:gd name="T7" fmla="*/ 73 h 526"/>
                <a:gd name="T8" fmla="*/ 337 w 526"/>
                <a:gd name="T9" fmla="*/ 453 h 526"/>
              </a:gdLst>
              <a:ahLst/>
              <a:cxnLst>
                <a:cxn ang="0">
                  <a:pos x="T0" y="T1"/>
                </a:cxn>
                <a:cxn ang="0">
                  <a:pos x="T2" y="T3"/>
                </a:cxn>
                <a:cxn ang="0">
                  <a:pos x="T4" y="T5"/>
                </a:cxn>
                <a:cxn ang="0">
                  <a:pos x="T6" y="T7"/>
                </a:cxn>
                <a:cxn ang="0">
                  <a:pos x="T8" y="T9"/>
                </a:cxn>
              </a:cxnLst>
              <a:rect l="0" t="0" r="r" b="b"/>
              <a:pathLst>
                <a:path w="526" h="526">
                  <a:moveTo>
                    <a:pt x="337" y="453"/>
                  </a:moveTo>
                  <a:cubicBezTo>
                    <a:pt x="264" y="526"/>
                    <a:pt x="146" y="526"/>
                    <a:pt x="73" y="453"/>
                  </a:cubicBezTo>
                  <a:cubicBezTo>
                    <a:pt x="0" y="380"/>
                    <a:pt x="0" y="261"/>
                    <a:pt x="73" y="188"/>
                  </a:cubicBezTo>
                  <a:cubicBezTo>
                    <a:pt x="146" y="115"/>
                    <a:pt x="380" y="0"/>
                    <a:pt x="453" y="73"/>
                  </a:cubicBezTo>
                  <a:cubicBezTo>
                    <a:pt x="526" y="146"/>
                    <a:pt x="410" y="380"/>
                    <a:pt x="337" y="4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6" name="Oval 44"/>
          <p:cNvSpPr>
            <a:spLocks noChangeArrowheads="1"/>
          </p:cNvSpPr>
          <p:nvPr/>
        </p:nvSpPr>
        <p:spPr bwMode="auto">
          <a:xfrm>
            <a:off x="2470920" y="8647218"/>
            <a:ext cx="645651" cy="647128"/>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7" name="Group 16"/>
          <p:cNvGrpSpPr/>
          <p:nvPr/>
        </p:nvGrpSpPr>
        <p:grpSpPr>
          <a:xfrm>
            <a:off x="10536306" y="5838565"/>
            <a:ext cx="1085934" cy="1077069"/>
            <a:chOff x="-2054226" y="5984876"/>
            <a:chExt cx="1166813" cy="1157287"/>
          </a:xfrm>
        </p:grpSpPr>
        <p:sp>
          <p:nvSpPr>
            <p:cNvPr id="1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21"/>
          <p:cNvGrpSpPr/>
          <p:nvPr/>
        </p:nvGrpSpPr>
        <p:grpSpPr>
          <a:xfrm>
            <a:off x="8288665" y="9877944"/>
            <a:ext cx="1085934" cy="1077069"/>
            <a:chOff x="-2054226" y="5984876"/>
            <a:chExt cx="1166813" cy="1157287"/>
          </a:xfrm>
        </p:grpSpPr>
        <p:sp>
          <p:nvSpPr>
            <p:cNvPr id="23"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4"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6"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7459515" y="2512799"/>
            <a:ext cx="1085934" cy="1077069"/>
            <a:chOff x="-2054226" y="5984876"/>
            <a:chExt cx="1166813" cy="1157287"/>
          </a:xfrm>
        </p:grpSpPr>
        <p:sp>
          <p:nvSpPr>
            <p:cNvPr id="2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32" name="Oval 44"/>
          <p:cNvSpPr>
            <a:spLocks noChangeArrowheads="1"/>
          </p:cNvSpPr>
          <p:nvPr/>
        </p:nvSpPr>
        <p:spPr bwMode="auto">
          <a:xfrm>
            <a:off x="2510166" y="3340717"/>
            <a:ext cx="645651" cy="647128"/>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61</a:t>
            </a:fld>
            <a:endParaRPr lang="id-ID"/>
          </a:p>
        </p:txBody>
      </p:sp>
    </p:spTree>
    <p:extLst>
      <p:ext uri="{BB962C8B-B14F-4D97-AF65-F5344CB8AC3E}">
        <p14:creationId xmlns:p14="http://schemas.microsoft.com/office/powerpoint/2010/main" val="2704824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Oval 6"/>
          <p:cNvSpPr>
            <a:spLocks noChangeArrowheads="1"/>
          </p:cNvSpPr>
          <p:nvPr/>
        </p:nvSpPr>
        <p:spPr bwMode="auto">
          <a:xfrm>
            <a:off x="12696056" y="5425074"/>
            <a:ext cx="8862349" cy="4431175"/>
          </a:xfrm>
          <a:prstGeom prst="ellipse">
            <a:avLst/>
          </a:prstGeom>
          <a:solidFill>
            <a:schemeClr val="bg1"/>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7" name="Freeform 9"/>
          <p:cNvSpPr>
            <a:spLocks/>
          </p:cNvSpPr>
          <p:nvPr/>
        </p:nvSpPr>
        <p:spPr bwMode="auto">
          <a:xfrm>
            <a:off x="12696056" y="7641828"/>
            <a:ext cx="8862349" cy="3472137"/>
          </a:xfrm>
          <a:custGeom>
            <a:avLst/>
            <a:gdLst/>
            <a:ahLst/>
            <a:cxnLst>
              <a:cxn ang="0">
                <a:pos x="1608" y="0"/>
              </a:cxn>
              <a:cxn ang="0">
                <a:pos x="1608" y="228"/>
              </a:cxn>
              <a:cxn ang="0">
                <a:pos x="804" y="630"/>
              </a:cxn>
              <a:cxn ang="0">
                <a:pos x="0" y="228"/>
              </a:cxn>
              <a:cxn ang="0">
                <a:pos x="0" y="0"/>
              </a:cxn>
              <a:cxn ang="0">
                <a:pos x="804" y="402"/>
              </a:cxn>
              <a:cxn ang="0">
                <a:pos x="1608" y="0"/>
              </a:cxn>
            </a:cxnLst>
            <a:rect l="0" t="0" r="r" b="b"/>
            <a:pathLst>
              <a:path w="1608" h="630">
                <a:moveTo>
                  <a:pt x="1608" y="0"/>
                </a:moveTo>
                <a:cubicBezTo>
                  <a:pt x="1608" y="228"/>
                  <a:pt x="1608" y="228"/>
                  <a:pt x="1608" y="228"/>
                </a:cubicBezTo>
                <a:cubicBezTo>
                  <a:pt x="1608" y="450"/>
                  <a:pt x="1248" y="630"/>
                  <a:pt x="804" y="630"/>
                </a:cubicBezTo>
                <a:cubicBezTo>
                  <a:pt x="360" y="630"/>
                  <a:pt x="0" y="450"/>
                  <a:pt x="0" y="228"/>
                </a:cubicBezTo>
                <a:cubicBezTo>
                  <a:pt x="0" y="0"/>
                  <a:pt x="0" y="0"/>
                  <a:pt x="0" y="0"/>
                </a:cubicBezTo>
                <a:cubicBezTo>
                  <a:pt x="0" y="222"/>
                  <a:pt x="360" y="402"/>
                  <a:pt x="804" y="402"/>
                </a:cubicBezTo>
                <a:cubicBezTo>
                  <a:pt x="1248" y="402"/>
                  <a:pt x="1608" y="222"/>
                  <a:pt x="1608" y="0"/>
                </a:cubicBezTo>
              </a:path>
            </a:pathLst>
          </a:custGeom>
          <a:solidFill>
            <a:schemeClr val="bg1"/>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9" name="Freeform 10"/>
          <p:cNvSpPr>
            <a:spLocks/>
          </p:cNvSpPr>
          <p:nvPr/>
        </p:nvSpPr>
        <p:spPr bwMode="auto">
          <a:xfrm>
            <a:off x="14308452" y="4456703"/>
            <a:ext cx="5644556" cy="1537728"/>
          </a:xfrm>
          <a:custGeom>
            <a:avLst/>
            <a:gdLst>
              <a:gd name="T0" fmla="*/ 512 w 1024"/>
              <a:gd name="T1" fmla="*/ 0 h 279"/>
              <a:gd name="T2" fmla="*/ 1024 w 1024"/>
              <a:gd name="T3" fmla="*/ 130 h 279"/>
              <a:gd name="T4" fmla="*/ 510 w 1024"/>
              <a:gd name="T5" fmla="*/ 279 h 279"/>
              <a:gd name="T6" fmla="*/ 0 w 1024"/>
              <a:gd name="T7" fmla="*/ 130 h 279"/>
              <a:gd name="T8" fmla="*/ 512 w 1024"/>
              <a:gd name="T9" fmla="*/ 0 h 2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4" h="279">
                <a:moveTo>
                  <a:pt x="512" y="0"/>
                </a:moveTo>
                <a:cubicBezTo>
                  <a:pt x="715" y="0"/>
                  <a:pt x="906" y="49"/>
                  <a:pt x="1024" y="130"/>
                </a:cubicBezTo>
                <a:cubicBezTo>
                  <a:pt x="510" y="279"/>
                  <a:pt x="510" y="279"/>
                  <a:pt x="510" y="279"/>
                </a:cubicBezTo>
                <a:cubicBezTo>
                  <a:pt x="0" y="130"/>
                  <a:pt x="0" y="130"/>
                  <a:pt x="0" y="130"/>
                </a:cubicBezTo>
                <a:cubicBezTo>
                  <a:pt x="118" y="49"/>
                  <a:pt x="309" y="0"/>
                  <a:pt x="512" y="0"/>
                </a:cubicBez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10" name="Freeform 11"/>
          <p:cNvSpPr>
            <a:spLocks/>
          </p:cNvSpPr>
          <p:nvPr/>
        </p:nvSpPr>
        <p:spPr bwMode="auto">
          <a:xfrm>
            <a:off x="17117896" y="5173064"/>
            <a:ext cx="2835112" cy="2079083"/>
          </a:xfrm>
          <a:custGeom>
            <a:avLst/>
            <a:gdLst/>
            <a:ahLst/>
            <a:cxnLst>
              <a:cxn ang="0">
                <a:pos x="1215" y="0"/>
              </a:cxn>
              <a:cxn ang="0">
                <a:pos x="1215" y="541"/>
              </a:cxn>
              <a:cxn ang="0">
                <a:pos x="0" y="891"/>
              </a:cxn>
              <a:cxn ang="0">
                <a:pos x="0" y="352"/>
              </a:cxn>
              <a:cxn ang="0">
                <a:pos x="1215" y="0"/>
              </a:cxn>
            </a:cxnLst>
            <a:rect l="0" t="0" r="r" b="b"/>
            <a:pathLst>
              <a:path w="1215" h="891">
                <a:moveTo>
                  <a:pt x="1215" y="0"/>
                </a:moveTo>
                <a:lnTo>
                  <a:pt x="1215" y="541"/>
                </a:lnTo>
                <a:lnTo>
                  <a:pt x="0" y="891"/>
                </a:lnTo>
                <a:lnTo>
                  <a:pt x="0" y="352"/>
                </a:lnTo>
                <a:lnTo>
                  <a:pt x="1215" y="0"/>
                </a:lnTo>
                <a:close/>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1" name="Freeform 12"/>
          <p:cNvSpPr>
            <a:spLocks/>
          </p:cNvSpPr>
          <p:nvPr/>
        </p:nvSpPr>
        <p:spPr bwMode="auto">
          <a:xfrm>
            <a:off x="14308452" y="5173064"/>
            <a:ext cx="2809444" cy="2079083"/>
          </a:xfrm>
          <a:custGeom>
            <a:avLst/>
            <a:gdLst/>
            <a:ahLst/>
            <a:cxnLst>
              <a:cxn ang="0">
                <a:pos x="1204" y="352"/>
              </a:cxn>
              <a:cxn ang="0">
                <a:pos x="1204" y="891"/>
              </a:cxn>
              <a:cxn ang="0">
                <a:pos x="0" y="541"/>
              </a:cxn>
              <a:cxn ang="0">
                <a:pos x="0" y="0"/>
              </a:cxn>
              <a:cxn ang="0">
                <a:pos x="1204" y="352"/>
              </a:cxn>
            </a:cxnLst>
            <a:rect l="0" t="0" r="r" b="b"/>
            <a:pathLst>
              <a:path w="1204" h="891">
                <a:moveTo>
                  <a:pt x="1204" y="352"/>
                </a:moveTo>
                <a:lnTo>
                  <a:pt x="1204" y="891"/>
                </a:lnTo>
                <a:lnTo>
                  <a:pt x="0" y="541"/>
                </a:lnTo>
                <a:lnTo>
                  <a:pt x="0" y="0"/>
                </a:lnTo>
                <a:lnTo>
                  <a:pt x="1204" y="352"/>
                </a:lnTo>
                <a:close/>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3" name="Freeform 13"/>
          <p:cNvSpPr>
            <a:spLocks/>
          </p:cNvSpPr>
          <p:nvPr/>
        </p:nvSpPr>
        <p:spPr bwMode="auto">
          <a:xfrm>
            <a:off x="17493578" y="5492744"/>
            <a:ext cx="3119789" cy="2436096"/>
          </a:xfrm>
          <a:custGeom>
            <a:avLst/>
            <a:gdLst>
              <a:gd name="T0" fmla="*/ 512 w 566"/>
              <a:gd name="T1" fmla="*/ 0 h 442"/>
              <a:gd name="T2" fmla="*/ 566 w 566"/>
              <a:gd name="T3" fmla="*/ 128 h 442"/>
              <a:gd name="T4" fmla="*/ 0 w 566"/>
              <a:gd name="T5" fmla="*/ 442 h 442"/>
              <a:gd name="T6" fmla="*/ 0 w 566"/>
              <a:gd name="T7" fmla="*/ 147 h 442"/>
              <a:gd name="T8" fmla="*/ 512 w 566"/>
              <a:gd name="T9" fmla="*/ 0 h 4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42">
                <a:moveTo>
                  <a:pt x="512" y="0"/>
                </a:moveTo>
                <a:cubicBezTo>
                  <a:pt x="547" y="40"/>
                  <a:pt x="566" y="84"/>
                  <a:pt x="566" y="128"/>
                </a:cubicBezTo>
                <a:cubicBezTo>
                  <a:pt x="566" y="291"/>
                  <a:pt x="318" y="426"/>
                  <a:pt x="0" y="442"/>
                </a:cubicBezTo>
                <a:cubicBezTo>
                  <a:pt x="0" y="147"/>
                  <a:pt x="0" y="147"/>
                  <a:pt x="0" y="147"/>
                </a:cubicBezTo>
                <a:lnTo>
                  <a:pt x="512" y="0"/>
                </a:ln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14" name="Freeform 19"/>
          <p:cNvSpPr>
            <a:spLocks/>
          </p:cNvSpPr>
          <p:nvPr/>
        </p:nvSpPr>
        <p:spPr bwMode="auto">
          <a:xfrm>
            <a:off x="17493578" y="6199771"/>
            <a:ext cx="3119789" cy="2991452"/>
          </a:xfrm>
          <a:custGeom>
            <a:avLst/>
            <a:gdLst/>
            <a:ahLst/>
            <a:cxnLst>
              <a:cxn ang="0">
                <a:pos x="566" y="0"/>
              </a:cxn>
              <a:cxn ang="0">
                <a:pos x="566" y="229"/>
              </a:cxn>
              <a:cxn ang="0">
                <a:pos x="0" y="543"/>
              </a:cxn>
              <a:cxn ang="0">
                <a:pos x="0" y="314"/>
              </a:cxn>
              <a:cxn ang="0">
                <a:pos x="566" y="0"/>
              </a:cxn>
            </a:cxnLst>
            <a:rect l="0" t="0" r="r" b="b"/>
            <a:pathLst>
              <a:path w="566" h="543">
                <a:moveTo>
                  <a:pt x="566" y="0"/>
                </a:moveTo>
                <a:cubicBezTo>
                  <a:pt x="566" y="229"/>
                  <a:pt x="566" y="229"/>
                  <a:pt x="566" y="229"/>
                </a:cubicBezTo>
                <a:cubicBezTo>
                  <a:pt x="566" y="392"/>
                  <a:pt x="318" y="527"/>
                  <a:pt x="0" y="543"/>
                </a:cubicBezTo>
                <a:cubicBezTo>
                  <a:pt x="0" y="314"/>
                  <a:pt x="0" y="314"/>
                  <a:pt x="0" y="314"/>
                </a:cubicBezTo>
                <a:cubicBezTo>
                  <a:pt x="318" y="298"/>
                  <a:pt x="566" y="163"/>
                  <a:pt x="566" y="0"/>
                </a:cubicBezTo>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6" name="Freeform 16"/>
          <p:cNvSpPr>
            <a:spLocks/>
          </p:cNvSpPr>
          <p:nvPr/>
        </p:nvSpPr>
        <p:spPr bwMode="auto">
          <a:xfrm>
            <a:off x="13645759" y="6199771"/>
            <a:ext cx="3119790" cy="2991452"/>
          </a:xfrm>
          <a:custGeom>
            <a:avLst/>
            <a:gdLst/>
            <a:ahLst/>
            <a:cxnLst>
              <a:cxn ang="0">
                <a:pos x="566" y="314"/>
              </a:cxn>
              <a:cxn ang="0">
                <a:pos x="566" y="543"/>
              </a:cxn>
              <a:cxn ang="0">
                <a:pos x="0" y="229"/>
              </a:cxn>
              <a:cxn ang="0">
                <a:pos x="0" y="0"/>
              </a:cxn>
              <a:cxn ang="0">
                <a:pos x="566" y="314"/>
              </a:cxn>
            </a:cxnLst>
            <a:rect l="0" t="0" r="r" b="b"/>
            <a:pathLst>
              <a:path w="566" h="543">
                <a:moveTo>
                  <a:pt x="566" y="314"/>
                </a:moveTo>
                <a:cubicBezTo>
                  <a:pt x="566" y="543"/>
                  <a:pt x="566" y="543"/>
                  <a:pt x="566" y="543"/>
                </a:cubicBezTo>
                <a:cubicBezTo>
                  <a:pt x="248" y="527"/>
                  <a:pt x="0" y="392"/>
                  <a:pt x="0" y="229"/>
                </a:cubicBezTo>
                <a:cubicBezTo>
                  <a:pt x="0" y="0"/>
                  <a:pt x="0" y="0"/>
                  <a:pt x="0" y="0"/>
                </a:cubicBezTo>
                <a:cubicBezTo>
                  <a:pt x="0" y="163"/>
                  <a:pt x="248" y="298"/>
                  <a:pt x="566" y="314"/>
                </a:cubicBezTo>
              </a:path>
            </a:pathLst>
          </a:custGeom>
          <a:solidFill>
            <a:schemeClr val="bg2">
              <a:lumMod val="25000"/>
            </a:schemeClr>
          </a:solidFill>
          <a:ln w="76200">
            <a:solidFill>
              <a:schemeClr val="tx1"/>
            </a:solidFill>
          </a:ln>
          <a:effectLst/>
        </p:spPr>
        <p:txBody>
          <a:bodyPr/>
          <a:lstStyle/>
          <a:p>
            <a:pPr eaLnBrk="1" fontAlgn="auto" hangingPunct="1">
              <a:spcBef>
                <a:spcPts val="0"/>
              </a:spcBef>
              <a:spcAft>
                <a:spcPts val="0"/>
              </a:spcAft>
              <a:defRPr/>
            </a:pPr>
            <a:endParaRPr lang="en-US" dirty="0">
              <a:latin typeface="+mn-lt"/>
              <a:cs typeface="+mn-cs"/>
            </a:endParaRPr>
          </a:p>
        </p:txBody>
      </p:sp>
      <p:sp>
        <p:nvSpPr>
          <p:cNvPr id="17" name="Freeform 20"/>
          <p:cNvSpPr>
            <a:spLocks/>
          </p:cNvSpPr>
          <p:nvPr/>
        </p:nvSpPr>
        <p:spPr bwMode="auto">
          <a:xfrm>
            <a:off x="13645759" y="5492744"/>
            <a:ext cx="3119790" cy="2436096"/>
          </a:xfrm>
          <a:custGeom>
            <a:avLst/>
            <a:gdLst>
              <a:gd name="T0" fmla="*/ 54 w 566"/>
              <a:gd name="T1" fmla="*/ 0 h 442"/>
              <a:gd name="T2" fmla="*/ 566 w 566"/>
              <a:gd name="T3" fmla="*/ 148 h 442"/>
              <a:gd name="T4" fmla="*/ 566 w 566"/>
              <a:gd name="T5" fmla="*/ 185 h 442"/>
              <a:gd name="T6" fmla="*/ 566 w 566"/>
              <a:gd name="T7" fmla="*/ 442 h 442"/>
              <a:gd name="T8" fmla="*/ 0 w 566"/>
              <a:gd name="T9" fmla="*/ 128 h 442"/>
              <a:gd name="T10" fmla="*/ 54 w 566"/>
              <a:gd name="T11" fmla="*/ 0 h 4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442">
                <a:moveTo>
                  <a:pt x="54" y="0"/>
                </a:moveTo>
                <a:cubicBezTo>
                  <a:pt x="566" y="148"/>
                  <a:pt x="566" y="148"/>
                  <a:pt x="566" y="148"/>
                </a:cubicBezTo>
                <a:cubicBezTo>
                  <a:pt x="566" y="185"/>
                  <a:pt x="566" y="185"/>
                  <a:pt x="566" y="185"/>
                </a:cubicBezTo>
                <a:cubicBezTo>
                  <a:pt x="566" y="442"/>
                  <a:pt x="566" y="442"/>
                  <a:pt x="566" y="442"/>
                </a:cubicBezTo>
                <a:cubicBezTo>
                  <a:pt x="248" y="426"/>
                  <a:pt x="0" y="291"/>
                  <a:pt x="0" y="128"/>
                </a:cubicBezTo>
                <a:cubicBezTo>
                  <a:pt x="0" y="84"/>
                  <a:pt x="18" y="40"/>
                  <a:pt x="54" y="0"/>
                </a:cubicBez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25" name="Rectangle 24"/>
          <p:cNvSpPr/>
          <p:nvPr/>
        </p:nvSpPr>
        <p:spPr>
          <a:xfrm>
            <a:off x="2734164" y="6787147"/>
            <a:ext cx="6921736" cy="4662815"/>
          </a:xfrm>
          <a:prstGeom prst="rect">
            <a:avLst/>
          </a:prstGeom>
        </p:spPr>
        <p:txBody>
          <a:bodyPr wrap="square">
            <a:spAutoFit/>
          </a:bodyPr>
          <a:lstStyle/>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6" name="Shape 954"/>
          <p:cNvSpPr/>
          <p:nvPr/>
        </p:nvSpPr>
        <p:spPr>
          <a:xfrm>
            <a:off x="2749344"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27" name="Shape 956"/>
          <p:cNvSpPr/>
          <p:nvPr/>
        </p:nvSpPr>
        <p:spPr>
          <a:xfrm>
            <a:off x="2812378"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62</a:t>
            </a:fld>
            <a:endParaRPr lang="id-ID"/>
          </a:p>
        </p:txBody>
      </p:sp>
      <p:sp>
        <p:nvSpPr>
          <p:cNvPr id="28" name="TextBox 27"/>
          <p:cNvSpPr txBox="1"/>
          <p:nvPr/>
        </p:nvSpPr>
        <p:spPr>
          <a:xfrm>
            <a:off x="13881436" y="6546950"/>
            <a:ext cx="2884114"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Product</a:t>
            </a:r>
          </a:p>
        </p:txBody>
      </p:sp>
      <p:sp>
        <p:nvSpPr>
          <p:cNvPr id="29" name="TextBox 28"/>
          <p:cNvSpPr txBox="1"/>
          <p:nvPr/>
        </p:nvSpPr>
        <p:spPr>
          <a:xfrm>
            <a:off x="17493578" y="6546950"/>
            <a:ext cx="2825777"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Prototype</a:t>
            </a:r>
          </a:p>
        </p:txBody>
      </p:sp>
      <p:sp>
        <p:nvSpPr>
          <p:cNvPr id="30" name="TextBox 29"/>
          <p:cNvSpPr txBox="1"/>
          <p:nvPr/>
        </p:nvSpPr>
        <p:spPr>
          <a:xfrm>
            <a:off x="15311825" y="4866883"/>
            <a:ext cx="3593475"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Updates</a:t>
            </a:r>
          </a:p>
        </p:txBody>
      </p:sp>
    </p:spTree>
    <p:extLst>
      <p:ext uri="{BB962C8B-B14F-4D97-AF65-F5344CB8AC3E}">
        <p14:creationId xmlns:p14="http://schemas.microsoft.com/office/powerpoint/2010/main" val="119016445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9"/>
          <p:cNvSpPr>
            <a:spLocks/>
          </p:cNvSpPr>
          <p:nvPr/>
        </p:nvSpPr>
        <p:spPr bwMode="auto">
          <a:xfrm>
            <a:off x="5639272" y="4049688"/>
            <a:ext cx="2029563" cy="4065215"/>
          </a:xfrm>
          <a:custGeom>
            <a:avLst/>
            <a:gdLst/>
            <a:ahLst/>
            <a:cxnLst>
              <a:cxn ang="0">
                <a:pos x="0" y="542"/>
              </a:cxn>
              <a:cxn ang="0">
                <a:pos x="1000" y="0"/>
              </a:cxn>
              <a:cxn ang="0">
                <a:pos x="1000" y="1461"/>
              </a:cxn>
              <a:cxn ang="0">
                <a:pos x="0" y="2003"/>
              </a:cxn>
              <a:cxn ang="0">
                <a:pos x="0" y="542"/>
              </a:cxn>
            </a:cxnLst>
            <a:rect l="0" t="0" r="r" b="b"/>
            <a:pathLst>
              <a:path w="1000" h="2003">
                <a:moveTo>
                  <a:pt x="0" y="542"/>
                </a:moveTo>
                <a:lnTo>
                  <a:pt x="1000" y="0"/>
                </a:lnTo>
                <a:lnTo>
                  <a:pt x="1000"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9" name="Freeform 10"/>
          <p:cNvSpPr>
            <a:spLocks/>
          </p:cNvSpPr>
          <p:nvPr/>
        </p:nvSpPr>
        <p:spPr bwMode="auto">
          <a:xfrm>
            <a:off x="7865704"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7"/>
          <p:cNvSpPr>
            <a:spLocks/>
          </p:cNvSpPr>
          <p:nvPr/>
        </p:nvSpPr>
        <p:spPr bwMode="auto">
          <a:xfrm>
            <a:off x="10090105" y="4049688"/>
            <a:ext cx="2027533" cy="4065215"/>
          </a:xfrm>
          <a:custGeom>
            <a:avLst/>
            <a:gdLst/>
            <a:ahLst/>
            <a:cxnLst>
              <a:cxn ang="0">
                <a:pos x="0" y="542"/>
              </a:cxn>
              <a:cxn ang="0">
                <a:pos x="999" y="0"/>
              </a:cxn>
              <a:cxn ang="0">
                <a:pos x="999" y="1461"/>
              </a:cxn>
              <a:cxn ang="0">
                <a:pos x="0" y="2003"/>
              </a:cxn>
              <a:cxn ang="0">
                <a:pos x="0" y="542"/>
              </a:cxn>
            </a:cxnLst>
            <a:rect l="0" t="0" r="r" b="b"/>
            <a:pathLst>
              <a:path w="999" h="2003">
                <a:moveTo>
                  <a:pt x="0" y="542"/>
                </a:moveTo>
                <a:lnTo>
                  <a:pt x="999" y="0"/>
                </a:lnTo>
                <a:lnTo>
                  <a:pt x="999"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5" name="Freeform 8"/>
          <p:cNvSpPr>
            <a:spLocks/>
          </p:cNvSpPr>
          <p:nvPr/>
        </p:nvSpPr>
        <p:spPr bwMode="auto">
          <a:xfrm>
            <a:off x="12316536"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8" name="Freeform 6"/>
          <p:cNvSpPr>
            <a:spLocks/>
          </p:cNvSpPr>
          <p:nvPr/>
        </p:nvSpPr>
        <p:spPr bwMode="auto">
          <a:xfrm>
            <a:off x="14542968" y="4049688"/>
            <a:ext cx="2025504" cy="4065215"/>
          </a:xfrm>
          <a:custGeom>
            <a:avLst/>
            <a:gdLst/>
            <a:ahLst/>
            <a:cxnLst>
              <a:cxn ang="0">
                <a:pos x="0" y="542"/>
              </a:cxn>
              <a:cxn ang="0">
                <a:pos x="998" y="0"/>
              </a:cxn>
              <a:cxn ang="0">
                <a:pos x="998" y="1461"/>
              </a:cxn>
              <a:cxn ang="0">
                <a:pos x="0" y="2003"/>
              </a:cxn>
              <a:cxn ang="0">
                <a:pos x="0" y="542"/>
              </a:cxn>
            </a:cxnLst>
            <a:rect l="0" t="0" r="r" b="b"/>
            <a:pathLst>
              <a:path w="998" h="2003">
                <a:moveTo>
                  <a:pt x="0" y="542"/>
                </a:moveTo>
                <a:lnTo>
                  <a:pt x="998" y="0"/>
                </a:lnTo>
                <a:lnTo>
                  <a:pt x="998"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0" name="TextBox 19"/>
          <p:cNvSpPr txBox="1"/>
          <p:nvPr/>
        </p:nvSpPr>
        <p:spPr>
          <a:xfrm>
            <a:off x="5671745" y="5638605"/>
            <a:ext cx="1997090" cy="695575"/>
          </a:xfrm>
          <a:prstGeom prst="rect">
            <a:avLst/>
          </a:prstGeom>
          <a:noFill/>
          <a:effectLst/>
        </p:spPr>
        <p:txBody>
          <a:bodyPr wrap="square" rtlCol="0">
            <a:spAutoFit/>
          </a:bodyPr>
          <a:lstStyle>
            <a:defPPr>
              <a:defRPr lang="en-US"/>
            </a:defPPr>
            <a:lvl1pPr>
              <a:lnSpc>
                <a:spcPct val="80000"/>
              </a:lnSpc>
              <a:defRPr sz="4900" spc="-150">
                <a:solidFill>
                  <a:schemeClr val="tx2"/>
                </a:solidFill>
                <a:latin typeface="Montserrat Hairline" panose="00000300000000000000" pitchFamily="50" charset="0"/>
              </a:defRPr>
            </a:lvl1pPr>
          </a:lstStyle>
          <a:p>
            <a:pPr algn="ctr"/>
            <a:r>
              <a:rPr lang="en-US" dirty="0">
                <a:solidFill>
                  <a:schemeClr val="bg1"/>
                </a:solidFill>
                <a:latin typeface="Montserrat Light" panose="00000400000000000000" pitchFamily="50" charset="0"/>
              </a:rPr>
              <a:t>01</a:t>
            </a:r>
          </a:p>
        </p:txBody>
      </p:sp>
      <p:sp>
        <p:nvSpPr>
          <p:cNvPr id="21" name="TextBox 20"/>
          <p:cNvSpPr txBox="1"/>
          <p:nvPr/>
        </p:nvSpPr>
        <p:spPr>
          <a:xfrm>
            <a:off x="7865704" y="5638605"/>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02</a:t>
            </a:r>
          </a:p>
        </p:txBody>
      </p:sp>
      <p:sp>
        <p:nvSpPr>
          <p:cNvPr id="22" name="TextBox 21"/>
          <p:cNvSpPr txBox="1"/>
          <p:nvPr/>
        </p:nvSpPr>
        <p:spPr>
          <a:xfrm>
            <a:off x="10090105" y="5631502"/>
            <a:ext cx="2027533"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03</a:t>
            </a:r>
          </a:p>
        </p:txBody>
      </p:sp>
      <p:sp>
        <p:nvSpPr>
          <p:cNvPr id="23" name="TextBox 22"/>
          <p:cNvSpPr txBox="1"/>
          <p:nvPr/>
        </p:nvSpPr>
        <p:spPr>
          <a:xfrm>
            <a:off x="12316536" y="5638605"/>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04</a:t>
            </a:r>
          </a:p>
        </p:txBody>
      </p:sp>
      <p:sp>
        <p:nvSpPr>
          <p:cNvPr id="24" name="TextBox 23"/>
          <p:cNvSpPr txBox="1"/>
          <p:nvPr/>
        </p:nvSpPr>
        <p:spPr>
          <a:xfrm>
            <a:off x="14542968" y="5631502"/>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05</a:t>
            </a:r>
          </a:p>
        </p:txBody>
      </p:sp>
      <p:sp>
        <p:nvSpPr>
          <p:cNvPr id="25" name="Freeform 8"/>
          <p:cNvSpPr>
            <a:spLocks/>
          </p:cNvSpPr>
          <p:nvPr/>
        </p:nvSpPr>
        <p:spPr bwMode="auto">
          <a:xfrm>
            <a:off x="16769400"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6" name="TextBox 25"/>
          <p:cNvSpPr txBox="1"/>
          <p:nvPr/>
        </p:nvSpPr>
        <p:spPr>
          <a:xfrm>
            <a:off x="16769400" y="5631502"/>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06</a:t>
            </a:r>
          </a:p>
        </p:txBody>
      </p:sp>
      <p:sp>
        <p:nvSpPr>
          <p:cNvPr id="16" name="TextBox 15"/>
          <p:cNvSpPr txBox="1"/>
          <p:nvPr/>
        </p:nvSpPr>
        <p:spPr>
          <a:xfrm>
            <a:off x="5671745" y="6334180"/>
            <a:ext cx="1997090" cy="363176"/>
          </a:xfrm>
          <a:prstGeom prst="rect">
            <a:avLst/>
          </a:prstGeom>
          <a:noFill/>
          <a:effectLst/>
        </p:spPr>
        <p:txBody>
          <a:bodyPr wrap="square" rtlCol="0">
            <a:spAutoFit/>
          </a:bodyPr>
          <a:lstStyle>
            <a:defPPr>
              <a:defRPr lang="en-US"/>
            </a:defPPr>
            <a:lvl1pPr>
              <a:lnSpc>
                <a:spcPct val="80000"/>
              </a:lnSpc>
              <a:defRPr sz="4900" spc="-150">
                <a:solidFill>
                  <a:schemeClr val="tx2"/>
                </a:solidFill>
                <a:latin typeface="Montserrat Hairline" panose="00000300000000000000" pitchFamily="50" charset="0"/>
              </a:defRPr>
            </a:lvl1pPr>
          </a:lstStyle>
          <a:p>
            <a:pPr algn="ctr"/>
            <a:r>
              <a:rPr lang="en-US" sz="2200" dirty="0">
                <a:solidFill>
                  <a:schemeClr val="bg1"/>
                </a:solidFill>
              </a:rPr>
              <a:t>Understand</a:t>
            </a:r>
          </a:p>
        </p:txBody>
      </p:sp>
      <p:sp>
        <p:nvSpPr>
          <p:cNvPr id="17" name="TextBox 16"/>
          <p:cNvSpPr txBox="1"/>
          <p:nvPr/>
        </p:nvSpPr>
        <p:spPr>
          <a:xfrm>
            <a:off x="7865704" y="6334180"/>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Observe</a:t>
            </a:r>
          </a:p>
        </p:txBody>
      </p:sp>
      <p:sp>
        <p:nvSpPr>
          <p:cNvPr id="19" name="TextBox 18"/>
          <p:cNvSpPr txBox="1"/>
          <p:nvPr/>
        </p:nvSpPr>
        <p:spPr>
          <a:xfrm>
            <a:off x="10090105" y="6327077"/>
            <a:ext cx="2027533"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Define</a:t>
            </a:r>
          </a:p>
        </p:txBody>
      </p:sp>
      <p:sp>
        <p:nvSpPr>
          <p:cNvPr id="27" name="TextBox 26"/>
          <p:cNvSpPr txBox="1"/>
          <p:nvPr/>
        </p:nvSpPr>
        <p:spPr>
          <a:xfrm>
            <a:off x="12316536" y="6334180"/>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Idea</a:t>
            </a:r>
          </a:p>
        </p:txBody>
      </p:sp>
      <p:sp>
        <p:nvSpPr>
          <p:cNvPr id="28" name="TextBox 27"/>
          <p:cNvSpPr txBox="1"/>
          <p:nvPr/>
        </p:nvSpPr>
        <p:spPr>
          <a:xfrm>
            <a:off x="14542968" y="6327077"/>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Prototype</a:t>
            </a:r>
          </a:p>
        </p:txBody>
      </p:sp>
      <p:sp>
        <p:nvSpPr>
          <p:cNvPr id="29" name="TextBox 28"/>
          <p:cNvSpPr txBox="1"/>
          <p:nvPr/>
        </p:nvSpPr>
        <p:spPr>
          <a:xfrm>
            <a:off x="16769400" y="6327077"/>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Test</a:t>
            </a:r>
          </a:p>
        </p:txBody>
      </p:sp>
      <p:sp>
        <p:nvSpPr>
          <p:cNvPr id="30" name="Rectangle 29"/>
          <p:cNvSpPr/>
          <p:nvPr/>
        </p:nvSpPr>
        <p:spPr>
          <a:xfrm>
            <a:off x="5372414"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1" name="Rectangle 30"/>
          <p:cNvSpPr/>
          <p:nvPr/>
        </p:nvSpPr>
        <p:spPr>
          <a:xfrm>
            <a:off x="7678435"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2" name="Rectangle 31"/>
          <p:cNvSpPr/>
          <p:nvPr/>
        </p:nvSpPr>
        <p:spPr>
          <a:xfrm>
            <a:off x="10040780"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3" name="Rectangle 32"/>
          <p:cNvSpPr/>
          <p:nvPr/>
        </p:nvSpPr>
        <p:spPr>
          <a:xfrm>
            <a:off x="12236947"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4" name="Rectangle 33"/>
          <p:cNvSpPr/>
          <p:nvPr/>
        </p:nvSpPr>
        <p:spPr>
          <a:xfrm>
            <a:off x="14542968"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5" name="Rectangle 34"/>
          <p:cNvSpPr/>
          <p:nvPr/>
        </p:nvSpPr>
        <p:spPr>
          <a:xfrm>
            <a:off x="16905313"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6" name="Freeform 10"/>
          <p:cNvSpPr>
            <a:spLocks/>
          </p:cNvSpPr>
          <p:nvPr/>
        </p:nvSpPr>
        <p:spPr bwMode="auto">
          <a:xfrm>
            <a:off x="0" y="4049688"/>
            <a:ext cx="5371345"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no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38" name="Freeform 6"/>
          <p:cNvSpPr>
            <a:spLocks/>
          </p:cNvSpPr>
          <p:nvPr/>
        </p:nvSpPr>
        <p:spPr bwMode="auto">
          <a:xfrm>
            <a:off x="19044378" y="4049688"/>
            <a:ext cx="5339621" cy="4065215"/>
          </a:xfrm>
          <a:custGeom>
            <a:avLst/>
            <a:gdLst/>
            <a:ahLst/>
            <a:cxnLst>
              <a:cxn ang="0">
                <a:pos x="0" y="542"/>
              </a:cxn>
              <a:cxn ang="0">
                <a:pos x="998" y="0"/>
              </a:cxn>
              <a:cxn ang="0">
                <a:pos x="998" y="1461"/>
              </a:cxn>
              <a:cxn ang="0">
                <a:pos x="0" y="2003"/>
              </a:cxn>
              <a:cxn ang="0">
                <a:pos x="0" y="542"/>
              </a:cxn>
            </a:cxnLst>
            <a:rect l="0" t="0" r="r" b="b"/>
            <a:pathLst>
              <a:path w="998" h="2003">
                <a:moveTo>
                  <a:pt x="0" y="542"/>
                </a:moveTo>
                <a:lnTo>
                  <a:pt x="998" y="0"/>
                </a:lnTo>
                <a:lnTo>
                  <a:pt x="998" y="1461"/>
                </a:lnTo>
                <a:lnTo>
                  <a:pt x="0" y="2003"/>
                </a:lnTo>
                <a:lnTo>
                  <a:pt x="0" y="542"/>
                </a:lnTo>
                <a:close/>
              </a:path>
            </a:pathLst>
          </a:custGeom>
          <a:noFill/>
          <a:ln w="76200" cap="flat" cmpd="sng" algn="ctr">
            <a:solidFill>
              <a:schemeClr val="accent4"/>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63</a:t>
            </a:fld>
            <a:endParaRPr lang="id-ID"/>
          </a:p>
        </p:txBody>
      </p:sp>
    </p:spTree>
    <p:extLst>
      <p:ext uri="{BB962C8B-B14F-4D97-AF65-F5344CB8AC3E}">
        <p14:creationId xmlns:p14="http://schemas.microsoft.com/office/powerpoint/2010/main" val="98700892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grpSp>
        <p:nvGrpSpPr>
          <p:cNvPr id="5" name="Group 102"/>
          <p:cNvGrpSpPr>
            <a:grpSpLocks/>
          </p:cNvGrpSpPr>
          <p:nvPr/>
        </p:nvGrpSpPr>
        <p:grpSpPr bwMode="auto">
          <a:xfrm flipH="1">
            <a:off x="3611842" y="3971406"/>
            <a:ext cx="4081840" cy="8158453"/>
            <a:chOff x="4498976" y="1241425"/>
            <a:chExt cx="2479675" cy="4956176"/>
          </a:xfrm>
          <a:solidFill>
            <a:schemeClr val="bg2">
              <a:lumMod val="10000"/>
            </a:schemeClr>
          </a:solidFill>
          <a:effectLst/>
        </p:grpSpPr>
        <p:sp>
          <p:nvSpPr>
            <p:cNvPr id="6" name="Freeform 38"/>
            <p:cNvSpPr>
              <a:spLocks/>
            </p:cNvSpPr>
            <p:nvPr/>
          </p:nvSpPr>
          <p:spPr bwMode="auto">
            <a:xfrm>
              <a:off x="4498976" y="1241425"/>
              <a:ext cx="2479675" cy="4956176"/>
            </a:xfrm>
            <a:custGeom>
              <a:avLst/>
              <a:gdLst/>
              <a:ahLst/>
              <a:cxnLst>
                <a:cxn ang="0">
                  <a:pos x="1" y="1329"/>
                </a:cxn>
                <a:cxn ang="0">
                  <a:pos x="665" y="664"/>
                </a:cxn>
                <a:cxn ang="0">
                  <a:pos x="1" y="0"/>
                </a:cxn>
                <a:cxn ang="0">
                  <a:pos x="0" y="0"/>
                </a:cxn>
                <a:cxn ang="0">
                  <a:pos x="0" y="1329"/>
                </a:cxn>
                <a:cxn ang="0">
                  <a:pos x="1" y="1329"/>
                </a:cxn>
              </a:cxnLst>
              <a:rect l="0" t="0" r="r" b="b"/>
              <a:pathLst>
                <a:path w="665" h="1329">
                  <a:moveTo>
                    <a:pt x="1" y="1329"/>
                  </a:moveTo>
                  <a:cubicBezTo>
                    <a:pt x="368" y="1329"/>
                    <a:pt x="665" y="1032"/>
                    <a:pt x="665" y="664"/>
                  </a:cubicBezTo>
                  <a:cubicBezTo>
                    <a:pt x="665" y="297"/>
                    <a:pt x="368" y="0"/>
                    <a:pt x="1" y="0"/>
                  </a:cubicBezTo>
                  <a:cubicBezTo>
                    <a:pt x="0" y="0"/>
                    <a:pt x="0" y="0"/>
                    <a:pt x="0" y="0"/>
                  </a:cubicBezTo>
                  <a:cubicBezTo>
                    <a:pt x="0" y="1329"/>
                    <a:pt x="0" y="1329"/>
                    <a:pt x="0" y="1329"/>
                  </a:cubicBezTo>
                  <a:cubicBezTo>
                    <a:pt x="0" y="1329"/>
                    <a:pt x="0" y="1329"/>
                    <a:pt x="1" y="1329"/>
                  </a:cubicBezTo>
                  <a:close/>
                </a:path>
              </a:pathLst>
            </a:custGeom>
            <a:grpFill/>
            <a:ln w="76200" cap="flat" cmpd="sng" algn="ctr">
              <a:solidFill>
                <a:schemeClr val="bg2">
                  <a:lumMod val="10000"/>
                </a:schemeClr>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7" name="Freeform 49"/>
            <p:cNvSpPr>
              <a:spLocks/>
            </p:cNvSpPr>
            <p:nvPr/>
          </p:nvSpPr>
          <p:spPr bwMode="auto">
            <a:xfrm>
              <a:off x="4498976" y="1995488"/>
              <a:ext cx="2479675" cy="4202113"/>
            </a:xfrm>
            <a:custGeom>
              <a:avLst/>
              <a:gdLst>
                <a:gd name="T0" fmla="*/ 478 w 665"/>
                <a:gd name="T1" fmla="*/ 0 h 1127"/>
                <a:gd name="T2" fmla="*/ 0 w 665"/>
                <a:gd name="T3" fmla="*/ 478 h 1127"/>
                <a:gd name="T4" fmla="*/ 0 w 665"/>
                <a:gd name="T5" fmla="*/ 1127 h 1127"/>
                <a:gd name="T6" fmla="*/ 1 w 665"/>
                <a:gd name="T7" fmla="*/ 1127 h 1127"/>
                <a:gd name="T8" fmla="*/ 665 w 665"/>
                <a:gd name="T9" fmla="*/ 462 h 1127"/>
                <a:gd name="T10" fmla="*/ 478 w 665"/>
                <a:gd name="T11" fmla="*/ 0 h 1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5" h="1127">
                  <a:moveTo>
                    <a:pt x="478" y="0"/>
                  </a:moveTo>
                  <a:cubicBezTo>
                    <a:pt x="0" y="478"/>
                    <a:pt x="0" y="478"/>
                    <a:pt x="0" y="478"/>
                  </a:cubicBezTo>
                  <a:cubicBezTo>
                    <a:pt x="0" y="1127"/>
                    <a:pt x="0" y="1127"/>
                    <a:pt x="0" y="1127"/>
                  </a:cubicBezTo>
                  <a:cubicBezTo>
                    <a:pt x="0" y="1127"/>
                    <a:pt x="0" y="1127"/>
                    <a:pt x="1" y="1127"/>
                  </a:cubicBezTo>
                  <a:cubicBezTo>
                    <a:pt x="368" y="1127"/>
                    <a:pt x="665" y="830"/>
                    <a:pt x="665" y="462"/>
                  </a:cubicBezTo>
                  <a:cubicBezTo>
                    <a:pt x="665" y="283"/>
                    <a:pt x="594" y="120"/>
                    <a:pt x="478" y="0"/>
                  </a:cubicBezTo>
                  <a:close/>
                </a:path>
              </a:pathLst>
            </a:custGeom>
            <a:grpFill/>
            <a:ln w="76200">
              <a:solidFill>
                <a:schemeClr val="bg2">
                  <a:lumMod val="10000"/>
                </a:schemeClr>
              </a:solidFill>
              <a:round/>
              <a:headEnd/>
              <a:tailEnd/>
            </a:ln>
          </p:spPr>
          <p:txBody>
            <a:bodyPr/>
            <a:lstStyle/>
            <a:p>
              <a:endParaRPr lang="id-ID"/>
            </a:p>
          </p:txBody>
        </p:sp>
      </p:grpSp>
      <p:sp>
        <p:nvSpPr>
          <p:cNvPr id="9" name="Freeform 39"/>
          <p:cNvSpPr>
            <a:spLocks/>
          </p:cNvSpPr>
          <p:nvPr/>
        </p:nvSpPr>
        <p:spPr bwMode="auto">
          <a:xfrm flipH="1">
            <a:off x="3967239" y="4339870"/>
            <a:ext cx="6138438" cy="6138438"/>
          </a:xfrm>
          <a:custGeom>
            <a:avLst/>
            <a:gdLst/>
            <a:ahLst/>
            <a:cxnLst>
              <a:cxn ang="0">
                <a:pos x="783" y="1000"/>
              </a:cxn>
              <a:cxn ang="0">
                <a:pos x="783" y="217"/>
              </a:cxn>
              <a:cxn ang="0">
                <a:pos x="0" y="217"/>
              </a:cxn>
              <a:cxn ang="0">
                <a:pos x="0" y="217"/>
              </a:cxn>
              <a:cxn ang="0">
                <a:pos x="783" y="1000"/>
              </a:cxn>
              <a:cxn ang="0">
                <a:pos x="783" y="1000"/>
              </a:cxn>
            </a:cxnLst>
            <a:rect l="0" t="0" r="r" b="b"/>
            <a:pathLst>
              <a:path w="1000" h="1000">
                <a:moveTo>
                  <a:pt x="783" y="1000"/>
                </a:moveTo>
                <a:cubicBezTo>
                  <a:pt x="1000" y="783"/>
                  <a:pt x="1000" y="433"/>
                  <a:pt x="783" y="217"/>
                </a:cubicBezTo>
                <a:cubicBezTo>
                  <a:pt x="567" y="0"/>
                  <a:pt x="217" y="0"/>
                  <a:pt x="0" y="217"/>
                </a:cubicBezTo>
                <a:cubicBezTo>
                  <a:pt x="0" y="217"/>
                  <a:pt x="0" y="217"/>
                  <a:pt x="0" y="217"/>
                </a:cubicBezTo>
                <a:cubicBezTo>
                  <a:pt x="783" y="1000"/>
                  <a:pt x="783" y="1000"/>
                  <a:pt x="783" y="1000"/>
                </a:cubicBezTo>
                <a:cubicBezTo>
                  <a:pt x="783" y="1000"/>
                  <a:pt x="783" y="1000"/>
                  <a:pt x="783" y="100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40"/>
          <p:cNvSpPr>
            <a:spLocks/>
          </p:cNvSpPr>
          <p:nvPr/>
        </p:nvSpPr>
        <p:spPr bwMode="auto">
          <a:xfrm flipH="1">
            <a:off x="4973326" y="5317212"/>
            <a:ext cx="5438098" cy="2736034"/>
          </a:xfrm>
          <a:custGeom>
            <a:avLst/>
            <a:gdLst/>
            <a:ahLst/>
            <a:cxnLst>
              <a:cxn ang="0">
                <a:pos x="886" y="445"/>
              </a:cxn>
              <a:cxn ang="0">
                <a:pos x="444" y="1"/>
              </a:cxn>
              <a:cxn ang="0">
                <a:pos x="0" y="443"/>
              </a:cxn>
              <a:cxn ang="0">
                <a:pos x="0" y="444"/>
              </a:cxn>
              <a:cxn ang="0">
                <a:pos x="886" y="446"/>
              </a:cxn>
              <a:cxn ang="0">
                <a:pos x="886" y="445"/>
              </a:cxn>
            </a:cxnLst>
            <a:rect l="0" t="0" r="r" b="b"/>
            <a:pathLst>
              <a:path w="886" h="446">
                <a:moveTo>
                  <a:pt x="886" y="445"/>
                </a:moveTo>
                <a:cubicBezTo>
                  <a:pt x="886" y="201"/>
                  <a:pt x="689" y="2"/>
                  <a:pt x="444" y="1"/>
                </a:cubicBezTo>
                <a:cubicBezTo>
                  <a:pt x="199" y="0"/>
                  <a:pt x="0" y="198"/>
                  <a:pt x="0" y="443"/>
                </a:cubicBezTo>
                <a:cubicBezTo>
                  <a:pt x="0" y="443"/>
                  <a:pt x="0" y="443"/>
                  <a:pt x="0" y="444"/>
                </a:cubicBezTo>
                <a:cubicBezTo>
                  <a:pt x="886" y="446"/>
                  <a:pt x="886" y="446"/>
                  <a:pt x="886" y="446"/>
                </a:cubicBezTo>
                <a:cubicBezTo>
                  <a:pt x="886" y="446"/>
                  <a:pt x="886" y="446"/>
                  <a:pt x="886" y="445"/>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4" name="Freeform 46"/>
          <p:cNvSpPr>
            <a:spLocks/>
          </p:cNvSpPr>
          <p:nvPr/>
        </p:nvSpPr>
        <p:spPr bwMode="auto">
          <a:xfrm flipH="1">
            <a:off x="6232894" y="5886892"/>
            <a:ext cx="3682019" cy="3684631"/>
          </a:xfrm>
          <a:custGeom>
            <a:avLst/>
            <a:gdLst/>
            <a:ahLst/>
            <a:cxnLst>
              <a:cxn ang="0">
                <a:pos x="600" y="130"/>
              </a:cxn>
              <a:cxn ang="0">
                <a:pos x="130" y="130"/>
              </a:cxn>
              <a:cxn ang="0">
                <a:pos x="130" y="600"/>
              </a:cxn>
              <a:cxn ang="0">
                <a:pos x="130" y="600"/>
              </a:cxn>
              <a:cxn ang="0">
                <a:pos x="600" y="130"/>
              </a:cxn>
              <a:cxn ang="0">
                <a:pos x="600" y="130"/>
              </a:cxn>
            </a:cxnLst>
            <a:rect l="0" t="0" r="r" b="b"/>
            <a:pathLst>
              <a:path w="600" h="600">
                <a:moveTo>
                  <a:pt x="600" y="130"/>
                </a:moveTo>
                <a:cubicBezTo>
                  <a:pt x="470" y="0"/>
                  <a:pt x="260" y="0"/>
                  <a:pt x="130" y="130"/>
                </a:cubicBezTo>
                <a:cubicBezTo>
                  <a:pt x="0" y="259"/>
                  <a:pt x="0" y="470"/>
                  <a:pt x="130" y="600"/>
                </a:cubicBezTo>
                <a:cubicBezTo>
                  <a:pt x="130" y="600"/>
                  <a:pt x="130" y="600"/>
                  <a:pt x="130" y="600"/>
                </a:cubicBezTo>
                <a:cubicBezTo>
                  <a:pt x="600" y="130"/>
                  <a:pt x="600" y="130"/>
                  <a:pt x="600" y="130"/>
                </a:cubicBezTo>
                <a:cubicBezTo>
                  <a:pt x="600" y="130"/>
                  <a:pt x="600" y="130"/>
                  <a:pt x="600" y="13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6" name="Freeform 42"/>
          <p:cNvSpPr>
            <a:spLocks/>
          </p:cNvSpPr>
          <p:nvPr/>
        </p:nvSpPr>
        <p:spPr bwMode="auto">
          <a:xfrm flipH="1">
            <a:off x="7644030" y="6733574"/>
            <a:ext cx="1356259" cy="2720355"/>
          </a:xfrm>
          <a:custGeom>
            <a:avLst/>
            <a:gdLst/>
            <a:ahLst/>
            <a:cxnLst>
              <a:cxn ang="0">
                <a:pos x="221" y="0"/>
              </a:cxn>
              <a:cxn ang="0">
                <a:pos x="0" y="222"/>
              </a:cxn>
              <a:cxn ang="0">
                <a:pos x="221" y="443"/>
              </a:cxn>
              <a:cxn ang="0">
                <a:pos x="221" y="443"/>
              </a:cxn>
              <a:cxn ang="0">
                <a:pos x="221" y="0"/>
              </a:cxn>
              <a:cxn ang="0">
                <a:pos x="221" y="0"/>
              </a:cxn>
            </a:cxnLst>
            <a:rect l="0" t="0" r="r" b="b"/>
            <a:pathLst>
              <a:path w="221" h="443">
                <a:moveTo>
                  <a:pt x="221" y="0"/>
                </a:moveTo>
                <a:cubicBezTo>
                  <a:pt x="99" y="0"/>
                  <a:pt x="0" y="99"/>
                  <a:pt x="0" y="222"/>
                </a:cubicBezTo>
                <a:cubicBezTo>
                  <a:pt x="0" y="344"/>
                  <a:pt x="99" y="443"/>
                  <a:pt x="221" y="443"/>
                </a:cubicBezTo>
                <a:cubicBezTo>
                  <a:pt x="221" y="443"/>
                  <a:pt x="221" y="443"/>
                  <a:pt x="221" y="443"/>
                </a:cubicBezTo>
                <a:cubicBezTo>
                  <a:pt x="221" y="0"/>
                  <a:pt x="221" y="0"/>
                  <a:pt x="221" y="0"/>
                </a:cubicBezTo>
                <a:cubicBezTo>
                  <a:pt x="221" y="0"/>
                  <a:pt x="221" y="0"/>
                  <a:pt x="221" y="0"/>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9" name="Oval 43"/>
          <p:cNvSpPr>
            <a:spLocks noChangeArrowheads="1"/>
          </p:cNvSpPr>
          <p:nvPr/>
        </p:nvSpPr>
        <p:spPr bwMode="auto">
          <a:xfrm flipH="1">
            <a:off x="6961981" y="7415622"/>
            <a:ext cx="1364098" cy="1364098"/>
          </a:xfrm>
          <a:prstGeom prst="ellipse">
            <a:avLst/>
          </a:prstGeom>
          <a:solidFill>
            <a:schemeClr val="bg2">
              <a:lumMod val="9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cxnSp>
        <p:nvCxnSpPr>
          <p:cNvPr id="18" name="Straight Connector 17"/>
          <p:cNvCxnSpPr/>
          <p:nvPr/>
        </p:nvCxnSpPr>
        <p:spPr>
          <a:xfrm>
            <a:off x="7643364" y="4339870"/>
            <a:ext cx="4286250"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845971" y="5863870"/>
            <a:ext cx="2083643"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0131721" y="8035570"/>
            <a:ext cx="1797892"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893471" y="9311920"/>
            <a:ext cx="3036142"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2298828" y="461512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27" name="Rectangle 26"/>
          <p:cNvSpPr/>
          <p:nvPr/>
        </p:nvSpPr>
        <p:spPr>
          <a:xfrm>
            <a:off x="12298828" y="4062871"/>
            <a:ext cx="2491003"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Big Layer 01</a:t>
            </a:r>
            <a:endParaRPr lang="en-US" sz="3000" b="1" dirty="0">
              <a:solidFill>
                <a:schemeClr val="tx2"/>
              </a:solidFill>
              <a:latin typeface="Montserrat" panose="00000500000000000000" pitchFamily="50" charset="0"/>
            </a:endParaRPr>
          </a:p>
        </p:txBody>
      </p:sp>
      <p:sp>
        <p:nvSpPr>
          <p:cNvPr id="28" name="Rectangle 27"/>
          <p:cNvSpPr/>
          <p:nvPr/>
        </p:nvSpPr>
        <p:spPr>
          <a:xfrm>
            <a:off x="12298828" y="6162150"/>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29" name="Rectangle 28"/>
          <p:cNvSpPr/>
          <p:nvPr/>
        </p:nvSpPr>
        <p:spPr>
          <a:xfrm>
            <a:off x="12298828" y="5609893"/>
            <a:ext cx="256313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Big Layer 02</a:t>
            </a:r>
            <a:endParaRPr lang="en-US" sz="3000" b="1" dirty="0">
              <a:solidFill>
                <a:schemeClr val="tx2"/>
              </a:solidFill>
              <a:latin typeface="Montserrat" panose="00000500000000000000" pitchFamily="50" charset="0"/>
            </a:endParaRPr>
          </a:p>
        </p:txBody>
      </p:sp>
      <p:sp>
        <p:nvSpPr>
          <p:cNvPr id="30" name="Rectangle 29"/>
          <p:cNvSpPr/>
          <p:nvPr/>
        </p:nvSpPr>
        <p:spPr>
          <a:xfrm>
            <a:off x="12298828" y="8328504"/>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31" name="Rectangle 30"/>
          <p:cNvSpPr/>
          <p:nvPr/>
        </p:nvSpPr>
        <p:spPr>
          <a:xfrm>
            <a:off x="12298828" y="7776247"/>
            <a:ext cx="2971904"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Small Layer 01</a:t>
            </a:r>
            <a:endParaRPr lang="en-US" sz="3000" b="1" dirty="0">
              <a:solidFill>
                <a:schemeClr val="tx2"/>
              </a:solidFill>
              <a:latin typeface="Montserrat" panose="00000500000000000000" pitchFamily="50" charset="0"/>
            </a:endParaRPr>
          </a:p>
        </p:txBody>
      </p:sp>
      <p:sp>
        <p:nvSpPr>
          <p:cNvPr id="32" name="Rectangle 31"/>
          <p:cNvSpPr/>
          <p:nvPr/>
        </p:nvSpPr>
        <p:spPr>
          <a:xfrm>
            <a:off x="12298828" y="9594304"/>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33" name="Rectangle 32"/>
          <p:cNvSpPr/>
          <p:nvPr/>
        </p:nvSpPr>
        <p:spPr>
          <a:xfrm>
            <a:off x="12298828" y="9042047"/>
            <a:ext cx="304403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Small Layer 02</a:t>
            </a:r>
            <a:endParaRPr lang="en-US" sz="3000" b="1" dirty="0">
              <a:solidFill>
                <a:schemeClr val="tx2"/>
              </a:solidFill>
              <a:latin typeface="Montserrat" panose="00000500000000000000" pitchFamily="50"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64</a:t>
            </a:fld>
            <a:endParaRPr lang="id-ID"/>
          </a:p>
        </p:txBody>
      </p:sp>
    </p:spTree>
    <p:extLst>
      <p:ext uri="{BB962C8B-B14F-4D97-AF65-F5344CB8AC3E}">
        <p14:creationId xmlns:p14="http://schemas.microsoft.com/office/powerpoint/2010/main" val="27634010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14"/>
          <p:cNvSpPr>
            <a:spLocks/>
          </p:cNvSpPr>
          <p:nvPr/>
        </p:nvSpPr>
        <p:spPr bwMode="auto">
          <a:xfrm>
            <a:off x="3191000" y="5397697"/>
            <a:ext cx="4159887" cy="1236997"/>
          </a:xfrm>
          <a:custGeom>
            <a:avLst/>
            <a:gdLst/>
            <a:ahLst/>
            <a:cxnLst>
              <a:cxn ang="0">
                <a:pos x="767" y="0"/>
              </a:cxn>
              <a:cxn ang="0">
                <a:pos x="183" y="228"/>
              </a:cxn>
              <a:cxn ang="0">
                <a:pos x="0" y="0"/>
              </a:cxn>
              <a:cxn ang="0">
                <a:pos x="767" y="0"/>
              </a:cxn>
            </a:cxnLst>
            <a:rect l="0" t="0" r="r" b="b"/>
            <a:pathLst>
              <a:path w="767" h="228">
                <a:moveTo>
                  <a:pt x="767" y="0"/>
                </a:moveTo>
                <a:cubicBezTo>
                  <a:pt x="183" y="228"/>
                  <a:pt x="183" y="228"/>
                  <a:pt x="183" y="228"/>
                </a:cubicBezTo>
                <a:cubicBezTo>
                  <a:pt x="69" y="166"/>
                  <a:pt x="0" y="87"/>
                  <a:pt x="0" y="0"/>
                </a:cubicBezTo>
                <a:lnTo>
                  <a:pt x="767" y="0"/>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7" name="Freeform 10"/>
          <p:cNvSpPr>
            <a:spLocks/>
          </p:cNvSpPr>
          <p:nvPr/>
        </p:nvSpPr>
        <p:spPr bwMode="auto">
          <a:xfrm>
            <a:off x="3191000" y="5397697"/>
            <a:ext cx="994057" cy="5973299"/>
          </a:xfrm>
          <a:custGeom>
            <a:avLst/>
            <a:gdLst>
              <a:gd name="T0" fmla="*/ 183 w 183"/>
              <a:gd name="T1" fmla="*/ 228 h 1102"/>
              <a:gd name="T2" fmla="*/ 183 w 183"/>
              <a:gd name="T3" fmla="*/ 1102 h 1102"/>
              <a:gd name="T4" fmla="*/ 0 w 183"/>
              <a:gd name="T5" fmla="*/ 874 h 1102"/>
              <a:gd name="T6" fmla="*/ 0 w 183"/>
              <a:gd name="T7" fmla="*/ 0 h 1102"/>
              <a:gd name="T8" fmla="*/ 183 w 183"/>
              <a:gd name="T9" fmla="*/ 228 h 1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1102">
                <a:moveTo>
                  <a:pt x="183" y="228"/>
                </a:moveTo>
                <a:cubicBezTo>
                  <a:pt x="183" y="1102"/>
                  <a:pt x="183" y="1102"/>
                  <a:pt x="183" y="1102"/>
                </a:cubicBezTo>
                <a:cubicBezTo>
                  <a:pt x="69" y="1041"/>
                  <a:pt x="0" y="961"/>
                  <a:pt x="0" y="874"/>
                </a:cubicBezTo>
                <a:cubicBezTo>
                  <a:pt x="0" y="0"/>
                  <a:pt x="0" y="0"/>
                  <a:pt x="0" y="0"/>
                </a:cubicBezTo>
                <a:cubicBezTo>
                  <a:pt x="0" y="87"/>
                  <a:pt x="69" y="166"/>
                  <a:pt x="183" y="228"/>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9" name="Freeform 11"/>
          <p:cNvSpPr>
            <a:spLocks/>
          </p:cNvSpPr>
          <p:nvPr/>
        </p:nvSpPr>
        <p:spPr bwMode="auto">
          <a:xfrm>
            <a:off x="7350887" y="5397697"/>
            <a:ext cx="4193041" cy="1241632"/>
          </a:xfrm>
          <a:custGeom>
            <a:avLst/>
            <a:gdLst>
              <a:gd name="T0" fmla="*/ 773 w 773"/>
              <a:gd name="T1" fmla="*/ 0 h 229"/>
              <a:gd name="T2" fmla="*/ 587 w 773"/>
              <a:gd name="T3" fmla="*/ 229 h 229"/>
              <a:gd name="T4" fmla="*/ 0 w 773"/>
              <a:gd name="T5" fmla="*/ 0 h 229"/>
              <a:gd name="T6" fmla="*/ 773 w 773"/>
              <a:gd name="T7" fmla="*/ 0 h 2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3" h="229">
                <a:moveTo>
                  <a:pt x="773" y="0"/>
                </a:moveTo>
                <a:cubicBezTo>
                  <a:pt x="773" y="88"/>
                  <a:pt x="703" y="168"/>
                  <a:pt x="587" y="229"/>
                </a:cubicBezTo>
                <a:cubicBezTo>
                  <a:pt x="0" y="0"/>
                  <a:pt x="0" y="0"/>
                  <a:pt x="0" y="0"/>
                </a:cubicBezTo>
                <a:lnTo>
                  <a:pt x="773" y="0"/>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0" name="Freeform 6"/>
          <p:cNvSpPr>
            <a:spLocks/>
          </p:cNvSpPr>
          <p:nvPr/>
        </p:nvSpPr>
        <p:spPr bwMode="auto">
          <a:xfrm>
            <a:off x="10533925" y="5397697"/>
            <a:ext cx="1010003" cy="5980949"/>
          </a:xfrm>
          <a:custGeom>
            <a:avLst/>
            <a:gdLst/>
            <a:ahLst/>
            <a:cxnLst>
              <a:cxn ang="0">
                <a:pos x="186" y="0"/>
              </a:cxn>
              <a:cxn ang="0">
                <a:pos x="186" y="874"/>
              </a:cxn>
              <a:cxn ang="0">
                <a:pos x="0" y="1103"/>
              </a:cxn>
              <a:cxn ang="0">
                <a:pos x="0" y="229"/>
              </a:cxn>
              <a:cxn ang="0">
                <a:pos x="186" y="0"/>
              </a:cxn>
            </a:cxnLst>
            <a:rect l="0" t="0" r="r" b="b"/>
            <a:pathLst>
              <a:path w="186" h="1103">
                <a:moveTo>
                  <a:pt x="186" y="0"/>
                </a:moveTo>
                <a:cubicBezTo>
                  <a:pt x="186" y="874"/>
                  <a:pt x="186" y="874"/>
                  <a:pt x="186" y="874"/>
                </a:cubicBezTo>
                <a:cubicBezTo>
                  <a:pt x="186" y="962"/>
                  <a:pt x="116" y="1042"/>
                  <a:pt x="0" y="1103"/>
                </a:cubicBezTo>
                <a:cubicBezTo>
                  <a:pt x="0" y="229"/>
                  <a:pt x="0" y="229"/>
                  <a:pt x="0" y="229"/>
                </a:cubicBezTo>
                <a:cubicBezTo>
                  <a:pt x="116" y="168"/>
                  <a:pt x="186" y="88"/>
                  <a:pt x="186" y="0"/>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2" name="Freeform 12"/>
          <p:cNvSpPr>
            <a:spLocks/>
          </p:cNvSpPr>
          <p:nvPr/>
        </p:nvSpPr>
        <p:spPr bwMode="auto">
          <a:xfrm>
            <a:off x="7350887" y="5397697"/>
            <a:ext cx="3183040" cy="1838520"/>
          </a:xfrm>
          <a:custGeom>
            <a:avLst/>
            <a:gdLst>
              <a:gd name="T0" fmla="*/ 587 w 587"/>
              <a:gd name="T1" fmla="*/ 229 h 339"/>
              <a:gd name="T2" fmla="*/ 206 w 587"/>
              <a:gd name="T3" fmla="*/ 339 h 339"/>
              <a:gd name="T4" fmla="*/ 205 w 587"/>
              <a:gd name="T5" fmla="*/ 339 h 339"/>
              <a:gd name="T6" fmla="*/ 0 w 587"/>
              <a:gd name="T7" fmla="*/ 0 h 339"/>
              <a:gd name="T8" fmla="*/ 587 w 587"/>
              <a:gd name="T9" fmla="*/ 229 h 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7" h="339">
                <a:moveTo>
                  <a:pt x="587" y="229"/>
                </a:moveTo>
                <a:cubicBezTo>
                  <a:pt x="489" y="282"/>
                  <a:pt x="356" y="321"/>
                  <a:pt x="206" y="339"/>
                </a:cubicBezTo>
                <a:cubicBezTo>
                  <a:pt x="205" y="339"/>
                  <a:pt x="205" y="339"/>
                  <a:pt x="205" y="339"/>
                </a:cubicBezTo>
                <a:cubicBezTo>
                  <a:pt x="0" y="0"/>
                  <a:pt x="0" y="0"/>
                  <a:pt x="0" y="0"/>
                </a:cubicBezTo>
                <a:lnTo>
                  <a:pt x="587" y="229"/>
                </a:ln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3" name="Freeform 7"/>
          <p:cNvSpPr>
            <a:spLocks/>
          </p:cNvSpPr>
          <p:nvPr/>
        </p:nvSpPr>
        <p:spPr bwMode="auto">
          <a:xfrm>
            <a:off x="8462911" y="6639795"/>
            <a:ext cx="2071016" cy="5340773"/>
          </a:xfrm>
          <a:custGeom>
            <a:avLst/>
            <a:gdLst/>
            <a:ahLst/>
            <a:cxnLst>
              <a:cxn ang="0">
                <a:pos x="382" y="0"/>
              </a:cxn>
              <a:cxn ang="0">
                <a:pos x="382" y="874"/>
              </a:cxn>
              <a:cxn ang="0">
                <a:pos x="0" y="985"/>
              </a:cxn>
              <a:cxn ang="0">
                <a:pos x="0" y="110"/>
              </a:cxn>
              <a:cxn ang="0">
                <a:pos x="382" y="0"/>
              </a:cxn>
            </a:cxnLst>
            <a:rect l="0" t="0" r="r" b="b"/>
            <a:pathLst>
              <a:path w="382" h="985">
                <a:moveTo>
                  <a:pt x="382" y="0"/>
                </a:moveTo>
                <a:cubicBezTo>
                  <a:pt x="382" y="874"/>
                  <a:pt x="382" y="874"/>
                  <a:pt x="382" y="874"/>
                </a:cubicBezTo>
                <a:cubicBezTo>
                  <a:pt x="284" y="927"/>
                  <a:pt x="151" y="966"/>
                  <a:pt x="0" y="985"/>
                </a:cubicBezTo>
                <a:cubicBezTo>
                  <a:pt x="0" y="110"/>
                  <a:pt x="0" y="110"/>
                  <a:pt x="0" y="110"/>
                </a:cubicBezTo>
                <a:cubicBezTo>
                  <a:pt x="151" y="92"/>
                  <a:pt x="284" y="53"/>
                  <a:pt x="382" y="0"/>
                </a:cubicBez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5" name="Freeform 13"/>
          <p:cNvSpPr>
            <a:spLocks/>
          </p:cNvSpPr>
          <p:nvPr/>
        </p:nvSpPr>
        <p:spPr bwMode="auto">
          <a:xfrm>
            <a:off x="4183150" y="5397697"/>
            <a:ext cx="3167736" cy="1838378"/>
          </a:xfrm>
          <a:custGeom>
            <a:avLst/>
            <a:gdLst>
              <a:gd name="T0" fmla="*/ 584 w 584"/>
              <a:gd name="T1" fmla="*/ 0 h 339"/>
              <a:gd name="T2" fmla="*/ 379 w 584"/>
              <a:gd name="T3" fmla="*/ 339 h 339"/>
              <a:gd name="T4" fmla="*/ 0 w 584"/>
              <a:gd name="T5" fmla="*/ 228 h 339"/>
              <a:gd name="T6" fmla="*/ 584 w 584"/>
              <a:gd name="T7" fmla="*/ 0 h 3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4" h="339">
                <a:moveTo>
                  <a:pt x="584" y="0"/>
                </a:moveTo>
                <a:cubicBezTo>
                  <a:pt x="379" y="339"/>
                  <a:pt x="379" y="339"/>
                  <a:pt x="379" y="339"/>
                </a:cubicBezTo>
                <a:cubicBezTo>
                  <a:pt x="229" y="320"/>
                  <a:pt x="98" y="280"/>
                  <a:pt x="0" y="228"/>
                </a:cubicBezTo>
                <a:lnTo>
                  <a:pt x="584" y="0"/>
                </a:ln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6" name="Freeform 9"/>
          <p:cNvSpPr>
            <a:spLocks/>
          </p:cNvSpPr>
          <p:nvPr/>
        </p:nvSpPr>
        <p:spPr bwMode="auto">
          <a:xfrm>
            <a:off x="4183150" y="6634694"/>
            <a:ext cx="2055712" cy="5340773"/>
          </a:xfrm>
          <a:custGeom>
            <a:avLst/>
            <a:gdLst/>
            <a:ahLst/>
            <a:cxnLst>
              <a:cxn ang="0">
                <a:pos x="379" y="111"/>
              </a:cxn>
              <a:cxn ang="0">
                <a:pos x="379" y="985"/>
              </a:cxn>
              <a:cxn ang="0">
                <a:pos x="0" y="874"/>
              </a:cxn>
              <a:cxn ang="0">
                <a:pos x="0" y="0"/>
              </a:cxn>
              <a:cxn ang="0">
                <a:pos x="379" y="111"/>
              </a:cxn>
            </a:cxnLst>
            <a:rect l="0" t="0" r="r" b="b"/>
            <a:pathLst>
              <a:path w="379" h="985">
                <a:moveTo>
                  <a:pt x="379" y="111"/>
                </a:moveTo>
                <a:cubicBezTo>
                  <a:pt x="379" y="985"/>
                  <a:pt x="379" y="985"/>
                  <a:pt x="379" y="985"/>
                </a:cubicBezTo>
                <a:cubicBezTo>
                  <a:pt x="229" y="966"/>
                  <a:pt x="98" y="927"/>
                  <a:pt x="0" y="874"/>
                </a:cubicBezTo>
                <a:cubicBezTo>
                  <a:pt x="0" y="0"/>
                  <a:pt x="0" y="0"/>
                  <a:pt x="0" y="0"/>
                </a:cubicBezTo>
                <a:cubicBezTo>
                  <a:pt x="98" y="52"/>
                  <a:pt x="229" y="92"/>
                  <a:pt x="379" y="111"/>
                </a:cubicBez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8" name="Freeform 15"/>
          <p:cNvSpPr>
            <a:spLocks/>
          </p:cNvSpPr>
          <p:nvPr/>
        </p:nvSpPr>
        <p:spPr bwMode="auto">
          <a:xfrm>
            <a:off x="6238864" y="5397697"/>
            <a:ext cx="2224045" cy="1909530"/>
          </a:xfrm>
          <a:custGeom>
            <a:avLst/>
            <a:gdLst>
              <a:gd name="T0" fmla="*/ 410 w 410"/>
              <a:gd name="T1" fmla="*/ 339 h 352"/>
              <a:gd name="T2" fmla="*/ 208 w 410"/>
              <a:gd name="T3" fmla="*/ 352 h 352"/>
              <a:gd name="T4" fmla="*/ 0 w 410"/>
              <a:gd name="T5" fmla="*/ 339 h 352"/>
              <a:gd name="T6" fmla="*/ 205 w 410"/>
              <a:gd name="T7" fmla="*/ 0 h 352"/>
              <a:gd name="T8" fmla="*/ 410 w 410"/>
              <a:gd name="T9" fmla="*/ 339 h 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0" h="352">
                <a:moveTo>
                  <a:pt x="410" y="339"/>
                </a:moveTo>
                <a:cubicBezTo>
                  <a:pt x="346" y="347"/>
                  <a:pt x="278" y="352"/>
                  <a:pt x="208" y="352"/>
                </a:cubicBezTo>
                <a:cubicBezTo>
                  <a:pt x="136" y="352"/>
                  <a:pt x="66" y="347"/>
                  <a:pt x="0" y="339"/>
                </a:cubicBezTo>
                <a:cubicBezTo>
                  <a:pt x="205" y="0"/>
                  <a:pt x="205" y="0"/>
                  <a:pt x="205" y="0"/>
                </a:cubicBezTo>
                <a:lnTo>
                  <a:pt x="410" y="339"/>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9" name="Freeform 8"/>
          <p:cNvSpPr>
            <a:spLocks/>
          </p:cNvSpPr>
          <p:nvPr/>
        </p:nvSpPr>
        <p:spPr bwMode="auto">
          <a:xfrm>
            <a:off x="6238863" y="7236616"/>
            <a:ext cx="2224046" cy="4807716"/>
          </a:xfrm>
          <a:custGeom>
            <a:avLst/>
            <a:gdLst/>
            <a:ahLst/>
            <a:cxnLst>
              <a:cxn ang="0">
                <a:pos x="410" y="0"/>
              </a:cxn>
              <a:cxn ang="0">
                <a:pos x="410" y="875"/>
              </a:cxn>
              <a:cxn ang="0">
                <a:pos x="208" y="887"/>
              </a:cxn>
              <a:cxn ang="0">
                <a:pos x="0" y="874"/>
              </a:cxn>
              <a:cxn ang="0">
                <a:pos x="0" y="0"/>
              </a:cxn>
              <a:cxn ang="0">
                <a:pos x="208" y="13"/>
              </a:cxn>
              <a:cxn ang="0">
                <a:pos x="410" y="0"/>
              </a:cxn>
            </a:cxnLst>
            <a:rect l="0" t="0" r="r" b="b"/>
            <a:pathLst>
              <a:path w="410" h="887">
                <a:moveTo>
                  <a:pt x="410" y="0"/>
                </a:moveTo>
                <a:cubicBezTo>
                  <a:pt x="410" y="875"/>
                  <a:pt x="410" y="875"/>
                  <a:pt x="410" y="875"/>
                </a:cubicBezTo>
                <a:cubicBezTo>
                  <a:pt x="346" y="883"/>
                  <a:pt x="278" y="887"/>
                  <a:pt x="208" y="887"/>
                </a:cubicBezTo>
                <a:cubicBezTo>
                  <a:pt x="136" y="887"/>
                  <a:pt x="66" y="882"/>
                  <a:pt x="0" y="874"/>
                </a:cubicBezTo>
                <a:cubicBezTo>
                  <a:pt x="0" y="0"/>
                  <a:pt x="0" y="0"/>
                  <a:pt x="0" y="0"/>
                </a:cubicBezTo>
                <a:cubicBezTo>
                  <a:pt x="66" y="8"/>
                  <a:pt x="136" y="13"/>
                  <a:pt x="208" y="13"/>
                </a:cubicBezTo>
                <a:cubicBezTo>
                  <a:pt x="278" y="13"/>
                  <a:pt x="346" y="8"/>
                  <a:pt x="410" y="0"/>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20" name="Freeform 12"/>
          <p:cNvSpPr>
            <a:spLocks/>
          </p:cNvSpPr>
          <p:nvPr/>
        </p:nvSpPr>
        <p:spPr bwMode="auto">
          <a:xfrm>
            <a:off x="5517448" y="3824232"/>
            <a:ext cx="3746192" cy="2694872"/>
          </a:xfrm>
          <a:custGeom>
            <a:avLst/>
            <a:gdLst/>
            <a:ahLst/>
            <a:cxnLst>
              <a:cxn ang="0">
                <a:pos x="691" y="322"/>
              </a:cxn>
              <a:cxn ang="0">
                <a:pos x="662" y="392"/>
              </a:cxn>
              <a:cxn ang="0">
                <a:pos x="541" y="466"/>
              </a:cxn>
              <a:cxn ang="0">
                <a:pos x="346" y="497"/>
              </a:cxn>
              <a:cxn ang="0">
                <a:pos x="170" y="472"/>
              </a:cxn>
              <a:cxn ang="0">
                <a:pos x="29" y="392"/>
              </a:cxn>
              <a:cxn ang="0">
                <a:pos x="0" y="322"/>
              </a:cxn>
              <a:cxn ang="0">
                <a:pos x="25" y="202"/>
              </a:cxn>
              <a:cxn ang="0">
                <a:pos x="32" y="186"/>
              </a:cxn>
              <a:cxn ang="0">
                <a:pos x="346" y="0"/>
              </a:cxn>
              <a:cxn ang="0">
                <a:pos x="659" y="186"/>
              </a:cxn>
              <a:cxn ang="0">
                <a:pos x="667" y="202"/>
              </a:cxn>
              <a:cxn ang="0">
                <a:pos x="691" y="322"/>
              </a:cxn>
            </a:cxnLst>
            <a:rect l="0" t="0" r="r" b="b"/>
            <a:pathLst>
              <a:path w="691" h="497">
                <a:moveTo>
                  <a:pt x="691" y="322"/>
                </a:moveTo>
                <a:cubicBezTo>
                  <a:pt x="691" y="347"/>
                  <a:pt x="681" y="371"/>
                  <a:pt x="662" y="392"/>
                </a:cubicBezTo>
                <a:cubicBezTo>
                  <a:pt x="636" y="422"/>
                  <a:pt x="594" y="448"/>
                  <a:pt x="541" y="466"/>
                </a:cubicBezTo>
                <a:cubicBezTo>
                  <a:pt x="486" y="485"/>
                  <a:pt x="418" y="497"/>
                  <a:pt x="346" y="497"/>
                </a:cubicBezTo>
                <a:cubicBezTo>
                  <a:pt x="281" y="497"/>
                  <a:pt x="221" y="488"/>
                  <a:pt x="170" y="472"/>
                </a:cubicBezTo>
                <a:cubicBezTo>
                  <a:pt x="108" y="454"/>
                  <a:pt x="58" y="426"/>
                  <a:pt x="29" y="392"/>
                </a:cubicBezTo>
                <a:cubicBezTo>
                  <a:pt x="10" y="371"/>
                  <a:pt x="0" y="347"/>
                  <a:pt x="0" y="322"/>
                </a:cubicBezTo>
                <a:cubicBezTo>
                  <a:pt x="0" y="280"/>
                  <a:pt x="9" y="239"/>
                  <a:pt x="25" y="202"/>
                </a:cubicBezTo>
                <a:cubicBezTo>
                  <a:pt x="27" y="197"/>
                  <a:pt x="29" y="191"/>
                  <a:pt x="32" y="186"/>
                </a:cubicBezTo>
                <a:cubicBezTo>
                  <a:pt x="87" y="76"/>
                  <a:pt x="207" y="0"/>
                  <a:pt x="346" y="0"/>
                </a:cubicBezTo>
                <a:cubicBezTo>
                  <a:pt x="484" y="0"/>
                  <a:pt x="604" y="76"/>
                  <a:pt x="659" y="186"/>
                </a:cubicBezTo>
                <a:cubicBezTo>
                  <a:pt x="662" y="191"/>
                  <a:pt x="664" y="197"/>
                  <a:pt x="667" y="202"/>
                </a:cubicBezTo>
                <a:cubicBezTo>
                  <a:pt x="683" y="239"/>
                  <a:pt x="691" y="280"/>
                  <a:pt x="691" y="322"/>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21" name="TextBox 40"/>
          <p:cNvSpPr txBox="1">
            <a:spLocks noChangeArrowheads="1"/>
          </p:cNvSpPr>
          <p:nvPr/>
        </p:nvSpPr>
        <p:spPr bwMode="auto">
          <a:xfrm>
            <a:off x="5843532" y="4952503"/>
            <a:ext cx="3014706" cy="567996"/>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altLang="id-ID" sz="3000" dirty="0">
                <a:solidFill>
                  <a:schemeClr val="tx2"/>
                </a:solidFill>
              </a:rPr>
              <a:t>SYSTEM</a:t>
            </a:r>
          </a:p>
        </p:txBody>
      </p:sp>
      <p:sp>
        <p:nvSpPr>
          <p:cNvPr id="24" name="Freeform 23"/>
          <p:cNvSpPr>
            <a:spLocks noEditPoints="1"/>
          </p:cNvSpPr>
          <p:nvPr/>
        </p:nvSpPr>
        <p:spPr bwMode="auto">
          <a:xfrm>
            <a:off x="9196972" y="8965364"/>
            <a:ext cx="471192" cy="684135"/>
          </a:xfrm>
          <a:custGeom>
            <a:avLst/>
            <a:gdLst>
              <a:gd name="T0" fmla="*/ 76 w 88"/>
              <a:gd name="T1" fmla="*/ 128 h 128"/>
              <a:gd name="T2" fmla="*/ 12 w 88"/>
              <a:gd name="T3" fmla="*/ 128 h 128"/>
              <a:gd name="T4" fmla="*/ 0 w 88"/>
              <a:gd name="T5" fmla="*/ 116 h 128"/>
              <a:gd name="T6" fmla="*/ 0 w 88"/>
              <a:gd name="T7" fmla="*/ 12 h 128"/>
              <a:gd name="T8" fmla="*/ 12 w 88"/>
              <a:gd name="T9" fmla="*/ 0 h 128"/>
              <a:gd name="T10" fmla="*/ 76 w 88"/>
              <a:gd name="T11" fmla="*/ 0 h 128"/>
              <a:gd name="T12" fmla="*/ 88 w 88"/>
              <a:gd name="T13" fmla="*/ 12 h 128"/>
              <a:gd name="T14" fmla="*/ 88 w 88"/>
              <a:gd name="T15" fmla="*/ 116 h 128"/>
              <a:gd name="T16" fmla="*/ 76 w 88"/>
              <a:gd name="T17" fmla="*/ 128 h 128"/>
              <a:gd name="T18" fmla="*/ 80 w 88"/>
              <a:gd name="T19" fmla="*/ 16 h 128"/>
              <a:gd name="T20" fmla="*/ 72 w 88"/>
              <a:gd name="T21" fmla="*/ 8 h 128"/>
              <a:gd name="T22" fmla="*/ 16 w 88"/>
              <a:gd name="T23" fmla="*/ 8 h 128"/>
              <a:gd name="T24" fmla="*/ 8 w 88"/>
              <a:gd name="T25" fmla="*/ 16 h 128"/>
              <a:gd name="T26" fmla="*/ 8 w 88"/>
              <a:gd name="T27" fmla="*/ 112 h 128"/>
              <a:gd name="T28" fmla="*/ 16 w 88"/>
              <a:gd name="T29" fmla="*/ 120 h 128"/>
              <a:gd name="T30" fmla="*/ 72 w 88"/>
              <a:gd name="T31" fmla="*/ 120 h 128"/>
              <a:gd name="T32" fmla="*/ 80 w 88"/>
              <a:gd name="T33" fmla="*/ 112 h 128"/>
              <a:gd name="T34" fmla="*/ 80 w 88"/>
              <a:gd name="T35" fmla="*/ 16 h 128"/>
              <a:gd name="T36" fmla="*/ 52 w 88"/>
              <a:gd name="T37" fmla="*/ 24 h 128"/>
              <a:gd name="T38" fmla="*/ 36 w 88"/>
              <a:gd name="T39" fmla="*/ 24 h 128"/>
              <a:gd name="T40" fmla="*/ 32 w 88"/>
              <a:gd name="T41" fmla="*/ 20 h 128"/>
              <a:gd name="T42" fmla="*/ 36 w 88"/>
              <a:gd name="T43" fmla="*/ 16 h 128"/>
              <a:gd name="T44" fmla="*/ 52 w 88"/>
              <a:gd name="T45" fmla="*/ 16 h 128"/>
              <a:gd name="T46" fmla="*/ 56 w 88"/>
              <a:gd name="T47" fmla="*/ 20 h 128"/>
              <a:gd name="T48" fmla="*/ 52 w 88"/>
              <a:gd name="T49" fmla="*/ 24 h 128"/>
              <a:gd name="T50" fmla="*/ 44 w 88"/>
              <a:gd name="T51" fmla="*/ 96 h 128"/>
              <a:gd name="T52" fmla="*/ 52 w 88"/>
              <a:gd name="T53" fmla="*/ 104 h 128"/>
              <a:gd name="T54" fmla="*/ 44 w 88"/>
              <a:gd name="T55" fmla="*/ 112 h 128"/>
              <a:gd name="T56" fmla="*/ 36 w 88"/>
              <a:gd name="T57" fmla="*/ 104 h 128"/>
              <a:gd name="T58" fmla="*/ 44 w 88"/>
              <a:gd name="T5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76" y="128"/>
                </a:moveTo>
                <a:cubicBezTo>
                  <a:pt x="12" y="128"/>
                  <a:pt x="12" y="128"/>
                  <a:pt x="12" y="128"/>
                </a:cubicBezTo>
                <a:cubicBezTo>
                  <a:pt x="5" y="128"/>
                  <a:pt x="0" y="123"/>
                  <a:pt x="0" y="116"/>
                </a:cubicBezTo>
                <a:cubicBezTo>
                  <a:pt x="0" y="12"/>
                  <a:pt x="0" y="12"/>
                  <a:pt x="0" y="12"/>
                </a:cubicBezTo>
                <a:cubicBezTo>
                  <a:pt x="0" y="5"/>
                  <a:pt x="5" y="0"/>
                  <a:pt x="12" y="0"/>
                </a:cubicBezTo>
                <a:cubicBezTo>
                  <a:pt x="76" y="0"/>
                  <a:pt x="76" y="0"/>
                  <a:pt x="76" y="0"/>
                </a:cubicBezTo>
                <a:cubicBezTo>
                  <a:pt x="83" y="0"/>
                  <a:pt x="88" y="5"/>
                  <a:pt x="88" y="12"/>
                </a:cubicBezTo>
                <a:cubicBezTo>
                  <a:pt x="88" y="116"/>
                  <a:pt x="88" y="116"/>
                  <a:pt x="88" y="116"/>
                </a:cubicBezTo>
                <a:cubicBezTo>
                  <a:pt x="88" y="123"/>
                  <a:pt x="83" y="128"/>
                  <a:pt x="76" y="128"/>
                </a:cubicBezTo>
                <a:close/>
                <a:moveTo>
                  <a:pt x="80" y="16"/>
                </a:moveTo>
                <a:cubicBezTo>
                  <a:pt x="80" y="12"/>
                  <a:pt x="76" y="8"/>
                  <a:pt x="72" y="8"/>
                </a:cubicBezTo>
                <a:cubicBezTo>
                  <a:pt x="16" y="8"/>
                  <a:pt x="16" y="8"/>
                  <a:pt x="16" y="8"/>
                </a:cubicBezTo>
                <a:cubicBezTo>
                  <a:pt x="12" y="8"/>
                  <a:pt x="8" y="12"/>
                  <a:pt x="8" y="16"/>
                </a:cubicBezTo>
                <a:cubicBezTo>
                  <a:pt x="8" y="112"/>
                  <a:pt x="8" y="112"/>
                  <a:pt x="8" y="112"/>
                </a:cubicBezTo>
                <a:cubicBezTo>
                  <a:pt x="8" y="117"/>
                  <a:pt x="12" y="120"/>
                  <a:pt x="16" y="120"/>
                </a:cubicBezTo>
                <a:cubicBezTo>
                  <a:pt x="72" y="120"/>
                  <a:pt x="72" y="120"/>
                  <a:pt x="72" y="120"/>
                </a:cubicBezTo>
                <a:cubicBezTo>
                  <a:pt x="76" y="120"/>
                  <a:pt x="80" y="117"/>
                  <a:pt x="80" y="112"/>
                </a:cubicBezTo>
                <a:cubicBezTo>
                  <a:pt x="80" y="16"/>
                  <a:pt x="80" y="16"/>
                  <a:pt x="80" y="16"/>
                </a:cubicBezTo>
                <a:close/>
                <a:moveTo>
                  <a:pt x="52" y="24"/>
                </a:moveTo>
                <a:cubicBezTo>
                  <a:pt x="36" y="24"/>
                  <a:pt x="36" y="24"/>
                  <a:pt x="36" y="24"/>
                </a:cubicBezTo>
                <a:cubicBezTo>
                  <a:pt x="34" y="24"/>
                  <a:pt x="32" y="22"/>
                  <a:pt x="32" y="20"/>
                </a:cubicBezTo>
                <a:cubicBezTo>
                  <a:pt x="32" y="18"/>
                  <a:pt x="34" y="16"/>
                  <a:pt x="36" y="16"/>
                </a:cubicBezTo>
                <a:cubicBezTo>
                  <a:pt x="52" y="16"/>
                  <a:pt x="52" y="16"/>
                  <a:pt x="52" y="16"/>
                </a:cubicBezTo>
                <a:cubicBezTo>
                  <a:pt x="54" y="16"/>
                  <a:pt x="56" y="18"/>
                  <a:pt x="56" y="20"/>
                </a:cubicBezTo>
                <a:cubicBezTo>
                  <a:pt x="56" y="22"/>
                  <a:pt x="54" y="24"/>
                  <a:pt x="52" y="24"/>
                </a:cubicBezTo>
                <a:close/>
                <a:moveTo>
                  <a:pt x="44" y="96"/>
                </a:moveTo>
                <a:cubicBezTo>
                  <a:pt x="48" y="96"/>
                  <a:pt x="52" y="100"/>
                  <a:pt x="52" y="104"/>
                </a:cubicBezTo>
                <a:cubicBezTo>
                  <a:pt x="52" y="109"/>
                  <a:pt x="48" y="112"/>
                  <a:pt x="44" y="112"/>
                </a:cubicBezTo>
                <a:cubicBezTo>
                  <a:pt x="40" y="112"/>
                  <a:pt x="36" y="109"/>
                  <a:pt x="36" y="104"/>
                </a:cubicBezTo>
                <a:cubicBezTo>
                  <a:pt x="36" y="100"/>
                  <a:pt x="40" y="96"/>
                  <a:pt x="44" y="96"/>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noEditPoints="1"/>
          </p:cNvSpPr>
          <p:nvPr/>
        </p:nvSpPr>
        <p:spPr bwMode="auto">
          <a:xfrm>
            <a:off x="4834006" y="8921636"/>
            <a:ext cx="686401" cy="684135"/>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noEditPoints="1"/>
          </p:cNvSpPr>
          <p:nvPr/>
        </p:nvSpPr>
        <p:spPr bwMode="auto">
          <a:xfrm>
            <a:off x="10720175" y="8237501"/>
            <a:ext cx="686401" cy="684135"/>
          </a:xfrm>
          <a:custGeom>
            <a:avLst/>
            <a:gdLst>
              <a:gd name="T0" fmla="*/ 128 w 128"/>
              <a:gd name="T1" fmla="*/ 88 h 128"/>
              <a:gd name="T2" fmla="*/ 112 w 128"/>
              <a:gd name="T3" fmla="*/ 108 h 128"/>
              <a:gd name="T4" fmla="*/ 112 w 128"/>
              <a:gd name="T5" fmla="*/ 128 h 128"/>
              <a:gd name="T6" fmla="*/ 104 w 128"/>
              <a:gd name="T7" fmla="*/ 128 h 128"/>
              <a:gd name="T8" fmla="*/ 104 w 128"/>
              <a:gd name="T9" fmla="*/ 108 h 128"/>
              <a:gd name="T10" fmla="*/ 88 w 128"/>
              <a:gd name="T11" fmla="*/ 88 h 128"/>
              <a:gd name="T12" fmla="*/ 108 w 128"/>
              <a:gd name="T13" fmla="*/ 68 h 128"/>
              <a:gd name="T14" fmla="*/ 128 w 128"/>
              <a:gd name="T15" fmla="*/ 88 h 128"/>
              <a:gd name="T16" fmla="*/ 108 w 128"/>
              <a:gd name="T17" fmla="*/ 76 h 128"/>
              <a:gd name="T18" fmla="*/ 96 w 128"/>
              <a:gd name="T19" fmla="*/ 88 h 128"/>
              <a:gd name="T20" fmla="*/ 108 w 128"/>
              <a:gd name="T21" fmla="*/ 100 h 128"/>
              <a:gd name="T22" fmla="*/ 120 w 128"/>
              <a:gd name="T23" fmla="*/ 88 h 128"/>
              <a:gd name="T24" fmla="*/ 108 w 128"/>
              <a:gd name="T25" fmla="*/ 76 h 128"/>
              <a:gd name="T26" fmla="*/ 104 w 128"/>
              <a:gd name="T27" fmla="*/ 0 h 128"/>
              <a:gd name="T28" fmla="*/ 112 w 128"/>
              <a:gd name="T29" fmla="*/ 0 h 128"/>
              <a:gd name="T30" fmla="*/ 112 w 128"/>
              <a:gd name="T31" fmla="*/ 68 h 128"/>
              <a:gd name="T32" fmla="*/ 108 w 128"/>
              <a:gd name="T33" fmla="*/ 68 h 128"/>
              <a:gd name="T34" fmla="*/ 104 w 128"/>
              <a:gd name="T35" fmla="*/ 68 h 128"/>
              <a:gd name="T36" fmla="*/ 104 w 128"/>
              <a:gd name="T37" fmla="*/ 0 h 128"/>
              <a:gd name="T38" fmla="*/ 68 w 128"/>
              <a:gd name="T39" fmla="*/ 60 h 128"/>
              <a:gd name="T40" fmla="*/ 68 w 128"/>
              <a:gd name="T41" fmla="*/ 128 h 128"/>
              <a:gd name="T42" fmla="*/ 60 w 128"/>
              <a:gd name="T43" fmla="*/ 128 h 128"/>
              <a:gd name="T44" fmla="*/ 60 w 128"/>
              <a:gd name="T45" fmla="*/ 60 h 128"/>
              <a:gd name="T46" fmla="*/ 44 w 128"/>
              <a:gd name="T47" fmla="*/ 40 h 128"/>
              <a:gd name="T48" fmla="*/ 60 w 128"/>
              <a:gd name="T49" fmla="*/ 21 h 128"/>
              <a:gd name="T50" fmla="*/ 60 w 128"/>
              <a:gd name="T51" fmla="*/ 0 h 128"/>
              <a:gd name="T52" fmla="*/ 68 w 128"/>
              <a:gd name="T53" fmla="*/ 0 h 128"/>
              <a:gd name="T54" fmla="*/ 68 w 128"/>
              <a:gd name="T55" fmla="*/ 21 h 128"/>
              <a:gd name="T56" fmla="*/ 84 w 128"/>
              <a:gd name="T57" fmla="*/ 40 h 128"/>
              <a:gd name="T58" fmla="*/ 68 w 128"/>
              <a:gd name="T59" fmla="*/ 60 h 128"/>
              <a:gd name="T60" fmla="*/ 64 w 128"/>
              <a:gd name="T61" fmla="*/ 28 h 128"/>
              <a:gd name="T62" fmla="*/ 52 w 128"/>
              <a:gd name="T63" fmla="*/ 40 h 128"/>
              <a:gd name="T64" fmla="*/ 64 w 128"/>
              <a:gd name="T65" fmla="*/ 52 h 128"/>
              <a:gd name="T66" fmla="*/ 76 w 128"/>
              <a:gd name="T67" fmla="*/ 40 h 128"/>
              <a:gd name="T68" fmla="*/ 64 w 128"/>
              <a:gd name="T69" fmla="*/ 28 h 128"/>
              <a:gd name="T70" fmla="*/ 24 w 128"/>
              <a:gd name="T71" fmla="*/ 108 h 128"/>
              <a:gd name="T72" fmla="*/ 24 w 128"/>
              <a:gd name="T73" fmla="*/ 128 h 128"/>
              <a:gd name="T74" fmla="*/ 16 w 128"/>
              <a:gd name="T75" fmla="*/ 128 h 128"/>
              <a:gd name="T76" fmla="*/ 16 w 128"/>
              <a:gd name="T77" fmla="*/ 108 h 128"/>
              <a:gd name="T78" fmla="*/ 0 w 128"/>
              <a:gd name="T79" fmla="*/ 88 h 128"/>
              <a:gd name="T80" fmla="*/ 20 w 128"/>
              <a:gd name="T81" fmla="*/ 68 h 128"/>
              <a:gd name="T82" fmla="*/ 40 w 128"/>
              <a:gd name="T83" fmla="*/ 88 h 128"/>
              <a:gd name="T84" fmla="*/ 24 w 128"/>
              <a:gd name="T85" fmla="*/ 108 h 128"/>
              <a:gd name="T86" fmla="*/ 20 w 128"/>
              <a:gd name="T87" fmla="*/ 76 h 128"/>
              <a:gd name="T88" fmla="*/ 8 w 128"/>
              <a:gd name="T89" fmla="*/ 88 h 128"/>
              <a:gd name="T90" fmla="*/ 20 w 128"/>
              <a:gd name="T91" fmla="*/ 100 h 128"/>
              <a:gd name="T92" fmla="*/ 32 w 128"/>
              <a:gd name="T93" fmla="*/ 88 h 128"/>
              <a:gd name="T94" fmla="*/ 20 w 128"/>
              <a:gd name="T95" fmla="*/ 76 h 128"/>
              <a:gd name="T96" fmla="*/ 16 w 128"/>
              <a:gd name="T97" fmla="*/ 0 h 128"/>
              <a:gd name="T98" fmla="*/ 24 w 128"/>
              <a:gd name="T99" fmla="*/ 0 h 128"/>
              <a:gd name="T100" fmla="*/ 24 w 128"/>
              <a:gd name="T101" fmla="*/ 68 h 128"/>
              <a:gd name="T102" fmla="*/ 20 w 128"/>
              <a:gd name="T103" fmla="*/ 68 h 128"/>
              <a:gd name="T104" fmla="*/ 16 w 128"/>
              <a:gd name="T105" fmla="*/ 68 h 128"/>
              <a:gd name="T106" fmla="*/ 16 w 128"/>
              <a:gd name="T10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128" y="88"/>
                </a:moveTo>
                <a:cubicBezTo>
                  <a:pt x="128" y="98"/>
                  <a:pt x="121" y="106"/>
                  <a:pt x="112" y="108"/>
                </a:cubicBezTo>
                <a:cubicBezTo>
                  <a:pt x="112" y="128"/>
                  <a:pt x="112" y="128"/>
                  <a:pt x="112" y="128"/>
                </a:cubicBezTo>
                <a:cubicBezTo>
                  <a:pt x="104" y="128"/>
                  <a:pt x="104" y="128"/>
                  <a:pt x="104" y="128"/>
                </a:cubicBezTo>
                <a:cubicBezTo>
                  <a:pt x="104" y="108"/>
                  <a:pt x="104" y="108"/>
                  <a:pt x="104" y="108"/>
                </a:cubicBezTo>
                <a:cubicBezTo>
                  <a:pt x="95" y="106"/>
                  <a:pt x="88" y="98"/>
                  <a:pt x="88" y="88"/>
                </a:cubicBezTo>
                <a:cubicBezTo>
                  <a:pt x="88" y="77"/>
                  <a:pt x="97" y="68"/>
                  <a:pt x="108" y="68"/>
                </a:cubicBezTo>
                <a:cubicBezTo>
                  <a:pt x="119" y="68"/>
                  <a:pt x="128" y="77"/>
                  <a:pt x="128" y="88"/>
                </a:cubicBezTo>
                <a:close/>
                <a:moveTo>
                  <a:pt x="108" y="76"/>
                </a:moveTo>
                <a:cubicBezTo>
                  <a:pt x="101" y="76"/>
                  <a:pt x="96" y="82"/>
                  <a:pt x="96" y="88"/>
                </a:cubicBezTo>
                <a:cubicBezTo>
                  <a:pt x="96" y="95"/>
                  <a:pt x="101" y="100"/>
                  <a:pt x="108" y="100"/>
                </a:cubicBezTo>
                <a:cubicBezTo>
                  <a:pt x="115" y="100"/>
                  <a:pt x="120" y="95"/>
                  <a:pt x="120" y="88"/>
                </a:cubicBezTo>
                <a:cubicBezTo>
                  <a:pt x="120" y="82"/>
                  <a:pt x="115" y="76"/>
                  <a:pt x="108" y="76"/>
                </a:cubicBezTo>
                <a:close/>
                <a:moveTo>
                  <a:pt x="104" y="0"/>
                </a:moveTo>
                <a:cubicBezTo>
                  <a:pt x="112" y="0"/>
                  <a:pt x="112" y="0"/>
                  <a:pt x="112" y="0"/>
                </a:cubicBezTo>
                <a:cubicBezTo>
                  <a:pt x="112" y="68"/>
                  <a:pt x="112" y="68"/>
                  <a:pt x="112" y="68"/>
                </a:cubicBezTo>
                <a:cubicBezTo>
                  <a:pt x="108" y="68"/>
                  <a:pt x="108" y="68"/>
                  <a:pt x="108" y="68"/>
                </a:cubicBezTo>
                <a:cubicBezTo>
                  <a:pt x="104" y="68"/>
                  <a:pt x="104" y="68"/>
                  <a:pt x="104" y="68"/>
                </a:cubicBezTo>
                <a:cubicBezTo>
                  <a:pt x="104" y="0"/>
                  <a:pt x="104" y="0"/>
                  <a:pt x="104" y="0"/>
                </a:cubicBezTo>
                <a:close/>
                <a:moveTo>
                  <a:pt x="68" y="60"/>
                </a:moveTo>
                <a:cubicBezTo>
                  <a:pt x="68" y="128"/>
                  <a:pt x="68" y="128"/>
                  <a:pt x="68" y="128"/>
                </a:cubicBezTo>
                <a:cubicBezTo>
                  <a:pt x="60" y="128"/>
                  <a:pt x="60" y="128"/>
                  <a:pt x="60" y="128"/>
                </a:cubicBezTo>
                <a:cubicBezTo>
                  <a:pt x="60" y="60"/>
                  <a:pt x="60" y="60"/>
                  <a:pt x="60" y="60"/>
                </a:cubicBezTo>
                <a:cubicBezTo>
                  <a:pt x="51" y="58"/>
                  <a:pt x="44" y="50"/>
                  <a:pt x="44" y="40"/>
                </a:cubicBezTo>
                <a:cubicBezTo>
                  <a:pt x="44" y="30"/>
                  <a:pt x="51" y="22"/>
                  <a:pt x="60" y="21"/>
                </a:cubicBezTo>
                <a:cubicBezTo>
                  <a:pt x="60" y="0"/>
                  <a:pt x="60" y="0"/>
                  <a:pt x="60" y="0"/>
                </a:cubicBezTo>
                <a:cubicBezTo>
                  <a:pt x="68" y="0"/>
                  <a:pt x="68" y="0"/>
                  <a:pt x="68" y="0"/>
                </a:cubicBezTo>
                <a:cubicBezTo>
                  <a:pt x="68" y="21"/>
                  <a:pt x="68" y="21"/>
                  <a:pt x="68" y="21"/>
                </a:cubicBezTo>
                <a:cubicBezTo>
                  <a:pt x="77" y="22"/>
                  <a:pt x="84" y="30"/>
                  <a:pt x="84" y="40"/>
                </a:cubicBezTo>
                <a:cubicBezTo>
                  <a:pt x="84" y="50"/>
                  <a:pt x="77" y="58"/>
                  <a:pt x="68" y="60"/>
                </a:cubicBezTo>
                <a:close/>
                <a:moveTo>
                  <a:pt x="64" y="28"/>
                </a:moveTo>
                <a:cubicBezTo>
                  <a:pt x="57" y="28"/>
                  <a:pt x="52" y="34"/>
                  <a:pt x="52" y="40"/>
                </a:cubicBezTo>
                <a:cubicBezTo>
                  <a:pt x="52" y="47"/>
                  <a:pt x="57" y="52"/>
                  <a:pt x="64" y="52"/>
                </a:cubicBezTo>
                <a:cubicBezTo>
                  <a:pt x="71" y="52"/>
                  <a:pt x="76" y="47"/>
                  <a:pt x="76" y="40"/>
                </a:cubicBezTo>
                <a:cubicBezTo>
                  <a:pt x="76" y="34"/>
                  <a:pt x="71" y="28"/>
                  <a:pt x="64" y="28"/>
                </a:cubicBezTo>
                <a:close/>
                <a:moveTo>
                  <a:pt x="24" y="108"/>
                </a:moveTo>
                <a:cubicBezTo>
                  <a:pt x="24" y="128"/>
                  <a:pt x="24" y="128"/>
                  <a:pt x="24" y="128"/>
                </a:cubicBezTo>
                <a:cubicBezTo>
                  <a:pt x="16" y="128"/>
                  <a:pt x="16" y="128"/>
                  <a:pt x="16" y="128"/>
                </a:cubicBezTo>
                <a:cubicBezTo>
                  <a:pt x="16" y="108"/>
                  <a:pt x="16" y="108"/>
                  <a:pt x="16" y="108"/>
                </a:cubicBezTo>
                <a:cubicBezTo>
                  <a:pt x="7" y="106"/>
                  <a:pt x="0" y="98"/>
                  <a:pt x="0" y="88"/>
                </a:cubicBezTo>
                <a:cubicBezTo>
                  <a:pt x="0" y="77"/>
                  <a:pt x="9" y="68"/>
                  <a:pt x="20" y="68"/>
                </a:cubicBezTo>
                <a:cubicBezTo>
                  <a:pt x="31" y="68"/>
                  <a:pt x="40" y="77"/>
                  <a:pt x="40" y="88"/>
                </a:cubicBezTo>
                <a:cubicBezTo>
                  <a:pt x="40" y="98"/>
                  <a:pt x="33" y="106"/>
                  <a:pt x="24" y="108"/>
                </a:cubicBezTo>
                <a:close/>
                <a:moveTo>
                  <a:pt x="20" y="76"/>
                </a:moveTo>
                <a:cubicBezTo>
                  <a:pt x="13" y="76"/>
                  <a:pt x="8" y="82"/>
                  <a:pt x="8" y="88"/>
                </a:cubicBezTo>
                <a:cubicBezTo>
                  <a:pt x="8" y="95"/>
                  <a:pt x="13" y="100"/>
                  <a:pt x="20" y="100"/>
                </a:cubicBezTo>
                <a:cubicBezTo>
                  <a:pt x="27" y="100"/>
                  <a:pt x="32" y="95"/>
                  <a:pt x="32" y="88"/>
                </a:cubicBezTo>
                <a:cubicBezTo>
                  <a:pt x="32" y="82"/>
                  <a:pt x="27" y="76"/>
                  <a:pt x="20" y="76"/>
                </a:cubicBezTo>
                <a:close/>
                <a:moveTo>
                  <a:pt x="16" y="0"/>
                </a:moveTo>
                <a:cubicBezTo>
                  <a:pt x="24" y="0"/>
                  <a:pt x="24" y="0"/>
                  <a:pt x="24" y="0"/>
                </a:cubicBezTo>
                <a:cubicBezTo>
                  <a:pt x="24" y="68"/>
                  <a:pt x="24" y="68"/>
                  <a:pt x="24" y="68"/>
                </a:cubicBezTo>
                <a:cubicBezTo>
                  <a:pt x="20" y="68"/>
                  <a:pt x="20" y="68"/>
                  <a:pt x="20" y="68"/>
                </a:cubicBezTo>
                <a:cubicBezTo>
                  <a:pt x="16" y="68"/>
                  <a:pt x="16" y="68"/>
                  <a:pt x="16" y="68"/>
                </a:cubicBezTo>
                <a:cubicBezTo>
                  <a:pt x="16" y="0"/>
                  <a:pt x="16" y="0"/>
                  <a:pt x="16"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noEditPoints="1"/>
          </p:cNvSpPr>
          <p:nvPr/>
        </p:nvSpPr>
        <p:spPr bwMode="auto">
          <a:xfrm>
            <a:off x="3455882" y="8280199"/>
            <a:ext cx="525560" cy="722647"/>
          </a:xfrm>
          <a:custGeom>
            <a:avLst/>
            <a:gdLst>
              <a:gd name="T0" fmla="*/ 95 w 98"/>
              <a:gd name="T1" fmla="*/ 50 h 135"/>
              <a:gd name="T2" fmla="*/ 35 w 98"/>
              <a:gd name="T3" fmla="*/ 124 h 135"/>
              <a:gd name="T4" fmla="*/ 25 w 98"/>
              <a:gd name="T5" fmla="*/ 121 h 135"/>
              <a:gd name="T6" fmla="*/ 37 w 98"/>
              <a:gd name="T7" fmla="*/ 82 h 135"/>
              <a:gd name="T8" fmla="*/ 33 w 98"/>
              <a:gd name="T9" fmla="*/ 76 h 135"/>
              <a:gd name="T10" fmla="*/ 6 w 98"/>
              <a:gd name="T11" fmla="*/ 76 h 135"/>
              <a:gd name="T12" fmla="*/ 2 w 98"/>
              <a:gd name="T13" fmla="*/ 69 h 135"/>
              <a:gd name="T14" fmla="*/ 25 w 98"/>
              <a:gd name="T15" fmla="*/ 7 h 135"/>
              <a:gd name="T16" fmla="*/ 33 w 98"/>
              <a:gd name="T17" fmla="*/ 0 h 135"/>
              <a:gd name="T18" fmla="*/ 82 w 98"/>
              <a:gd name="T19" fmla="*/ 0 h 135"/>
              <a:gd name="T20" fmla="*/ 83 w 98"/>
              <a:gd name="T21" fmla="*/ 7 h 135"/>
              <a:gd name="T22" fmla="*/ 66 w 98"/>
              <a:gd name="T23" fmla="*/ 40 h 135"/>
              <a:gd name="T24" fmla="*/ 69 w 98"/>
              <a:gd name="T25" fmla="*/ 44 h 135"/>
              <a:gd name="T26" fmla="*/ 94 w 98"/>
              <a:gd name="T27" fmla="*/ 44 h 135"/>
              <a:gd name="T28" fmla="*/ 95 w 98"/>
              <a:gd name="T29" fmla="*/ 50 h 135"/>
              <a:gd name="T30" fmla="*/ 69 w 98"/>
              <a:gd name="T31" fmla="*/ 52 h 135"/>
              <a:gd name="T32" fmla="*/ 58 w 98"/>
              <a:gd name="T33" fmla="*/ 47 h 135"/>
              <a:gd name="T34" fmla="*/ 59 w 98"/>
              <a:gd name="T35" fmla="*/ 36 h 135"/>
              <a:gd name="T36" fmla="*/ 73 w 98"/>
              <a:gd name="T37" fmla="*/ 8 h 135"/>
              <a:gd name="T38" fmla="*/ 33 w 98"/>
              <a:gd name="T39" fmla="*/ 8 h 135"/>
              <a:gd name="T40" fmla="*/ 33 w 98"/>
              <a:gd name="T41" fmla="*/ 8 h 135"/>
              <a:gd name="T42" fmla="*/ 33 w 98"/>
              <a:gd name="T43" fmla="*/ 10 h 135"/>
              <a:gd name="T44" fmla="*/ 31 w 98"/>
              <a:gd name="T45" fmla="*/ 13 h 135"/>
              <a:gd name="T46" fmla="*/ 10 w 98"/>
              <a:gd name="T47" fmla="*/ 68 h 135"/>
              <a:gd name="T48" fmla="*/ 33 w 98"/>
              <a:gd name="T49" fmla="*/ 68 h 135"/>
              <a:gd name="T50" fmla="*/ 43 w 98"/>
              <a:gd name="T51" fmla="*/ 72 h 135"/>
              <a:gd name="T52" fmla="*/ 44 w 98"/>
              <a:gd name="T53" fmla="*/ 84 h 135"/>
              <a:gd name="T54" fmla="*/ 44 w 98"/>
              <a:gd name="T55" fmla="*/ 84 h 135"/>
              <a:gd name="T56" fmla="*/ 44 w 98"/>
              <a:gd name="T57" fmla="*/ 84 h 135"/>
              <a:gd name="T58" fmla="*/ 38 w 98"/>
              <a:gd name="T59" fmla="*/ 107 h 135"/>
              <a:gd name="T60" fmla="*/ 37 w 98"/>
              <a:gd name="T61" fmla="*/ 110 h 135"/>
              <a:gd name="T62" fmla="*/ 62 w 98"/>
              <a:gd name="T63" fmla="*/ 78 h 135"/>
              <a:gd name="T64" fmla="*/ 83 w 98"/>
              <a:gd name="T65" fmla="*/ 52 h 135"/>
              <a:gd name="T66" fmla="*/ 69 w 98"/>
              <a:gd name="T67" fmla="*/ 5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35">
                <a:moveTo>
                  <a:pt x="95" y="50"/>
                </a:moveTo>
                <a:cubicBezTo>
                  <a:pt x="81" y="65"/>
                  <a:pt x="51" y="107"/>
                  <a:pt x="35" y="124"/>
                </a:cubicBezTo>
                <a:cubicBezTo>
                  <a:pt x="22" y="135"/>
                  <a:pt x="25" y="120"/>
                  <a:pt x="25" y="121"/>
                </a:cubicBezTo>
                <a:cubicBezTo>
                  <a:pt x="29" y="109"/>
                  <a:pt x="33" y="91"/>
                  <a:pt x="37" y="82"/>
                </a:cubicBezTo>
                <a:cubicBezTo>
                  <a:pt x="38" y="77"/>
                  <a:pt x="36" y="76"/>
                  <a:pt x="33" y="76"/>
                </a:cubicBezTo>
                <a:cubicBezTo>
                  <a:pt x="26" y="76"/>
                  <a:pt x="14" y="76"/>
                  <a:pt x="6" y="76"/>
                </a:cubicBezTo>
                <a:cubicBezTo>
                  <a:pt x="3" y="76"/>
                  <a:pt x="0" y="74"/>
                  <a:pt x="2" y="69"/>
                </a:cubicBezTo>
                <a:cubicBezTo>
                  <a:pt x="6" y="55"/>
                  <a:pt x="20" y="21"/>
                  <a:pt x="25" y="7"/>
                </a:cubicBezTo>
                <a:cubicBezTo>
                  <a:pt x="27" y="2"/>
                  <a:pt x="29" y="0"/>
                  <a:pt x="33" y="0"/>
                </a:cubicBezTo>
                <a:cubicBezTo>
                  <a:pt x="45" y="0"/>
                  <a:pt x="71" y="0"/>
                  <a:pt x="82" y="0"/>
                </a:cubicBezTo>
                <a:cubicBezTo>
                  <a:pt x="86" y="0"/>
                  <a:pt x="86" y="3"/>
                  <a:pt x="83" y="7"/>
                </a:cubicBezTo>
                <a:cubicBezTo>
                  <a:pt x="78" y="16"/>
                  <a:pt x="70" y="32"/>
                  <a:pt x="66" y="40"/>
                </a:cubicBezTo>
                <a:cubicBezTo>
                  <a:pt x="63" y="44"/>
                  <a:pt x="67" y="44"/>
                  <a:pt x="69" y="44"/>
                </a:cubicBezTo>
                <a:cubicBezTo>
                  <a:pt x="76" y="44"/>
                  <a:pt x="87" y="44"/>
                  <a:pt x="94" y="44"/>
                </a:cubicBezTo>
                <a:cubicBezTo>
                  <a:pt x="98" y="44"/>
                  <a:pt x="98" y="48"/>
                  <a:pt x="95" y="50"/>
                </a:cubicBezTo>
                <a:close/>
                <a:moveTo>
                  <a:pt x="69" y="52"/>
                </a:moveTo>
                <a:cubicBezTo>
                  <a:pt x="67" y="52"/>
                  <a:pt x="61" y="52"/>
                  <a:pt x="58" y="47"/>
                </a:cubicBezTo>
                <a:cubicBezTo>
                  <a:pt x="57" y="45"/>
                  <a:pt x="56" y="41"/>
                  <a:pt x="59" y="36"/>
                </a:cubicBezTo>
                <a:cubicBezTo>
                  <a:pt x="62" y="29"/>
                  <a:pt x="69" y="17"/>
                  <a:pt x="73" y="8"/>
                </a:cubicBezTo>
                <a:cubicBezTo>
                  <a:pt x="33" y="8"/>
                  <a:pt x="33" y="8"/>
                  <a:pt x="33" y="8"/>
                </a:cubicBezTo>
                <a:cubicBezTo>
                  <a:pt x="33" y="8"/>
                  <a:pt x="33" y="8"/>
                  <a:pt x="33" y="8"/>
                </a:cubicBezTo>
                <a:cubicBezTo>
                  <a:pt x="33" y="8"/>
                  <a:pt x="33" y="9"/>
                  <a:pt x="33" y="10"/>
                </a:cubicBezTo>
                <a:cubicBezTo>
                  <a:pt x="31" y="13"/>
                  <a:pt x="31" y="13"/>
                  <a:pt x="31" y="13"/>
                </a:cubicBezTo>
                <a:cubicBezTo>
                  <a:pt x="26" y="26"/>
                  <a:pt x="16" y="53"/>
                  <a:pt x="10" y="68"/>
                </a:cubicBezTo>
                <a:cubicBezTo>
                  <a:pt x="33" y="68"/>
                  <a:pt x="33" y="68"/>
                  <a:pt x="33" y="68"/>
                </a:cubicBezTo>
                <a:cubicBezTo>
                  <a:pt x="37" y="68"/>
                  <a:pt x="41" y="70"/>
                  <a:pt x="43" y="72"/>
                </a:cubicBezTo>
                <a:cubicBezTo>
                  <a:pt x="45" y="75"/>
                  <a:pt x="46" y="79"/>
                  <a:pt x="44" y="84"/>
                </a:cubicBezTo>
                <a:cubicBezTo>
                  <a:pt x="44" y="84"/>
                  <a:pt x="44" y="84"/>
                  <a:pt x="44" y="84"/>
                </a:cubicBezTo>
                <a:cubicBezTo>
                  <a:pt x="44" y="84"/>
                  <a:pt x="44" y="84"/>
                  <a:pt x="44" y="84"/>
                </a:cubicBezTo>
                <a:cubicBezTo>
                  <a:pt x="42" y="90"/>
                  <a:pt x="40" y="98"/>
                  <a:pt x="38" y="107"/>
                </a:cubicBezTo>
                <a:cubicBezTo>
                  <a:pt x="37" y="108"/>
                  <a:pt x="37" y="109"/>
                  <a:pt x="37" y="110"/>
                </a:cubicBezTo>
                <a:cubicBezTo>
                  <a:pt x="44" y="101"/>
                  <a:pt x="53" y="90"/>
                  <a:pt x="62" y="78"/>
                </a:cubicBezTo>
                <a:cubicBezTo>
                  <a:pt x="69" y="69"/>
                  <a:pt x="77" y="59"/>
                  <a:pt x="83" y="52"/>
                </a:cubicBezTo>
                <a:cubicBezTo>
                  <a:pt x="69" y="52"/>
                  <a:pt x="69" y="52"/>
                  <a:pt x="69" y="52"/>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noEditPoints="1"/>
          </p:cNvSpPr>
          <p:nvPr/>
        </p:nvSpPr>
        <p:spPr bwMode="auto">
          <a:xfrm>
            <a:off x="6995225" y="9233193"/>
            <a:ext cx="711319" cy="711319"/>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4" name="Rectangle 33"/>
          <p:cNvSpPr/>
          <p:nvPr/>
        </p:nvSpPr>
        <p:spPr>
          <a:xfrm>
            <a:off x="14784288" y="6787147"/>
            <a:ext cx="6921736" cy="4662815"/>
          </a:xfrm>
          <a:prstGeom prst="rect">
            <a:avLst/>
          </a:prstGeom>
        </p:spPr>
        <p:txBody>
          <a:bodyPr wrap="square">
            <a:spAutoFit/>
          </a:bodyPr>
          <a:lstStyle/>
          <a:p>
            <a:pPr algn="just">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gn="just">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5" name="Shape 954"/>
          <p:cNvSpPr/>
          <p:nvPr/>
        </p:nvSpPr>
        <p:spPr>
          <a:xfrm>
            <a:off x="14799468"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36" name="Shape 956"/>
          <p:cNvSpPr/>
          <p:nvPr/>
        </p:nvSpPr>
        <p:spPr>
          <a:xfrm>
            <a:off x="14862502"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65</a:t>
            </a:fld>
            <a:endParaRPr lang="id-ID"/>
          </a:p>
        </p:txBody>
      </p:sp>
    </p:spTree>
    <p:extLst>
      <p:ext uri="{BB962C8B-B14F-4D97-AF65-F5344CB8AC3E}">
        <p14:creationId xmlns:p14="http://schemas.microsoft.com/office/powerpoint/2010/main" val="13576229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8"/>
          <p:cNvSpPr>
            <a:spLocks/>
          </p:cNvSpPr>
          <p:nvPr/>
        </p:nvSpPr>
        <p:spPr bwMode="auto">
          <a:xfrm>
            <a:off x="17349789" y="4121810"/>
            <a:ext cx="2960409" cy="7439770"/>
          </a:xfrm>
          <a:custGeom>
            <a:avLst/>
            <a:gdLst/>
            <a:ahLst/>
            <a:cxnLst>
              <a:cxn ang="0">
                <a:pos x="489" y="1228"/>
              </a:cxn>
              <a:cxn ang="0">
                <a:pos x="189" y="1228"/>
              </a:cxn>
              <a:cxn ang="0">
                <a:pos x="0" y="614"/>
              </a:cxn>
              <a:cxn ang="0">
                <a:pos x="189" y="0"/>
              </a:cxn>
              <a:cxn ang="0">
                <a:pos x="489" y="0"/>
              </a:cxn>
              <a:cxn ang="0">
                <a:pos x="403" y="67"/>
              </a:cxn>
              <a:cxn ang="0">
                <a:pos x="300" y="614"/>
              </a:cxn>
              <a:cxn ang="0">
                <a:pos x="403" y="1160"/>
              </a:cxn>
              <a:cxn ang="0">
                <a:pos x="489" y="1228"/>
              </a:cxn>
            </a:cxnLst>
            <a:rect l="0" t="0" r="r" b="b"/>
            <a:pathLst>
              <a:path w="489" h="1228">
                <a:moveTo>
                  <a:pt x="489" y="1228"/>
                </a:moveTo>
                <a:cubicBezTo>
                  <a:pt x="189" y="1228"/>
                  <a:pt x="189" y="1228"/>
                  <a:pt x="189" y="1228"/>
                </a:cubicBezTo>
                <a:cubicBezTo>
                  <a:pt x="85" y="1228"/>
                  <a:pt x="0" y="953"/>
                  <a:pt x="0" y="614"/>
                </a:cubicBezTo>
                <a:cubicBezTo>
                  <a:pt x="0" y="275"/>
                  <a:pt x="85" y="0"/>
                  <a:pt x="189" y="0"/>
                </a:cubicBezTo>
                <a:cubicBezTo>
                  <a:pt x="489" y="0"/>
                  <a:pt x="489" y="0"/>
                  <a:pt x="489" y="0"/>
                </a:cubicBezTo>
                <a:cubicBezTo>
                  <a:pt x="458" y="0"/>
                  <a:pt x="429" y="24"/>
                  <a:pt x="403" y="67"/>
                </a:cubicBezTo>
                <a:cubicBezTo>
                  <a:pt x="342" y="168"/>
                  <a:pt x="300" y="375"/>
                  <a:pt x="300" y="614"/>
                </a:cubicBezTo>
                <a:cubicBezTo>
                  <a:pt x="300" y="852"/>
                  <a:pt x="341" y="1059"/>
                  <a:pt x="403" y="1160"/>
                </a:cubicBezTo>
                <a:cubicBezTo>
                  <a:pt x="428" y="1204"/>
                  <a:pt x="458" y="1228"/>
                  <a:pt x="489" y="1228"/>
                </a:cubicBezTo>
                <a:close/>
              </a:path>
            </a:pathLst>
          </a:custGeom>
          <a:solidFill>
            <a:schemeClr val="bg1"/>
          </a:solidFill>
          <a:ln w="76200">
            <a:solidFill>
              <a:schemeClr val="bg2">
                <a:lumMod val="10000"/>
              </a:schemeClr>
            </a:solidFill>
          </a:ln>
          <a:effectLst/>
        </p:spPr>
        <p:txBody>
          <a:bodyPr/>
          <a:lstStyle/>
          <a:p>
            <a:pPr eaLnBrk="1" fontAlgn="auto" hangingPunct="1">
              <a:spcBef>
                <a:spcPts val="0"/>
              </a:spcBef>
              <a:spcAft>
                <a:spcPts val="0"/>
              </a:spcAft>
              <a:defRPr/>
            </a:pPr>
            <a:endParaRPr lang="en-US" dirty="0">
              <a:latin typeface="+mn-lt"/>
            </a:endParaRPr>
          </a:p>
        </p:txBody>
      </p:sp>
      <p:sp>
        <p:nvSpPr>
          <p:cNvPr id="8" name="Freeform 14"/>
          <p:cNvSpPr>
            <a:spLocks/>
          </p:cNvSpPr>
          <p:nvPr/>
        </p:nvSpPr>
        <p:spPr bwMode="auto">
          <a:xfrm>
            <a:off x="18543252" y="9691304"/>
            <a:ext cx="2807998" cy="1870276"/>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a:noFill/>
          </a:ln>
          <a:effectLst/>
        </p:spPr>
        <p:txBody>
          <a:bodyPr/>
          <a:lstStyle/>
          <a:p>
            <a:pPr eaLnBrk="1" fontAlgn="auto" hangingPunct="1">
              <a:spcBef>
                <a:spcPts val="0"/>
              </a:spcBef>
              <a:spcAft>
                <a:spcPts val="0"/>
              </a:spcAft>
              <a:defRPr/>
            </a:pPr>
            <a:endParaRPr lang="en-US" dirty="0">
              <a:latin typeface="+mn-lt"/>
            </a:endParaRPr>
          </a:p>
        </p:txBody>
      </p:sp>
      <p:sp>
        <p:nvSpPr>
          <p:cNvPr id="10" name="Freeform 7"/>
          <p:cNvSpPr>
            <a:spLocks/>
          </p:cNvSpPr>
          <p:nvPr/>
        </p:nvSpPr>
        <p:spPr bwMode="auto">
          <a:xfrm>
            <a:off x="14823366" y="4120430"/>
            <a:ext cx="2962993" cy="7432021"/>
          </a:xfrm>
          <a:custGeom>
            <a:avLst/>
            <a:gdLst/>
            <a:ahLst/>
            <a:cxnLst>
              <a:cxn ang="0">
                <a:pos x="489" y="1227"/>
              </a:cxn>
              <a:cxn ang="0">
                <a:pos x="189" y="1227"/>
              </a:cxn>
              <a:cxn ang="0">
                <a:pos x="0" y="614"/>
              </a:cxn>
              <a:cxn ang="0">
                <a:pos x="189" y="0"/>
              </a:cxn>
              <a:cxn ang="0">
                <a:pos x="489" y="0"/>
              </a:cxn>
              <a:cxn ang="0">
                <a:pos x="403" y="66"/>
              </a:cxn>
              <a:cxn ang="0">
                <a:pos x="300" y="614"/>
              </a:cxn>
              <a:cxn ang="0">
                <a:pos x="403"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3"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12"/>
          <p:cNvSpPr>
            <a:spLocks/>
          </p:cNvSpPr>
          <p:nvPr/>
        </p:nvSpPr>
        <p:spPr bwMode="auto">
          <a:xfrm>
            <a:off x="16016829" y="9691304"/>
            <a:ext cx="2810580" cy="1870276"/>
          </a:xfrm>
          <a:custGeom>
            <a:avLst/>
            <a:gdLst/>
            <a:ahLst/>
            <a:cxnLst>
              <a:cxn ang="0">
                <a:pos x="464" y="0"/>
              </a:cxn>
              <a:cxn ang="0">
                <a:pos x="300" y="309"/>
              </a:cxn>
              <a:cxn ang="0">
                <a:pos x="0" y="309"/>
              </a:cxn>
              <a:cxn ang="0">
                <a:pos x="86" y="242"/>
              </a:cxn>
              <a:cxn ang="0">
                <a:pos x="164" y="3"/>
              </a:cxn>
              <a:cxn ang="0">
                <a:pos x="288" y="142"/>
              </a:cxn>
              <a:cxn ang="0">
                <a:pos x="464" y="0"/>
              </a:cxn>
            </a:cxnLst>
            <a:rect l="0" t="0" r="r" b="b"/>
            <a:pathLst>
              <a:path w="464" h="309">
                <a:moveTo>
                  <a:pt x="464" y="0"/>
                </a:moveTo>
                <a:cubicBezTo>
                  <a:pt x="431" y="185"/>
                  <a:pt x="370" y="309"/>
                  <a:pt x="300" y="309"/>
                </a:cubicBezTo>
                <a:cubicBezTo>
                  <a:pt x="0" y="309"/>
                  <a:pt x="0" y="309"/>
                  <a:pt x="0" y="309"/>
                </a:cubicBezTo>
                <a:cubicBezTo>
                  <a:pt x="31" y="309"/>
                  <a:pt x="60" y="285"/>
                  <a:pt x="86" y="242"/>
                </a:cubicBezTo>
                <a:cubicBezTo>
                  <a:pt x="119" y="189"/>
                  <a:pt x="146"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4" name="Freeform 6"/>
          <p:cNvSpPr>
            <a:spLocks/>
          </p:cNvSpPr>
          <p:nvPr/>
        </p:nvSpPr>
        <p:spPr bwMode="auto">
          <a:xfrm>
            <a:off x="12408024" y="4120430"/>
            <a:ext cx="2960409" cy="7432022"/>
          </a:xfrm>
          <a:custGeom>
            <a:avLst/>
            <a:gdLst/>
            <a:ahLst/>
            <a:cxnLst>
              <a:cxn ang="0">
                <a:pos x="489" y="1227"/>
              </a:cxn>
              <a:cxn ang="0">
                <a:pos x="189" y="1227"/>
              </a:cxn>
              <a:cxn ang="0">
                <a:pos x="0" y="614"/>
              </a:cxn>
              <a:cxn ang="0">
                <a:pos x="189" y="0"/>
              </a:cxn>
              <a:cxn ang="0">
                <a:pos x="489" y="0"/>
              </a:cxn>
              <a:cxn ang="0">
                <a:pos x="403" y="66"/>
              </a:cxn>
              <a:cxn ang="0">
                <a:pos x="300" y="614"/>
              </a:cxn>
              <a:cxn ang="0">
                <a:pos x="402"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2"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6" name="Freeform 10"/>
          <p:cNvSpPr>
            <a:spLocks/>
          </p:cNvSpPr>
          <p:nvPr/>
        </p:nvSpPr>
        <p:spPr bwMode="auto">
          <a:xfrm>
            <a:off x="13498157" y="9691305"/>
            <a:ext cx="2810580" cy="1870275"/>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31" name="Rectangle 30"/>
          <p:cNvSpPr/>
          <p:nvPr/>
        </p:nvSpPr>
        <p:spPr>
          <a:xfrm>
            <a:off x="2734164" y="6787147"/>
            <a:ext cx="6921736" cy="4662815"/>
          </a:xfrm>
          <a:prstGeom prst="rect">
            <a:avLst/>
          </a:prstGeom>
        </p:spPr>
        <p:txBody>
          <a:bodyPr wrap="square">
            <a:spAutoFit/>
          </a:bodyPr>
          <a:lstStyle/>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2" name="Shape 954"/>
          <p:cNvSpPr/>
          <p:nvPr/>
        </p:nvSpPr>
        <p:spPr>
          <a:xfrm>
            <a:off x="2749344"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33" name="Shape 956"/>
          <p:cNvSpPr/>
          <p:nvPr/>
        </p:nvSpPr>
        <p:spPr>
          <a:xfrm>
            <a:off x="2812378"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13" name="Footer Placeholder 1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0" name="Slide Number Placeholder 19"/>
          <p:cNvSpPr>
            <a:spLocks noGrp="1"/>
          </p:cNvSpPr>
          <p:nvPr>
            <p:ph type="sldNum" sz="quarter" idx="12"/>
          </p:nvPr>
        </p:nvSpPr>
        <p:spPr/>
        <p:txBody>
          <a:bodyPr/>
          <a:lstStyle/>
          <a:p>
            <a:fld id="{A0012661-A7C6-484E-80FE-CF2630C25222}" type="slidenum">
              <a:rPr lang="id-ID" smtClean="0"/>
              <a:pPr/>
              <a:t>66</a:t>
            </a:fld>
            <a:endParaRPr lang="id-ID"/>
          </a:p>
        </p:txBody>
      </p:sp>
      <p:sp>
        <p:nvSpPr>
          <p:cNvPr id="24" name="Freeform 13"/>
          <p:cNvSpPr>
            <a:spLocks/>
          </p:cNvSpPr>
          <p:nvPr/>
        </p:nvSpPr>
        <p:spPr bwMode="auto">
          <a:xfrm>
            <a:off x="18543252" y="4121810"/>
            <a:ext cx="3092156" cy="6429719"/>
          </a:xfrm>
          <a:custGeom>
            <a:avLst/>
            <a:gdLst/>
            <a:ahLst/>
            <a:cxnLst>
              <a:cxn ang="0">
                <a:pos x="511"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1"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5" name="Freeform 11"/>
          <p:cNvSpPr>
            <a:spLocks/>
          </p:cNvSpPr>
          <p:nvPr/>
        </p:nvSpPr>
        <p:spPr bwMode="auto">
          <a:xfrm>
            <a:off x="16016829" y="4121810"/>
            <a:ext cx="3094738" cy="6429719"/>
          </a:xfrm>
          <a:custGeom>
            <a:avLst/>
            <a:gdLst/>
            <a:ahLst/>
            <a:cxnLst>
              <a:cxn ang="0">
                <a:pos x="511" y="882"/>
              </a:cxn>
              <a:cxn ang="0">
                <a:pos x="464" y="919"/>
              </a:cxn>
              <a:cxn ang="0">
                <a:pos x="288" y="1061"/>
              </a:cxn>
              <a:cxn ang="0">
                <a:pos x="164" y="922"/>
              </a:cxn>
              <a:cxn ang="0">
                <a:pos x="128" y="882"/>
              </a:cxn>
              <a:cxn ang="0">
                <a:pos x="171" y="882"/>
              </a:cxn>
              <a:cxn ang="0">
                <a:pos x="190" y="614"/>
              </a:cxn>
              <a:cxn ang="0">
                <a:pos x="87" y="68"/>
              </a:cxn>
              <a:cxn ang="0">
                <a:pos x="0" y="0"/>
              </a:cxn>
              <a:cxn ang="0">
                <a:pos x="300"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1" y="882"/>
                  <a:pt x="171" y="882"/>
                  <a:pt x="171" y="882"/>
                </a:cubicBezTo>
                <a:cubicBezTo>
                  <a:pt x="183" y="801"/>
                  <a:pt x="190" y="710"/>
                  <a:pt x="190" y="614"/>
                </a:cubicBezTo>
                <a:cubicBezTo>
                  <a:pt x="190" y="376"/>
                  <a:pt x="148" y="170"/>
                  <a:pt x="87" y="68"/>
                </a:cubicBezTo>
                <a:cubicBezTo>
                  <a:pt x="61" y="25"/>
                  <a:pt x="31" y="0"/>
                  <a:pt x="0" y="0"/>
                </a:cubicBezTo>
                <a:cubicBezTo>
                  <a:pt x="300" y="0"/>
                  <a:pt x="300" y="0"/>
                  <a:pt x="300" y="0"/>
                </a:cubicBezTo>
                <a:cubicBezTo>
                  <a:pt x="404" y="0"/>
                  <a:pt x="489" y="275"/>
                  <a:pt x="489" y="614"/>
                </a:cubicBezTo>
                <a:cubicBezTo>
                  <a:pt x="489" y="710"/>
                  <a:pt x="482" y="801"/>
                  <a:pt x="470" y="882"/>
                </a:cubicBezTo>
                <a:lnTo>
                  <a:pt x="511"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6" name="Freeform 9"/>
          <p:cNvSpPr>
            <a:spLocks/>
          </p:cNvSpPr>
          <p:nvPr/>
        </p:nvSpPr>
        <p:spPr bwMode="auto">
          <a:xfrm>
            <a:off x="13498157" y="4121810"/>
            <a:ext cx="3089572" cy="6429719"/>
          </a:xfrm>
          <a:custGeom>
            <a:avLst/>
            <a:gdLst/>
            <a:ahLst/>
            <a:cxnLst>
              <a:cxn ang="0">
                <a:pos x="510"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0" y="882"/>
              </a:cxn>
            </a:cxnLst>
            <a:rect l="0" t="0" r="r" b="b"/>
            <a:pathLst>
              <a:path w="510" h="1061">
                <a:moveTo>
                  <a:pt x="510"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0"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7" name="Freeform 13"/>
          <p:cNvSpPr>
            <a:spLocks/>
          </p:cNvSpPr>
          <p:nvPr/>
        </p:nvSpPr>
        <p:spPr bwMode="auto">
          <a:xfrm>
            <a:off x="14283466" y="7304303"/>
            <a:ext cx="2562588"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1</a:t>
            </a:r>
          </a:p>
        </p:txBody>
      </p:sp>
      <p:sp>
        <p:nvSpPr>
          <p:cNvPr id="28" name="Freeform 13"/>
          <p:cNvSpPr>
            <a:spLocks/>
          </p:cNvSpPr>
          <p:nvPr/>
        </p:nvSpPr>
        <p:spPr bwMode="auto">
          <a:xfrm>
            <a:off x="16737557" y="7304303"/>
            <a:ext cx="2722749"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2</a:t>
            </a:r>
          </a:p>
        </p:txBody>
      </p:sp>
      <p:sp>
        <p:nvSpPr>
          <p:cNvPr id="29" name="Freeform 13"/>
          <p:cNvSpPr>
            <a:spLocks/>
          </p:cNvSpPr>
          <p:nvPr/>
        </p:nvSpPr>
        <p:spPr bwMode="auto">
          <a:xfrm>
            <a:off x="19325977" y="7304303"/>
            <a:ext cx="2722749"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3</a:t>
            </a:r>
          </a:p>
        </p:txBody>
      </p:sp>
    </p:spTree>
    <p:extLst>
      <p:ext uri="{BB962C8B-B14F-4D97-AF65-F5344CB8AC3E}">
        <p14:creationId xmlns:p14="http://schemas.microsoft.com/office/powerpoint/2010/main" val="29434122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8"/>
          <p:cNvSpPr>
            <a:spLocks/>
          </p:cNvSpPr>
          <p:nvPr/>
        </p:nvSpPr>
        <p:spPr bwMode="auto">
          <a:xfrm>
            <a:off x="3137519" y="6964144"/>
            <a:ext cx="6589586" cy="3466744"/>
          </a:xfrm>
          <a:custGeom>
            <a:avLst/>
            <a:gdLst>
              <a:gd name="T0" fmla="*/ 1195 w 2376"/>
              <a:gd name="T1" fmla="*/ 0 h 1250"/>
              <a:gd name="T2" fmla="*/ 0 w 2376"/>
              <a:gd name="T3" fmla="*/ 622 h 1250"/>
              <a:gd name="T4" fmla="*/ 1181 w 2376"/>
              <a:gd name="T5" fmla="*/ 1250 h 1250"/>
              <a:gd name="T6" fmla="*/ 2376 w 2376"/>
              <a:gd name="T7" fmla="*/ 629 h 1250"/>
              <a:gd name="T8" fmla="*/ 1195 w 2376"/>
              <a:gd name="T9" fmla="*/ 0 h 1250"/>
            </a:gdLst>
            <a:ahLst/>
            <a:cxnLst>
              <a:cxn ang="0">
                <a:pos x="T0" y="T1"/>
              </a:cxn>
              <a:cxn ang="0">
                <a:pos x="T2" y="T3"/>
              </a:cxn>
              <a:cxn ang="0">
                <a:pos x="T4" y="T5"/>
              </a:cxn>
              <a:cxn ang="0">
                <a:pos x="T6" y="T7"/>
              </a:cxn>
              <a:cxn ang="0">
                <a:pos x="T8" y="T9"/>
              </a:cxn>
            </a:cxnLst>
            <a:rect l="0" t="0" r="r" b="b"/>
            <a:pathLst>
              <a:path w="2376" h="1250">
                <a:moveTo>
                  <a:pt x="1195" y="0"/>
                </a:moveTo>
                <a:lnTo>
                  <a:pt x="0" y="622"/>
                </a:lnTo>
                <a:lnTo>
                  <a:pt x="1181" y="1250"/>
                </a:lnTo>
                <a:lnTo>
                  <a:pt x="2376" y="629"/>
                </a:lnTo>
                <a:lnTo>
                  <a:pt x="119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9"/>
          <p:cNvSpPr>
            <a:spLocks/>
          </p:cNvSpPr>
          <p:nvPr/>
        </p:nvSpPr>
        <p:spPr bwMode="auto">
          <a:xfrm>
            <a:off x="2593934" y="8693366"/>
            <a:ext cx="3838378" cy="2986968"/>
          </a:xfrm>
          <a:custGeom>
            <a:avLst/>
            <a:gdLst>
              <a:gd name="T0" fmla="*/ 1384 w 1384"/>
              <a:gd name="T1" fmla="*/ 626 h 1080"/>
              <a:gd name="T2" fmla="*/ 198 w 1384"/>
              <a:gd name="T3" fmla="*/ 0 h 1080"/>
              <a:gd name="T4" fmla="*/ 0 w 1384"/>
              <a:gd name="T5" fmla="*/ 345 h 1080"/>
              <a:gd name="T6" fmla="*/ 1384 w 1384"/>
              <a:gd name="T7" fmla="*/ 1080 h 1080"/>
              <a:gd name="T8" fmla="*/ 1384 w 1384"/>
              <a:gd name="T9" fmla="*/ 626 h 1080"/>
              <a:gd name="connsiteX0" fmla="*/ 10000 w 10000"/>
              <a:gd name="connsiteY0" fmla="*/ 5796 h 10014"/>
              <a:gd name="connsiteX1" fmla="*/ 1431 w 10000"/>
              <a:gd name="connsiteY1" fmla="*/ 0 h 10014"/>
              <a:gd name="connsiteX2" fmla="*/ 0 w 10000"/>
              <a:gd name="connsiteY2" fmla="*/ 3194 h 10014"/>
              <a:gd name="connsiteX3" fmla="*/ 9957 w 10000"/>
              <a:gd name="connsiteY3" fmla="*/ 10014 h 10014"/>
              <a:gd name="connsiteX4" fmla="*/ 10000 w 10000"/>
              <a:gd name="connsiteY4" fmla="*/ 5796 h 10014"/>
              <a:gd name="connsiteX0" fmla="*/ 10000 w 10000"/>
              <a:gd name="connsiteY0" fmla="*/ 5532 h 9750"/>
              <a:gd name="connsiteX1" fmla="*/ 1442 w 10000"/>
              <a:gd name="connsiteY1" fmla="*/ 0 h 9750"/>
              <a:gd name="connsiteX2" fmla="*/ 0 w 10000"/>
              <a:gd name="connsiteY2" fmla="*/ 2930 h 9750"/>
              <a:gd name="connsiteX3" fmla="*/ 9957 w 10000"/>
              <a:gd name="connsiteY3" fmla="*/ 9750 h 9750"/>
              <a:gd name="connsiteX4" fmla="*/ 10000 w 10000"/>
              <a:gd name="connsiteY4" fmla="*/ 5532 h 9750"/>
              <a:gd name="connsiteX0" fmla="*/ 10000 w 10000"/>
              <a:gd name="connsiteY0" fmla="*/ 5888 h 10214"/>
              <a:gd name="connsiteX1" fmla="*/ 1420 w 10000"/>
              <a:gd name="connsiteY1" fmla="*/ 0 h 10214"/>
              <a:gd name="connsiteX2" fmla="*/ 0 w 10000"/>
              <a:gd name="connsiteY2" fmla="*/ 3219 h 10214"/>
              <a:gd name="connsiteX3" fmla="*/ 9957 w 10000"/>
              <a:gd name="connsiteY3" fmla="*/ 10214 h 10214"/>
              <a:gd name="connsiteX4" fmla="*/ 10000 w 10000"/>
              <a:gd name="connsiteY4" fmla="*/ 5888 h 10214"/>
              <a:gd name="connsiteX0" fmla="*/ 10000 w 10000"/>
              <a:gd name="connsiteY0" fmla="*/ 5902 h 10228"/>
              <a:gd name="connsiteX1" fmla="*/ 1398 w 10000"/>
              <a:gd name="connsiteY1" fmla="*/ 0 h 10228"/>
              <a:gd name="connsiteX2" fmla="*/ 0 w 10000"/>
              <a:gd name="connsiteY2" fmla="*/ 3233 h 10228"/>
              <a:gd name="connsiteX3" fmla="*/ 9957 w 10000"/>
              <a:gd name="connsiteY3" fmla="*/ 10228 h 10228"/>
              <a:gd name="connsiteX4" fmla="*/ 10000 w 10000"/>
              <a:gd name="connsiteY4" fmla="*/ 5902 h 10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228">
                <a:moveTo>
                  <a:pt x="10000" y="5902"/>
                </a:moveTo>
                <a:lnTo>
                  <a:pt x="1398" y="0"/>
                </a:lnTo>
                <a:lnTo>
                  <a:pt x="0" y="3233"/>
                </a:lnTo>
                <a:lnTo>
                  <a:pt x="9957" y="10228"/>
                </a:lnTo>
                <a:cubicBezTo>
                  <a:pt x="9971" y="8786"/>
                  <a:pt x="9986" y="7344"/>
                  <a:pt x="10000" y="5902"/>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8" name="Freeform 10"/>
          <p:cNvSpPr>
            <a:spLocks/>
          </p:cNvSpPr>
          <p:nvPr/>
        </p:nvSpPr>
        <p:spPr bwMode="auto">
          <a:xfrm>
            <a:off x="6412899" y="8703298"/>
            <a:ext cx="3863340" cy="2972845"/>
          </a:xfrm>
          <a:custGeom>
            <a:avLst/>
            <a:gdLst>
              <a:gd name="T0" fmla="*/ 0 w 1393"/>
              <a:gd name="T1" fmla="*/ 621 h 1075"/>
              <a:gd name="T2" fmla="*/ 1195 w 1393"/>
              <a:gd name="T3" fmla="*/ 0 h 1075"/>
              <a:gd name="T4" fmla="*/ 1393 w 1393"/>
              <a:gd name="T5" fmla="*/ 345 h 1075"/>
              <a:gd name="T6" fmla="*/ 0 w 1393"/>
              <a:gd name="T7" fmla="*/ 1075 h 1075"/>
              <a:gd name="T8" fmla="*/ 0 w 1393"/>
              <a:gd name="T9" fmla="*/ 621 h 1075"/>
              <a:gd name="connsiteX0" fmla="*/ 0 w 10000"/>
              <a:gd name="connsiteY0" fmla="*/ 5456 h 9679"/>
              <a:gd name="connsiteX1" fmla="*/ 8590 w 10000"/>
              <a:gd name="connsiteY1" fmla="*/ 0 h 9679"/>
              <a:gd name="connsiteX2" fmla="*/ 10000 w 10000"/>
              <a:gd name="connsiteY2" fmla="*/ 2888 h 9679"/>
              <a:gd name="connsiteX3" fmla="*/ 0 w 10000"/>
              <a:gd name="connsiteY3" fmla="*/ 9679 h 9679"/>
              <a:gd name="connsiteX4" fmla="*/ 0 w 10000"/>
              <a:gd name="connsiteY4" fmla="*/ 5456 h 9679"/>
              <a:gd name="connsiteX0" fmla="*/ 0 w 10000"/>
              <a:gd name="connsiteY0" fmla="*/ 5896 h 10259"/>
              <a:gd name="connsiteX1" fmla="*/ 8568 w 10000"/>
              <a:gd name="connsiteY1" fmla="*/ 0 h 10259"/>
              <a:gd name="connsiteX2" fmla="*/ 10000 w 10000"/>
              <a:gd name="connsiteY2" fmla="*/ 3243 h 10259"/>
              <a:gd name="connsiteX3" fmla="*/ 0 w 10000"/>
              <a:gd name="connsiteY3" fmla="*/ 10259 h 10259"/>
              <a:gd name="connsiteX4" fmla="*/ 0 w 10000"/>
              <a:gd name="connsiteY4" fmla="*/ 5896 h 10259"/>
              <a:gd name="connsiteX0" fmla="*/ 0 w 10000"/>
              <a:gd name="connsiteY0" fmla="*/ 5939 h 10302"/>
              <a:gd name="connsiteX1" fmla="*/ 8557 w 10000"/>
              <a:gd name="connsiteY1" fmla="*/ 0 h 10302"/>
              <a:gd name="connsiteX2" fmla="*/ 10000 w 10000"/>
              <a:gd name="connsiteY2" fmla="*/ 3286 h 10302"/>
              <a:gd name="connsiteX3" fmla="*/ 0 w 10000"/>
              <a:gd name="connsiteY3" fmla="*/ 10302 h 10302"/>
              <a:gd name="connsiteX4" fmla="*/ 0 w 10000"/>
              <a:gd name="connsiteY4" fmla="*/ 5939 h 1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02">
                <a:moveTo>
                  <a:pt x="0" y="5939"/>
                </a:moveTo>
                <a:lnTo>
                  <a:pt x="8557" y="0"/>
                </a:lnTo>
                <a:lnTo>
                  <a:pt x="10000" y="3286"/>
                </a:lnTo>
                <a:lnTo>
                  <a:pt x="0" y="10302"/>
                </a:lnTo>
                <a:lnTo>
                  <a:pt x="0" y="5939"/>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0" name="Freeform 11"/>
          <p:cNvSpPr>
            <a:spLocks/>
          </p:cNvSpPr>
          <p:nvPr/>
        </p:nvSpPr>
        <p:spPr bwMode="auto">
          <a:xfrm>
            <a:off x="3850282" y="6101617"/>
            <a:ext cx="5161288" cy="2717927"/>
          </a:xfrm>
          <a:custGeom>
            <a:avLst/>
            <a:gdLst>
              <a:gd name="T0" fmla="*/ 935 w 1861"/>
              <a:gd name="T1" fmla="*/ 0 h 980"/>
              <a:gd name="T2" fmla="*/ 0 w 1861"/>
              <a:gd name="T3" fmla="*/ 489 h 980"/>
              <a:gd name="T4" fmla="*/ 926 w 1861"/>
              <a:gd name="T5" fmla="*/ 980 h 980"/>
              <a:gd name="T6" fmla="*/ 1861 w 1861"/>
              <a:gd name="T7" fmla="*/ 493 h 980"/>
              <a:gd name="T8" fmla="*/ 935 w 1861"/>
              <a:gd name="T9" fmla="*/ 0 h 980"/>
            </a:gdLst>
            <a:ahLst/>
            <a:cxnLst>
              <a:cxn ang="0">
                <a:pos x="T0" y="T1"/>
              </a:cxn>
              <a:cxn ang="0">
                <a:pos x="T2" y="T3"/>
              </a:cxn>
              <a:cxn ang="0">
                <a:pos x="T4" y="T5"/>
              </a:cxn>
              <a:cxn ang="0">
                <a:pos x="T6" y="T7"/>
              </a:cxn>
              <a:cxn ang="0">
                <a:pos x="T8" y="T9"/>
              </a:cxn>
            </a:cxnLst>
            <a:rect l="0" t="0" r="r" b="b"/>
            <a:pathLst>
              <a:path w="1861" h="980">
                <a:moveTo>
                  <a:pt x="935" y="0"/>
                </a:moveTo>
                <a:lnTo>
                  <a:pt x="0" y="489"/>
                </a:lnTo>
                <a:lnTo>
                  <a:pt x="926" y="980"/>
                </a:lnTo>
                <a:lnTo>
                  <a:pt x="1861" y="493"/>
                </a:lnTo>
                <a:lnTo>
                  <a:pt x="93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1" name="Freeform 12"/>
          <p:cNvSpPr>
            <a:spLocks/>
          </p:cNvSpPr>
          <p:nvPr/>
        </p:nvSpPr>
        <p:spPr bwMode="auto">
          <a:xfrm>
            <a:off x="3306697" y="7461913"/>
            <a:ext cx="3125616" cy="2604173"/>
          </a:xfrm>
          <a:custGeom>
            <a:avLst/>
            <a:gdLst>
              <a:gd name="T0" fmla="*/ 1127 w 1127"/>
              <a:gd name="T1" fmla="*/ 492 h 945"/>
              <a:gd name="T2" fmla="*/ 196 w 1127"/>
              <a:gd name="T3" fmla="*/ 0 h 945"/>
              <a:gd name="T4" fmla="*/ 0 w 1127"/>
              <a:gd name="T5" fmla="*/ 345 h 945"/>
              <a:gd name="T6" fmla="*/ 1127 w 1127"/>
              <a:gd name="T7" fmla="*/ 945 h 945"/>
              <a:gd name="T8" fmla="*/ 1127 w 1127"/>
              <a:gd name="T9" fmla="*/ 492 h 945"/>
              <a:gd name="connsiteX0" fmla="*/ 10000 w 10000"/>
              <a:gd name="connsiteY0" fmla="*/ 4762 h 9556"/>
              <a:gd name="connsiteX1" fmla="*/ 1819 w 10000"/>
              <a:gd name="connsiteY1" fmla="*/ 0 h 9556"/>
              <a:gd name="connsiteX2" fmla="*/ 0 w 10000"/>
              <a:gd name="connsiteY2" fmla="*/ 3207 h 9556"/>
              <a:gd name="connsiteX3" fmla="*/ 10000 w 10000"/>
              <a:gd name="connsiteY3" fmla="*/ 9556 h 9556"/>
              <a:gd name="connsiteX4" fmla="*/ 10000 w 10000"/>
              <a:gd name="connsiteY4" fmla="*/ 4762 h 9556"/>
              <a:gd name="connsiteX0" fmla="*/ 10000 w 10000"/>
              <a:gd name="connsiteY0" fmla="*/ 5398 h 10415"/>
              <a:gd name="connsiteX1" fmla="*/ 1739 w 10000"/>
              <a:gd name="connsiteY1" fmla="*/ 0 h 10415"/>
              <a:gd name="connsiteX2" fmla="*/ 0 w 10000"/>
              <a:gd name="connsiteY2" fmla="*/ 3771 h 10415"/>
              <a:gd name="connsiteX3" fmla="*/ 10000 w 10000"/>
              <a:gd name="connsiteY3" fmla="*/ 10415 h 10415"/>
              <a:gd name="connsiteX4" fmla="*/ 10000 w 10000"/>
              <a:gd name="connsiteY4" fmla="*/ 5398 h 10415"/>
              <a:gd name="connsiteX0" fmla="*/ 10000 w 10000"/>
              <a:gd name="connsiteY0" fmla="*/ 5398 h 10415"/>
              <a:gd name="connsiteX1" fmla="*/ 1739 w 10000"/>
              <a:gd name="connsiteY1" fmla="*/ 0 h 10415"/>
              <a:gd name="connsiteX2" fmla="*/ 0 w 10000"/>
              <a:gd name="connsiteY2" fmla="*/ 3771 h 10415"/>
              <a:gd name="connsiteX3" fmla="*/ 9814 w 10000"/>
              <a:gd name="connsiteY3" fmla="*/ 10415 h 10415"/>
              <a:gd name="connsiteX4" fmla="*/ 10000 w 10000"/>
              <a:gd name="connsiteY4" fmla="*/ 5398 h 10415"/>
              <a:gd name="connsiteX0" fmla="*/ 10000 w 10000"/>
              <a:gd name="connsiteY0" fmla="*/ 5398 h 10398"/>
              <a:gd name="connsiteX1" fmla="*/ 1739 w 10000"/>
              <a:gd name="connsiteY1" fmla="*/ 0 h 10398"/>
              <a:gd name="connsiteX2" fmla="*/ 0 w 10000"/>
              <a:gd name="connsiteY2" fmla="*/ 3771 h 10398"/>
              <a:gd name="connsiteX3" fmla="*/ 9934 w 10000"/>
              <a:gd name="connsiteY3" fmla="*/ 10398 h 10398"/>
              <a:gd name="connsiteX4" fmla="*/ 10000 w 10000"/>
              <a:gd name="connsiteY4" fmla="*/ 5398 h 1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98">
                <a:moveTo>
                  <a:pt x="10000" y="5398"/>
                </a:moveTo>
                <a:lnTo>
                  <a:pt x="1739" y="0"/>
                </a:lnTo>
                <a:lnTo>
                  <a:pt x="0" y="3771"/>
                </a:lnTo>
                <a:lnTo>
                  <a:pt x="9934" y="10398"/>
                </a:lnTo>
                <a:cubicBezTo>
                  <a:pt x="9956" y="8731"/>
                  <a:pt x="9978" y="7065"/>
                  <a:pt x="10000" y="5398"/>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2" name="Freeform 13"/>
          <p:cNvSpPr>
            <a:spLocks/>
          </p:cNvSpPr>
          <p:nvPr/>
        </p:nvSpPr>
        <p:spPr bwMode="auto">
          <a:xfrm>
            <a:off x="6412899" y="7475787"/>
            <a:ext cx="3150576" cy="2594559"/>
          </a:xfrm>
          <a:custGeom>
            <a:avLst/>
            <a:gdLst>
              <a:gd name="T0" fmla="*/ 0 w 1136"/>
              <a:gd name="T1" fmla="*/ 487 h 940"/>
              <a:gd name="T2" fmla="*/ 937 w 1136"/>
              <a:gd name="T3" fmla="*/ 0 h 940"/>
              <a:gd name="T4" fmla="*/ 1136 w 1136"/>
              <a:gd name="T5" fmla="*/ 343 h 940"/>
              <a:gd name="T6" fmla="*/ 0 w 1136"/>
              <a:gd name="T7" fmla="*/ 940 h 940"/>
              <a:gd name="T8" fmla="*/ 0 w 1136"/>
              <a:gd name="T9" fmla="*/ 487 h 940"/>
              <a:gd name="connsiteX0" fmla="*/ 0 w 10000"/>
              <a:gd name="connsiteY0" fmla="*/ 4942 h 9761"/>
              <a:gd name="connsiteX1" fmla="*/ 8274 w 10000"/>
              <a:gd name="connsiteY1" fmla="*/ 0 h 9761"/>
              <a:gd name="connsiteX2" fmla="*/ 10000 w 10000"/>
              <a:gd name="connsiteY2" fmla="*/ 3410 h 9761"/>
              <a:gd name="connsiteX3" fmla="*/ 0 w 10000"/>
              <a:gd name="connsiteY3" fmla="*/ 9761 h 9761"/>
              <a:gd name="connsiteX4" fmla="*/ 0 w 10000"/>
              <a:gd name="connsiteY4" fmla="*/ 4942 h 9761"/>
              <a:gd name="connsiteX0" fmla="*/ 0 w 10000"/>
              <a:gd name="connsiteY0" fmla="*/ 5259 h 10196"/>
              <a:gd name="connsiteX1" fmla="*/ 8234 w 10000"/>
              <a:gd name="connsiteY1" fmla="*/ 0 h 10196"/>
              <a:gd name="connsiteX2" fmla="*/ 10000 w 10000"/>
              <a:gd name="connsiteY2" fmla="*/ 3689 h 10196"/>
              <a:gd name="connsiteX3" fmla="*/ 0 w 10000"/>
              <a:gd name="connsiteY3" fmla="*/ 10196 h 10196"/>
              <a:gd name="connsiteX4" fmla="*/ 0 w 10000"/>
              <a:gd name="connsiteY4" fmla="*/ 5259 h 10196"/>
              <a:gd name="connsiteX0" fmla="*/ 0 w 10000"/>
              <a:gd name="connsiteY0" fmla="*/ 5259 h 10196"/>
              <a:gd name="connsiteX1" fmla="*/ 8260 w 10000"/>
              <a:gd name="connsiteY1" fmla="*/ 0 h 10196"/>
              <a:gd name="connsiteX2" fmla="*/ 10000 w 10000"/>
              <a:gd name="connsiteY2" fmla="*/ 3689 h 10196"/>
              <a:gd name="connsiteX3" fmla="*/ 0 w 10000"/>
              <a:gd name="connsiteY3" fmla="*/ 10196 h 10196"/>
              <a:gd name="connsiteX4" fmla="*/ 0 w 10000"/>
              <a:gd name="connsiteY4" fmla="*/ 5259 h 1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96">
                <a:moveTo>
                  <a:pt x="0" y="5259"/>
                </a:moveTo>
                <a:lnTo>
                  <a:pt x="8260" y="0"/>
                </a:lnTo>
                <a:lnTo>
                  <a:pt x="10000" y="3689"/>
                </a:lnTo>
                <a:lnTo>
                  <a:pt x="0" y="10196"/>
                </a:lnTo>
                <a:lnTo>
                  <a:pt x="0" y="5259"/>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4" name="Freeform 14"/>
          <p:cNvSpPr>
            <a:spLocks/>
          </p:cNvSpPr>
          <p:nvPr/>
        </p:nvSpPr>
        <p:spPr bwMode="auto">
          <a:xfrm>
            <a:off x="4525603" y="5227999"/>
            <a:ext cx="3818965" cy="2013485"/>
          </a:xfrm>
          <a:custGeom>
            <a:avLst/>
            <a:gdLst>
              <a:gd name="T0" fmla="*/ 680 w 1377"/>
              <a:gd name="T1" fmla="*/ 0 h 726"/>
              <a:gd name="T2" fmla="*/ 0 w 1377"/>
              <a:gd name="T3" fmla="*/ 362 h 726"/>
              <a:gd name="T4" fmla="*/ 673 w 1377"/>
              <a:gd name="T5" fmla="*/ 726 h 726"/>
              <a:gd name="T6" fmla="*/ 1377 w 1377"/>
              <a:gd name="T7" fmla="*/ 352 h 726"/>
              <a:gd name="T8" fmla="*/ 680 w 1377"/>
              <a:gd name="T9" fmla="*/ 0 h 726"/>
            </a:gdLst>
            <a:ahLst/>
            <a:cxnLst>
              <a:cxn ang="0">
                <a:pos x="T0" y="T1"/>
              </a:cxn>
              <a:cxn ang="0">
                <a:pos x="T2" y="T3"/>
              </a:cxn>
              <a:cxn ang="0">
                <a:pos x="T4" y="T5"/>
              </a:cxn>
              <a:cxn ang="0">
                <a:pos x="T6" y="T7"/>
              </a:cxn>
              <a:cxn ang="0">
                <a:pos x="T8" y="T9"/>
              </a:cxn>
            </a:cxnLst>
            <a:rect l="0" t="0" r="r" b="b"/>
            <a:pathLst>
              <a:path w="1377" h="726">
                <a:moveTo>
                  <a:pt x="680" y="0"/>
                </a:moveTo>
                <a:lnTo>
                  <a:pt x="0" y="362"/>
                </a:lnTo>
                <a:lnTo>
                  <a:pt x="673" y="726"/>
                </a:lnTo>
                <a:lnTo>
                  <a:pt x="1377" y="352"/>
                </a:lnTo>
                <a:lnTo>
                  <a:pt x="680"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5" name="Freeform 15"/>
          <p:cNvSpPr>
            <a:spLocks/>
          </p:cNvSpPr>
          <p:nvPr/>
        </p:nvSpPr>
        <p:spPr bwMode="auto">
          <a:xfrm>
            <a:off x="3982018" y="6231966"/>
            <a:ext cx="2423947" cy="2236646"/>
          </a:xfrm>
          <a:custGeom>
            <a:avLst/>
            <a:gdLst>
              <a:gd name="T0" fmla="*/ 874 w 874"/>
              <a:gd name="T1" fmla="*/ 354 h 808"/>
              <a:gd name="T2" fmla="*/ 196 w 874"/>
              <a:gd name="T3" fmla="*/ 0 h 808"/>
              <a:gd name="T4" fmla="*/ 0 w 874"/>
              <a:gd name="T5" fmla="*/ 345 h 808"/>
              <a:gd name="T6" fmla="*/ 874 w 874"/>
              <a:gd name="T7" fmla="*/ 808 h 808"/>
              <a:gd name="T8" fmla="*/ 874 w 874"/>
              <a:gd name="T9" fmla="*/ 354 h 808"/>
              <a:gd name="connsiteX0" fmla="*/ 10000 w 10000"/>
              <a:gd name="connsiteY0" fmla="*/ 4381 h 9981"/>
              <a:gd name="connsiteX1" fmla="*/ 2243 w 10000"/>
              <a:gd name="connsiteY1" fmla="*/ 0 h 9981"/>
              <a:gd name="connsiteX2" fmla="*/ 0 w 10000"/>
              <a:gd name="connsiteY2" fmla="*/ 4270 h 9981"/>
              <a:gd name="connsiteX3" fmla="*/ 9914 w 10000"/>
              <a:gd name="connsiteY3" fmla="*/ 9981 h 9981"/>
              <a:gd name="connsiteX4" fmla="*/ 10000 w 10000"/>
              <a:gd name="connsiteY4" fmla="*/ 4381 h 9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981">
                <a:moveTo>
                  <a:pt x="10000" y="4381"/>
                </a:moveTo>
                <a:lnTo>
                  <a:pt x="2243" y="0"/>
                </a:lnTo>
                <a:lnTo>
                  <a:pt x="0" y="4270"/>
                </a:lnTo>
                <a:lnTo>
                  <a:pt x="9914" y="9981"/>
                </a:lnTo>
                <a:cubicBezTo>
                  <a:pt x="9943" y="8114"/>
                  <a:pt x="9971" y="6248"/>
                  <a:pt x="10000" y="4381"/>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6" name="Freeform 16"/>
          <p:cNvSpPr>
            <a:spLocks/>
          </p:cNvSpPr>
          <p:nvPr/>
        </p:nvSpPr>
        <p:spPr bwMode="auto">
          <a:xfrm>
            <a:off x="6386552" y="6204234"/>
            <a:ext cx="2501602" cy="2268637"/>
          </a:xfrm>
          <a:custGeom>
            <a:avLst/>
            <a:gdLst>
              <a:gd name="T0" fmla="*/ 0 w 902"/>
              <a:gd name="T1" fmla="*/ 364 h 818"/>
              <a:gd name="T2" fmla="*/ 706 w 902"/>
              <a:gd name="T3" fmla="*/ 0 h 818"/>
              <a:gd name="T4" fmla="*/ 902 w 902"/>
              <a:gd name="T5" fmla="*/ 343 h 818"/>
              <a:gd name="T6" fmla="*/ 0 w 902"/>
              <a:gd name="T7" fmla="*/ 818 h 818"/>
              <a:gd name="T8" fmla="*/ 0 w 902"/>
              <a:gd name="T9" fmla="*/ 364 h 818"/>
            </a:gdLst>
            <a:ahLst/>
            <a:cxnLst>
              <a:cxn ang="0">
                <a:pos x="T0" y="T1"/>
              </a:cxn>
              <a:cxn ang="0">
                <a:pos x="T2" y="T3"/>
              </a:cxn>
              <a:cxn ang="0">
                <a:pos x="T4" y="T5"/>
              </a:cxn>
              <a:cxn ang="0">
                <a:pos x="T6" y="T7"/>
              </a:cxn>
              <a:cxn ang="0">
                <a:pos x="T8" y="T9"/>
              </a:cxn>
            </a:cxnLst>
            <a:rect l="0" t="0" r="r" b="b"/>
            <a:pathLst>
              <a:path w="902" h="818">
                <a:moveTo>
                  <a:pt x="0" y="364"/>
                </a:moveTo>
                <a:lnTo>
                  <a:pt x="706" y="0"/>
                </a:lnTo>
                <a:lnTo>
                  <a:pt x="902" y="343"/>
                </a:lnTo>
                <a:lnTo>
                  <a:pt x="0" y="818"/>
                </a:lnTo>
                <a:lnTo>
                  <a:pt x="0" y="364"/>
                </a:lnTo>
                <a:close/>
              </a:path>
            </a:pathLst>
          </a:custGeom>
          <a:solidFill>
            <a:schemeClr val="accent4"/>
          </a:solidFill>
          <a:ln w="76200">
            <a:solidFill>
              <a:schemeClr val="bg2">
                <a:lumMod val="10000"/>
              </a:schemeClr>
            </a:solidFill>
          </a:ln>
          <a:effectLst/>
        </p:spPr>
        <p:txBody>
          <a:bodyPr/>
          <a:lstStyle/>
          <a:p>
            <a:pPr eaLnBrk="1" fontAlgn="auto" hangingPunct="1">
              <a:spcBef>
                <a:spcPts val="0"/>
              </a:spcBef>
              <a:spcAft>
                <a:spcPts val="0"/>
              </a:spcAft>
              <a:defRPr/>
            </a:pPr>
            <a:endParaRPr lang="en-US">
              <a:latin typeface="+mn-lt"/>
              <a:cs typeface="+mn-cs"/>
            </a:endParaRPr>
          </a:p>
        </p:txBody>
      </p:sp>
      <p:sp>
        <p:nvSpPr>
          <p:cNvPr id="18" name="Freeform 17"/>
          <p:cNvSpPr>
            <a:spLocks/>
          </p:cNvSpPr>
          <p:nvPr/>
        </p:nvSpPr>
        <p:spPr bwMode="auto">
          <a:xfrm>
            <a:off x="5286901" y="4390434"/>
            <a:ext cx="2299145" cy="1206428"/>
          </a:xfrm>
          <a:custGeom>
            <a:avLst/>
            <a:gdLst>
              <a:gd name="T0" fmla="*/ 415 w 829"/>
              <a:gd name="T1" fmla="*/ 0 h 435"/>
              <a:gd name="T2" fmla="*/ 0 w 829"/>
              <a:gd name="T3" fmla="*/ 217 h 435"/>
              <a:gd name="T4" fmla="*/ 411 w 829"/>
              <a:gd name="T5" fmla="*/ 435 h 435"/>
              <a:gd name="T6" fmla="*/ 829 w 829"/>
              <a:gd name="T7" fmla="*/ 217 h 435"/>
              <a:gd name="T8" fmla="*/ 415 w 829"/>
              <a:gd name="T9" fmla="*/ 0 h 435"/>
            </a:gdLst>
            <a:ahLst/>
            <a:cxnLst>
              <a:cxn ang="0">
                <a:pos x="T0" y="T1"/>
              </a:cxn>
              <a:cxn ang="0">
                <a:pos x="T2" y="T3"/>
              </a:cxn>
              <a:cxn ang="0">
                <a:pos x="T4" y="T5"/>
              </a:cxn>
              <a:cxn ang="0">
                <a:pos x="T6" y="T7"/>
              </a:cxn>
              <a:cxn ang="0">
                <a:pos x="T8" y="T9"/>
              </a:cxn>
            </a:cxnLst>
            <a:rect l="0" t="0" r="r" b="b"/>
            <a:pathLst>
              <a:path w="829" h="435">
                <a:moveTo>
                  <a:pt x="415" y="0"/>
                </a:moveTo>
                <a:lnTo>
                  <a:pt x="0" y="217"/>
                </a:lnTo>
                <a:lnTo>
                  <a:pt x="411" y="435"/>
                </a:lnTo>
                <a:lnTo>
                  <a:pt x="829" y="217"/>
                </a:lnTo>
                <a:lnTo>
                  <a:pt x="41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9" name="Freeform 18"/>
          <p:cNvSpPr>
            <a:spLocks/>
          </p:cNvSpPr>
          <p:nvPr/>
        </p:nvSpPr>
        <p:spPr bwMode="auto">
          <a:xfrm>
            <a:off x="4734996" y="4992260"/>
            <a:ext cx="1711185" cy="1859483"/>
          </a:xfrm>
          <a:custGeom>
            <a:avLst/>
            <a:gdLst>
              <a:gd name="T0" fmla="*/ 617 w 617"/>
              <a:gd name="T1" fmla="*/ 215 h 669"/>
              <a:gd name="T2" fmla="*/ 199 w 617"/>
              <a:gd name="T3" fmla="*/ 0 h 669"/>
              <a:gd name="T4" fmla="*/ 0 w 617"/>
              <a:gd name="T5" fmla="*/ 343 h 669"/>
              <a:gd name="T6" fmla="*/ 617 w 617"/>
              <a:gd name="T7" fmla="*/ 669 h 669"/>
              <a:gd name="T8" fmla="*/ 617 w 617"/>
              <a:gd name="T9" fmla="*/ 215 h 669"/>
              <a:gd name="connsiteX0" fmla="*/ 10000 w 10000"/>
              <a:gd name="connsiteY0" fmla="*/ 3214 h 10022"/>
              <a:gd name="connsiteX1" fmla="*/ 3225 w 10000"/>
              <a:gd name="connsiteY1" fmla="*/ 0 h 10022"/>
              <a:gd name="connsiteX2" fmla="*/ 0 w 10000"/>
              <a:gd name="connsiteY2" fmla="*/ 5127 h 10022"/>
              <a:gd name="connsiteX3" fmla="*/ 9927 w 10000"/>
              <a:gd name="connsiteY3" fmla="*/ 10022 h 10022"/>
              <a:gd name="connsiteX4" fmla="*/ 10000 w 10000"/>
              <a:gd name="connsiteY4" fmla="*/ 3214 h 10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22">
                <a:moveTo>
                  <a:pt x="10000" y="3214"/>
                </a:moveTo>
                <a:lnTo>
                  <a:pt x="3225" y="0"/>
                </a:lnTo>
                <a:lnTo>
                  <a:pt x="0" y="5127"/>
                </a:lnTo>
                <a:lnTo>
                  <a:pt x="9927" y="10022"/>
                </a:lnTo>
                <a:cubicBezTo>
                  <a:pt x="9951" y="7753"/>
                  <a:pt x="9976" y="5483"/>
                  <a:pt x="10000" y="3214"/>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0" name="Freeform 19"/>
          <p:cNvSpPr>
            <a:spLocks/>
          </p:cNvSpPr>
          <p:nvPr/>
        </p:nvSpPr>
        <p:spPr bwMode="auto">
          <a:xfrm>
            <a:off x="6426767" y="4992260"/>
            <a:ext cx="1708411" cy="1855402"/>
          </a:xfrm>
          <a:custGeom>
            <a:avLst/>
            <a:gdLst>
              <a:gd name="T0" fmla="*/ 0 w 616"/>
              <a:gd name="T1" fmla="*/ 215 h 669"/>
              <a:gd name="T2" fmla="*/ 418 w 616"/>
              <a:gd name="T3" fmla="*/ 0 h 669"/>
              <a:gd name="T4" fmla="*/ 616 w 616"/>
              <a:gd name="T5" fmla="*/ 343 h 669"/>
              <a:gd name="T6" fmla="*/ 0 w 616"/>
              <a:gd name="T7" fmla="*/ 669 h 669"/>
              <a:gd name="T8" fmla="*/ 0 w 616"/>
              <a:gd name="T9" fmla="*/ 215 h 669"/>
            </a:gdLst>
            <a:ahLst/>
            <a:cxnLst>
              <a:cxn ang="0">
                <a:pos x="T0" y="T1"/>
              </a:cxn>
              <a:cxn ang="0">
                <a:pos x="T2" y="T3"/>
              </a:cxn>
              <a:cxn ang="0">
                <a:pos x="T4" y="T5"/>
              </a:cxn>
              <a:cxn ang="0">
                <a:pos x="T6" y="T7"/>
              </a:cxn>
              <a:cxn ang="0">
                <a:pos x="T8" y="T9"/>
              </a:cxn>
            </a:cxnLst>
            <a:rect l="0" t="0" r="r" b="b"/>
            <a:pathLst>
              <a:path w="616" h="669">
                <a:moveTo>
                  <a:pt x="0" y="215"/>
                </a:moveTo>
                <a:lnTo>
                  <a:pt x="418" y="0"/>
                </a:lnTo>
                <a:lnTo>
                  <a:pt x="616" y="343"/>
                </a:lnTo>
                <a:lnTo>
                  <a:pt x="0" y="669"/>
                </a:lnTo>
                <a:lnTo>
                  <a:pt x="0" y="215"/>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2" name="Freeform 20"/>
          <p:cNvSpPr>
            <a:spLocks/>
          </p:cNvSpPr>
          <p:nvPr/>
        </p:nvSpPr>
        <p:spPr bwMode="auto">
          <a:xfrm>
            <a:off x="5435277" y="3000962"/>
            <a:ext cx="1003969" cy="2227037"/>
          </a:xfrm>
          <a:custGeom>
            <a:avLst/>
            <a:gdLst>
              <a:gd name="T0" fmla="*/ 362 w 362"/>
              <a:gd name="T1" fmla="*/ 0 h 803"/>
              <a:gd name="T2" fmla="*/ 362 w 362"/>
              <a:gd name="T3" fmla="*/ 803 h 803"/>
              <a:gd name="T4" fmla="*/ 0 w 362"/>
              <a:gd name="T5" fmla="*/ 619 h 803"/>
              <a:gd name="T6" fmla="*/ 362 w 362"/>
              <a:gd name="T7" fmla="*/ 0 h 803"/>
            </a:gdLst>
            <a:ahLst/>
            <a:cxnLst>
              <a:cxn ang="0">
                <a:pos x="T0" y="T1"/>
              </a:cxn>
              <a:cxn ang="0">
                <a:pos x="T2" y="T3"/>
              </a:cxn>
              <a:cxn ang="0">
                <a:pos x="T4" y="T5"/>
              </a:cxn>
              <a:cxn ang="0">
                <a:pos x="T6" y="T7"/>
              </a:cxn>
            </a:cxnLst>
            <a:rect l="0" t="0" r="r" b="b"/>
            <a:pathLst>
              <a:path w="362" h="803">
                <a:moveTo>
                  <a:pt x="362" y="0"/>
                </a:moveTo>
                <a:lnTo>
                  <a:pt x="362" y="803"/>
                </a:lnTo>
                <a:lnTo>
                  <a:pt x="0" y="619"/>
                </a:lnTo>
                <a:lnTo>
                  <a:pt x="362" y="0"/>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3" name="Freeform 21"/>
          <p:cNvSpPr>
            <a:spLocks/>
          </p:cNvSpPr>
          <p:nvPr/>
        </p:nvSpPr>
        <p:spPr bwMode="auto">
          <a:xfrm>
            <a:off x="6439246" y="3000962"/>
            <a:ext cx="995649" cy="2227037"/>
          </a:xfrm>
          <a:custGeom>
            <a:avLst/>
            <a:gdLst>
              <a:gd name="T0" fmla="*/ 0 w 359"/>
              <a:gd name="T1" fmla="*/ 0 h 803"/>
              <a:gd name="T2" fmla="*/ 0 w 359"/>
              <a:gd name="T3" fmla="*/ 803 h 803"/>
              <a:gd name="T4" fmla="*/ 359 w 359"/>
              <a:gd name="T5" fmla="*/ 619 h 803"/>
              <a:gd name="T6" fmla="*/ 0 w 359"/>
              <a:gd name="T7" fmla="*/ 0 h 803"/>
            </a:gdLst>
            <a:ahLst/>
            <a:cxnLst>
              <a:cxn ang="0">
                <a:pos x="T0" y="T1"/>
              </a:cxn>
              <a:cxn ang="0">
                <a:pos x="T2" y="T3"/>
              </a:cxn>
              <a:cxn ang="0">
                <a:pos x="T4" y="T5"/>
              </a:cxn>
              <a:cxn ang="0">
                <a:pos x="T6" y="T7"/>
              </a:cxn>
            </a:cxnLst>
            <a:rect l="0" t="0" r="r" b="b"/>
            <a:pathLst>
              <a:path w="359" h="803">
                <a:moveTo>
                  <a:pt x="0" y="0"/>
                </a:moveTo>
                <a:lnTo>
                  <a:pt x="0" y="803"/>
                </a:lnTo>
                <a:lnTo>
                  <a:pt x="359" y="619"/>
                </a:lnTo>
                <a:lnTo>
                  <a:pt x="0" y="0"/>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4" name="Rectangle 23"/>
          <p:cNvSpPr/>
          <p:nvPr/>
        </p:nvSpPr>
        <p:spPr>
          <a:xfrm>
            <a:off x="11651350" y="4711400"/>
            <a:ext cx="10440988" cy="879087"/>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5" name="Rectangle 24"/>
          <p:cNvSpPr/>
          <p:nvPr/>
        </p:nvSpPr>
        <p:spPr>
          <a:xfrm>
            <a:off x="11651350" y="3933242"/>
            <a:ext cx="4555734"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Sub header paragraph</a:t>
            </a:r>
            <a:endPar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endParaRPr>
          </a:p>
        </p:txBody>
      </p:sp>
      <p:sp>
        <p:nvSpPr>
          <p:cNvPr id="26" name="Rectangle 25"/>
          <p:cNvSpPr/>
          <p:nvPr/>
        </p:nvSpPr>
        <p:spPr bwMode="auto">
          <a:xfrm>
            <a:off x="11651350" y="8197962"/>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30" name="Rectangle 29"/>
          <p:cNvSpPr/>
          <p:nvPr/>
        </p:nvSpPr>
        <p:spPr bwMode="auto">
          <a:xfrm>
            <a:off x="11651350" y="6404723"/>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31" name="Rectangle 30"/>
          <p:cNvSpPr/>
          <p:nvPr/>
        </p:nvSpPr>
        <p:spPr>
          <a:xfrm>
            <a:off x="12131639" y="6401317"/>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2" name="Rectangle 31"/>
          <p:cNvSpPr/>
          <p:nvPr/>
        </p:nvSpPr>
        <p:spPr>
          <a:xfrm>
            <a:off x="12131639" y="813124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4" name="Rectangle 33"/>
          <p:cNvSpPr/>
          <p:nvPr/>
        </p:nvSpPr>
        <p:spPr bwMode="auto">
          <a:xfrm>
            <a:off x="17557559" y="8197962"/>
            <a:ext cx="207540" cy="1384826"/>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5" name="Rectangle 34"/>
          <p:cNvSpPr/>
          <p:nvPr/>
        </p:nvSpPr>
        <p:spPr bwMode="auto">
          <a:xfrm>
            <a:off x="17557559" y="6404723"/>
            <a:ext cx="207540" cy="1384826"/>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6" name="Rectangle 35"/>
          <p:cNvSpPr/>
          <p:nvPr/>
        </p:nvSpPr>
        <p:spPr>
          <a:xfrm>
            <a:off x="18037848" y="6401317"/>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7" name="Rectangle 36"/>
          <p:cNvSpPr/>
          <p:nvPr/>
        </p:nvSpPr>
        <p:spPr>
          <a:xfrm>
            <a:off x="18037848" y="813124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7" name="Slide Number Placeholder 26"/>
          <p:cNvSpPr>
            <a:spLocks noGrp="1"/>
          </p:cNvSpPr>
          <p:nvPr>
            <p:ph type="sldNum" sz="quarter" idx="12"/>
          </p:nvPr>
        </p:nvSpPr>
        <p:spPr/>
        <p:txBody>
          <a:bodyPr/>
          <a:lstStyle/>
          <a:p>
            <a:fld id="{A0012661-A7C6-484E-80FE-CF2630C25222}" type="slidenum">
              <a:rPr lang="id-ID" smtClean="0"/>
              <a:pPr/>
              <a:t>67</a:t>
            </a:fld>
            <a:endParaRPr lang="id-ID"/>
          </a:p>
        </p:txBody>
      </p:sp>
      <p:sp>
        <p:nvSpPr>
          <p:cNvPr id="47" name="Freeform 46"/>
          <p:cNvSpPr>
            <a:spLocks noEditPoints="1"/>
          </p:cNvSpPr>
          <p:nvPr/>
        </p:nvSpPr>
        <p:spPr bwMode="auto">
          <a:xfrm>
            <a:off x="4246193" y="9682071"/>
            <a:ext cx="382983" cy="556062"/>
          </a:xfrm>
          <a:custGeom>
            <a:avLst/>
            <a:gdLst>
              <a:gd name="T0" fmla="*/ 76 w 88"/>
              <a:gd name="T1" fmla="*/ 128 h 128"/>
              <a:gd name="T2" fmla="*/ 12 w 88"/>
              <a:gd name="T3" fmla="*/ 128 h 128"/>
              <a:gd name="T4" fmla="*/ 0 w 88"/>
              <a:gd name="T5" fmla="*/ 116 h 128"/>
              <a:gd name="T6" fmla="*/ 0 w 88"/>
              <a:gd name="T7" fmla="*/ 12 h 128"/>
              <a:gd name="T8" fmla="*/ 12 w 88"/>
              <a:gd name="T9" fmla="*/ 0 h 128"/>
              <a:gd name="T10" fmla="*/ 76 w 88"/>
              <a:gd name="T11" fmla="*/ 0 h 128"/>
              <a:gd name="T12" fmla="*/ 88 w 88"/>
              <a:gd name="T13" fmla="*/ 12 h 128"/>
              <a:gd name="T14" fmla="*/ 88 w 88"/>
              <a:gd name="T15" fmla="*/ 116 h 128"/>
              <a:gd name="T16" fmla="*/ 76 w 88"/>
              <a:gd name="T17" fmla="*/ 128 h 128"/>
              <a:gd name="T18" fmla="*/ 80 w 88"/>
              <a:gd name="T19" fmla="*/ 16 h 128"/>
              <a:gd name="T20" fmla="*/ 72 w 88"/>
              <a:gd name="T21" fmla="*/ 8 h 128"/>
              <a:gd name="T22" fmla="*/ 16 w 88"/>
              <a:gd name="T23" fmla="*/ 8 h 128"/>
              <a:gd name="T24" fmla="*/ 8 w 88"/>
              <a:gd name="T25" fmla="*/ 16 h 128"/>
              <a:gd name="T26" fmla="*/ 8 w 88"/>
              <a:gd name="T27" fmla="*/ 112 h 128"/>
              <a:gd name="T28" fmla="*/ 16 w 88"/>
              <a:gd name="T29" fmla="*/ 120 h 128"/>
              <a:gd name="T30" fmla="*/ 72 w 88"/>
              <a:gd name="T31" fmla="*/ 120 h 128"/>
              <a:gd name="T32" fmla="*/ 80 w 88"/>
              <a:gd name="T33" fmla="*/ 112 h 128"/>
              <a:gd name="T34" fmla="*/ 80 w 88"/>
              <a:gd name="T35" fmla="*/ 16 h 128"/>
              <a:gd name="T36" fmla="*/ 52 w 88"/>
              <a:gd name="T37" fmla="*/ 24 h 128"/>
              <a:gd name="T38" fmla="*/ 36 w 88"/>
              <a:gd name="T39" fmla="*/ 24 h 128"/>
              <a:gd name="T40" fmla="*/ 32 w 88"/>
              <a:gd name="T41" fmla="*/ 20 h 128"/>
              <a:gd name="T42" fmla="*/ 36 w 88"/>
              <a:gd name="T43" fmla="*/ 16 h 128"/>
              <a:gd name="T44" fmla="*/ 52 w 88"/>
              <a:gd name="T45" fmla="*/ 16 h 128"/>
              <a:gd name="T46" fmla="*/ 56 w 88"/>
              <a:gd name="T47" fmla="*/ 20 h 128"/>
              <a:gd name="T48" fmla="*/ 52 w 88"/>
              <a:gd name="T49" fmla="*/ 24 h 128"/>
              <a:gd name="T50" fmla="*/ 44 w 88"/>
              <a:gd name="T51" fmla="*/ 96 h 128"/>
              <a:gd name="T52" fmla="*/ 52 w 88"/>
              <a:gd name="T53" fmla="*/ 104 h 128"/>
              <a:gd name="T54" fmla="*/ 44 w 88"/>
              <a:gd name="T55" fmla="*/ 112 h 128"/>
              <a:gd name="T56" fmla="*/ 36 w 88"/>
              <a:gd name="T57" fmla="*/ 104 h 128"/>
              <a:gd name="T58" fmla="*/ 44 w 88"/>
              <a:gd name="T5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76" y="128"/>
                </a:moveTo>
                <a:cubicBezTo>
                  <a:pt x="12" y="128"/>
                  <a:pt x="12" y="128"/>
                  <a:pt x="12" y="128"/>
                </a:cubicBezTo>
                <a:cubicBezTo>
                  <a:pt x="5" y="128"/>
                  <a:pt x="0" y="123"/>
                  <a:pt x="0" y="116"/>
                </a:cubicBezTo>
                <a:cubicBezTo>
                  <a:pt x="0" y="12"/>
                  <a:pt x="0" y="12"/>
                  <a:pt x="0" y="12"/>
                </a:cubicBezTo>
                <a:cubicBezTo>
                  <a:pt x="0" y="5"/>
                  <a:pt x="5" y="0"/>
                  <a:pt x="12" y="0"/>
                </a:cubicBezTo>
                <a:cubicBezTo>
                  <a:pt x="76" y="0"/>
                  <a:pt x="76" y="0"/>
                  <a:pt x="76" y="0"/>
                </a:cubicBezTo>
                <a:cubicBezTo>
                  <a:pt x="83" y="0"/>
                  <a:pt x="88" y="5"/>
                  <a:pt x="88" y="12"/>
                </a:cubicBezTo>
                <a:cubicBezTo>
                  <a:pt x="88" y="116"/>
                  <a:pt x="88" y="116"/>
                  <a:pt x="88" y="116"/>
                </a:cubicBezTo>
                <a:cubicBezTo>
                  <a:pt x="88" y="123"/>
                  <a:pt x="83" y="128"/>
                  <a:pt x="76" y="128"/>
                </a:cubicBezTo>
                <a:close/>
                <a:moveTo>
                  <a:pt x="80" y="16"/>
                </a:moveTo>
                <a:cubicBezTo>
                  <a:pt x="80" y="12"/>
                  <a:pt x="76" y="8"/>
                  <a:pt x="72" y="8"/>
                </a:cubicBezTo>
                <a:cubicBezTo>
                  <a:pt x="16" y="8"/>
                  <a:pt x="16" y="8"/>
                  <a:pt x="16" y="8"/>
                </a:cubicBezTo>
                <a:cubicBezTo>
                  <a:pt x="12" y="8"/>
                  <a:pt x="8" y="12"/>
                  <a:pt x="8" y="16"/>
                </a:cubicBezTo>
                <a:cubicBezTo>
                  <a:pt x="8" y="112"/>
                  <a:pt x="8" y="112"/>
                  <a:pt x="8" y="112"/>
                </a:cubicBezTo>
                <a:cubicBezTo>
                  <a:pt x="8" y="117"/>
                  <a:pt x="12" y="120"/>
                  <a:pt x="16" y="120"/>
                </a:cubicBezTo>
                <a:cubicBezTo>
                  <a:pt x="72" y="120"/>
                  <a:pt x="72" y="120"/>
                  <a:pt x="72" y="120"/>
                </a:cubicBezTo>
                <a:cubicBezTo>
                  <a:pt x="76" y="120"/>
                  <a:pt x="80" y="117"/>
                  <a:pt x="80" y="112"/>
                </a:cubicBezTo>
                <a:cubicBezTo>
                  <a:pt x="80" y="16"/>
                  <a:pt x="80" y="16"/>
                  <a:pt x="80" y="16"/>
                </a:cubicBezTo>
                <a:close/>
                <a:moveTo>
                  <a:pt x="52" y="24"/>
                </a:moveTo>
                <a:cubicBezTo>
                  <a:pt x="36" y="24"/>
                  <a:pt x="36" y="24"/>
                  <a:pt x="36" y="24"/>
                </a:cubicBezTo>
                <a:cubicBezTo>
                  <a:pt x="34" y="24"/>
                  <a:pt x="32" y="22"/>
                  <a:pt x="32" y="20"/>
                </a:cubicBezTo>
                <a:cubicBezTo>
                  <a:pt x="32" y="18"/>
                  <a:pt x="34" y="16"/>
                  <a:pt x="36" y="16"/>
                </a:cubicBezTo>
                <a:cubicBezTo>
                  <a:pt x="52" y="16"/>
                  <a:pt x="52" y="16"/>
                  <a:pt x="52" y="16"/>
                </a:cubicBezTo>
                <a:cubicBezTo>
                  <a:pt x="54" y="16"/>
                  <a:pt x="56" y="18"/>
                  <a:pt x="56" y="20"/>
                </a:cubicBezTo>
                <a:cubicBezTo>
                  <a:pt x="56" y="22"/>
                  <a:pt x="54" y="24"/>
                  <a:pt x="52" y="24"/>
                </a:cubicBezTo>
                <a:close/>
                <a:moveTo>
                  <a:pt x="44" y="96"/>
                </a:moveTo>
                <a:cubicBezTo>
                  <a:pt x="48" y="96"/>
                  <a:pt x="52" y="100"/>
                  <a:pt x="52" y="104"/>
                </a:cubicBezTo>
                <a:cubicBezTo>
                  <a:pt x="52" y="109"/>
                  <a:pt x="48" y="112"/>
                  <a:pt x="44" y="112"/>
                </a:cubicBezTo>
                <a:cubicBezTo>
                  <a:pt x="40" y="112"/>
                  <a:pt x="36" y="109"/>
                  <a:pt x="36" y="104"/>
                </a:cubicBezTo>
                <a:cubicBezTo>
                  <a:pt x="36" y="100"/>
                  <a:pt x="40" y="96"/>
                  <a:pt x="44" y="96"/>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48" name="Freeform 47"/>
          <p:cNvSpPr>
            <a:spLocks noEditPoints="1"/>
          </p:cNvSpPr>
          <p:nvPr/>
        </p:nvSpPr>
        <p:spPr bwMode="auto">
          <a:xfrm>
            <a:off x="5002870" y="6924567"/>
            <a:ext cx="557904" cy="556062"/>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49" name="Freeform 48"/>
          <p:cNvSpPr>
            <a:spLocks noEditPoints="1"/>
          </p:cNvSpPr>
          <p:nvPr/>
        </p:nvSpPr>
        <p:spPr bwMode="auto">
          <a:xfrm>
            <a:off x="4677247" y="8334313"/>
            <a:ext cx="557904" cy="556062"/>
          </a:xfrm>
          <a:custGeom>
            <a:avLst/>
            <a:gdLst>
              <a:gd name="T0" fmla="*/ 128 w 128"/>
              <a:gd name="T1" fmla="*/ 88 h 128"/>
              <a:gd name="T2" fmla="*/ 112 w 128"/>
              <a:gd name="T3" fmla="*/ 108 h 128"/>
              <a:gd name="T4" fmla="*/ 112 w 128"/>
              <a:gd name="T5" fmla="*/ 128 h 128"/>
              <a:gd name="T6" fmla="*/ 104 w 128"/>
              <a:gd name="T7" fmla="*/ 128 h 128"/>
              <a:gd name="T8" fmla="*/ 104 w 128"/>
              <a:gd name="T9" fmla="*/ 108 h 128"/>
              <a:gd name="T10" fmla="*/ 88 w 128"/>
              <a:gd name="T11" fmla="*/ 88 h 128"/>
              <a:gd name="T12" fmla="*/ 108 w 128"/>
              <a:gd name="T13" fmla="*/ 68 h 128"/>
              <a:gd name="T14" fmla="*/ 128 w 128"/>
              <a:gd name="T15" fmla="*/ 88 h 128"/>
              <a:gd name="T16" fmla="*/ 108 w 128"/>
              <a:gd name="T17" fmla="*/ 76 h 128"/>
              <a:gd name="T18" fmla="*/ 96 w 128"/>
              <a:gd name="T19" fmla="*/ 88 h 128"/>
              <a:gd name="T20" fmla="*/ 108 w 128"/>
              <a:gd name="T21" fmla="*/ 100 h 128"/>
              <a:gd name="T22" fmla="*/ 120 w 128"/>
              <a:gd name="T23" fmla="*/ 88 h 128"/>
              <a:gd name="T24" fmla="*/ 108 w 128"/>
              <a:gd name="T25" fmla="*/ 76 h 128"/>
              <a:gd name="T26" fmla="*/ 104 w 128"/>
              <a:gd name="T27" fmla="*/ 0 h 128"/>
              <a:gd name="T28" fmla="*/ 112 w 128"/>
              <a:gd name="T29" fmla="*/ 0 h 128"/>
              <a:gd name="T30" fmla="*/ 112 w 128"/>
              <a:gd name="T31" fmla="*/ 68 h 128"/>
              <a:gd name="T32" fmla="*/ 108 w 128"/>
              <a:gd name="T33" fmla="*/ 68 h 128"/>
              <a:gd name="T34" fmla="*/ 104 w 128"/>
              <a:gd name="T35" fmla="*/ 68 h 128"/>
              <a:gd name="T36" fmla="*/ 104 w 128"/>
              <a:gd name="T37" fmla="*/ 0 h 128"/>
              <a:gd name="T38" fmla="*/ 68 w 128"/>
              <a:gd name="T39" fmla="*/ 60 h 128"/>
              <a:gd name="T40" fmla="*/ 68 w 128"/>
              <a:gd name="T41" fmla="*/ 128 h 128"/>
              <a:gd name="T42" fmla="*/ 60 w 128"/>
              <a:gd name="T43" fmla="*/ 128 h 128"/>
              <a:gd name="T44" fmla="*/ 60 w 128"/>
              <a:gd name="T45" fmla="*/ 60 h 128"/>
              <a:gd name="T46" fmla="*/ 44 w 128"/>
              <a:gd name="T47" fmla="*/ 40 h 128"/>
              <a:gd name="T48" fmla="*/ 60 w 128"/>
              <a:gd name="T49" fmla="*/ 21 h 128"/>
              <a:gd name="T50" fmla="*/ 60 w 128"/>
              <a:gd name="T51" fmla="*/ 0 h 128"/>
              <a:gd name="T52" fmla="*/ 68 w 128"/>
              <a:gd name="T53" fmla="*/ 0 h 128"/>
              <a:gd name="T54" fmla="*/ 68 w 128"/>
              <a:gd name="T55" fmla="*/ 21 h 128"/>
              <a:gd name="T56" fmla="*/ 84 w 128"/>
              <a:gd name="T57" fmla="*/ 40 h 128"/>
              <a:gd name="T58" fmla="*/ 68 w 128"/>
              <a:gd name="T59" fmla="*/ 60 h 128"/>
              <a:gd name="T60" fmla="*/ 64 w 128"/>
              <a:gd name="T61" fmla="*/ 28 h 128"/>
              <a:gd name="T62" fmla="*/ 52 w 128"/>
              <a:gd name="T63" fmla="*/ 40 h 128"/>
              <a:gd name="T64" fmla="*/ 64 w 128"/>
              <a:gd name="T65" fmla="*/ 52 h 128"/>
              <a:gd name="T66" fmla="*/ 76 w 128"/>
              <a:gd name="T67" fmla="*/ 40 h 128"/>
              <a:gd name="T68" fmla="*/ 64 w 128"/>
              <a:gd name="T69" fmla="*/ 28 h 128"/>
              <a:gd name="T70" fmla="*/ 24 w 128"/>
              <a:gd name="T71" fmla="*/ 108 h 128"/>
              <a:gd name="T72" fmla="*/ 24 w 128"/>
              <a:gd name="T73" fmla="*/ 128 h 128"/>
              <a:gd name="T74" fmla="*/ 16 w 128"/>
              <a:gd name="T75" fmla="*/ 128 h 128"/>
              <a:gd name="T76" fmla="*/ 16 w 128"/>
              <a:gd name="T77" fmla="*/ 108 h 128"/>
              <a:gd name="T78" fmla="*/ 0 w 128"/>
              <a:gd name="T79" fmla="*/ 88 h 128"/>
              <a:gd name="T80" fmla="*/ 20 w 128"/>
              <a:gd name="T81" fmla="*/ 68 h 128"/>
              <a:gd name="T82" fmla="*/ 40 w 128"/>
              <a:gd name="T83" fmla="*/ 88 h 128"/>
              <a:gd name="T84" fmla="*/ 24 w 128"/>
              <a:gd name="T85" fmla="*/ 108 h 128"/>
              <a:gd name="T86" fmla="*/ 20 w 128"/>
              <a:gd name="T87" fmla="*/ 76 h 128"/>
              <a:gd name="T88" fmla="*/ 8 w 128"/>
              <a:gd name="T89" fmla="*/ 88 h 128"/>
              <a:gd name="T90" fmla="*/ 20 w 128"/>
              <a:gd name="T91" fmla="*/ 100 h 128"/>
              <a:gd name="T92" fmla="*/ 32 w 128"/>
              <a:gd name="T93" fmla="*/ 88 h 128"/>
              <a:gd name="T94" fmla="*/ 20 w 128"/>
              <a:gd name="T95" fmla="*/ 76 h 128"/>
              <a:gd name="T96" fmla="*/ 16 w 128"/>
              <a:gd name="T97" fmla="*/ 0 h 128"/>
              <a:gd name="T98" fmla="*/ 24 w 128"/>
              <a:gd name="T99" fmla="*/ 0 h 128"/>
              <a:gd name="T100" fmla="*/ 24 w 128"/>
              <a:gd name="T101" fmla="*/ 68 h 128"/>
              <a:gd name="T102" fmla="*/ 20 w 128"/>
              <a:gd name="T103" fmla="*/ 68 h 128"/>
              <a:gd name="T104" fmla="*/ 16 w 128"/>
              <a:gd name="T105" fmla="*/ 68 h 128"/>
              <a:gd name="T106" fmla="*/ 16 w 128"/>
              <a:gd name="T10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128" y="88"/>
                </a:moveTo>
                <a:cubicBezTo>
                  <a:pt x="128" y="98"/>
                  <a:pt x="121" y="106"/>
                  <a:pt x="112" y="108"/>
                </a:cubicBezTo>
                <a:cubicBezTo>
                  <a:pt x="112" y="128"/>
                  <a:pt x="112" y="128"/>
                  <a:pt x="112" y="128"/>
                </a:cubicBezTo>
                <a:cubicBezTo>
                  <a:pt x="104" y="128"/>
                  <a:pt x="104" y="128"/>
                  <a:pt x="104" y="128"/>
                </a:cubicBezTo>
                <a:cubicBezTo>
                  <a:pt x="104" y="108"/>
                  <a:pt x="104" y="108"/>
                  <a:pt x="104" y="108"/>
                </a:cubicBezTo>
                <a:cubicBezTo>
                  <a:pt x="95" y="106"/>
                  <a:pt x="88" y="98"/>
                  <a:pt x="88" y="88"/>
                </a:cubicBezTo>
                <a:cubicBezTo>
                  <a:pt x="88" y="77"/>
                  <a:pt x="97" y="68"/>
                  <a:pt x="108" y="68"/>
                </a:cubicBezTo>
                <a:cubicBezTo>
                  <a:pt x="119" y="68"/>
                  <a:pt x="128" y="77"/>
                  <a:pt x="128" y="88"/>
                </a:cubicBezTo>
                <a:close/>
                <a:moveTo>
                  <a:pt x="108" y="76"/>
                </a:moveTo>
                <a:cubicBezTo>
                  <a:pt x="101" y="76"/>
                  <a:pt x="96" y="82"/>
                  <a:pt x="96" y="88"/>
                </a:cubicBezTo>
                <a:cubicBezTo>
                  <a:pt x="96" y="95"/>
                  <a:pt x="101" y="100"/>
                  <a:pt x="108" y="100"/>
                </a:cubicBezTo>
                <a:cubicBezTo>
                  <a:pt x="115" y="100"/>
                  <a:pt x="120" y="95"/>
                  <a:pt x="120" y="88"/>
                </a:cubicBezTo>
                <a:cubicBezTo>
                  <a:pt x="120" y="82"/>
                  <a:pt x="115" y="76"/>
                  <a:pt x="108" y="76"/>
                </a:cubicBezTo>
                <a:close/>
                <a:moveTo>
                  <a:pt x="104" y="0"/>
                </a:moveTo>
                <a:cubicBezTo>
                  <a:pt x="112" y="0"/>
                  <a:pt x="112" y="0"/>
                  <a:pt x="112" y="0"/>
                </a:cubicBezTo>
                <a:cubicBezTo>
                  <a:pt x="112" y="68"/>
                  <a:pt x="112" y="68"/>
                  <a:pt x="112" y="68"/>
                </a:cubicBezTo>
                <a:cubicBezTo>
                  <a:pt x="108" y="68"/>
                  <a:pt x="108" y="68"/>
                  <a:pt x="108" y="68"/>
                </a:cubicBezTo>
                <a:cubicBezTo>
                  <a:pt x="104" y="68"/>
                  <a:pt x="104" y="68"/>
                  <a:pt x="104" y="68"/>
                </a:cubicBezTo>
                <a:cubicBezTo>
                  <a:pt x="104" y="0"/>
                  <a:pt x="104" y="0"/>
                  <a:pt x="104" y="0"/>
                </a:cubicBezTo>
                <a:close/>
                <a:moveTo>
                  <a:pt x="68" y="60"/>
                </a:moveTo>
                <a:cubicBezTo>
                  <a:pt x="68" y="128"/>
                  <a:pt x="68" y="128"/>
                  <a:pt x="68" y="128"/>
                </a:cubicBezTo>
                <a:cubicBezTo>
                  <a:pt x="60" y="128"/>
                  <a:pt x="60" y="128"/>
                  <a:pt x="60" y="128"/>
                </a:cubicBezTo>
                <a:cubicBezTo>
                  <a:pt x="60" y="60"/>
                  <a:pt x="60" y="60"/>
                  <a:pt x="60" y="60"/>
                </a:cubicBezTo>
                <a:cubicBezTo>
                  <a:pt x="51" y="58"/>
                  <a:pt x="44" y="50"/>
                  <a:pt x="44" y="40"/>
                </a:cubicBezTo>
                <a:cubicBezTo>
                  <a:pt x="44" y="30"/>
                  <a:pt x="51" y="22"/>
                  <a:pt x="60" y="21"/>
                </a:cubicBezTo>
                <a:cubicBezTo>
                  <a:pt x="60" y="0"/>
                  <a:pt x="60" y="0"/>
                  <a:pt x="60" y="0"/>
                </a:cubicBezTo>
                <a:cubicBezTo>
                  <a:pt x="68" y="0"/>
                  <a:pt x="68" y="0"/>
                  <a:pt x="68" y="0"/>
                </a:cubicBezTo>
                <a:cubicBezTo>
                  <a:pt x="68" y="21"/>
                  <a:pt x="68" y="21"/>
                  <a:pt x="68" y="21"/>
                </a:cubicBezTo>
                <a:cubicBezTo>
                  <a:pt x="77" y="22"/>
                  <a:pt x="84" y="30"/>
                  <a:pt x="84" y="40"/>
                </a:cubicBezTo>
                <a:cubicBezTo>
                  <a:pt x="84" y="50"/>
                  <a:pt x="77" y="58"/>
                  <a:pt x="68" y="60"/>
                </a:cubicBezTo>
                <a:close/>
                <a:moveTo>
                  <a:pt x="64" y="28"/>
                </a:moveTo>
                <a:cubicBezTo>
                  <a:pt x="57" y="28"/>
                  <a:pt x="52" y="34"/>
                  <a:pt x="52" y="40"/>
                </a:cubicBezTo>
                <a:cubicBezTo>
                  <a:pt x="52" y="47"/>
                  <a:pt x="57" y="52"/>
                  <a:pt x="64" y="52"/>
                </a:cubicBezTo>
                <a:cubicBezTo>
                  <a:pt x="71" y="52"/>
                  <a:pt x="76" y="47"/>
                  <a:pt x="76" y="40"/>
                </a:cubicBezTo>
                <a:cubicBezTo>
                  <a:pt x="76" y="34"/>
                  <a:pt x="71" y="28"/>
                  <a:pt x="64" y="28"/>
                </a:cubicBezTo>
                <a:close/>
                <a:moveTo>
                  <a:pt x="24" y="108"/>
                </a:moveTo>
                <a:cubicBezTo>
                  <a:pt x="24" y="128"/>
                  <a:pt x="24" y="128"/>
                  <a:pt x="24" y="128"/>
                </a:cubicBezTo>
                <a:cubicBezTo>
                  <a:pt x="16" y="128"/>
                  <a:pt x="16" y="128"/>
                  <a:pt x="16" y="128"/>
                </a:cubicBezTo>
                <a:cubicBezTo>
                  <a:pt x="16" y="108"/>
                  <a:pt x="16" y="108"/>
                  <a:pt x="16" y="108"/>
                </a:cubicBezTo>
                <a:cubicBezTo>
                  <a:pt x="7" y="106"/>
                  <a:pt x="0" y="98"/>
                  <a:pt x="0" y="88"/>
                </a:cubicBezTo>
                <a:cubicBezTo>
                  <a:pt x="0" y="77"/>
                  <a:pt x="9" y="68"/>
                  <a:pt x="20" y="68"/>
                </a:cubicBezTo>
                <a:cubicBezTo>
                  <a:pt x="31" y="68"/>
                  <a:pt x="40" y="77"/>
                  <a:pt x="40" y="88"/>
                </a:cubicBezTo>
                <a:cubicBezTo>
                  <a:pt x="40" y="98"/>
                  <a:pt x="33" y="106"/>
                  <a:pt x="24" y="108"/>
                </a:cubicBezTo>
                <a:close/>
                <a:moveTo>
                  <a:pt x="20" y="76"/>
                </a:moveTo>
                <a:cubicBezTo>
                  <a:pt x="13" y="76"/>
                  <a:pt x="8" y="82"/>
                  <a:pt x="8" y="88"/>
                </a:cubicBezTo>
                <a:cubicBezTo>
                  <a:pt x="8" y="95"/>
                  <a:pt x="13" y="100"/>
                  <a:pt x="20" y="100"/>
                </a:cubicBezTo>
                <a:cubicBezTo>
                  <a:pt x="27" y="100"/>
                  <a:pt x="32" y="95"/>
                  <a:pt x="32" y="88"/>
                </a:cubicBezTo>
                <a:cubicBezTo>
                  <a:pt x="32" y="82"/>
                  <a:pt x="27" y="76"/>
                  <a:pt x="20" y="76"/>
                </a:cubicBezTo>
                <a:close/>
                <a:moveTo>
                  <a:pt x="16" y="0"/>
                </a:moveTo>
                <a:cubicBezTo>
                  <a:pt x="24" y="0"/>
                  <a:pt x="24" y="0"/>
                  <a:pt x="24" y="0"/>
                </a:cubicBezTo>
                <a:cubicBezTo>
                  <a:pt x="24" y="68"/>
                  <a:pt x="24" y="68"/>
                  <a:pt x="24" y="68"/>
                </a:cubicBezTo>
                <a:cubicBezTo>
                  <a:pt x="20" y="68"/>
                  <a:pt x="20" y="68"/>
                  <a:pt x="20" y="68"/>
                </a:cubicBezTo>
                <a:cubicBezTo>
                  <a:pt x="16" y="68"/>
                  <a:pt x="16" y="68"/>
                  <a:pt x="16" y="68"/>
                </a:cubicBezTo>
                <a:cubicBezTo>
                  <a:pt x="16" y="0"/>
                  <a:pt x="16" y="0"/>
                  <a:pt x="16" y="0"/>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50" name="Freeform 49"/>
          <p:cNvSpPr>
            <a:spLocks noEditPoints="1"/>
          </p:cNvSpPr>
          <p:nvPr/>
        </p:nvSpPr>
        <p:spPr bwMode="auto">
          <a:xfrm>
            <a:off x="5860922" y="4180142"/>
            <a:ext cx="427173" cy="587364"/>
          </a:xfrm>
          <a:custGeom>
            <a:avLst/>
            <a:gdLst>
              <a:gd name="T0" fmla="*/ 95 w 98"/>
              <a:gd name="T1" fmla="*/ 50 h 135"/>
              <a:gd name="T2" fmla="*/ 35 w 98"/>
              <a:gd name="T3" fmla="*/ 124 h 135"/>
              <a:gd name="T4" fmla="*/ 25 w 98"/>
              <a:gd name="T5" fmla="*/ 121 h 135"/>
              <a:gd name="T6" fmla="*/ 37 w 98"/>
              <a:gd name="T7" fmla="*/ 82 h 135"/>
              <a:gd name="T8" fmla="*/ 33 w 98"/>
              <a:gd name="T9" fmla="*/ 76 h 135"/>
              <a:gd name="T10" fmla="*/ 6 w 98"/>
              <a:gd name="T11" fmla="*/ 76 h 135"/>
              <a:gd name="T12" fmla="*/ 2 w 98"/>
              <a:gd name="T13" fmla="*/ 69 h 135"/>
              <a:gd name="T14" fmla="*/ 25 w 98"/>
              <a:gd name="T15" fmla="*/ 7 h 135"/>
              <a:gd name="T16" fmla="*/ 33 w 98"/>
              <a:gd name="T17" fmla="*/ 0 h 135"/>
              <a:gd name="T18" fmla="*/ 82 w 98"/>
              <a:gd name="T19" fmla="*/ 0 h 135"/>
              <a:gd name="T20" fmla="*/ 83 w 98"/>
              <a:gd name="T21" fmla="*/ 7 h 135"/>
              <a:gd name="T22" fmla="*/ 66 w 98"/>
              <a:gd name="T23" fmla="*/ 40 h 135"/>
              <a:gd name="T24" fmla="*/ 69 w 98"/>
              <a:gd name="T25" fmla="*/ 44 h 135"/>
              <a:gd name="T26" fmla="*/ 94 w 98"/>
              <a:gd name="T27" fmla="*/ 44 h 135"/>
              <a:gd name="T28" fmla="*/ 95 w 98"/>
              <a:gd name="T29" fmla="*/ 50 h 135"/>
              <a:gd name="T30" fmla="*/ 69 w 98"/>
              <a:gd name="T31" fmla="*/ 52 h 135"/>
              <a:gd name="T32" fmla="*/ 58 w 98"/>
              <a:gd name="T33" fmla="*/ 47 h 135"/>
              <a:gd name="T34" fmla="*/ 59 w 98"/>
              <a:gd name="T35" fmla="*/ 36 h 135"/>
              <a:gd name="T36" fmla="*/ 73 w 98"/>
              <a:gd name="T37" fmla="*/ 8 h 135"/>
              <a:gd name="T38" fmla="*/ 33 w 98"/>
              <a:gd name="T39" fmla="*/ 8 h 135"/>
              <a:gd name="T40" fmla="*/ 33 w 98"/>
              <a:gd name="T41" fmla="*/ 8 h 135"/>
              <a:gd name="T42" fmla="*/ 33 w 98"/>
              <a:gd name="T43" fmla="*/ 10 h 135"/>
              <a:gd name="T44" fmla="*/ 31 w 98"/>
              <a:gd name="T45" fmla="*/ 13 h 135"/>
              <a:gd name="T46" fmla="*/ 10 w 98"/>
              <a:gd name="T47" fmla="*/ 68 h 135"/>
              <a:gd name="T48" fmla="*/ 33 w 98"/>
              <a:gd name="T49" fmla="*/ 68 h 135"/>
              <a:gd name="T50" fmla="*/ 43 w 98"/>
              <a:gd name="T51" fmla="*/ 72 h 135"/>
              <a:gd name="T52" fmla="*/ 44 w 98"/>
              <a:gd name="T53" fmla="*/ 84 h 135"/>
              <a:gd name="T54" fmla="*/ 44 w 98"/>
              <a:gd name="T55" fmla="*/ 84 h 135"/>
              <a:gd name="T56" fmla="*/ 44 w 98"/>
              <a:gd name="T57" fmla="*/ 84 h 135"/>
              <a:gd name="T58" fmla="*/ 38 w 98"/>
              <a:gd name="T59" fmla="*/ 107 h 135"/>
              <a:gd name="T60" fmla="*/ 37 w 98"/>
              <a:gd name="T61" fmla="*/ 110 h 135"/>
              <a:gd name="T62" fmla="*/ 62 w 98"/>
              <a:gd name="T63" fmla="*/ 78 h 135"/>
              <a:gd name="T64" fmla="*/ 83 w 98"/>
              <a:gd name="T65" fmla="*/ 52 h 135"/>
              <a:gd name="T66" fmla="*/ 69 w 98"/>
              <a:gd name="T67" fmla="*/ 5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35">
                <a:moveTo>
                  <a:pt x="95" y="50"/>
                </a:moveTo>
                <a:cubicBezTo>
                  <a:pt x="81" y="65"/>
                  <a:pt x="51" y="107"/>
                  <a:pt x="35" y="124"/>
                </a:cubicBezTo>
                <a:cubicBezTo>
                  <a:pt x="22" y="135"/>
                  <a:pt x="25" y="120"/>
                  <a:pt x="25" y="121"/>
                </a:cubicBezTo>
                <a:cubicBezTo>
                  <a:pt x="29" y="109"/>
                  <a:pt x="33" y="91"/>
                  <a:pt x="37" y="82"/>
                </a:cubicBezTo>
                <a:cubicBezTo>
                  <a:pt x="38" y="77"/>
                  <a:pt x="36" y="76"/>
                  <a:pt x="33" y="76"/>
                </a:cubicBezTo>
                <a:cubicBezTo>
                  <a:pt x="26" y="76"/>
                  <a:pt x="14" y="76"/>
                  <a:pt x="6" y="76"/>
                </a:cubicBezTo>
                <a:cubicBezTo>
                  <a:pt x="3" y="76"/>
                  <a:pt x="0" y="74"/>
                  <a:pt x="2" y="69"/>
                </a:cubicBezTo>
                <a:cubicBezTo>
                  <a:pt x="6" y="55"/>
                  <a:pt x="20" y="21"/>
                  <a:pt x="25" y="7"/>
                </a:cubicBezTo>
                <a:cubicBezTo>
                  <a:pt x="27" y="2"/>
                  <a:pt x="29" y="0"/>
                  <a:pt x="33" y="0"/>
                </a:cubicBezTo>
                <a:cubicBezTo>
                  <a:pt x="45" y="0"/>
                  <a:pt x="71" y="0"/>
                  <a:pt x="82" y="0"/>
                </a:cubicBezTo>
                <a:cubicBezTo>
                  <a:pt x="86" y="0"/>
                  <a:pt x="86" y="3"/>
                  <a:pt x="83" y="7"/>
                </a:cubicBezTo>
                <a:cubicBezTo>
                  <a:pt x="78" y="16"/>
                  <a:pt x="70" y="32"/>
                  <a:pt x="66" y="40"/>
                </a:cubicBezTo>
                <a:cubicBezTo>
                  <a:pt x="63" y="44"/>
                  <a:pt x="67" y="44"/>
                  <a:pt x="69" y="44"/>
                </a:cubicBezTo>
                <a:cubicBezTo>
                  <a:pt x="76" y="44"/>
                  <a:pt x="87" y="44"/>
                  <a:pt x="94" y="44"/>
                </a:cubicBezTo>
                <a:cubicBezTo>
                  <a:pt x="98" y="44"/>
                  <a:pt x="98" y="48"/>
                  <a:pt x="95" y="50"/>
                </a:cubicBezTo>
                <a:close/>
                <a:moveTo>
                  <a:pt x="69" y="52"/>
                </a:moveTo>
                <a:cubicBezTo>
                  <a:pt x="67" y="52"/>
                  <a:pt x="61" y="52"/>
                  <a:pt x="58" y="47"/>
                </a:cubicBezTo>
                <a:cubicBezTo>
                  <a:pt x="57" y="45"/>
                  <a:pt x="56" y="41"/>
                  <a:pt x="59" y="36"/>
                </a:cubicBezTo>
                <a:cubicBezTo>
                  <a:pt x="62" y="29"/>
                  <a:pt x="69" y="17"/>
                  <a:pt x="73" y="8"/>
                </a:cubicBezTo>
                <a:cubicBezTo>
                  <a:pt x="33" y="8"/>
                  <a:pt x="33" y="8"/>
                  <a:pt x="33" y="8"/>
                </a:cubicBezTo>
                <a:cubicBezTo>
                  <a:pt x="33" y="8"/>
                  <a:pt x="33" y="8"/>
                  <a:pt x="33" y="8"/>
                </a:cubicBezTo>
                <a:cubicBezTo>
                  <a:pt x="33" y="8"/>
                  <a:pt x="33" y="9"/>
                  <a:pt x="33" y="10"/>
                </a:cubicBezTo>
                <a:cubicBezTo>
                  <a:pt x="31" y="13"/>
                  <a:pt x="31" y="13"/>
                  <a:pt x="31" y="13"/>
                </a:cubicBezTo>
                <a:cubicBezTo>
                  <a:pt x="26" y="26"/>
                  <a:pt x="16" y="53"/>
                  <a:pt x="10" y="68"/>
                </a:cubicBezTo>
                <a:cubicBezTo>
                  <a:pt x="33" y="68"/>
                  <a:pt x="33" y="68"/>
                  <a:pt x="33" y="68"/>
                </a:cubicBezTo>
                <a:cubicBezTo>
                  <a:pt x="37" y="68"/>
                  <a:pt x="41" y="70"/>
                  <a:pt x="43" y="72"/>
                </a:cubicBezTo>
                <a:cubicBezTo>
                  <a:pt x="45" y="75"/>
                  <a:pt x="46" y="79"/>
                  <a:pt x="44" y="84"/>
                </a:cubicBezTo>
                <a:cubicBezTo>
                  <a:pt x="44" y="84"/>
                  <a:pt x="44" y="84"/>
                  <a:pt x="44" y="84"/>
                </a:cubicBezTo>
                <a:cubicBezTo>
                  <a:pt x="44" y="84"/>
                  <a:pt x="44" y="84"/>
                  <a:pt x="44" y="84"/>
                </a:cubicBezTo>
                <a:cubicBezTo>
                  <a:pt x="42" y="90"/>
                  <a:pt x="40" y="98"/>
                  <a:pt x="38" y="107"/>
                </a:cubicBezTo>
                <a:cubicBezTo>
                  <a:pt x="37" y="108"/>
                  <a:pt x="37" y="109"/>
                  <a:pt x="37" y="110"/>
                </a:cubicBezTo>
                <a:cubicBezTo>
                  <a:pt x="44" y="101"/>
                  <a:pt x="53" y="90"/>
                  <a:pt x="62" y="78"/>
                </a:cubicBezTo>
                <a:cubicBezTo>
                  <a:pt x="69" y="69"/>
                  <a:pt x="77" y="59"/>
                  <a:pt x="83" y="52"/>
                </a:cubicBezTo>
                <a:cubicBezTo>
                  <a:pt x="69" y="52"/>
                  <a:pt x="69" y="52"/>
                  <a:pt x="69" y="52"/>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51" name="Freeform 50"/>
          <p:cNvSpPr>
            <a:spLocks noEditPoints="1"/>
          </p:cNvSpPr>
          <p:nvPr/>
        </p:nvSpPr>
        <p:spPr bwMode="auto">
          <a:xfrm>
            <a:off x="5420486" y="5543522"/>
            <a:ext cx="578157" cy="578157"/>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Tree>
    <p:extLst>
      <p:ext uri="{BB962C8B-B14F-4D97-AF65-F5344CB8AC3E}">
        <p14:creationId xmlns:p14="http://schemas.microsoft.com/office/powerpoint/2010/main" val="257140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38" name="Freeform 20"/>
          <p:cNvSpPr>
            <a:spLocks/>
          </p:cNvSpPr>
          <p:nvPr/>
        </p:nvSpPr>
        <p:spPr bwMode="auto">
          <a:xfrm>
            <a:off x="6670104" y="3270963"/>
            <a:ext cx="2159580" cy="7633366"/>
          </a:xfrm>
          <a:custGeom>
            <a:avLst/>
            <a:gdLst/>
            <a:ahLst/>
            <a:cxnLst>
              <a:cxn ang="0">
                <a:pos x="342" y="1099"/>
              </a:cxn>
              <a:cxn ang="0">
                <a:pos x="0" y="1209"/>
              </a:cxn>
              <a:cxn ang="0">
                <a:pos x="0" y="0"/>
              </a:cxn>
              <a:cxn ang="0">
                <a:pos x="342" y="110"/>
              </a:cxn>
              <a:cxn ang="0">
                <a:pos x="342" y="1099"/>
              </a:cxn>
            </a:cxnLst>
            <a:rect l="0" t="0" r="r" b="b"/>
            <a:pathLst>
              <a:path w="342" h="1209">
                <a:moveTo>
                  <a:pt x="342" y="1099"/>
                </a:moveTo>
                <a:cubicBezTo>
                  <a:pt x="226" y="1126"/>
                  <a:pt x="112" y="1163"/>
                  <a:pt x="0" y="1209"/>
                </a:cubicBezTo>
                <a:cubicBezTo>
                  <a:pt x="0" y="806"/>
                  <a:pt x="0" y="403"/>
                  <a:pt x="0" y="0"/>
                </a:cubicBezTo>
                <a:cubicBezTo>
                  <a:pt x="112" y="46"/>
                  <a:pt x="226" y="83"/>
                  <a:pt x="342" y="110"/>
                </a:cubicBezTo>
                <a:cubicBezTo>
                  <a:pt x="342" y="440"/>
                  <a:pt x="342" y="769"/>
                  <a:pt x="342" y="1099"/>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1" name="Freeform 23"/>
          <p:cNvSpPr>
            <a:spLocks/>
          </p:cNvSpPr>
          <p:nvPr/>
        </p:nvSpPr>
        <p:spPr bwMode="auto">
          <a:xfrm>
            <a:off x="13311881" y="3957860"/>
            <a:ext cx="2229071" cy="6243538"/>
          </a:xfrm>
          <a:custGeom>
            <a:avLst/>
            <a:gdLst/>
            <a:ahLst/>
            <a:cxnLst>
              <a:cxn ang="0">
                <a:pos x="353" y="989"/>
              </a:cxn>
              <a:cxn ang="0">
                <a:pos x="0" y="934"/>
              </a:cxn>
              <a:cxn ang="0">
                <a:pos x="0" y="56"/>
              </a:cxn>
              <a:cxn ang="0">
                <a:pos x="353" y="0"/>
              </a:cxn>
              <a:cxn ang="0">
                <a:pos x="353" y="989"/>
              </a:cxn>
            </a:cxnLst>
            <a:rect l="0" t="0" r="r" b="b"/>
            <a:pathLst>
              <a:path w="353" h="989">
                <a:moveTo>
                  <a:pt x="353" y="989"/>
                </a:moveTo>
                <a:cubicBezTo>
                  <a:pt x="237" y="961"/>
                  <a:pt x="119" y="943"/>
                  <a:pt x="0" y="934"/>
                </a:cubicBezTo>
                <a:cubicBezTo>
                  <a:pt x="0" y="641"/>
                  <a:pt x="0" y="348"/>
                  <a:pt x="0" y="56"/>
                </a:cubicBezTo>
                <a:cubicBezTo>
                  <a:pt x="119" y="46"/>
                  <a:pt x="237" y="28"/>
                  <a:pt x="353" y="0"/>
                </a:cubicBezTo>
                <a:cubicBezTo>
                  <a:pt x="353" y="330"/>
                  <a:pt x="353" y="659"/>
                  <a:pt x="353" y="989"/>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4" name="Freeform 22"/>
          <p:cNvSpPr>
            <a:spLocks/>
          </p:cNvSpPr>
          <p:nvPr/>
        </p:nvSpPr>
        <p:spPr bwMode="auto">
          <a:xfrm>
            <a:off x="11064100" y="4316008"/>
            <a:ext cx="2247781" cy="5543278"/>
          </a:xfrm>
          <a:custGeom>
            <a:avLst/>
            <a:gdLst/>
            <a:ahLst/>
            <a:cxnLst>
              <a:cxn ang="0">
                <a:pos x="356" y="877"/>
              </a:cxn>
              <a:cxn ang="0">
                <a:pos x="0" y="878"/>
              </a:cxn>
              <a:cxn ang="0">
                <a:pos x="0" y="0"/>
              </a:cxn>
              <a:cxn ang="0">
                <a:pos x="356" y="0"/>
              </a:cxn>
              <a:cxn ang="0">
                <a:pos x="356" y="877"/>
              </a:cxn>
            </a:cxnLst>
            <a:rect l="0" t="0" r="r" b="b"/>
            <a:pathLst>
              <a:path w="356" h="878">
                <a:moveTo>
                  <a:pt x="356" y="877"/>
                </a:moveTo>
                <a:cubicBezTo>
                  <a:pt x="237" y="868"/>
                  <a:pt x="118" y="868"/>
                  <a:pt x="0" y="878"/>
                </a:cubicBezTo>
                <a:cubicBezTo>
                  <a:pt x="0" y="585"/>
                  <a:pt x="0" y="292"/>
                  <a:pt x="0" y="0"/>
                </a:cubicBezTo>
                <a:cubicBezTo>
                  <a:pt x="118" y="9"/>
                  <a:pt x="237" y="9"/>
                  <a:pt x="356" y="0"/>
                </a:cubicBezTo>
                <a:cubicBezTo>
                  <a:pt x="356" y="292"/>
                  <a:pt x="356" y="585"/>
                  <a:pt x="356" y="87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7" name="Freeform 21"/>
          <p:cNvSpPr>
            <a:spLocks/>
          </p:cNvSpPr>
          <p:nvPr/>
        </p:nvSpPr>
        <p:spPr bwMode="auto">
          <a:xfrm>
            <a:off x="8829684" y="3963205"/>
            <a:ext cx="2229071" cy="6243538"/>
          </a:xfrm>
          <a:custGeom>
            <a:avLst/>
            <a:gdLst/>
            <a:ahLst/>
            <a:cxnLst>
              <a:cxn ang="0">
                <a:pos x="353" y="934"/>
              </a:cxn>
              <a:cxn ang="0">
                <a:pos x="0" y="989"/>
              </a:cxn>
              <a:cxn ang="0">
                <a:pos x="0" y="0"/>
              </a:cxn>
              <a:cxn ang="0">
                <a:pos x="353" y="56"/>
              </a:cxn>
              <a:cxn ang="0">
                <a:pos x="353" y="934"/>
              </a:cxn>
            </a:cxnLst>
            <a:rect l="0" t="0" r="r" b="b"/>
            <a:pathLst>
              <a:path w="353" h="989">
                <a:moveTo>
                  <a:pt x="353" y="934"/>
                </a:moveTo>
                <a:cubicBezTo>
                  <a:pt x="234" y="943"/>
                  <a:pt x="116" y="961"/>
                  <a:pt x="0" y="989"/>
                </a:cubicBezTo>
                <a:cubicBezTo>
                  <a:pt x="0" y="659"/>
                  <a:pt x="0" y="330"/>
                  <a:pt x="0" y="0"/>
                </a:cubicBezTo>
                <a:cubicBezTo>
                  <a:pt x="116" y="28"/>
                  <a:pt x="234" y="46"/>
                  <a:pt x="353" y="56"/>
                </a:cubicBezTo>
                <a:cubicBezTo>
                  <a:pt x="353" y="348"/>
                  <a:pt x="353" y="641"/>
                  <a:pt x="353" y="934"/>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50" name="Freeform 24"/>
          <p:cNvSpPr>
            <a:spLocks/>
          </p:cNvSpPr>
          <p:nvPr/>
        </p:nvSpPr>
        <p:spPr bwMode="auto">
          <a:xfrm>
            <a:off x="15546298" y="3257600"/>
            <a:ext cx="2167597" cy="7633366"/>
          </a:xfrm>
          <a:custGeom>
            <a:avLst/>
            <a:gdLst/>
            <a:ahLst/>
            <a:cxnLst>
              <a:cxn ang="0">
                <a:pos x="343" y="1209"/>
              </a:cxn>
              <a:cxn ang="0">
                <a:pos x="0" y="1099"/>
              </a:cxn>
              <a:cxn ang="0">
                <a:pos x="0" y="110"/>
              </a:cxn>
              <a:cxn ang="0">
                <a:pos x="343" y="0"/>
              </a:cxn>
              <a:cxn ang="0">
                <a:pos x="343" y="1209"/>
              </a:cxn>
            </a:cxnLst>
            <a:rect l="0" t="0" r="r" b="b"/>
            <a:pathLst>
              <a:path w="343" h="1209">
                <a:moveTo>
                  <a:pt x="343" y="1209"/>
                </a:moveTo>
                <a:cubicBezTo>
                  <a:pt x="231" y="1163"/>
                  <a:pt x="117" y="1126"/>
                  <a:pt x="0" y="1099"/>
                </a:cubicBezTo>
                <a:cubicBezTo>
                  <a:pt x="0" y="769"/>
                  <a:pt x="0" y="440"/>
                  <a:pt x="0" y="110"/>
                </a:cubicBezTo>
                <a:cubicBezTo>
                  <a:pt x="117" y="83"/>
                  <a:pt x="231" y="46"/>
                  <a:pt x="343" y="0"/>
                </a:cubicBezTo>
                <a:cubicBezTo>
                  <a:pt x="343" y="403"/>
                  <a:pt x="343" y="806"/>
                  <a:pt x="343" y="1209"/>
                </a:cubicBezTo>
                <a:close/>
              </a:path>
            </a:pathLst>
          </a:custGeom>
          <a:no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52" name="TextBox 51"/>
          <p:cNvSpPr txBox="1"/>
          <p:nvPr/>
        </p:nvSpPr>
        <p:spPr>
          <a:xfrm>
            <a:off x="6694160" y="6907677"/>
            <a:ext cx="21408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Learn</a:t>
            </a:r>
          </a:p>
        </p:txBody>
      </p:sp>
      <p:sp>
        <p:nvSpPr>
          <p:cNvPr id="53" name="TextBox 52"/>
          <p:cNvSpPr txBox="1"/>
          <p:nvPr/>
        </p:nvSpPr>
        <p:spPr>
          <a:xfrm>
            <a:off x="8835029" y="6896986"/>
            <a:ext cx="222907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err="1">
                <a:solidFill>
                  <a:schemeClr val="bg2">
                    <a:lumMod val="10000"/>
                  </a:schemeClr>
                </a:solidFill>
              </a:rPr>
              <a:t>Synthesia</a:t>
            </a:r>
            <a:endParaRPr lang="en-US" dirty="0">
              <a:solidFill>
                <a:schemeClr val="bg2">
                  <a:lumMod val="10000"/>
                </a:schemeClr>
              </a:solidFill>
            </a:endParaRPr>
          </a:p>
        </p:txBody>
      </p:sp>
      <p:sp>
        <p:nvSpPr>
          <p:cNvPr id="54" name="TextBox 53"/>
          <p:cNvSpPr txBox="1"/>
          <p:nvPr/>
        </p:nvSpPr>
        <p:spPr>
          <a:xfrm>
            <a:off x="11064100" y="6911687"/>
            <a:ext cx="224778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Imagine</a:t>
            </a:r>
          </a:p>
        </p:txBody>
      </p:sp>
      <p:sp>
        <p:nvSpPr>
          <p:cNvPr id="55" name="TextBox 54"/>
          <p:cNvSpPr txBox="1"/>
          <p:nvPr/>
        </p:nvSpPr>
        <p:spPr>
          <a:xfrm>
            <a:off x="13311881" y="6909014"/>
            <a:ext cx="222907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Present</a:t>
            </a:r>
          </a:p>
        </p:txBody>
      </p:sp>
      <p:sp>
        <p:nvSpPr>
          <p:cNvPr id="56" name="TextBox 55"/>
          <p:cNvSpPr txBox="1"/>
          <p:nvPr/>
        </p:nvSpPr>
        <p:spPr>
          <a:xfrm>
            <a:off x="15540952" y="6906341"/>
            <a:ext cx="2167597"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Refine</a:t>
            </a:r>
          </a:p>
        </p:txBody>
      </p:sp>
      <p:sp>
        <p:nvSpPr>
          <p:cNvPr id="58" name="Rectangle 57"/>
          <p:cNvSpPr/>
          <p:nvPr/>
        </p:nvSpPr>
        <p:spPr bwMode="auto">
          <a:xfrm>
            <a:off x="18336447" y="4985792"/>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59" name="Rectangle 58"/>
          <p:cNvSpPr/>
          <p:nvPr/>
        </p:nvSpPr>
        <p:spPr>
          <a:xfrm>
            <a:off x="18816736" y="499849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0" name="Rectangle 59"/>
          <p:cNvSpPr/>
          <p:nvPr/>
        </p:nvSpPr>
        <p:spPr bwMode="auto">
          <a:xfrm>
            <a:off x="18336447" y="7722096"/>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61" name="Rectangle 60"/>
          <p:cNvSpPr/>
          <p:nvPr/>
        </p:nvSpPr>
        <p:spPr>
          <a:xfrm>
            <a:off x="18816736" y="7734798"/>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2" name="Rectangle 61"/>
          <p:cNvSpPr/>
          <p:nvPr/>
        </p:nvSpPr>
        <p:spPr bwMode="auto">
          <a:xfrm>
            <a:off x="5970835" y="4985792"/>
            <a:ext cx="207540" cy="1384826"/>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63" name="Rectangle 62"/>
          <p:cNvSpPr/>
          <p:nvPr/>
        </p:nvSpPr>
        <p:spPr>
          <a:xfrm>
            <a:off x="1030760" y="4998494"/>
            <a:ext cx="4767811" cy="1338828"/>
          </a:xfrm>
          <a:prstGeom prst="rect">
            <a:avLst/>
          </a:prstGeom>
        </p:spPr>
        <p:txBody>
          <a:bodyPr wrap="square">
            <a:spAutoFit/>
          </a:bodyPr>
          <a:lstStyle/>
          <a:p>
            <a:pPr algn="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4" name="Rectangle 63"/>
          <p:cNvSpPr/>
          <p:nvPr/>
        </p:nvSpPr>
        <p:spPr bwMode="auto">
          <a:xfrm>
            <a:off x="5970835" y="7722096"/>
            <a:ext cx="207540" cy="1384826"/>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65" name="Rectangle 64"/>
          <p:cNvSpPr/>
          <p:nvPr/>
        </p:nvSpPr>
        <p:spPr>
          <a:xfrm>
            <a:off x="1030760" y="7734798"/>
            <a:ext cx="4767811" cy="1338828"/>
          </a:xfrm>
          <a:prstGeom prst="rect">
            <a:avLst/>
          </a:prstGeom>
        </p:spPr>
        <p:txBody>
          <a:bodyPr wrap="square">
            <a:spAutoFit/>
          </a:bodyPr>
          <a:lstStyle/>
          <a:p>
            <a:pPr algn="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22" name="Freeform 21"/>
          <p:cNvSpPr>
            <a:spLocks noEditPoints="1"/>
          </p:cNvSpPr>
          <p:nvPr/>
        </p:nvSpPr>
        <p:spPr bwMode="auto">
          <a:xfrm>
            <a:off x="9677994" y="6100290"/>
            <a:ext cx="498246" cy="613694"/>
          </a:xfrm>
          <a:custGeom>
            <a:avLst/>
            <a:gdLst>
              <a:gd name="T0" fmla="*/ 16 w 104"/>
              <a:gd name="T1" fmla="*/ 90 h 128"/>
              <a:gd name="T2" fmla="*/ 8 w 104"/>
              <a:gd name="T3" fmla="*/ 64 h 128"/>
              <a:gd name="T4" fmla="*/ 50 w 104"/>
              <a:gd name="T5" fmla="*/ 20 h 128"/>
              <a:gd name="T6" fmla="*/ 45 w 104"/>
              <a:gd name="T7" fmla="*/ 25 h 128"/>
              <a:gd name="T8" fmla="*/ 45 w 104"/>
              <a:gd name="T9" fmla="*/ 31 h 128"/>
              <a:gd name="T10" fmla="*/ 51 w 104"/>
              <a:gd name="T11" fmla="*/ 31 h 128"/>
              <a:gd name="T12" fmla="*/ 63 w 104"/>
              <a:gd name="T13" fmla="*/ 20 h 128"/>
              <a:gd name="T14" fmla="*/ 64 w 104"/>
              <a:gd name="T15" fmla="*/ 16 h 128"/>
              <a:gd name="T16" fmla="*/ 63 w 104"/>
              <a:gd name="T17" fmla="*/ 13 h 128"/>
              <a:gd name="T18" fmla="*/ 51 w 104"/>
              <a:gd name="T19" fmla="*/ 2 h 128"/>
              <a:gd name="T20" fmla="*/ 45 w 104"/>
              <a:gd name="T21" fmla="*/ 2 h 128"/>
              <a:gd name="T22" fmla="*/ 45 w 104"/>
              <a:gd name="T23" fmla="*/ 8 h 128"/>
              <a:gd name="T24" fmla="*/ 50 w 104"/>
              <a:gd name="T25" fmla="*/ 13 h 128"/>
              <a:gd name="T26" fmla="*/ 0 w 104"/>
              <a:gd name="T27" fmla="*/ 64 h 128"/>
              <a:gd name="T28" fmla="*/ 10 w 104"/>
              <a:gd name="T29" fmla="*/ 94 h 128"/>
              <a:gd name="T30" fmla="*/ 23 w 104"/>
              <a:gd name="T31" fmla="*/ 107 h 128"/>
              <a:gd name="T32" fmla="*/ 25 w 104"/>
              <a:gd name="T33" fmla="*/ 108 h 128"/>
              <a:gd name="T34" fmla="*/ 29 w 104"/>
              <a:gd name="T35" fmla="*/ 106 h 128"/>
              <a:gd name="T36" fmla="*/ 28 w 104"/>
              <a:gd name="T37" fmla="*/ 101 h 128"/>
              <a:gd name="T38" fmla="*/ 16 w 104"/>
              <a:gd name="T39" fmla="*/ 90 h 128"/>
              <a:gd name="T40" fmla="*/ 104 w 104"/>
              <a:gd name="T41" fmla="*/ 64 h 128"/>
              <a:gd name="T42" fmla="*/ 94 w 104"/>
              <a:gd name="T43" fmla="*/ 34 h 128"/>
              <a:gd name="T44" fmla="*/ 81 w 104"/>
              <a:gd name="T45" fmla="*/ 21 h 128"/>
              <a:gd name="T46" fmla="*/ 79 w 104"/>
              <a:gd name="T47" fmla="*/ 20 h 128"/>
              <a:gd name="T48" fmla="*/ 75 w 104"/>
              <a:gd name="T49" fmla="*/ 22 h 128"/>
              <a:gd name="T50" fmla="*/ 77 w 104"/>
              <a:gd name="T51" fmla="*/ 27 h 128"/>
              <a:gd name="T52" fmla="*/ 88 w 104"/>
              <a:gd name="T53" fmla="*/ 38 h 128"/>
              <a:gd name="T54" fmla="*/ 96 w 104"/>
              <a:gd name="T55" fmla="*/ 64 h 128"/>
              <a:gd name="T56" fmla="*/ 54 w 104"/>
              <a:gd name="T57" fmla="*/ 108 h 128"/>
              <a:gd name="T58" fmla="*/ 59 w 104"/>
              <a:gd name="T59" fmla="*/ 103 h 128"/>
              <a:gd name="T60" fmla="*/ 59 w 104"/>
              <a:gd name="T61" fmla="*/ 97 h 128"/>
              <a:gd name="T62" fmla="*/ 53 w 104"/>
              <a:gd name="T63" fmla="*/ 97 h 128"/>
              <a:gd name="T64" fmla="*/ 41 w 104"/>
              <a:gd name="T65" fmla="*/ 108 h 128"/>
              <a:gd name="T66" fmla="*/ 40 w 104"/>
              <a:gd name="T67" fmla="*/ 112 h 128"/>
              <a:gd name="T68" fmla="*/ 41 w 104"/>
              <a:gd name="T69" fmla="*/ 115 h 128"/>
              <a:gd name="T70" fmla="*/ 53 w 104"/>
              <a:gd name="T71" fmla="*/ 126 h 128"/>
              <a:gd name="T72" fmla="*/ 59 w 104"/>
              <a:gd name="T73" fmla="*/ 126 h 128"/>
              <a:gd name="T74" fmla="*/ 59 w 104"/>
              <a:gd name="T75" fmla="*/ 120 h 128"/>
              <a:gd name="T76" fmla="*/ 54 w 104"/>
              <a:gd name="T77" fmla="*/ 116 h 128"/>
              <a:gd name="T78" fmla="*/ 104 w 104"/>
              <a:gd name="T7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28">
                <a:moveTo>
                  <a:pt x="16" y="90"/>
                </a:moveTo>
                <a:cubicBezTo>
                  <a:pt x="11" y="82"/>
                  <a:pt x="8" y="73"/>
                  <a:pt x="8" y="64"/>
                </a:cubicBezTo>
                <a:cubicBezTo>
                  <a:pt x="8" y="41"/>
                  <a:pt x="26" y="22"/>
                  <a:pt x="50" y="20"/>
                </a:cubicBezTo>
                <a:cubicBezTo>
                  <a:pt x="45" y="25"/>
                  <a:pt x="45" y="25"/>
                  <a:pt x="45" y="25"/>
                </a:cubicBezTo>
                <a:cubicBezTo>
                  <a:pt x="43" y="27"/>
                  <a:pt x="43" y="29"/>
                  <a:pt x="45" y="31"/>
                </a:cubicBezTo>
                <a:cubicBezTo>
                  <a:pt x="47" y="33"/>
                  <a:pt x="50" y="33"/>
                  <a:pt x="51" y="31"/>
                </a:cubicBezTo>
                <a:cubicBezTo>
                  <a:pt x="63" y="20"/>
                  <a:pt x="63" y="20"/>
                  <a:pt x="63" y="20"/>
                </a:cubicBezTo>
                <a:cubicBezTo>
                  <a:pt x="64" y="19"/>
                  <a:pt x="64" y="18"/>
                  <a:pt x="64" y="16"/>
                </a:cubicBezTo>
                <a:cubicBezTo>
                  <a:pt x="64" y="15"/>
                  <a:pt x="64" y="14"/>
                  <a:pt x="63" y="13"/>
                </a:cubicBezTo>
                <a:cubicBezTo>
                  <a:pt x="51" y="2"/>
                  <a:pt x="51" y="2"/>
                  <a:pt x="51" y="2"/>
                </a:cubicBezTo>
                <a:cubicBezTo>
                  <a:pt x="50" y="0"/>
                  <a:pt x="47" y="0"/>
                  <a:pt x="45" y="2"/>
                </a:cubicBezTo>
                <a:cubicBezTo>
                  <a:pt x="43" y="3"/>
                  <a:pt x="43" y="6"/>
                  <a:pt x="45" y="8"/>
                </a:cubicBezTo>
                <a:cubicBezTo>
                  <a:pt x="50" y="13"/>
                  <a:pt x="50" y="13"/>
                  <a:pt x="50" y="13"/>
                </a:cubicBezTo>
                <a:cubicBezTo>
                  <a:pt x="22" y="14"/>
                  <a:pt x="0" y="36"/>
                  <a:pt x="0" y="64"/>
                </a:cubicBezTo>
                <a:cubicBezTo>
                  <a:pt x="0" y="75"/>
                  <a:pt x="3" y="85"/>
                  <a:pt x="10" y="94"/>
                </a:cubicBezTo>
                <a:cubicBezTo>
                  <a:pt x="13" y="99"/>
                  <a:pt x="18" y="104"/>
                  <a:pt x="23" y="107"/>
                </a:cubicBezTo>
                <a:cubicBezTo>
                  <a:pt x="24" y="108"/>
                  <a:pt x="25" y="108"/>
                  <a:pt x="25" y="108"/>
                </a:cubicBezTo>
                <a:cubicBezTo>
                  <a:pt x="27" y="108"/>
                  <a:pt x="28" y="107"/>
                  <a:pt x="29" y="106"/>
                </a:cubicBezTo>
                <a:cubicBezTo>
                  <a:pt x="30" y="104"/>
                  <a:pt x="29" y="102"/>
                  <a:pt x="28" y="101"/>
                </a:cubicBezTo>
                <a:cubicBezTo>
                  <a:pt x="23" y="98"/>
                  <a:pt x="19" y="94"/>
                  <a:pt x="16" y="90"/>
                </a:cubicBezTo>
                <a:close/>
                <a:moveTo>
                  <a:pt x="104" y="64"/>
                </a:moveTo>
                <a:cubicBezTo>
                  <a:pt x="104" y="53"/>
                  <a:pt x="101" y="43"/>
                  <a:pt x="94" y="34"/>
                </a:cubicBezTo>
                <a:cubicBezTo>
                  <a:pt x="91" y="29"/>
                  <a:pt x="86" y="25"/>
                  <a:pt x="81" y="21"/>
                </a:cubicBezTo>
                <a:cubicBezTo>
                  <a:pt x="80" y="21"/>
                  <a:pt x="79" y="20"/>
                  <a:pt x="79" y="20"/>
                </a:cubicBezTo>
                <a:cubicBezTo>
                  <a:pt x="77" y="20"/>
                  <a:pt x="76" y="21"/>
                  <a:pt x="75" y="22"/>
                </a:cubicBezTo>
                <a:cubicBezTo>
                  <a:pt x="74" y="24"/>
                  <a:pt x="75" y="26"/>
                  <a:pt x="77" y="27"/>
                </a:cubicBezTo>
                <a:cubicBezTo>
                  <a:pt x="81" y="30"/>
                  <a:pt x="85" y="34"/>
                  <a:pt x="88" y="38"/>
                </a:cubicBezTo>
                <a:cubicBezTo>
                  <a:pt x="93" y="46"/>
                  <a:pt x="96" y="55"/>
                  <a:pt x="96" y="64"/>
                </a:cubicBezTo>
                <a:cubicBezTo>
                  <a:pt x="96" y="87"/>
                  <a:pt x="78" y="107"/>
                  <a:pt x="54" y="108"/>
                </a:cubicBezTo>
                <a:cubicBezTo>
                  <a:pt x="59" y="103"/>
                  <a:pt x="59" y="103"/>
                  <a:pt x="59" y="103"/>
                </a:cubicBezTo>
                <a:cubicBezTo>
                  <a:pt x="61" y="102"/>
                  <a:pt x="61" y="99"/>
                  <a:pt x="59" y="97"/>
                </a:cubicBezTo>
                <a:cubicBezTo>
                  <a:pt x="57" y="95"/>
                  <a:pt x="54" y="95"/>
                  <a:pt x="53" y="97"/>
                </a:cubicBezTo>
                <a:cubicBezTo>
                  <a:pt x="41" y="108"/>
                  <a:pt x="41" y="108"/>
                  <a:pt x="41" y="108"/>
                </a:cubicBezTo>
                <a:cubicBezTo>
                  <a:pt x="40" y="109"/>
                  <a:pt x="40" y="111"/>
                  <a:pt x="40" y="112"/>
                </a:cubicBezTo>
                <a:cubicBezTo>
                  <a:pt x="40" y="113"/>
                  <a:pt x="40" y="114"/>
                  <a:pt x="41" y="115"/>
                </a:cubicBezTo>
                <a:cubicBezTo>
                  <a:pt x="53" y="126"/>
                  <a:pt x="53" y="126"/>
                  <a:pt x="53" y="126"/>
                </a:cubicBezTo>
                <a:cubicBezTo>
                  <a:pt x="54" y="128"/>
                  <a:pt x="57" y="128"/>
                  <a:pt x="59" y="126"/>
                </a:cubicBezTo>
                <a:cubicBezTo>
                  <a:pt x="61" y="125"/>
                  <a:pt x="61" y="122"/>
                  <a:pt x="59" y="120"/>
                </a:cubicBezTo>
                <a:cubicBezTo>
                  <a:pt x="54" y="116"/>
                  <a:pt x="54" y="116"/>
                  <a:pt x="54" y="116"/>
                </a:cubicBezTo>
                <a:cubicBezTo>
                  <a:pt x="82" y="114"/>
                  <a:pt x="104" y="92"/>
                  <a:pt x="104" y="64"/>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3" name="Freeform 22"/>
          <p:cNvSpPr>
            <a:spLocks noEditPoints="1"/>
          </p:cNvSpPr>
          <p:nvPr/>
        </p:nvSpPr>
        <p:spPr bwMode="auto">
          <a:xfrm>
            <a:off x="11908814" y="6100290"/>
            <a:ext cx="459764" cy="613694"/>
          </a:xfrm>
          <a:custGeom>
            <a:avLst/>
            <a:gdLst>
              <a:gd name="T0" fmla="*/ 96 w 96"/>
              <a:gd name="T1" fmla="*/ 48 h 128"/>
              <a:gd name="T2" fmla="*/ 48 w 96"/>
              <a:gd name="T3" fmla="*/ 0 h 128"/>
              <a:gd name="T4" fmla="*/ 0 w 96"/>
              <a:gd name="T5" fmla="*/ 48 h 128"/>
              <a:gd name="T6" fmla="*/ 28 w 96"/>
              <a:gd name="T7" fmla="*/ 92 h 128"/>
              <a:gd name="T8" fmla="*/ 28 w 96"/>
              <a:gd name="T9" fmla="*/ 120 h 128"/>
              <a:gd name="T10" fmla="*/ 36 w 96"/>
              <a:gd name="T11" fmla="*/ 128 h 128"/>
              <a:gd name="T12" fmla="*/ 60 w 96"/>
              <a:gd name="T13" fmla="*/ 128 h 128"/>
              <a:gd name="T14" fmla="*/ 68 w 96"/>
              <a:gd name="T15" fmla="*/ 120 h 128"/>
              <a:gd name="T16" fmla="*/ 68 w 96"/>
              <a:gd name="T17" fmla="*/ 104 h 128"/>
              <a:gd name="T18" fmla="*/ 68 w 96"/>
              <a:gd name="T19" fmla="*/ 104 h 128"/>
              <a:gd name="T20" fmla="*/ 68 w 96"/>
              <a:gd name="T21" fmla="*/ 92 h 128"/>
              <a:gd name="T22" fmla="*/ 96 w 96"/>
              <a:gd name="T23" fmla="*/ 48 h 128"/>
              <a:gd name="T24" fmla="*/ 60 w 96"/>
              <a:gd name="T25" fmla="*/ 116 h 128"/>
              <a:gd name="T26" fmla="*/ 56 w 96"/>
              <a:gd name="T27" fmla="*/ 120 h 128"/>
              <a:gd name="T28" fmla="*/ 40 w 96"/>
              <a:gd name="T29" fmla="*/ 120 h 128"/>
              <a:gd name="T30" fmla="*/ 36 w 96"/>
              <a:gd name="T31" fmla="*/ 116 h 128"/>
              <a:gd name="T32" fmla="*/ 36 w 96"/>
              <a:gd name="T33" fmla="*/ 108 h 128"/>
              <a:gd name="T34" fmla="*/ 40 w 96"/>
              <a:gd name="T35" fmla="*/ 104 h 128"/>
              <a:gd name="T36" fmla="*/ 56 w 96"/>
              <a:gd name="T37" fmla="*/ 104 h 128"/>
              <a:gd name="T38" fmla="*/ 60 w 96"/>
              <a:gd name="T39" fmla="*/ 108 h 128"/>
              <a:gd name="T40" fmla="*/ 60 w 96"/>
              <a:gd name="T41" fmla="*/ 116 h 128"/>
              <a:gd name="T42" fmla="*/ 60 w 96"/>
              <a:gd name="T43" fmla="*/ 86 h 128"/>
              <a:gd name="T44" fmla="*/ 60 w 96"/>
              <a:gd name="T45" fmla="*/ 96 h 128"/>
              <a:gd name="T46" fmla="*/ 36 w 96"/>
              <a:gd name="T47" fmla="*/ 96 h 128"/>
              <a:gd name="T48" fmla="*/ 36 w 96"/>
              <a:gd name="T49" fmla="*/ 86 h 128"/>
              <a:gd name="T50" fmla="*/ 8 w 96"/>
              <a:gd name="T51" fmla="*/ 48 h 128"/>
              <a:gd name="T52" fmla="*/ 48 w 96"/>
              <a:gd name="T53" fmla="*/ 8 h 128"/>
              <a:gd name="T54" fmla="*/ 88 w 96"/>
              <a:gd name="T55" fmla="*/ 48 h 128"/>
              <a:gd name="T56" fmla="*/ 60 w 96"/>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28">
                <a:moveTo>
                  <a:pt x="96" y="48"/>
                </a:moveTo>
                <a:cubicBezTo>
                  <a:pt x="96" y="22"/>
                  <a:pt x="75" y="0"/>
                  <a:pt x="48" y="0"/>
                </a:cubicBezTo>
                <a:cubicBezTo>
                  <a:pt x="21" y="0"/>
                  <a:pt x="0" y="22"/>
                  <a:pt x="0" y="48"/>
                </a:cubicBezTo>
                <a:cubicBezTo>
                  <a:pt x="0" y="67"/>
                  <a:pt x="11" y="84"/>
                  <a:pt x="28" y="92"/>
                </a:cubicBezTo>
                <a:cubicBezTo>
                  <a:pt x="28" y="120"/>
                  <a:pt x="28" y="120"/>
                  <a:pt x="28" y="120"/>
                </a:cubicBezTo>
                <a:cubicBezTo>
                  <a:pt x="28" y="125"/>
                  <a:pt x="32" y="128"/>
                  <a:pt x="36" y="128"/>
                </a:cubicBezTo>
                <a:cubicBezTo>
                  <a:pt x="60" y="128"/>
                  <a:pt x="60" y="128"/>
                  <a:pt x="60" y="128"/>
                </a:cubicBezTo>
                <a:cubicBezTo>
                  <a:pt x="64" y="128"/>
                  <a:pt x="68" y="125"/>
                  <a:pt x="68" y="120"/>
                </a:cubicBezTo>
                <a:cubicBezTo>
                  <a:pt x="68" y="104"/>
                  <a:pt x="68" y="104"/>
                  <a:pt x="68" y="104"/>
                </a:cubicBezTo>
                <a:cubicBezTo>
                  <a:pt x="68" y="104"/>
                  <a:pt x="68" y="104"/>
                  <a:pt x="68" y="104"/>
                </a:cubicBezTo>
                <a:cubicBezTo>
                  <a:pt x="68" y="92"/>
                  <a:pt x="68" y="92"/>
                  <a:pt x="68" y="92"/>
                </a:cubicBezTo>
                <a:cubicBezTo>
                  <a:pt x="85" y="84"/>
                  <a:pt x="96" y="67"/>
                  <a:pt x="96" y="48"/>
                </a:cubicBezTo>
                <a:close/>
                <a:moveTo>
                  <a:pt x="60" y="116"/>
                </a:moveTo>
                <a:cubicBezTo>
                  <a:pt x="60" y="118"/>
                  <a:pt x="58" y="120"/>
                  <a:pt x="56" y="120"/>
                </a:cubicBezTo>
                <a:cubicBezTo>
                  <a:pt x="40" y="120"/>
                  <a:pt x="40" y="120"/>
                  <a:pt x="40" y="120"/>
                </a:cubicBezTo>
                <a:cubicBezTo>
                  <a:pt x="38" y="120"/>
                  <a:pt x="36" y="118"/>
                  <a:pt x="36" y="116"/>
                </a:cubicBezTo>
                <a:cubicBezTo>
                  <a:pt x="36" y="108"/>
                  <a:pt x="36" y="108"/>
                  <a:pt x="36" y="108"/>
                </a:cubicBezTo>
                <a:cubicBezTo>
                  <a:pt x="36" y="106"/>
                  <a:pt x="38" y="104"/>
                  <a:pt x="40" y="104"/>
                </a:cubicBezTo>
                <a:cubicBezTo>
                  <a:pt x="56" y="104"/>
                  <a:pt x="56" y="104"/>
                  <a:pt x="56" y="104"/>
                </a:cubicBezTo>
                <a:cubicBezTo>
                  <a:pt x="58" y="104"/>
                  <a:pt x="60" y="106"/>
                  <a:pt x="60" y="108"/>
                </a:cubicBezTo>
                <a:cubicBezTo>
                  <a:pt x="60" y="116"/>
                  <a:pt x="60" y="116"/>
                  <a:pt x="60" y="116"/>
                </a:cubicBezTo>
                <a:close/>
                <a:moveTo>
                  <a:pt x="60" y="86"/>
                </a:moveTo>
                <a:cubicBezTo>
                  <a:pt x="60" y="96"/>
                  <a:pt x="60" y="96"/>
                  <a:pt x="60" y="96"/>
                </a:cubicBezTo>
                <a:cubicBezTo>
                  <a:pt x="36" y="96"/>
                  <a:pt x="36" y="96"/>
                  <a:pt x="36" y="96"/>
                </a:cubicBezTo>
                <a:cubicBezTo>
                  <a:pt x="36" y="86"/>
                  <a:pt x="36" y="86"/>
                  <a:pt x="36" y="86"/>
                </a:cubicBezTo>
                <a:cubicBezTo>
                  <a:pt x="20" y="81"/>
                  <a:pt x="8" y="66"/>
                  <a:pt x="8" y="48"/>
                </a:cubicBezTo>
                <a:cubicBezTo>
                  <a:pt x="8" y="26"/>
                  <a:pt x="26" y="8"/>
                  <a:pt x="48" y="8"/>
                </a:cubicBezTo>
                <a:cubicBezTo>
                  <a:pt x="70" y="8"/>
                  <a:pt x="88" y="26"/>
                  <a:pt x="88" y="48"/>
                </a:cubicBezTo>
                <a:cubicBezTo>
                  <a:pt x="88" y="66"/>
                  <a:pt x="76" y="81"/>
                  <a:pt x="60" y="86"/>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4" name="Freeform 23"/>
          <p:cNvSpPr>
            <a:spLocks noEditPoints="1"/>
          </p:cNvSpPr>
          <p:nvPr/>
        </p:nvSpPr>
        <p:spPr bwMode="auto">
          <a:xfrm>
            <a:off x="7411716" y="6100290"/>
            <a:ext cx="613694" cy="613694"/>
          </a:xfrm>
          <a:custGeom>
            <a:avLst/>
            <a:gdLst>
              <a:gd name="T0" fmla="*/ 303 w 303"/>
              <a:gd name="T1" fmla="*/ 76 h 303"/>
              <a:gd name="T2" fmla="*/ 303 w 303"/>
              <a:gd name="T3" fmla="*/ 76 h 303"/>
              <a:gd name="T4" fmla="*/ 152 w 303"/>
              <a:gd name="T5" fmla="*/ 0 h 303"/>
              <a:gd name="T6" fmla="*/ 0 w 303"/>
              <a:gd name="T7" fmla="*/ 76 h 303"/>
              <a:gd name="T8" fmla="*/ 0 w 303"/>
              <a:gd name="T9" fmla="*/ 76 h 303"/>
              <a:gd name="T10" fmla="*/ 0 w 303"/>
              <a:gd name="T11" fmla="*/ 227 h 303"/>
              <a:gd name="T12" fmla="*/ 152 w 303"/>
              <a:gd name="T13" fmla="*/ 303 h 303"/>
              <a:gd name="T14" fmla="*/ 303 w 303"/>
              <a:gd name="T15" fmla="*/ 227 h 303"/>
              <a:gd name="T16" fmla="*/ 303 w 303"/>
              <a:gd name="T17" fmla="*/ 76 h 303"/>
              <a:gd name="T18" fmla="*/ 303 w 303"/>
              <a:gd name="T19" fmla="*/ 76 h 303"/>
              <a:gd name="T20" fmla="*/ 303 w 303"/>
              <a:gd name="T21" fmla="*/ 76 h 303"/>
              <a:gd name="T22" fmla="*/ 152 w 303"/>
              <a:gd name="T23" fmla="*/ 19 h 303"/>
              <a:gd name="T24" fmla="*/ 265 w 303"/>
              <a:gd name="T25" fmla="*/ 76 h 303"/>
              <a:gd name="T26" fmla="*/ 223 w 303"/>
              <a:gd name="T27" fmla="*/ 97 h 303"/>
              <a:gd name="T28" fmla="*/ 107 w 303"/>
              <a:gd name="T29" fmla="*/ 41 h 303"/>
              <a:gd name="T30" fmla="*/ 152 w 303"/>
              <a:gd name="T31" fmla="*/ 19 h 303"/>
              <a:gd name="T32" fmla="*/ 152 w 303"/>
              <a:gd name="T33" fmla="*/ 19 h 303"/>
              <a:gd name="T34" fmla="*/ 88 w 303"/>
              <a:gd name="T35" fmla="*/ 52 h 303"/>
              <a:gd name="T36" fmla="*/ 204 w 303"/>
              <a:gd name="T37" fmla="*/ 107 h 303"/>
              <a:gd name="T38" fmla="*/ 152 w 303"/>
              <a:gd name="T39" fmla="*/ 133 h 303"/>
              <a:gd name="T40" fmla="*/ 38 w 303"/>
              <a:gd name="T41" fmla="*/ 76 h 303"/>
              <a:gd name="T42" fmla="*/ 88 w 303"/>
              <a:gd name="T43" fmla="*/ 52 h 303"/>
              <a:gd name="T44" fmla="*/ 88 w 303"/>
              <a:gd name="T45" fmla="*/ 52 h 303"/>
              <a:gd name="T46" fmla="*/ 19 w 303"/>
              <a:gd name="T47" fmla="*/ 95 h 303"/>
              <a:gd name="T48" fmla="*/ 26 w 303"/>
              <a:gd name="T49" fmla="*/ 95 h 303"/>
              <a:gd name="T50" fmla="*/ 19 w 303"/>
              <a:gd name="T51" fmla="*/ 95 h 303"/>
              <a:gd name="T52" fmla="*/ 19 w 303"/>
              <a:gd name="T53" fmla="*/ 85 h 303"/>
              <a:gd name="T54" fmla="*/ 142 w 303"/>
              <a:gd name="T55" fmla="*/ 147 h 303"/>
              <a:gd name="T56" fmla="*/ 142 w 303"/>
              <a:gd name="T57" fmla="*/ 279 h 303"/>
              <a:gd name="T58" fmla="*/ 19 w 303"/>
              <a:gd name="T59" fmla="*/ 218 h 303"/>
              <a:gd name="T60" fmla="*/ 19 w 303"/>
              <a:gd name="T61" fmla="*/ 95 h 303"/>
              <a:gd name="T62" fmla="*/ 19 w 303"/>
              <a:gd name="T63" fmla="*/ 95 h 303"/>
              <a:gd name="T64" fmla="*/ 284 w 303"/>
              <a:gd name="T65" fmla="*/ 104 h 303"/>
              <a:gd name="T66" fmla="*/ 284 w 303"/>
              <a:gd name="T67" fmla="*/ 218 h 303"/>
              <a:gd name="T68" fmla="*/ 161 w 303"/>
              <a:gd name="T69" fmla="*/ 279 h 303"/>
              <a:gd name="T70" fmla="*/ 161 w 303"/>
              <a:gd name="T71" fmla="*/ 147 h 303"/>
              <a:gd name="T72" fmla="*/ 284 w 303"/>
              <a:gd name="T73" fmla="*/ 85 h 303"/>
              <a:gd name="T74" fmla="*/ 284 w 303"/>
              <a:gd name="T75" fmla="*/ 104 h 303"/>
              <a:gd name="T76" fmla="*/ 284 w 303"/>
              <a:gd name="T77"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303" y="76"/>
                </a:moveTo>
                <a:lnTo>
                  <a:pt x="303" y="76"/>
                </a:lnTo>
                <a:lnTo>
                  <a:pt x="152" y="0"/>
                </a:lnTo>
                <a:lnTo>
                  <a:pt x="0" y="76"/>
                </a:lnTo>
                <a:lnTo>
                  <a:pt x="0" y="76"/>
                </a:lnTo>
                <a:lnTo>
                  <a:pt x="0" y="227"/>
                </a:lnTo>
                <a:lnTo>
                  <a:pt x="152" y="303"/>
                </a:lnTo>
                <a:lnTo>
                  <a:pt x="303" y="227"/>
                </a:lnTo>
                <a:lnTo>
                  <a:pt x="303" y="76"/>
                </a:lnTo>
                <a:lnTo>
                  <a:pt x="303" y="76"/>
                </a:lnTo>
                <a:lnTo>
                  <a:pt x="303" y="76"/>
                </a:lnTo>
                <a:close/>
                <a:moveTo>
                  <a:pt x="152" y="19"/>
                </a:moveTo>
                <a:lnTo>
                  <a:pt x="265" y="76"/>
                </a:lnTo>
                <a:lnTo>
                  <a:pt x="223" y="97"/>
                </a:lnTo>
                <a:lnTo>
                  <a:pt x="107" y="41"/>
                </a:lnTo>
                <a:lnTo>
                  <a:pt x="152" y="19"/>
                </a:lnTo>
                <a:lnTo>
                  <a:pt x="152" y="19"/>
                </a:lnTo>
                <a:close/>
                <a:moveTo>
                  <a:pt x="88" y="52"/>
                </a:moveTo>
                <a:lnTo>
                  <a:pt x="204" y="107"/>
                </a:lnTo>
                <a:lnTo>
                  <a:pt x="152" y="133"/>
                </a:lnTo>
                <a:lnTo>
                  <a:pt x="38" y="76"/>
                </a:lnTo>
                <a:lnTo>
                  <a:pt x="88" y="52"/>
                </a:lnTo>
                <a:lnTo>
                  <a:pt x="88" y="52"/>
                </a:lnTo>
                <a:close/>
                <a:moveTo>
                  <a:pt x="19" y="95"/>
                </a:moveTo>
                <a:lnTo>
                  <a:pt x="26" y="95"/>
                </a:lnTo>
                <a:lnTo>
                  <a:pt x="19" y="95"/>
                </a:lnTo>
                <a:lnTo>
                  <a:pt x="19" y="85"/>
                </a:lnTo>
                <a:lnTo>
                  <a:pt x="142" y="147"/>
                </a:lnTo>
                <a:lnTo>
                  <a:pt x="142" y="279"/>
                </a:lnTo>
                <a:lnTo>
                  <a:pt x="19" y="218"/>
                </a:lnTo>
                <a:lnTo>
                  <a:pt x="19" y="95"/>
                </a:lnTo>
                <a:lnTo>
                  <a:pt x="19" y="95"/>
                </a:lnTo>
                <a:close/>
                <a:moveTo>
                  <a:pt x="284" y="104"/>
                </a:moveTo>
                <a:lnTo>
                  <a:pt x="284" y="218"/>
                </a:lnTo>
                <a:lnTo>
                  <a:pt x="161" y="279"/>
                </a:lnTo>
                <a:lnTo>
                  <a:pt x="161" y="147"/>
                </a:lnTo>
                <a:lnTo>
                  <a:pt x="284" y="85"/>
                </a:lnTo>
                <a:lnTo>
                  <a:pt x="284" y="104"/>
                </a:lnTo>
                <a:lnTo>
                  <a:pt x="284" y="104"/>
                </a:ln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5" name="Freeform 24"/>
          <p:cNvSpPr>
            <a:spLocks noEditPoints="1"/>
          </p:cNvSpPr>
          <p:nvPr/>
        </p:nvSpPr>
        <p:spPr bwMode="auto">
          <a:xfrm>
            <a:off x="16374903" y="6100290"/>
            <a:ext cx="613694" cy="613694"/>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8 h 128"/>
              <a:gd name="T12" fmla="*/ 8 w 128"/>
              <a:gd name="T13" fmla="*/ 64 h 128"/>
              <a:gd name="T14" fmla="*/ 64 w 128"/>
              <a:gd name="T15" fmla="*/ 120 h 128"/>
              <a:gd name="T16" fmla="*/ 120 w 128"/>
              <a:gd name="T17" fmla="*/ 64 h 128"/>
              <a:gd name="T18" fmla="*/ 64 w 128"/>
              <a:gd name="T19" fmla="*/ 8 h 128"/>
              <a:gd name="T20" fmla="*/ 63 w 128"/>
              <a:gd name="T21" fmla="*/ 82 h 128"/>
              <a:gd name="T22" fmla="*/ 63 w 128"/>
              <a:gd name="T23" fmla="*/ 83 h 128"/>
              <a:gd name="T24" fmla="*/ 60 w 128"/>
              <a:gd name="T25" fmla="*/ 84 h 128"/>
              <a:gd name="T26" fmla="*/ 57 w 128"/>
              <a:gd name="T27" fmla="*/ 83 h 128"/>
              <a:gd name="T28" fmla="*/ 57 w 128"/>
              <a:gd name="T29" fmla="*/ 82 h 128"/>
              <a:gd name="T30" fmla="*/ 41 w 128"/>
              <a:gd name="T31" fmla="*/ 67 h 128"/>
              <a:gd name="T32" fmla="*/ 41 w 128"/>
              <a:gd name="T33" fmla="*/ 61 h 128"/>
              <a:gd name="T34" fmla="*/ 47 w 128"/>
              <a:gd name="T35" fmla="*/ 61 h 128"/>
              <a:gd name="T36" fmla="*/ 60 w 128"/>
              <a:gd name="T37" fmla="*/ 75 h 128"/>
              <a:gd name="T38" fmla="*/ 85 w 128"/>
              <a:gd name="T39" fmla="*/ 49 h 128"/>
              <a:gd name="T40" fmla="*/ 91 w 128"/>
              <a:gd name="T41" fmla="*/ 49 h 128"/>
              <a:gd name="T42" fmla="*/ 91 w 128"/>
              <a:gd name="T43" fmla="*/ 55 h 128"/>
              <a:gd name="T44" fmla="*/ 63 w 128"/>
              <a:gd name="T45" fmla="*/ 8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64" y="128"/>
                </a:moveTo>
                <a:cubicBezTo>
                  <a:pt x="29" y="128"/>
                  <a:pt x="0" y="99"/>
                  <a:pt x="0" y="64"/>
                </a:cubicBezTo>
                <a:cubicBezTo>
                  <a:pt x="0" y="29"/>
                  <a:pt x="29" y="0"/>
                  <a:pt x="64" y="0"/>
                </a:cubicBezTo>
                <a:cubicBezTo>
                  <a:pt x="99" y="0"/>
                  <a:pt x="128" y="29"/>
                  <a:pt x="128" y="64"/>
                </a:cubicBezTo>
                <a:cubicBezTo>
                  <a:pt x="128" y="99"/>
                  <a:pt x="99" y="128"/>
                  <a:pt x="64" y="128"/>
                </a:cubicBezTo>
                <a:close/>
                <a:moveTo>
                  <a:pt x="64" y="8"/>
                </a:moveTo>
                <a:cubicBezTo>
                  <a:pt x="33" y="8"/>
                  <a:pt x="8" y="33"/>
                  <a:pt x="8" y="64"/>
                </a:cubicBezTo>
                <a:cubicBezTo>
                  <a:pt x="8" y="95"/>
                  <a:pt x="33" y="120"/>
                  <a:pt x="64" y="120"/>
                </a:cubicBezTo>
                <a:cubicBezTo>
                  <a:pt x="95" y="120"/>
                  <a:pt x="120" y="95"/>
                  <a:pt x="120" y="64"/>
                </a:cubicBezTo>
                <a:cubicBezTo>
                  <a:pt x="120" y="33"/>
                  <a:pt x="95" y="8"/>
                  <a:pt x="64" y="8"/>
                </a:cubicBezTo>
                <a:close/>
                <a:moveTo>
                  <a:pt x="63" y="82"/>
                </a:moveTo>
                <a:cubicBezTo>
                  <a:pt x="63" y="82"/>
                  <a:pt x="63" y="83"/>
                  <a:pt x="63" y="83"/>
                </a:cubicBezTo>
                <a:cubicBezTo>
                  <a:pt x="62" y="84"/>
                  <a:pt x="61" y="84"/>
                  <a:pt x="60" y="84"/>
                </a:cubicBezTo>
                <a:cubicBezTo>
                  <a:pt x="59" y="84"/>
                  <a:pt x="58" y="84"/>
                  <a:pt x="57" y="83"/>
                </a:cubicBezTo>
                <a:cubicBezTo>
                  <a:pt x="57" y="83"/>
                  <a:pt x="57" y="82"/>
                  <a:pt x="57" y="82"/>
                </a:cubicBezTo>
                <a:cubicBezTo>
                  <a:pt x="41" y="67"/>
                  <a:pt x="41" y="67"/>
                  <a:pt x="41" y="67"/>
                </a:cubicBezTo>
                <a:cubicBezTo>
                  <a:pt x="40" y="65"/>
                  <a:pt x="40" y="63"/>
                  <a:pt x="41" y="61"/>
                </a:cubicBezTo>
                <a:cubicBezTo>
                  <a:pt x="43" y="60"/>
                  <a:pt x="45" y="60"/>
                  <a:pt x="47" y="61"/>
                </a:cubicBezTo>
                <a:cubicBezTo>
                  <a:pt x="60" y="75"/>
                  <a:pt x="60" y="75"/>
                  <a:pt x="60" y="75"/>
                </a:cubicBezTo>
                <a:cubicBezTo>
                  <a:pt x="85" y="49"/>
                  <a:pt x="85" y="49"/>
                  <a:pt x="85" y="49"/>
                </a:cubicBezTo>
                <a:cubicBezTo>
                  <a:pt x="87" y="48"/>
                  <a:pt x="89" y="48"/>
                  <a:pt x="91" y="49"/>
                </a:cubicBezTo>
                <a:cubicBezTo>
                  <a:pt x="92" y="51"/>
                  <a:pt x="92" y="53"/>
                  <a:pt x="91" y="55"/>
                </a:cubicBezTo>
                <a:cubicBezTo>
                  <a:pt x="63" y="82"/>
                  <a:pt x="63" y="82"/>
                  <a:pt x="63" y="82"/>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6" name="Freeform 25"/>
          <p:cNvSpPr>
            <a:spLocks noEditPoints="1"/>
          </p:cNvSpPr>
          <p:nvPr/>
        </p:nvSpPr>
        <p:spPr bwMode="auto">
          <a:xfrm>
            <a:off x="14030925" y="6110417"/>
            <a:ext cx="623820" cy="593440"/>
          </a:xfrm>
          <a:custGeom>
            <a:avLst/>
            <a:gdLst>
              <a:gd name="T0" fmla="*/ 65 w 130"/>
              <a:gd name="T1" fmla="*/ 8 h 124"/>
              <a:gd name="T2" fmla="*/ 82 w 130"/>
              <a:gd name="T3" fmla="*/ 43 h 124"/>
              <a:gd name="T4" fmla="*/ 121 w 130"/>
              <a:gd name="T5" fmla="*/ 49 h 124"/>
              <a:gd name="T6" fmla="*/ 93 w 130"/>
              <a:gd name="T7" fmla="*/ 77 h 124"/>
              <a:gd name="T8" fmla="*/ 99 w 130"/>
              <a:gd name="T9" fmla="*/ 116 h 124"/>
              <a:gd name="T10" fmla="*/ 65 w 130"/>
              <a:gd name="T11" fmla="*/ 98 h 124"/>
              <a:gd name="T12" fmla="*/ 31 w 130"/>
              <a:gd name="T13" fmla="*/ 116 h 124"/>
              <a:gd name="T14" fmla="*/ 37 w 130"/>
              <a:gd name="T15" fmla="*/ 77 h 124"/>
              <a:gd name="T16" fmla="*/ 9 w 130"/>
              <a:gd name="T17" fmla="*/ 49 h 124"/>
              <a:gd name="T18" fmla="*/ 48 w 130"/>
              <a:gd name="T19" fmla="*/ 43 h 124"/>
              <a:gd name="T20" fmla="*/ 65 w 130"/>
              <a:gd name="T21" fmla="*/ 8 h 124"/>
              <a:gd name="T22" fmla="*/ 65 w 130"/>
              <a:gd name="T23" fmla="*/ 0 h 124"/>
              <a:gd name="T24" fmla="*/ 57 w 130"/>
              <a:gd name="T25" fmla="*/ 5 h 124"/>
              <a:gd name="T26" fmla="*/ 42 w 130"/>
              <a:gd name="T27" fmla="*/ 35 h 124"/>
              <a:gd name="T28" fmla="*/ 9 w 130"/>
              <a:gd name="T29" fmla="*/ 40 h 124"/>
              <a:gd name="T30" fmla="*/ 1 w 130"/>
              <a:gd name="T31" fmla="*/ 46 h 124"/>
              <a:gd name="T32" fmla="*/ 4 w 130"/>
              <a:gd name="T33" fmla="*/ 55 h 124"/>
              <a:gd name="T34" fmla="*/ 28 w 130"/>
              <a:gd name="T35" fmla="*/ 80 h 124"/>
              <a:gd name="T36" fmla="*/ 22 w 130"/>
              <a:gd name="T37" fmla="*/ 114 h 124"/>
              <a:gd name="T38" fmla="*/ 26 w 130"/>
              <a:gd name="T39" fmla="*/ 122 h 124"/>
              <a:gd name="T40" fmla="*/ 32 w 130"/>
              <a:gd name="T41" fmla="*/ 124 h 124"/>
              <a:gd name="T42" fmla="*/ 36 w 130"/>
              <a:gd name="T43" fmla="*/ 123 h 124"/>
              <a:gd name="T44" fmla="*/ 65 w 130"/>
              <a:gd name="T45" fmla="*/ 108 h 124"/>
              <a:gd name="T46" fmla="*/ 94 w 130"/>
              <a:gd name="T47" fmla="*/ 123 h 124"/>
              <a:gd name="T48" fmla="*/ 99 w 130"/>
              <a:gd name="T49" fmla="*/ 124 h 124"/>
              <a:gd name="T50" fmla="*/ 104 w 130"/>
              <a:gd name="T51" fmla="*/ 122 h 124"/>
              <a:gd name="T52" fmla="*/ 108 w 130"/>
              <a:gd name="T53" fmla="*/ 114 h 124"/>
              <a:gd name="T54" fmla="*/ 102 w 130"/>
              <a:gd name="T55" fmla="*/ 80 h 124"/>
              <a:gd name="T56" fmla="*/ 126 w 130"/>
              <a:gd name="T57" fmla="*/ 55 h 124"/>
              <a:gd name="T58" fmla="*/ 129 w 130"/>
              <a:gd name="T59" fmla="*/ 46 h 124"/>
              <a:gd name="T60" fmla="*/ 121 w 130"/>
              <a:gd name="T61" fmla="*/ 40 h 124"/>
              <a:gd name="T62" fmla="*/ 88 w 130"/>
              <a:gd name="T63" fmla="*/ 35 h 124"/>
              <a:gd name="T64" fmla="*/ 73 w 130"/>
              <a:gd name="T65" fmla="*/ 5 h 124"/>
              <a:gd name="T66" fmla="*/ 65 w 130"/>
              <a:gd name="T67" fmla="*/ 0 h 124"/>
              <a:gd name="T68" fmla="*/ 65 w 130"/>
              <a:gd name="T6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 h="124">
                <a:moveTo>
                  <a:pt x="65" y="8"/>
                </a:moveTo>
                <a:cubicBezTo>
                  <a:pt x="82" y="43"/>
                  <a:pt x="82" y="43"/>
                  <a:pt x="82" y="43"/>
                </a:cubicBezTo>
                <a:cubicBezTo>
                  <a:pt x="121" y="49"/>
                  <a:pt x="121" y="49"/>
                  <a:pt x="121" y="49"/>
                </a:cubicBezTo>
                <a:cubicBezTo>
                  <a:pt x="93" y="77"/>
                  <a:pt x="93" y="77"/>
                  <a:pt x="93" y="77"/>
                </a:cubicBezTo>
                <a:cubicBezTo>
                  <a:pt x="99" y="116"/>
                  <a:pt x="99" y="116"/>
                  <a:pt x="99" y="116"/>
                </a:cubicBezTo>
                <a:cubicBezTo>
                  <a:pt x="65" y="98"/>
                  <a:pt x="65" y="98"/>
                  <a:pt x="65" y="98"/>
                </a:cubicBezTo>
                <a:cubicBezTo>
                  <a:pt x="31" y="116"/>
                  <a:pt x="31" y="116"/>
                  <a:pt x="31" y="116"/>
                </a:cubicBezTo>
                <a:cubicBezTo>
                  <a:pt x="37" y="77"/>
                  <a:pt x="37" y="77"/>
                  <a:pt x="37" y="77"/>
                </a:cubicBezTo>
                <a:cubicBezTo>
                  <a:pt x="9" y="49"/>
                  <a:pt x="9" y="49"/>
                  <a:pt x="9" y="49"/>
                </a:cubicBezTo>
                <a:cubicBezTo>
                  <a:pt x="48" y="43"/>
                  <a:pt x="48" y="43"/>
                  <a:pt x="48" y="43"/>
                </a:cubicBezTo>
                <a:cubicBezTo>
                  <a:pt x="65" y="8"/>
                  <a:pt x="65" y="8"/>
                  <a:pt x="65" y="8"/>
                </a:cubicBezTo>
                <a:moveTo>
                  <a:pt x="65" y="0"/>
                </a:moveTo>
                <a:cubicBezTo>
                  <a:pt x="61" y="0"/>
                  <a:pt x="58" y="2"/>
                  <a:pt x="57" y="5"/>
                </a:cubicBezTo>
                <a:cubicBezTo>
                  <a:pt x="42" y="35"/>
                  <a:pt x="42" y="35"/>
                  <a:pt x="42" y="35"/>
                </a:cubicBezTo>
                <a:cubicBezTo>
                  <a:pt x="9" y="40"/>
                  <a:pt x="9" y="40"/>
                  <a:pt x="9" y="40"/>
                </a:cubicBezTo>
                <a:cubicBezTo>
                  <a:pt x="5" y="41"/>
                  <a:pt x="3" y="43"/>
                  <a:pt x="1" y="46"/>
                </a:cubicBezTo>
                <a:cubicBezTo>
                  <a:pt x="0" y="50"/>
                  <a:pt x="1" y="53"/>
                  <a:pt x="4" y="55"/>
                </a:cubicBezTo>
                <a:cubicBezTo>
                  <a:pt x="28" y="80"/>
                  <a:pt x="28" y="80"/>
                  <a:pt x="28" y="80"/>
                </a:cubicBezTo>
                <a:cubicBezTo>
                  <a:pt x="22" y="114"/>
                  <a:pt x="22" y="114"/>
                  <a:pt x="22" y="114"/>
                </a:cubicBezTo>
                <a:cubicBezTo>
                  <a:pt x="22" y="117"/>
                  <a:pt x="23" y="120"/>
                  <a:pt x="26" y="122"/>
                </a:cubicBezTo>
                <a:cubicBezTo>
                  <a:pt x="28" y="124"/>
                  <a:pt x="30" y="124"/>
                  <a:pt x="32" y="124"/>
                </a:cubicBezTo>
                <a:cubicBezTo>
                  <a:pt x="33" y="124"/>
                  <a:pt x="35" y="124"/>
                  <a:pt x="36" y="123"/>
                </a:cubicBezTo>
                <a:cubicBezTo>
                  <a:pt x="65" y="108"/>
                  <a:pt x="65" y="108"/>
                  <a:pt x="65" y="108"/>
                </a:cubicBezTo>
                <a:cubicBezTo>
                  <a:pt x="94" y="123"/>
                  <a:pt x="94" y="123"/>
                  <a:pt x="94" y="123"/>
                </a:cubicBezTo>
                <a:cubicBezTo>
                  <a:pt x="95" y="124"/>
                  <a:pt x="97" y="124"/>
                  <a:pt x="99" y="124"/>
                </a:cubicBezTo>
                <a:cubicBezTo>
                  <a:pt x="100" y="124"/>
                  <a:pt x="102" y="124"/>
                  <a:pt x="104" y="122"/>
                </a:cubicBezTo>
                <a:cubicBezTo>
                  <a:pt x="107" y="120"/>
                  <a:pt x="108" y="117"/>
                  <a:pt x="108" y="114"/>
                </a:cubicBezTo>
                <a:cubicBezTo>
                  <a:pt x="102" y="80"/>
                  <a:pt x="102" y="80"/>
                  <a:pt x="102" y="80"/>
                </a:cubicBezTo>
                <a:cubicBezTo>
                  <a:pt x="126" y="55"/>
                  <a:pt x="126" y="55"/>
                  <a:pt x="126" y="55"/>
                </a:cubicBezTo>
                <a:cubicBezTo>
                  <a:pt x="129" y="53"/>
                  <a:pt x="130" y="50"/>
                  <a:pt x="129" y="46"/>
                </a:cubicBezTo>
                <a:cubicBezTo>
                  <a:pt x="127" y="43"/>
                  <a:pt x="125" y="41"/>
                  <a:pt x="121" y="40"/>
                </a:cubicBezTo>
                <a:cubicBezTo>
                  <a:pt x="88" y="35"/>
                  <a:pt x="88" y="35"/>
                  <a:pt x="88" y="35"/>
                </a:cubicBezTo>
                <a:cubicBezTo>
                  <a:pt x="73" y="5"/>
                  <a:pt x="73" y="5"/>
                  <a:pt x="73" y="5"/>
                </a:cubicBezTo>
                <a:cubicBezTo>
                  <a:pt x="72" y="2"/>
                  <a:pt x="69" y="0"/>
                  <a:pt x="65" y="0"/>
                </a:cubicBezTo>
                <a:cubicBezTo>
                  <a:pt x="65" y="0"/>
                  <a:pt x="65" y="0"/>
                  <a:pt x="65" y="0"/>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68</a:t>
            </a:fld>
            <a:endParaRPr lang="id-ID"/>
          </a:p>
        </p:txBody>
      </p:sp>
    </p:spTree>
    <p:extLst>
      <p:ext uri="{BB962C8B-B14F-4D97-AF65-F5344CB8AC3E}">
        <p14:creationId xmlns:p14="http://schemas.microsoft.com/office/powerpoint/2010/main" val="26787697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38" name="Freeform 8"/>
          <p:cNvSpPr>
            <a:spLocks/>
          </p:cNvSpPr>
          <p:nvPr/>
        </p:nvSpPr>
        <p:spPr bwMode="auto">
          <a:xfrm>
            <a:off x="9335225" y="10339480"/>
            <a:ext cx="1919612" cy="1179637"/>
          </a:xfrm>
          <a:custGeom>
            <a:avLst/>
            <a:gdLst>
              <a:gd name="T0" fmla="*/ 799 w 799"/>
              <a:gd name="T1" fmla="*/ 0 h 491"/>
              <a:gd name="T2" fmla="*/ 799 w 799"/>
              <a:gd name="T3" fmla="*/ 245 h 491"/>
              <a:gd name="T4" fmla="*/ 0 w 799"/>
              <a:gd name="T5" fmla="*/ 491 h 491"/>
              <a:gd name="T6" fmla="*/ 0 w 799"/>
              <a:gd name="T7" fmla="*/ 245 h 491"/>
              <a:gd name="T8" fmla="*/ 799 w 799"/>
              <a:gd name="T9" fmla="*/ 0 h 491"/>
            </a:gdLst>
            <a:ahLst/>
            <a:cxnLst>
              <a:cxn ang="0">
                <a:pos x="T0" y="T1"/>
              </a:cxn>
              <a:cxn ang="0">
                <a:pos x="T2" y="T3"/>
              </a:cxn>
              <a:cxn ang="0">
                <a:pos x="T4" y="T5"/>
              </a:cxn>
              <a:cxn ang="0">
                <a:pos x="T6" y="T7"/>
              </a:cxn>
              <a:cxn ang="0">
                <a:pos x="T8" y="T9"/>
              </a:cxn>
            </a:cxnLst>
            <a:rect l="0" t="0" r="r" b="b"/>
            <a:pathLst>
              <a:path w="799" h="491">
                <a:moveTo>
                  <a:pt x="799" y="0"/>
                </a:moveTo>
                <a:lnTo>
                  <a:pt x="799" y="245"/>
                </a:lnTo>
                <a:lnTo>
                  <a:pt x="0" y="491"/>
                </a:lnTo>
                <a:lnTo>
                  <a:pt x="0" y="245"/>
                </a:lnTo>
                <a:lnTo>
                  <a:pt x="799"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9" name="Freeform 9"/>
          <p:cNvSpPr>
            <a:spLocks/>
          </p:cNvSpPr>
          <p:nvPr/>
        </p:nvSpPr>
        <p:spPr bwMode="auto">
          <a:xfrm>
            <a:off x="2797975" y="9272762"/>
            <a:ext cx="6537251" cy="2246355"/>
          </a:xfrm>
          <a:custGeom>
            <a:avLst/>
            <a:gdLst>
              <a:gd name="T0" fmla="*/ 2721 w 2721"/>
              <a:gd name="T1" fmla="*/ 935 h 935"/>
              <a:gd name="T2" fmla="*/ 0 w 2721"/>
              <a:gd name="T3" fmla="*/ 245 h 935"/>
              <a:gd name="T4" fmla="*/ 0 w 2721"/>
              <a:gd name="T5" fmla="*/ 0 h 935"/>
              <a:gd name="T6" fmla="*/ 2721 w 2721"/>
              <a:gd name="T7" fmla="*/ 689 h 935"/>
              <a:gd name="T8" fmla="*/ 2721 w 2721"/>
              <a:gd name="T9" fmla="*/ 935 h 935"/>
            </a:gdLst>
            <a:ahLst/>
            <a:cxnLst>
              <a:cxn ang="0">
                <a:pos x="T0" y="T1"/>
              </a:cxn>
              <a:cxn ang="0">
                <a:pos x="T2" y="T3"/>
              </a:cxn>
              <a:cxn ang="0">
                <a:pos x="T4" y="T5"/>
              </a:cxn>
              <a:cxn ang="0">
                <a:pos x="T6" y="T7"/>
              </a:cxn>
              <a:cxn ang="0">
                <a:pos x="T8" y="T9"/>
              </a:cxn>
            </a:cxnLst>
            <a:rect l="0" t="0" r="r" b="b"/>
            <a:pathLst>
              <a:path w="2721" h="935">
                <a:moveTo>
                  <a:pt x="2721" y="935"/>
                </a:moveTo>
                <a:lnTo>
                  <a:pt x="0" y="245"/>
                </a:lnTo>
                <a:lnTo>
                  <a:pt x="0" y="0"/>
                </a:lnTo>
                <a:lnTo>
                  <a:pt x="2721" y="689"/>
                </a:lnTo>
                <a:lnTo>
                  <a:pt x="2721" y="935"/>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0" name="Freeform 10"/>
          <p:cNvSpPr>
            <a:spLocks/>
          </p:cNvSpPr>
          <p:nvPr/>
        </p:nvSpPr>
        <p:spPr bwMode="auto">
          <a:xfrm>
            <a:off x="2797975" y="8681743"/>
            <a:ext cx="8456862" cy="2246355"/>
          </a:xfrm>
          <a:custGeom>
            <a:avLst/>
            <a:gdLst>
              <a:gd name="T0" fmla="*/ 2721 w 3520"/>
              <a:gd name="T1" fmla="*/ 935 h 935"/>
              <a:gd name="T2" fmla="*/ 0 w 3520"/>
              <a:gd name="T3" fmla="*/ 246 h 935"/>
              <a:gd name="T4" fmla="*/ 801 w 3520"/>
              <a:gd name="T5" fmla="*/ 0 h 935"/>
              <a:gd name="T6" fmla="*/ 3520 w 3520"/>
              <a:gd name="T7" fmla="*/ 690 h 935"/>
              <a:gd name="T8" fmla="*/ 2721 w 3520"/>
              <a:gd name="T9" fmla="*/ 935 h 935"/>
            </a:gdLst>
            <a:ahLst/>
            <a:cxnLst>
              <a:cxn ang="0">
                <a:pos x="T0" y="T1"/>
              </a:cxn>
              <a:cxn ang="0">
                <a:pos x="T2" y="T3"/>
              </a:cxn>
              <a:cxn ang="0">
                <a:pos x="T4" y="T5"/>
              </a:cxn>
              <a:cxn ang="0">
                <a:pos x="T6" y="T7"/>
              </a:cxn>
              <a:cxn ang="0">
                <a:pos x="T8" y="T9"/>
              </a:cxn>
            </a:cxnLst>
            <a:rect l="0" t="0" r="r" b="b"/>
            <a:pathLst>
              <a:path w="3520" h="935">
                <a:moveTo>
                  <a:pt x="2721" y="935"/>
                </a:moveTo>
                <a:lnTo>
                  <a:pt x="0" y="246"/>
                </a:lnTo>
                <a:lnTo>
                  <a:pt x="801" y="0"/>
                </a:lnTo>
                <a:lnTo>
                  <a:pt x="3520" y="690"/>
                </a:lnTo>
                <a:lnTo>
                  <a:pt x="2721" y="935"/>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2" name="Freeform 11"/>
          <p:cNvSpPr>
            <a:spLocks/>
          </p:cNvSpPr>
          <p:nvPr/>
        </p:nvSpPr>
        <p:spPr bwMode="auto">
          <a:xfrm>
            <a:off x="8246885" y="8926800"/>
            <a:ext cx="1917209" cy="1179637"/>
          </a:xfrm>
          <a:custGeom>
            <a:avLst/>
            <a:gdLst>
              <a:gd name="T0" fmla="*/ 798 w 798"/>
              <a:gd name="T1" fmla="*/ 0 h 491"/>
              <a:gd name="T2" fmla="*/ 798 w 798"/>
              <a:gd name="T3" fmla="*/ 245 h 491"/>
              <a:gd name="T4" fmla="*/ 0 w 798"/>
              <a:gd name="T5" fmla="*/ 491 h 491"/>
              <a:gd name="T6" fmla="*/ 0 w 798"/>
              <a:gd name="T7" fmla="*/ 245 h 491"/>
              <a:gd name="T8" fmla="*/ 798 w 798"/>
              <a:gd name="T9" fmla="*/ 0 h 491"/>
            </a:gdLst>
            <a:ahLst/>
            <a:cxnLst>
              <a:cxn ang="0">
                <a:pos x="T0" y="T1"/>
              </a:cxn>
              <a:cxn ang="0">
                <a:pos x="T2" y="T3"/>
              </a:cxn>
              <a:cxn ang="0">
                <a:pos x="T4" y="T5"/>
              </a:cxn>
              <a:cxn ang="0">
                <a:pos x="T6" y="T7"/>
              </a:cxn>
              <a:cxn ang="0">
                <a:pos x="T8" y="T9"/>
              </a:cxn>
            </a:cxnLst>
            <a:rect l="0" t="0" r="r" b="b"/>
            <a:pathLst>
              <a:path w="798" h="491">
                <a:moveTo>
                  <a:pt x="798" y="0"/>
                </a:moveTo>
                <a:lnTo>
                  <a:pt x="798" y="245"/>
                </a:lnTo>
                <a:lnTo>
                  <a:pt x="0" y="491"/>
                </a:lnTo>
                <a:lnTo>
                  <a:pt x="0" y="245"/>
                </a:lnTo>
                <a:lnTo>
                  <a:pt x="798"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3" name="Freeform 12"/>
          <p:cNvSpPr>
            <a:spLocks/>
          </p:cNvSpPr>
          <p:nvPr/>
        </p:nvSpPr>
        <p:spPr bwMode="auto">
          <a:xfrm>
            <a:off x="2797975" y="8131567"/>
            <a:ext cx="5448910" cy="1974870"/>
          </a:xfrm>
          <a:custGeom>
            <a:avLst/>
            <a:gdLst>
              <a:gd name="T0" fmla="*/ 2268 w 2268"/>
              <a:gd name="T1" fmla="*/ 822 h 822"/>
              <a:gd name="T2" fmla="*/ 0 w 2268"/>
              <a:gd name="T3" fmla="*/ 246 h 822"/>
              <a:gd name="T4" fmla="*/ 0 w 2268"/>
              <a:gd name="T5" fmla="*/ 0 h 822"/>
              <a:gd name="T6" fmla="*/ 2268 w 2268"/>
              <a:gd name="T7" fmla="*/ 576 h 822"/>
              <a:gd name="T8" fmla="*/ 2268 w 2268"/>
              <a:gd name="T9" fmla="*/ 822 h 822"/>
            </a:gdLst>
            <a:ahLst/>
            <a:cxnLst>
              <a:cxn ang="0">
                <a:pos x="T0" y="T1"/>
              </a:cxn>
              <a:cxn ang="0">
                <a:pos x="T2" y="T3"/>
              </a:cxn>
              <a:cxn ang="0">
                <a:pos x="T4" y="T5"/>
              </a:cxn>
              <a:cxn ang="0">
                <a:pos x="T6" y="T7"/>
              </a:cxn>
              <a:cxn ang="0">
                <a:pos x="T8" y="T9"/>
              </a:cxn>
            </a:cxnLst>
            <a:rect l="0" t="0" r="r" b="b"/>
            <a:pathLst>
              <a:path w="2268" h="822">
                <a:moveTo>
                  <a:pt x="2268" y="822"/>
                </a:moveTo>
                <a:lnTo>
                  <a:pt x="0" y="246"/>
                </a:lnTo>
                <a:lnTo>
                  <a:pt x="0" y="0"/>
                </a:lnTo>
                <a:lnTo>
                  <a:pt x="2268" y="576"/>
                </a:lnTo>
                <a:lnTo>
                  <a:pt x="2268" y="822"/>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4" name="Freeform 13"/>
          <p:cNvSpPr>
            <a:spLocks/>
          </p:cNvSpPr>
          <p:nvPr/>
        </p:nvSpPr>
        <p:spPr bwMode="auto">
          <a:xfrm>
            <a:off x="2797975" y="7540548"/>
            <a:ext cx="7366119" cy="1974870"/>
          </a:xfrm>
          <a:custGeom>
            <a:avLst/>
            <a:gdLst>
              <a:gd name="T0" fmla="*/ 2268 w 3066"/>
              <a:gd name="T1" fmla="*/ 822 h 822"/>
              <a:gd name="T2" fmla="*/ 0 w 3066"/>
              <a:gd name="T3" fmla="*/ 246 h 822"/>
              <a:gd name="T4" fmla="*/ 801 w 3066"/>
              <a:gd name="T5" fmla="*/ 0 h 822"/>
              <a:gd name="T6" fmla="*/ 3066 w 3066"/>
              <a:gd name="T7" fmla="*/ 577 h 822"/>
              <a:gd name="T8" fmla="*/ 2268 w 3066"/>
              <a:gd name="T9" fmla="*/ 822 h 822"/>
            </a:gdLst>
            <a:ahLst/>
            <a:cxnLst>
              <a:cxn ang="0">
                <a:pos x="T0" y="T1"/>
              </a:cxn>
              <a:cxn ang="0">
                <a:pos x="T2" y="T3"/>
              </a:cxn>
              <a:cxn ang="0">
                <a:pos x="T4" y="T5"/>
              </a:cxn>
              <a:cxn ang="0">
                <a:pos x="T6" y="T7"/>
              </a:cxn>
              <a:cxn ang="0">
                <a:pos x="T8" y="T9"/>
              </a:cxn>
            </a:cxnLst>
            <a:rect l="0" t="0" r="r" b="b"/>
            <a:pathLst>
              <a:path w="3066" h="822">
                <a:moveTo>
                  <a:pt x="2268" y="822"/>
                </a:moveTo>
                <a:lnTo>
                  <a:pt x="0" y="246"/>
                </a:lnTo>
                <a:lnTo>
                  <a:pt x="801" y="0"/>
                </a:lnTo>
                <a:lnTo>
                  <a:pt x="3066" y="577"/>
                </a:lnTo>
                <a:lnTo>
                  <a:pt x="2268" y="822"/>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6" name="Freeform 14"/>
          <p:cNvSpPr>
            <a:spLocks/>
          </p:cNvSpPr>
          <p:nvPr/>
        </p:nvSpPr>
        <p:spPr bwMode="auto">
          <a:xfrm>
            <a:off x="7156142" y="7473277"/>
            <a:ext cx="1924417" cy="1179637"/>
          </a:xfrm>
          <a:custGeom>
            <a:avLst/>
            <a:gdLst>
              <a:gd name="T0" fmla="*/ 801 w 801"/>
              <a:gd name="T1" fmla="*/ 0 h 491"/>
              <a:gd name="T2" fmla="*/ 799 w 801"/>
              <a:gd name="T3" fmla="*/ 245 h 491"/>
              <a:gd name="T4" fmla="*/ 0 w 801"/>
              <a:gd name="T5" fmla="*/ 491 h 491"/>
              <a:gd name="T6" fmla="*/ 0 w 801"/>
              <a:gd name="T7" fmla="*/ 245 h 491"/>
              <a:gd name="T8" fmla="*/ 801 w 801"/>
              <a:gd name="T9" fmla="*/ 0 h 491"/>
            </a:gdLst>
            <a:ahLst/>
            <a:cxnLst>
              <a:cxn ang="0">
                <a:pos x="T0" y="T1"/>
              </a:cxn>
              <a:cxn ang="0">
                <a:pos x="T2" y="T3"/>
              </a:cxn>
              <a:cxn ang="0">
                <a:pos x="T4" y="T5"/>
              </a:cxn>
              <a:cxn ang="0">
                <a:pos x="T6" y="T7"/>
              </a:cxn>
              <a:cxn ang="0">
                <a:pos x="T8" y="T9"/>
              </a:cxn>
            </a:cxnLst>
            <a:rect l="0" t="0" r="r" b="b"/>
            <a:pathLst>
              <a:path w="801" h="491">
                <a:moveTo>
                  <a:pt x="801" y="0"/>
                </a:moveTo>
                <a:lnTo>
                  <a:pt x="799" y="245"/>
                </a:lnTo>
                <a:lnTo>
                  <a:pt x="0" y="491"/>
                </a:lnTo>
                <a:lnTo>
                  <a:pt x="0" y="245"/>
                </a:lnTo>
                <a:lnTo>
                  <a:pt x="801" y="0"/>
                </a:lnTo>
                <a:close/>
              </a:path>
            </a:pathLst>
          </a:custGeom>
          <a:solidFill>
            <a:schemeClr val="bg2">
              <a:lumMod val="10000"/>
            </a:schemeClr>
          </a:solidFill>
          <a:ln w="57150">
            <a:solidFill>
              <a:schemeClr val="bg2">
                <a:lumMod val="10000"/>
              </a:schemeClr>
            </a:solidFill>
          </a:ln>
          <a:effectLst/>
        </p:spPr>
        <p:txBody>
          <a:bodyPr/>
          <a:lstStyle/>
          <a:p>
            <a:pPr eaLnBrk="1" fontAlgn="auto" hangingPunct="1">
              <a:spcBef>
                <a:spcPts val="0"/>
              </a:spcBef>
              <a:spcAft>
                <a:spcPts val="0"/>
              </a:spcAft>
              <a:defRPr/>
            </a:pPr>
            <a:endParaRPr lang="en-US">
              <a:latin typeface="+mn-lt"/>
              <a:cs typeface="+mn-cs"/>
            </a:endParaRPr>
          </a:p>
        </p:txBody>
      </p:sp>
      <p:sp>
        <p:nvSpPr>
          <p:cNvPr id="47" name="Freeform 15"/>
          <p:cNvSpPr>
            <a:spLocks/>
          </p:cNvSpPr>
          <p:nvPr/>
        </p:nvSpPr>
        <p:spPr bwMode="auto">
          <a:xfrm>
            <a:off x="2797975" y="6956735"/>
            <a:ext cx="4358167" cy="1696177"/>
          </a:xfrm>
          <a:custGeom>
            <a:avLst/>
            <a:gdLst>
              <a:gd name="T0" fmla="*/ 1814 w 1814"/>
              <a:gd name="T1" fmla="*/ 706 h 706"/>
              <a:gd name="T2" fmla="*/ 0 w 1814"/>
              <a:gd name="T3" fmla="*/ 246 h 706"/>
              <a:gd name="T4" fmla="*/ 0 w 1814"/>
              <a:gd name="T5" fmla="*/ 0 h 706"/>
              <a:gd name="T6" fmla="*/ 1814 w 1814"/>
              <a:gd name="T7" fmla="*/ 460 h 706"/>
              <a:gd name="T8" fmla="*/ 1814 w 1814"/>
              <a:gd name="T9" fmla="*/ 706 h 706"/>
            </a:gdLst>
            <a:ahLst/>
            <a:cxnLst>
              <a:cxn ang="0">
                <a:pos x="T0" y="T1"/>
              </a:cxn>
              <a:cxn ang="0">
                <a:pos x="T2" y="T3"/>
              </a:cxn>
              <a:cxn ang="0">
                <a:pos x="T4" y="T5"/>
              </a:cxn>
              <a:cxn ang="0">
                <a:pos x="T6" y="T7"/>
              </a:cxn>
              <a:cxn ang="0">
                <a:pos x="T8" y="T9"/>
              </a:cxn>
            </a:cxnLst>
            <a:rect l="0" t="0" r="r" b="b"/>
            <a:pathLst>
              <a:path w="1814" h="706">
                <a:moveTo>
                  <a:pt x="1814" y="706"/>
                </a:moveTo>
                <a:lnTo>
                  <a:pt x="0" y="246"/>
                </a:lnTo>
                <a:lnTo>
                  <a:pt x="0" y="0"/>
                </a:lnTo>
                <a:lnTo>
                  <a:pt x="1814" y="460"/>
                </a:lnTo>
                <a:lnTo>
                  <a:pt x="1814" y="706"/>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8" name="Freeform 16"/>
          <p:cNvSpPr>
            <a:spLocks/>
          </p:cNvSpPr>
          <p:nvPr/>
        </p:nvSpPr>
        <p:spPr bwMode="auto">
          <a:xfrm>
            <a:off x="2797975" y="6365716"/>
            <a:ext cx="6282584" cy="1696177"/>
          </a:xfrm>
          <a:custGeom>
            <a:avLst/>
            <a:gdLst>
              <a:gd name="T0" fmla="*/ 1814 w 2615"/>
              <a:gd name="T1" fmla="*/ 706 h 706"/>
              <a:gd name="T2" fmla="*/ 0 w 2615"/>
              <a:gd name="T3" fmla="*/ 246 h 706"/>
              <a:gd name="T4" fmla="*/ 801 w 2615"/>
              <a:gd name="T5" fmla="*/ 0 h 706"/>
              <a:gd name="T6" fmla="*/ 2615 w 2615"/>
              <a:gd name="T7" fmla="*/ 461 h 706"/>
              <a:gd name="T8" fmla="*/ 1814 w 2615"/>
              <a:gd name="T9" fmla="*/ 706 h 706"/>
            </a:gdLst>
            <a:ahLst/>
            <a:cxnLst>
              <a:cxn ang="0">
                <a:pos x="T0" y="T1"/>
              </a:cxn>
              <a:cxn ang="0">
                <a:pos x="T2" y="T3"/>
              </a:cxn>
              <a:cxn ang="0">
                <a:pos x="T4" y="T5"/>
              </a:cxn>
              <a:cxn ang="0">
                <a:pos x="T6" y="T7"/>
              </a:cxn>
              <a:cxn ang="0">
                <a:pos x="T8" y="T9"/>
              </a:cxn>
            </a:cxnLst>
            <a:rect l="0" t="0" r="r" b="b"/>
            <a:pathLst>
              <a:path w="2615" h="706">
                <a:moveTo>
                  <a:pt x="1814" y="706"/>
                </a:moveTo>
                <a:lnTo>
                  <a:pt x="0" y="246"/>
                </a:lnTo>
                <a:lnTo>
                  <a:pt x="801" y="0"/>
                </a:lnTo>
                <a:lnTo>
                  <a:pt x="2615" y="461"/>
                </a:lnTo>
                <a:lnTo>
                  <a:pt x="1814" y="706"/>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0" name="Freeform 17"/>
          <p:cNvSpPr>
            <a:spLocks/>
          </p:cNvSpPr>
          <p:nvPr/>
        </p:nvSpPr>
        <p:spPr bwMode="auto">
          <a:xfrm>
            <a:off x="6067801" y="6031766"/>
            <a:ext cx="1922014" cy="1179637"/>
          </a:xfrm>
          <a:custGeom>
            <a:avLst/>
            <a:gdLst>
              <a:gd name="T0" fmla="*/ 800 w 800"/>
              <a:gd name="T1" fmla="*/ 0 h 491"/>
              <a:gd name="T2" fmla="*/ 798 w 800"/>
              <a:gd name="T3" fmla="*/ 248 h 491"/>
              <a:gd name="T4" fmla="*/ 0 w 800"/>
              <a:gd name="T5" fmla="*/ 491 h 491"/>
              <a:gd name="T6" fmla="*/ 0 w 800"/>
              <a:gd name="T7" fmla="*/ 245 h 491"/>
              <a:gd name="T8" fmla="*/ 800 w 800"/>
              <a:gd name="T9" fmla="*/ 0 h 491"/>
            </a:gdLst>
            <a:ahLst/>
            <a:cxnLst>
              <a:cxn ang="0">
                <a:pos x="T0" y="T1"/>
              </a:cxn>
              <a:cxn ang="0">
                <a:pos x="T2" y="T3"/>
              </a:cxn>
              <a:cxn ang="0">
                <a:pos x="T4" y="T5"/>
              </a:cxn>
              <a:cxn ang="0">
                <a:pos x="T6" y="T7"/>
              </a:cxn>
              <a:cxn ang="0">
                <a:pos x="T8" y="T9"/>
              </a:cxn>
            </a:cxnLst>
            <a:rect l="0" t="0" r="r" b="b"/>
            <a:pathLst>
              <a:path w="800" h="491">
                <a:moveTo>
                  <a:pt x="800" y="0"/>
                </a:moveTo>
                <a:lnTo>
                  <a:pt x="798" y="248"/>
                </a:lnTo>
                <a:lnTo>
                  <a:pt x="0" y="491"/>
                </a:lnTo>
                <a:lnTo>
                  <a:pt x="0" y="245"/>
                </a:lnTo>
                <a:lnTo>
                  <a:pt x="800"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1" name="Freeform 18"/>
          <p:cNvSpPr>
            <a:spLocks/>
          </p:cNvSpPr>
          <p:nvPr/>
        </p:nvSpPr>
        <p:spPr bwMode="auto">
          <a:xfrm>
            <a:off x="2797975" y="5793916"/>
            <a:ext cx="3269827" cy="1417485"/>
          </a:xfrm>
          <a:custGeom>
            <a:avLst/>
            <a:gdLst>
              <a:gd name="T0" fmla="*/ 1361 w 1361"/>
              <a:gd name="T1" fmla="*/ 590 h 590"/>
              <a:gd name="T2" fmla="*/ 0 w 1361"/>
              <a:gd name="T3" fmla="*/ 248 h 590"/>
              <a:gd name="T4" fmla="*/ 0 w 1361"/>
              <a:gd name="T5" fmla="*/ 0 h 590"/>
              <a:gd name="T6" fmla="*/ 1361 w 1361"/>
              <a:gd name="T7" fmla="*/ 344 h 590"/>
              <a:gd name="T8" fmla="*/ 1361 w 1361"/>
              <a:gd name="T9" fmla="*/ 590 h 590"/>
            </a:gdLst>
            <a:ahLst/>
            <a:cxnLst>
              <a:cxn ang="0">
                <a:pos x="T0" y="T1"/>
              </a:cxn>
              <a:cxn ang="0">
                <a:pos x="T2" y="T3"/>
              </a:cxn>
              <a:cxn ang="0">
                <a:pos x="T4" y="T5"/>
              </a:cxn>
              <a:cxn ang="0">
                <a:pos x="T6" y="T7"/>
              </a:cxn>
              <a:cxn ang="0">
                <a:pos x="T8" y="T9"/>
              </a:cxn>
            </a:cxnLst>
            <a:rect l="0" t="0" r="r" b="b"/>
            <a:pathLst>
              <a:path w="1361" h="590">
                <a:moveTo>
                  <a:pt x="1361" y="590"/>
                </a:moveTo>
                <a:lnTo>
                  <a:pt x="0" y="248"/>
                </a:lnTo>
                <a:lnTo>
                  <a:pt x="0" y="0"/>
                </a:lnTo>
                <a:lnTo>
                  <a:pt x="1361" y="344"/>
                </a:lnTo>
                <a:lnTo>
                  <a:pt x="1361" y="590"/>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2" name="Freeform 19"/>
          <p:cNvSpPr>
            <a:spLocks/>
          </p:cNvSpPr>
          <p:nvPr/>
        </p:nvSpPr>
        <p:spPr bwMode="auto">
          <a:xfrm>
            <a:off x="2797975" y="5207702"/>
            <a:ext cx="5191841" cy="1412680"/>
          </a:xfrm>
          <a:custGeom>
            <a:avLst/>
            <a:gdLst>
              <a:gd name="T0" fmla="*/ 1361 w 2161"/>
              <a:gd name="T1" fmla="*/ 588 h 588"/>
              <a:gd name="T2" fmla="*/ 0 w 2161"/>
              <a:gd name="T3" fmla="*/ 244 h 588"/>
              <a:gd name="T4" fmla="*/ 801 w 2161"/>
              <a:gd name="T5" fmla="*/ 0 h 588"/>
              <a:gd name="T6" fmla="*/ 2161 w 2161"/>
              <a:gd name="T7" fmla="*/ 343 h 588"/>
              <a:gd name="T8" fmla="*/ 1361 w 2161"/>
              <a:gd name="T9" fmla="*/ 588 h 588"/>
            </a:gdLst>
            <a:ahLst/>
            <a:cxnLst>
              <a:cxn ang="0">
                <a:pos x="T0" y="T1"/>
              </a:cxn>
              <a:cxn ang="0">
                <a:pos x="T2" y="T3"/>
              </a:cxn>
              <a:cxn ang="0">
                <a:pos x="T4" y="T5"/>
              </a:cxn>
              <a:cxn ang="0">
                <a:pos x="T6" y="T7"/>
              </a:cxn>
              <a:cxn ang="0">
                <a:pos x="T8" y="T9"/>
              </a:cxn>
            </a:cxnLst>
            <a:rect l="0" t="0" r="r" b="b"/>
            <a:pathLst>
              <a:path w="2161" h="588">
                <a:moveTo>
                  <a:pt x="1361" y="588"/>
                </a:moveTo>
                <a:lnTo>
                  <a:pt x="0" y="244"/>
                </a:lnTo>
                <a:lnTo>
                  <a:pt x="801" y="0"/>
                </a:lnTo>
                <a:lnTo>
                  <a:pt x="2161" y="343"/>
                </a:lnTo>
                <a:lnTo>
                  <a:pt x="1361" y="588"/>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4" name="Freeform 20"/>
          <p:cNvSpPr>
            <a:spLocks/>
          </p:cNvSpPr>
          <p:nvPr/>
        </p:nvSpPr>
        <p:spPr bwMode="auto">
          <a:xfrm>
            <a:off x="4977058" y="4602268"/>
            <a:ext cx="1924417" cy="1179637"/>
          </a:xfrm>
          <a:custGeom>
            <a:avLst/>
            <a:gdLst>
              <a:gd name="T0" fmla="*/ 801 w 801"/>
              <a:gd name="T1" fmla="*/ 0 h 491"/>
              <a:gd name="T2" fmla="*/ 799 w 801"/>
              <a:gd name="T3" fmla="*/ 245 h 491"/>
              <a:gd name="T4" fmla="*/ 0 w 801"/>
              <a:gd name="T5" fmla="*/ 491 h 491"/>
              <a:gd name="T6" fmla="*/ 0 w 801"/>
              <a:gd name="T7" fmla="*/ 245 h 491"/>
              <a:gd name="T8" fmla="*/ 801 w 801"/>
              <a:gd name="T9" fmla="*/ 0 h 491"/>
            </a:gdLst>
            <a:ahLst/>
            <a:cxnLst>
              <a:cxn ang="0">
                <a:pos x="T0" y="T1"/>
              </a:cxn>
              <a:cxn ang="0">
                <a:pos x="T2" y="T3"/>
              </a:cxn>
              <a:cxn ang="0">
                <a:pos x="T4" y="T5"/>
              </a:cxn>
              <a:cxn ang="0">
                <a:pos x="T6" y="T7"/>
              </a:cxn>
              <a:cxn ang="0">
                <a:pos x="T8" y="T9"/>
              </a:cxn>
            </a:cxnLst>
            <a:rect l="0" t="0" r="r" b="b"/>
            <a:pathLst>
              <a:path w="801" h="491">
                <a:moveTo>
                  <a:pt x="801" y="0"/>
                </a:moveTo>
                <a:lnTo>
                  <a:pt x="799" y="245"/>
                </a:lnTo>
                <a:lnTo>
                  <a:pt x="0" y="491"/>
                </a:lnTo>
                <a:lnTo>
                  <a:pt x="0" y="245"/>
                </a:lnTo>
                <a:lnTo>
                  <a:pt x="801"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5" name="Freeform 21"/>
          <p:cNvSpPr>
            <a:spLocks/>
          </p:cNvSpPr>
          <p:nvPr/>
        </p:nvSpPr>
        <p:spPr bwMode="auto">
          <a:xfrm>
            <a:off x="2797975" y="4635903"/>
            <a:ext cx="2179084" cy="1146002"/>
          </a:xfrm>
          <a:custGeom>
            <a:avLst/>
            <a:gdLst>
              <a:gd name="T0" fmla="*/ 907 w 907"/>
              <a:gd name="T1" fmla="*/ 477 h 477"/>
              <a:gd name="T2" fmla="*/ 0 w 907"/>
              <a:gd name="T3" fmla="*/ 248 h 477"/>
              <a:gd name="T4" fmla="*/ 0 w 907"/>
              <a:gd name="T5" fmla="*/ 0 h 477"/>
              <a:gd name="T6" fmla="*/ 907 w 907"/>
              <a:gd name="T7" fmla="*/ 231 h 477"/>
              <a:gd name="T8" fmla="*/ 907 w 907"/>
              <a:gd name="T9" fmla="*/ 477 h 477"/>
            </a:gdLst>
            <a:ahLst/>
            <a:cxnLst>
              <a:cxn ang="0">
                <a:pos x="T0" y="T1"/>
              </a:cxn>
              <a:cxn ang="0">
                <a:pos x="T2" y="T3"/>
              </a:cxn>
              <a:cxn ang="0">
                <a:pos x="T4" y="T5"/>
              </a:cxn>
              <a:cxn ang="0">
                <a:pos x="T6" y="T7"/>
              </a:cxn>
              <a:cxn ang="0">
                <a:pos x="T8" y="T9"/>
              </a:cxn>
            </a:cxnLst>
            <a:rect l="0" t="0" r="r" b="b"/>
            <a:pathLst>
              <a:path w="907" h="477">
                <a:moveTo>
                  <a:pt x="907" y="477"/>
                </a:moveTo>
                <a:lnTo>
                  <a:pt x="0" y="248"/>
                </a:lnTo>
                <a:lnTo>
                  <a:pt x="0" y="0"/>
                </a:lnTo>
                <a:lnTo>
                  <a:pt x="907" y="231"/>
                </a:lnTo>
                <a:lnTo>
                  <a:pt x="907" y="477"/>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6" name="Freeform 22"/>
          <p:cNvSpPr>
            <a:spLocks/>
          </p:cNvSpPr>
          <p:nvPr/>
        </p:nvSpPr>
        <p:spPr bwMode="auto">
          <a:xfrm>
            <a:off x="2797975" y="4049689"/>
            <a:ext cx="4103500" cy="1141197"/>
          </a:xfrm>
          <a:custGeom>
            <a:avLst/>
            <a:gdLst>
              <a:gd name="T0" fmla="*/ 907 w 1708"/>
              <a:gd name="T1" fmla="*/ 475 h 475"/>
              <a:gd name="T2" fmla="*/ 0 w 1708"/>
              <a:gd name="T3" fmla="*/ 244 h 475"/>
              <a:gd name="T4" fmla="*/ 801 w 1708"/>
              <a:gd name="T5" fmla="*/ 0 h 475"/>
              <a:gd name="T6" fmla="*/ 1708 w 1708"/>
              <a:gd name="T7" fmla="*/ 230 h 475"/>
              <a:gd name="T8" fmla="*/ 907 w 1708"/>
              <a:gd name="T9" fmla="*/ 475 h 475"/>
            </a:gdLst>
            <a:ahLst/>
            <a:cxnLst>
              <a:cxn ang="0">
                <a:pos x="T0" y="T1"/>
              </a:cxn>
              <a:cxn ang="0">
                <a:pos x="T2" y="T3"/>
              </a:cxn>
              <a:cxn ang="0">
                <a:pos x="T4" y="T5"/>
              </a:cxn>
              <a:cxn ang="0">
                <a:pos x="T6" y="T7"/>
              </a:cxn>
              <a:cxn ang="0">
                <a:pos x="T8" y="T9"/>
              </a:cxn>
            </a:cxnLst>
            <a:rect l="0" t="0" r="r" b="b"/>
            <a:pathLst>
              <a:path w="1708" h="475">
                <a:moveTo>
                  <a:pt x="907" y="475"/>
                </a:moveTo>
                <a:lnTo>
                  <a:pt x="0" y="244"/>
                </a:lnTo>
                <a:lnTo>
                  <a:pt x="801" y="0"/>
                </a:lnTo>
                <a:lnTo>
                  <a:pt x="1708" y="230"/>
                </a:lnTo>
                <a:lnTo>
                  <a:pt x="907" y="475"/>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cxnSp>
        <p:nvCxnSpPr>
          <p:cNvPr id="57" name="Straight Arrow Connector 56"/>
          <p:cNvCxnSpPr/>
          <p:nvPr/>
        </p:nvCxnSpPr>
        <p:spPr bwMode="auto">
          <a:xfrm>
            <a:off x="10901188" y="10699858"/>
            <a:ext cx="1328912"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59" name="Straight Arrow Connector 58"/>
          <p:cNvCxnSpPr/>
          <p:nvPr/>
        </p:nvCxnSpPr>
        <p:spPr bwMode="auto">
          <a:xfrm>
            <a:off x="9870507" y="9263152"/>
            <a:ext cx="2340543"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1" name="Straight Arrow Connector 60"/>
          <p:cNvCxnSpPr/>
          <p:nvPr/>
        </p:nvCxnSpPr>
        <p:spPr bwMode="auto">
          <a:xfrm>
            <a:off x="8856645" y="7828850"/>
            <a:ext cx="3373455"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3" name="Straight Arrow Connector 62"/>
          <p:cNvCxnSpPr/>
          <p:nvPr/>
        </p:nvCxnSpPr>
        <p:spPr bwMode="auto">
          <a:xfrm>
            <a:off x="7749085" y="6392144"/>
            <a:ext cx="4481015"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5" name="Straight Arrow Connector 64"/>
          <p:cNvCxnSpPr/>
          <p:nvPr/>
        </p:nvCxnSpPr>
        <p:spPr bwMode="auto">
          <a:xfrm>
            <a:off x="6658342" y="4957841"/>
            <a:ext cx="5533658"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sp>
        <p:nvSpPr>
          <p:cNvPr id="67" name="Rectangle 66"/>
          <p:cNvSpPr/>
          <p:nvPr/>
        </p:nvSpPr>
        <p:spPr>
          <a:xfrm>
            <a:off x="12298828" y="5250017"/>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68" name="Rectangle 67"/>
          <p:cNvSpPr/>
          <p:nvPr/>
        </p:nvSpPr>
        <p:spPr>
          <a:xfrm>
            <a:off x="12298828" y="4697760"/>
            <a:ext cx="2565767"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Top Layer 01</a:t>
            </a:r>
            <a:endParaRPr lang="en-US" sz="3000" b="1" dirty="0">
              <a:solidFill>
                <a:schemeClr val="tx2"/>
              </a:solidFill>
              <a:latin typeface="Montserrat" panose="00000500000000000000" pitchFamily="50" charset="0"/>
            </a:endParaRPr>
          </a:p>
        </p:txBody>
      </p:sp>
      <p:sp>
        <p:nvSpPr>
          <p:cNvPr id="73" name="Rectangle 72"/>
          <p:cNvSpPr/>
          <p:nvPr/>
        </p:nvSpPr>
        <p:spPr>
          <a:xfrm>
            <a:off x="12298828" y="6710323"/>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4" name="Rectangle 73"/>
          <p:cNvSpPr/>
          <p:nvPr/>
        </p:nvSpPr>
        <p:spPr>
          <a:xfrm>
            <a:off x="12298828" y="6158066"/>
            <a:ext cx="2637902"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Top Layer 02</a:t>
            </a:r>
            <a:endParaRPr lang="en-US" sz="3000" b="1" dirty="0">
              <a:solidFill>
                <a:schemeClr val="tx2"/>
              </a:solidFill>
              <a:latin typeface="Montserrat" panose="00000500000000000000" pitchFamily="50" charset="0"/>
            </a:endParaRPr>
          </a:p>
        </p:txBody>
      </p:sp>
      <p:sp>
        <p:nvSpPr>
          <p:cNvPr id="75" name="Rectangle 74"/>
          <p:cNvSpPr/>
          <p:nvPr/>
        </p:nvSpPr>
        <p:spPr>
          <a:xfrm>
            <a:off x="12298828" y="812872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6" name="Rectangle 75"/>
          <p:cNvSpPr/>
          <p:nvPr/>
        </p:nvSpPr>
        <p:spPr>
          <a:xfrm>
            <a:off x="12298828" y="7576471"/>
            <a:ext cx="3255635"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Middle Layer 03</a:t>
            </a:r>
            <a:endParaRPr lang="en-US" sz="3000" b="1" dirty="0">
              <a:solidFill>
                <a:schemeClr val="tx2"/>
              </a:solidFill>
              <a:latin typeface="Montserrat" panose="00000500000000000000" pitchFamily="50" charset="0"/>
            </a:endParaRPr>
          </a:p>
        </p:txBody>
      </p:sp>
      <p:sp>
        <p:nvSpPr>
          <p:cNvPr id="77" name="Rectangle 76"/>
          <p:cNvSpPr/>
          <p:nvPr/>
        </p:nvSpPr>
        <p:spPr>
          <a:xfrm>
            <a:off x="12298828" y="959004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8" name="Rectangle 77"/>
          <p:cNvSpPr/>
          <p:nvPr/>
        </p:nvSpPr>
        <p:spPr>
          <a:xfrm>
            <a:off x="12298828" y="9037791"/>
            <a:ext cx="342920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Bottom Layer 04</a:t>
            </a:r>
            <a:endParaRPr lang="en-US" sz="3000" b="1" dirty="0">
              <a:solidFill>
                <a:schemeClr val="tx2"/>
              </a:solidFill>
              <a:latin typeface="Montserrat" panose="00000500000000000000" pitchFamily="50" charset="0"/>
            </a:endParaRPr>
          </a:p>
        </p:txBody>
      </p:sp>
      <p:sp>
        <p:nvSpPr>
          <p:cNvPr id="79" name="Rectangle 78"/>
          <p:cNvSpPr/>
          <p:nvPr/>
        </p:nvSpPr>
        <p:spPr>
          <a:xfrm>
            <a:off x="12298828" y="10975116"/>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80" name="Rectangle 79"/>
          <p:cNvSpPr/>
          <p:nvPr/>
        </p:nvSpPr>
        <p:spPr>
          <a:xfrm>
            <a:off x="12298828" y="10422859"/>
            <a:ext cx="3414781"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Bottom Layer 05</a:t>
            </a:r>
            <a:endParaRPr lang="en-US" sz="3000" b="1" dirty="0">
              <a:solidFill>
                <a:schemeClr val="tx2"/>
              </a:solidFill>
              <a:latin typeface="Montserrat" panose="00000500000000000000" pitchFamily="50"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69</a:t>
            </a:fld>
            <a:endParaRPr lang="id-ID"/>
          </a:p>
        </p:txBody>
      </p:sp>
    </p:spTree>
    <p:extLst>
      <p:ext uri="{BB962C8B-B14F-4D97-AF65-F5344CB8AC3E}">
        <p14:creationId xmlns:p14="http://schemas.microsoft.com/office/powerpoint/2010/main" val="34330244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7</a:t>
            </a:r>
            <a:endParaRPr sz="30000" dirty="0">
              <a:solidFill>
                <a:srgbClr val="F2F1F2"/>
              </a:solidFill>
              <a:latin typeface="Bebas Neue Bold"/>
              <a:ea typeface="Bebas Neue Bold"/>
              <a:cs typeface="Bebas Neue Bold"/>
            </a:endParaRPr>
          </a:p>
        </p:txBody>
      </p:sp>
      <p:sp>
        <p:nvSpPr>
          <p:cNvPr id="72" name="Shape 72"/>
          <p:cNvSpPr/>
          <p:nvPr/>
        </p:nvSpPr>
        <p:spPr>
          <a:xfrm>
            <a:off x="1889897" y="2475624"/>
            <a:ext cx="6161300"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Behind</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Our</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Work</a:t>
            </a:r>
          </a:p>
        </p:txBody>
      </p:sp>
      <p:sp>
        <p:nvSpPr>
          <p:cNvPr id="73" name="Shape 73"/>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74" name="Shape 74"/>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75" name="Shape 75"/>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8" name="Shape 78"/>
          <p:cNvSpPr/>
          <p:nvPr/>
        </p:nvSpPr>
        <p:spPr>
          <a:xfrm>
            <a:off x="10942493" y="9637479"/>
            <a:ext cx="11390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p:txBody>
      </p:sp>
      <p:sp>
        <p:nvSpPr>
          <p:cNvPr id="79" name="Shape 79"/>
          <p:cNvSpPr/>
          <p:nvPr/>
        </p:nvSpPr>
        <p:spPr>
          <a:xfrm>
            <a:off x="17852705" y="3665506"/>
            <a:ext cx="3376675" cy="3376675"/>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80" name="Shape 80"/>
          <p:cNvSpPr/>
          <p:nvPr/>
        </p:nvSpPr>
        <p:spPr>
          <a:xfrm>
            <a:off x="12258843" y="3665506"/>
            <a:ext cx="3376675" cy="3376675"/>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81" name="Shape 81"/>
          <p:cNvSpPr/>
          <p:nvPr/>
        </p:nvSpPr>
        <p:spPr>
          <a:xfrm>
            <a:off x="13540340" y="4871403"/>
            <a:ext cx="813682" cy="96488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8100" spc="0">
                <a:solidFill>
                  <a:srgbClr val="FFFFFF"/>
                </a:solidFill>
                <a:latin typeface="Montserrat Semi Bold"/>
                <a:ea typeface="Montserrat Semi Bold"/>
                <a:cs typeface="Montserrat Semi Bold"/>
                <a:sym typeface="Montserrat Semi Bold"/>
              </a:defRPr>
            </a:lvl1pPr>
          </a:lstStyle>
          <a:p>
            <a:r>
              <a:rPr lang="en-US"/>
              <a:t>X</a:t>
            </a:r>
            <a:endParaRPr/>
          </a:p>
        </p:txBody>
      </p:sp>
      <p:sp>
        <p:nvSpPr>
          <p:cNvPr id="82" name="Shape 82"/>
          <p:cNvSpPr/>
          <p:nvPr/>
        </p:nvSpPr>
        <p:spPr>
          <a:xfrm>
            <a:off x="19122755" y="4685823"/>
            <a:ext cx="836576" cy="13360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8100" spc="0">
                <a:solidFill>
                  <a:srgbClr val="FFFFFF"/>
                </a:solidFill>
                <a:latin typeface="Montserrat Semi Bold"/>
                <a:ea typeface="Montserrat Semi Bold"/>
                <a:cs typeface="Montserrat Semi Bold"/>
                <a:sym typeface="Montserrat Semi Bold"/>
              </a:defRPr>
            </a:lvl1pPr>
          </a:lstStyle>
          <a:p>
            <a:r>
              <a:t>B</a:t>
            </a:r>
          </a:p>
        </p:txBody>
      </p:sp>
      <p:sp>
        <p:nvSpPr>
          <p:cNvPr id="4" name="Footer Placeholder 3"/>
          <p:cNvSpPr>
            <a:spLocks noGrp="1"/>
          </p:cNvSpPr>
          <p:nvPr>
            <p:ph type="ftr" sz="quarter" idx="11"/>
          </p:nvPr>
        </p:nvSpPr>
        <p:spPr/>
        <p:txBody>
          <a:bodyPr/>
          <a:lstStyle/>
          <a:p>
            <a:r>
              <a:rPr lang="en-US"/>
              <a:t>BOYLE</a:t>
            </a:r>
            <a:endParaRPr lang="id-ID"/>
          </a:p>
        </p:txBody>
      </p:sp>
      <p:sp>
        <p:nvSpPr>
          <p:cNvPr id="5" name="Slide Number Placeholder 4"/>
          <p:cNvSpPr>
            <a:spLocks noGrp="1"/>
          </p:cNvSpPr>
          <p:nvPr>
            <p:ph type="sldNum" sz="quarter" idx="14"/>
          </p:nvPr>
        </p:nvSpPr>
        <p:spPr/>
        <p:txBody>
          <a:bodyPr/>
          <a:lstStyle/>
          <a:p>
            <a:fld id="{A0012661-A7C6-484E-80FE-CF2630C25222}" type="slidenum">
              <a:rPr lang="id-ID" smtClean="0"/>
              <a:pPr/>
              <a:t>7</a:t>
            </a:fld>
            <a:endParaRPr lang="id-ID"/>
          </a:p>
        </p:txBody>
      </p:sp>
      <p:sp>
        <p:nvSpPr>
          <p:cNvPr id="2" name="Picture Placeholder 1"/>
          <p:cNvSpPr>
            <a:spLocks noGrp="1"/>
          </p:cNvSpPr>
          <p:nvPr>
            <p:ph type="pic" sz="quarter" idx="12"/>
          </p:nvPr>
        </p:nvSpPr>
        <p:spPr/>
      </p:sp>
      <p:sp>
        <p:nvSpPr>
          <p:cNvPr id="3" name="Picture Placeholder 2"/>
          <p:cNvSpPr>
            <a:spLocks noGrp="1"/>
          </p:cNvSpPr>
          <p:nvPr>
            <p:ph type="pic" sz="quarter" idx="13"/>
          </p:nvPr>
        </p:nvSpPr>
        <p:spPr/>
      </p:sp>
    </p:spTree>
    <p:extLst>
      <p:ext uri="{BB962C8B-B14F-4D97-AF65-F5344CB8AC3E}">
        <p14:creationId xmlns:p14="http://schemas.microsoft.com/office/powerpoint/2010/main" val="40328400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58" name="Freeform 14"/>
          <p:cNvSpPr>
            <a:spLocks/>
          </p:cNvSpPr>
          <p:nvPr/>
        </p:nvSpPr>
        <p:spPr bwMode="auto">
          <a:xfrm>
            <a:off x="15264036" y="5665805"/>
            <a:ext cx="5257525" cy="4552405"/>
          </a:xfrm>
          <a:custGeom>
            <a:avLst/>
            <a:gdLst/>
            <a:ahLst/>
            <a:cxnLst>
              <a:cxn ang="0">
                <a:pos x="659" y="0"/>
              </a:cxn>
              <a:cxn ang="0">
                <a:pos x="1021" y="626"/>
              </a:cxn>
              <a:cxn ang="0">
                <a:pos x="1382" y="0"/>
              </a:cxn>
              <a:cxn ang="0">
                <a:pos x="1533" y="0"/>
              </a:cxn>
              <a:cxn ang="0">
                <a:pos x="1606" y="130"/>
              </a:cxn>
              <a:cxn ang="0">
                <a:pos x="1245" y="756"/>
              </a:cxn>
              <a:cxn ang="0">
                <a:pos x="1968" y="756"/>
              </a:cxn>
              <a:cxn ang="0">
                <a:pos x="2043" y="886"/>
              </a:cxn>
              <a:cxn ang="0">
                <a:pos x="1970" y="1011"/>
              </a:cxn>
              <a:cxn ang="0">
                <a:pos x="1245" y="1011"/>
              </a:cxn>
              <a:cxn ang="0">
                <a:pos x="1606" y="1640"/>
              </a:cxn>
              <a:cxn ang="0">
                <a:pos x="1533" y="1769"/>
              </a:cxn>
              <a:cxn ang="0">
                <a:pos x="1384" y="1769"/>
              </a:cxn>
              <a:cxn ang="0">
                <a:pos x="1023" y="1143"/>
              </a:cxn>
              <a:cxn ang="0">
                <a:pos x="659" y="1769"/>
              </a:cxn>
              <a:cxn ang="0">
                <a:pos x="510" y="1769"/>
              </a:cxn>
              <a:cxn ang="0">
                <a:pos x="435" y="1640"/>
              </a:cxn>
              <a:cxn ang="0">
                <a:pos x="799" y="1011"/>
              </a:cxn>
              <a:cxn ang="0">
                <a:pos x="73" y="1011"/>
              </a:cxn>
              <a:cxn ang="0">
                <a:pos x="0" y="886"/>
              </a:cxn>
              <a:cxn ang="0">
                <a:pos x="73" y="756"/>
              </a:cxn>
              <a:cxn ang="0">
                <a:pos x="76" y="756"/>
              </a:cxn>
              <a:cxn ang="0">
                <a:pos x="799" y="756"/>
              </a:cxn>
              <a:cxn ang="0">
                <a:pos x="437" y="130"/>
              </a:cxn>
              <a:cxn ang="0">
                <a:pos x="437" y="128"/>
              </a:cxn>
              <a:cxn ang="0">
                <a:pos x="510" y="0"/>
              </a:cxn>
              <a:cxn ang="0">
                <a:pos x="659" y="0"/>
              </a:cxn>
            </a:cxnLst>
            <a:rect l="0" t="0" r="r" b="b"/>
            <a:pathLst>
              <a:path w="2043" h="1769">
                <a:moveTo>
                  <a:pt x="659" y="0"/>
                </a:moveTo>
                <a:lnTo>
                  <a:pt x="1021" y="626"/>
                </a:lnTo>
                <a:lnTo>
                  <a:pt x="1382" y="0"/>
                </a:lnTo>
                <a:lnTo>
                  <a:pt x="1533" y="0"/>
                </a:lnTo>
                <a:lnTo>
                  <a:pt x="1606" y="130"/>
                </a:lnTo>
                <a:lnTo>
                  <a:pt x="1245" y="756"/>
                </a:lnTo>
                <a:lnTo>
                  <a:pt x="1968" y="756"/>
                </a:lnTo>
                <a:lnTo>
                  <a:pt x="2043" y="886"/>
                </a:lnTo>
                <a:lnTo>
                  <a:pt x="1970" y="1011"/>
                </a:lnTo>
                <a:lnTo>
                  <a:pt x="1245" y="1011"/>
                </a:lnTo>
                <a:lnTo>
                  <a:pt x="1606" y="1640"/>
                </a:lnTo>
                <a:lnTo>
                  <a:pt x="1533" y="1769"/>
                </a:lnTo>
                <a:lnTo>
                  <a:pt x="1384" y="1769"/>
                </a:lnTo>
                <a:lnTo>
                  <a:pt x="1023" y="1143"/>
                </a:lnTo>
                <a:lnTo>
                  <a:pt x="659" y="1769"/>
                </a:lnTo>
                <a:lnTo>
                  <a:pt x="510" y="1769"/>
                </a:lnTo>
                <a:lnTo>
                  <a:pt x="435" y="1640"/>
                </a:lnTo>
                <a:lnTo>
                  <a:pt x="799" y="1011"/>
                </a:lnTo>
                <a:lnTo>
                  <a:pt x="73" y="1011"/>
                </a:lnTo>
                <a:lnTo>
                  <a:pt x="0" y="886"/>
                </a:lnTo>
                <a:lnTo>
                  <a:pt x="73" y="756"/>
                </a:lnTo>
                <a:lnTo>
                  <a:pt x="76" y="756"/>
                </a:lnTo>
                <a:lnTo>
                  <a:pt x="799" y="756"/>
                </a:lnTo>
                <a:lnTo>
                  <a:pt x="437" y="130"/>
                </a:lnTo>
                <a:lnTo>
                  <a:pt x="437" y="128"/>
                </a:lnTo>
                <a:lnTo>
                  <a:pt x="510" y="0"/>
                </a:lnTo>
                <a:lnTo>
                  <a:pt x="659" y="0"/>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solidFill>
                <a:schemeClr val="bg2">
                  <a:lumMod val="10000"/>
                </a:schemeClr>
              </a:solidFill>
              <a:latin typeface="+mn-lt"/>
              <a:cs typeface="+mn-cs"/>
            </a:endParaRPr>
          </a:p>
        </p:txBody>
      </p:sp>
      <p:sp>
        <p:nvSpPr>
          <p:cNvPr id="62" name="Freeform 12"/>
          <p:cNvSpPr>
            <a:spLocks/>
          </p:cNvSpPr>
          <p:nvPr/>
        </p:nvSpPr>
        <p:spPr bwMode="auto">
          <a:xfrm>
            <a:off x="13683947" y="8445112"/>
            <a:ext cx="3337744" cy="2892540"/>
          </a:xfrm>
          <a:custGeom>
            <a:avLst/>
            <a:gdLst/>
            <a:ahLst/>
            <a:cxnLst>
              <a:cxn ang="0">
                <a:pos x="1297" y="0"/>
              </a:cxn>
              <a:cxn ang="0">
                <a:pos x="647" y="1124"/>
              </a:cxn>
              <a:cxn ang="0">
                <a:pos x="0" y="0"/>
              </a:cxn>
              <a:cxn ang="0">
                <a:pos x="1297" y="0"/>
              </a:cxn>
            </a:cxnLst>
            <a:rect l="0" t="0" r="r" b="b"/>
            <a:pathLst>
              <a:path w="1297" h="1124">
                <a:moveTo>
                  <a:pt x="1297" y="0"/>
                </a:moveTo>
                <a:lnTo>
                  <a:pt x="647" y="1124"/>
                </a:lnTo>
                <a:lnTo>
                  <a:pt x="0" y="0"/>
                </a:lnTo>
                <a:lnTo>
                  <a:pt x="1297"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69" name="Freeform 10"/>
          <p:cNvSpPr>
            <a:spLocks/>
          </p:cNvSpPr>
          <p:nvPr/>
        </p:nvSpPr>
        <p:spPr bwMode="auto">
          <a:xfrm>
            <a:off x="13683947" y="4548935"/>
            <a:ext cx="3337744" cy="2889966"/>
          </a:xfrm>
          <a:custGeom>
            <a:avLst/>
            <a:gdLst/>
            <a:ahLst/>
            <a:cxnLst>
              <a:cxn ang="0">
                <a:pos x="1297" y="1124"/>
              </a:cxn>
              <a:cxn ang="0">
                <a:pos x="0" y="1124"/>
              </a:cxn>
              <a:cxn ang="0">
                <a:pos x="647" y="0"/>
              </a:cxn>
              <a:cxn ang="0">
                <a:pos x="1297" y="1124"/>
              </a:cxn>
            </a:cxnLst>
            <a:rect l="0" t="0" r="r" b="b"/>
            <a:pathLst>
              <a:path w="1297" h="1124">
                <a:moveTo>
                  <a:pt x="1297" y="1124"/>
                </a:moveTo>
                <a:lnTo>
                  <a:pt x="0" y="1124"/>
                </a:lnTo>
                <a:lnTo>
                  <a:pt x="647" y="0"/>
                </a:lnTo>
                <a:lnTo>
                  <a:pt x="1297" y="1124"/>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72" name="Freeform 13"/>
          <p:cNvSpPr>
            <a:spLocks/>
          </p:cNvSpPr>
          <p:nvPr/>
        </p:nvSpPr>
        <p:spPr bwMode="auto">
          <a:xfrm>
            <a:off x="18766479" y="4548935"/>
            <a:ext cx="3337745" cy="2892540"/>
          </a:xfrm>
          <a:custGeom>
            <a:avLst/>
            <a:gdLst/>
            <a:ahLst/>
            <a:cxnLst>
              <a:cxn ang="0">
                <a:pos x="0" y="1124"/>
              </a:cxn>
              <a:cxn ang="0">
                <a:pos x="649" y="0"/>
              </a:cxn>
              <a:cxn ang="0">
                <a:pos x="1297" y="1124"/>
              </a:cxn>
              <a:cxn ang="0">
                <a:pos x="0" y="1124"/>
              </a:cxn>
            </a:cxnLst>
            <a:rect l="0" t="0" r="r" b="b"/>
            <a:pathLst>
              <a:path w="1297" h="1124">
                <a:moveTo>
                  <a:pt x="0" y="1124"/>
                </a:moveTo>
                <a:lnTo>
                  <a:pt x="649" y="0"/>
                </a:lnTo>
                <a:lnTo>
                  <a:pt x="1297" y="1124"/>
                </a:lnTo>
                <a:lnTo>
                  <a:pt x="0" y="1124"/>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3" name="Freeform 11"/>
          <p:cNvSpPr>
            <a:spLocks/>
          </p:cNvSpPr>
          <p:nvPr/>
        </p:nvSpPr>
        <p:spPr bwMode="auto">
          <a:xfrm>
            <a:off x="18781920" y="8445116"/>
            <a:ext cx="3337745" cy="2892540"/>
          </a:xfrm>
          <a:custGeom>
            <a:avLst/>
            <a:gdLst/>
            <a:ahLst/>
            <a:cxnLst>
              <a:cxn ang="0">
                <a:pos x="0" y="0"/>
              </a:cxn>
              <a:cxn ang="0">
                <a:pos x="1297" y="0"/>
              </a:cxn>
              <a:cxn ang="0">
                <a:pos x="649" y="1124"/>
              </a:cxn>
              <a:cxn ang="0">
                <a:pos x="0" y="0"/>
              </a:cxn>
            </a:cxnLst>
            <a:rect l="0" t="0" r="r" b="b"/>
            <a:pathLst>
              <a:path w="1297" h="1124">
                <a:moveTo>
                  <a:pt x="0" y="0"/>
                </a:moveTo>
                <a:lnTo>
                  <a:pt x="1297" y="0"/>
                </a:lnTo>
                <a:lnTo>
                  <a:pt x="649" y="1124"/>
                </a:lnTo>
                <a:lnTo>
                  <a:pt x="0"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6" name="Freeform 9"/>
          <p:cNvSpPr>
            <a:spLocks/>
          </p:cNvSpPr>
          <p:nvPr/>
        </p:nvSpPr>
        <p:spPr bwMode="auto">
          <a:xfrm>
            <a:off x="16223926" y="8949508"/>
            <a:ext cx="3337745" cy="2892540"/>
          </a:xfrm>
          <a:custGeom>
            <a:avLst/>
            <a:gdLst/>
            <a:ahLst/>
            <a:cxnLst>
              <a:cxn ang="0">
                <a:pos x="650" y="0"/>
              </a:cxn>
              <a:cxn ang="0">
                <a:pos x="1297" y="1124"/>
              </a:cxn>
              <a:cxn ang="0">
                <a:pos x="0" y="1124"/>
              </a:cxn>
              <a:cxn ang="0">
                <a:pos x="650" y="0"/>
              </a:cxn>
            </a:cxnLst>
            <a:rect l="0" t="0" r="r" b="b"/>
            <a:pathLst>
              <a:path w="1297" h="1124">
                <a:moveTo>
                  <a:pt x="650" y="0"/>
                </a:moveTo>
                <a:lnTo>
                  <a:pt x="1297" y="1124"/>
                </a:lnTo>
                <a:lnTo>
                  <a:pt x="0" y="1124"/>
                </a:lnTo>
                <a:lnTo>
                  <a:pt x="650"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9" name="Freeform 7"/>
          <p:cNvSpPr>
            <a:spLocks/>
          </p:cNvSpPr>
          <p:nvPr/>
        </p:nvSpPr>
        <p:spPr bwMode="auto">
          <a:xfrm>
            <a:off x="16221354" y="4049688"/>
            <a:ext cx="3342891" cy="2895114"/>
          </a:xfrm>
          <a:custGeom>
            <a:avLst/>
            <a:gdLst/>
            <a:ahLst/>
            <a:cxnLst>
              <a:cxn ang="0">
                <a:pos x="649" y="1125"/>
              </a:cxn>
              <a:cxn ang="0">
                <a:pos x="0" y="0"/>
              </a:cxn>
              <a:cxn ang="0">
                <a:pos x="1299" y="0"/>
              </a:cxn>
              <a:cxn ang="0">
                <a:pos x="649" y="1125"/>
              </a:cxn>
            </a:cxnLst>
            <a:rect l="0" t="0" r="r" b="b"/>
            <a:pathLst>
              <a:path w="1299" h="1125">
                <a:moveTo>
                  <a:pt x="649" y="1125"/>
                </a:moveTo>
                <a:lnTo>
                  <a:pt x="0" y="0"/>
                </a:lnTo>
                <a:lnTo>
                  <a:pt x="1299" y="0"/>
                </a:lnTo>
                <a:lnTo>
                  <a:pt x="649" y="1125"/>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solidFill>
                <a:schemeClr val="bg2">
                  <a:lumMod val="10000"/>
                </a:schemeClr>
              </a:solidFill>
              <a:latin typeface="Arial" charset="0"/>
              <a:cs typeface="+mn-cs"/>
            </a:endParaRPr>
          </a:p>
        </p:txBody>
      </p:sp>
      <p:sp>
        <p:nvSpPr>
          <p:cNvPr id="91" name="Oval 27"/>
          <p:cNvSpPr>
            <a:spLocks noChangeArrowheads="1"/>
          </p:cNvSpPr>
          <p:nvPr/>
        </p:nvSpPr>
        <p:spPr bwMode="auto">
          <a:xfrm>
            <a:off x="16661410" y="4387376"/>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Time</a:t>
            </a:r>
          </a:p>
        </p:txBody>
      </p:sp>
      <p:sp>
        <p:nvSpPr>
          <p:cNvPr id="92" name="Oval 27"/>
          <p:cNvSpPr>
            <a:spLocks noChangeArrowheads="1"/>
          </p:cNvSpPr>
          <p:nvPr/>
        </p:nvSpPr>
        <p:spPr bwMode="auto">
          <a:xfrm>
            <a:off x="16661410" y="11185103"/>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Experience</a:t>
            </a:r>
          </a:p>
        </p:txBody>
      </p:sp>
      <p:sp>
        <p:nvSpPr>
          <p:cNvPr id="93" name="Oval 27"/>
          <p:cNvSpPr>
            <a:spLocks noChangeArrowheads="1"/>
          </p:cNvSpPr>
          <p:nvPr/>
        </p:nvSpPr>
        <p:spPr bwMode="auto">
          <a:xfrm>
            <a:off x="19198816" y="6776809"/>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Idea</a:t>
            </a:r>
          </a:p>
        </p:txBody>
      </p:sp>
      <p:sp>
        <p:nvSpPr>
          <p:cNvPr id="94" name="Oval 27"/>
          <p:cNvSpPr>
            <a:spLocks noChangeArrowheads="1"/>
          </p:cNvSpPr>
          <p:nvPr/>
        </p:nvSpPr>
        <p:spPr bwMode="auto">
          <a:xfrm>
            <a:off x="19198816" y="8781515"/>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Exercise</a:t>
            </a:r>
          </a:p>
        </p:txBody>
      </p:sp>
      <p:sp>
        <p:nvSpPr>
          <p:cNvPr id="95" name="Oval 27"/>
          <p:cNvSpPr>
            <a:spLocks noChangeArrowheads="1"/>
          </p:cNvSpPr>
          <p:nvPr/>
        </p:nvSpPr>
        <p:spPr bwMode="auto">
          <a:xfrm>
            <a:off x="14116284" y="8781515"/>
            <a:ext cx="24730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Personality</a:t>
            </a:r>
          </a:p>
        </p:txBody>
      </p:sp>
      <p:sp>
        <p:nvSpPr>
          <p:cNvPr id="96" name="Oval 27"/>
          <p:cNvSpPr>
            <a:spLocks noChangeArrowheads="1"/>
          </p:cNvSpPr>
          <p:nvPr/>
        </p:nvSpPr>
        <p:spPr bwMode="auto">
          <a:xfrm>
            <a:off x="14116284" y="6776809"/>
            <a:ext cx="24730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Character</a:t>
            </a:r>
          </a:p>
        </p:txBody>
      </p:sp>
      <p:sp>
        <p:nvSpPr>
          <p:cNvPr id="97" name="Rectangle 96"/>
          <p:cNvSpPr/>
          <p:nvPr/>
        </p:nvSpPr>
        <p:spPr>
          <a:xfrm>
            <a:off x="2843950" y="6194628"/>
            <a:ext cx="8280748" cy="4201150"/>
          </a:xfrm>
          <a:prstGeom prst="rect">
            <a:avLst/>
          </a:prstGeom>
        </p:spPr>
        <p:txBody>
          <a:bodyPr wrap="square">
            <a:spAutoFit/>
          </a:bodyPr>
          <a:lstStyle/>
          <a:p>
            <a:pPr algn="just">
              <a:lnSpc>
                <a:spcPct val="150000"/>
              </a:lnSpc>
            </a:pP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Etiam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porta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sem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malesuada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magna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mollis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euismod</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Cum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sociis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natoque</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penatibus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et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magnis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dis parturient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montes.Etiam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porta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sem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malesuada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magna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mollis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euismod</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a:t>
            </a:r>
          </a:p>
          <a:p>
            <a:pPr algn="just">
              <a:lnSpc>
                <a:spcPct val="150000"/>
              </a:lnSpc>
            </a:pP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98" name="TextBox 97"/>
          <p:cNvSpPr txBox="1"/>
          <p:nvPr/>
        </p:nvSpPr>
        <p:spPr>
          <a:xfrm>
            <a:off x="2843950" y="5215522"/>
            <a:ext cx="9669766" cy="695575"/>
          </a:xfrm>
          <a:prstGeom prst="rect">
            <a:avLst/>
          </a:prstGeom>
          <a:noFill/>
        </p:spPr>
        <p:txBody>
          <a:bodyPr wrap="square" rtlCol="0">
            <a:spAutoFit/>
          </a:bodyPr>
          <a:lstStyle/>
          <a:p>
            <a:pPr>
              <a:lnSpc>
                <a:spcPct val="80000"/>
              </a:lnSpc>
            </a:pPr>
            <a:r>
              <a:rPr lang="en-US" sz="4900" spc="-150" dirty="0">
                <a:solidFill>
                  <a:schemeClr val="tx2"/>
                </a:solidFill>
                <a:latin typeface="Montserrat" panose="00000500000000000000" pitchFamily="50" charset="0"/>
              </a:rPr>
              <a:t>The Awesome Personal</a:t>
            </a:r>
            <a:endParaRPr lang="id-ID" sz="4900" spc="-150" dirty="0">
              <a:solidFill>
                <a:schemeClr val="tx2"/>
              </a:solidFill>
              <a:latin typeface="Montserrat" panose="00000500000000000000" pitchFamily="50" charset="0"/>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70</a:t>
            </a:fld>
            <a:endParaRPr lang="id-ID"/>
          </a:p>
        </p:txBody>
      </p:sp>
    </p:spTree>
    <p:extLst>
      <p:ext uri="{BB962C8B-B14F-4D97-AF65-F5344CB8AC3E}">
        <p14:creationId xmlns:p14="http://schemas.microsoft.com/office/powerpoint/2010/main" val="30693111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0" name="Shape 1800"/>
          <p:cNvSpPr/>
          <p:nvPr/>
        </p:nvSpPr>
        <p:spPr>
          <a:xfrm>
            <a:off x="5090648" y="4316590"/>
            <a:ext cx="14199528" cy="541302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p:txBody>
      </p:sp>
      <p:sp>
        <p:nvSpPr>
          <p:cNvPr id="1801" name="Shape 1801"/>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et-line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71</a:t>
            </a:fld>
            <a:endParaRPr lang="id-ID"/>
          </a:p>
        </p:txBody>
      </p:sp>
    </p:spTree>
    <p:extLst>
      <p:ext uri="{BB962C8B-B14F-4D97-AF65-F5344CB8AC3E}">
        <p14:creationId xmlns:p14="http://schemas.microsoft.com/office/powerpoint/2010/main" val="1847790584"/>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3" name="Shape 1803"/>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Linea - Fonts</a:t>
            </a:r>
          </a:p>
        </p:txBody>
      </p:sp>
      <p:sp>
        <p:nvSpPr>
          <p:cNvPr id="1804" name="Shape 1804"/>
          <p:cNvSpPr/>
          <p:nvPr/>
        </p:nvSpPr>
        <p:spPr>
          <a:xfrm>
            <a:off x="4292677" y="3528809"/>
            <a:ext cx="8668165" cy="2550677"/>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1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a:p>
            <a:pPr algn="ctr" defTabSz="457200">
              <a:lnSpc>
                <a:spcPct val="1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a:p>
            <a:pPr algn="ctr" defTabSz="457200">
              <a:lnSpc>
                <a:spcPct val="1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arrows-10"/>
                <a:ea typeface="linea-arrows-10"/>
                <a:cs typeface="linea-arrows-10"/>
                <a:sym typeface="linea-arrows-10"/>
              </a:defRPr>
            </a:pPr>
            <a:r>
              <a:rPr dirty="0"/>
              <a:t></a:t>
            </a:r>
          </a:p>
        </p:txBody>
      </p:sp>
      <p:sp>
        <p:nvSpPr>
          <p:cNvPr id="1805" name="Shape 1805"/>
          <p:cNvSpPr/>
          <p:nvPr/>
        </p:nvSpPr>
        <p:spPr>
          <a:xfrm>
            <a:off x="4292677" y="8347670"/>
            <a:ext cx="7285515" cy="353784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err="1"/>
              <a:t>abcdefghijklm</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err="1"/>
              <a:t>nopqrstuvwxyz</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04" baseline="-7692">
                <a:solidFill>
                  <a:srgbClr val="000000"/>
                </a:solidFill>
                <a:latin typeface="linea-basic-10"/>
                <a:ea typeface="linea-basic-10"/>
                <a:cs typeface="linea-basic-10"/>
                <a:sym typeface="linea-basic-10"/>
              </a:defRPr>
            </a:pPr>
            <a:r>
              <a:rPr dirty="0"/>
              <a:t>1234567890</a:t>
            </a:r>
          </a:p>
        </p:txBody>
      </p:sp>
      <p:sp>
        <p:nvSpPr>
          <p:cNvPr id="1806" name="Shape 1806"/>
          <p:cNvSpPr/>
          <p:nvPr/>
        </p:nvSpPr>
        <p:spPr>
          <a:xfrm>
            <a:off x="15444995" y="3458542"/>
            <a:ext cx="4646328" cy="2691210"/>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spAutoFit/>
          </a:bodyPr>
          <a:lstStyle>
            <a:lvl1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music-10"/>
                <a:ea typeface="linea-music-10"/>
                <a:cs typeface="linea-music-10"/>
                <a:sym typeface="linea-music-10"/>
              </a:defRPr>
            </a:lvl1pPr>
          </a:lstStyle>
          <a:p>
            <a:r>
              <a:rPr dirty="0" err="1"/>
              <a:t>ABCDabcdefghijklmnopqrstuvwxyz</a:t>
            </a:r>
            <a:endParaRPr dirty="0"/>
          </a:p>
        </p:txBody>
      </p:sp>
      <p:sp>
        <p:nvSpPr>
          <p:cNvPr id="1807" name="Shape 1807"/>
          <p:cNvSpPr/>
          <p:nvPr/>
        </p:nvSpPr>
        <p:spPr>
          <a:xfrm>
            <a:off x="12856226" y="8319095"/>
            <a:ext cx="7235097" cy="35949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err="1"/>
              <a:t>abcdefghijklm</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err="1"/>
              <a:t>nopqrstuvwxyz</a:t>
            </a:r>
            <a:endParaRPr dirty="0"/>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rPr dirty="0"/>
              <a:t>1234567890</a:t>
            </a:r>
          </a:p>
        </p:txBody>
      </p:sp>
      <p:sp>
        <p:nvSpPr>
          <p:cNvPr id="1808" name="Shape 1808"/>
          <p:cNvSpPr/>
          <p:nvPr/>
        </p:nvSpPr>
        <p:spPr>
          <a:xfrm>
            <a:off x="6724915" y="2755914"/>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arrows</a:t>
            </a:r>
          </a:p>
        </p:txBody>
      </p:sp>
      <p:sp>
        <p:nvSpPr>
          <p:cNvPr id="1809" name="Shape 1809"/>
          <p:cNvSpPr/>
          <p:nvPr/>
        </p:nvSpPr>
        <p:spPr>
          <a:xfrm>
            <a:off x="15681890" y="2755914"/>
            <a:ext cx="4016684"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music</a:t>
            </a:r>
          </a:p>
        </p:txBody>
      </p:sp>
      <p:sp>
        <p:nvSpPr>
          <p:cNvPr id="1810" name="Shape 1810"/>
          <p:cNvSpPr/>
          <p:nvPr/>
        </p:nvSpPr>
        <p:spPr>
          <a:xfrm>
            <a:off x="5848255" y="7655222"/>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basic</a:t>
            </a:r>
          </a:p>
        </p:txBody>
      </p:sp>
      <p:sp>
        <p:nvSpPr>
          <p:cNvPr id="1811" name="Shape 1811"/>
          <p:cNvSpPr/>
          <p:nvPr/>
        </p:nvSpPr>
        <p:spPr>
          <a:xfrm>
            <a:off x="14465433" y="7655222"/>
            <a:ext cx="4016684"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software</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72</a:t>
            </a:fld>
            <a:endParaRPr lang="id-ID"/>
          </a:p>
        </p:txBody>
      </p:sp>
    </p:spTree>
    <p:extLst>
      <p:ext uri="{BB962C8B-B14F-4D97-AF65-F5344CB8AC3E}">
        <p14:creationId xmlns:p14="http://schemas.microsoft.com/office/powerpoint/2010/main" val="3322905632"/>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3" name="Shape 1813"/>
          <p:cNvSpPr/>
          <p:nvPr/>
        </p:nvSpPr>
        <p:spPr>
          <a:xfrm>
            <a:off x="12803631" y="3526439"/>
            <a:ext cx="8780432" cy="2780110"/>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weather-10"/>
                <a:ea typeface="linea-weather-10"/>
                <a:cs typeface="linea-weather-10"/>
                <a:sym typeface="linea-weather-10"/>
              </a:defRPr>
            </a:pPr>
            <a:r>
              <a:t></a:t>
            </a:r>
          </a:p>
        </p:txBody>
      </p:sp>
      <p:sp>
        <p:nvSpPr>
          <p:cNvPr id="1814" name="Shape 1814"/>
          <p:cNvSpPr/>
          <p:nvPr/>
        </p:nvSpPr>
        <p:spPr>
          <a:xfrm>
            <a:off x="13576299" y="8483629"/>
            <a:ext cx="7235096" cy="35949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9615">
                <a:solidFill>
                  <a:srgbClr val="000000"/>
                </a:solidFill>
                <a:latin typeface="linea-software-10"/>
                <a:ea typeface="linea-software-10"/>
                <a:cs typeface="linea-software-10"/>
                <a:sym typeface="linea-software-10"/>
              </a:defRPr>
            </a:pPr>
            <a:r>
              <a:t>1234567890</a:t>
            </a:r>
          </a:p>
        </p:txBody>
      </p:sp>
      <p:sp>
        <p:nvSpPr>
          <p:cNvPr id="1815" name="Shape 1815"/>
          <p:cNvSpPr/>
          <p:nvPr/>
        </p:nvSpPr>
        <p:spPr>
          <a:xfrm>
            <a:off x="3675207" y="3623076"/>
            <a:ext cx="7235096" cy="342354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basic-elaboration-10"/>
                <a:ea typeface="linea-basic-elaboration-10"/>
                <a:cs typeface="linea-basic-elaboration-10"/>
                <a:sym typeface="linea-basic-elaboration-10"/>
              </a:defRPr>
            </a:pPr>
            <a:r>
              <a:t>1234567890</a:t>
            </a:r>
          </a:p>
        </p:txBody>
      </p:sp>
      <p:sp>
        <p:nvSpPr>
          <p:cNvPr id="1816" name="Shape 1816"/>
          <p:cNvSpPr/>
          <p:nvPr/>
        </p:nvSpPr>
        <p:spPr>
          <a:xfrm>
            <a:off x="3675207" y="8569354"/>
            <a:ext cx="7235096" cy="342354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abcdefghijklm</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nopqrstuvwxyz</a:t>
            </a:r>
          </a:p>
          <a:p>
            <a:pPr algn="ct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600" spc="1456" baseline="-7692">
                <a:solidFill>
                  <a:srgbClr val="000000"/>
                </a:solidFill>
                <a:latin typeface="linea-ecommerce-10"/>
                <a:ea typeface="linea-ecommerce-10"/>
                <a:cs typeface="linea-ecommerce-10"/>
                <a:sym typeface="linea-ecommerce-10"/>
              </a:defRPr>
            </a:pPr>
            <a:r>
              <a:t>1234567890</a:t>
            </a:r>
          </a:p>
        </p:txBody>
      </p:sp>
      <p:sp>
        <p:nvSpPr>
          <p:cNvPr id="1817" name="Shape 1817"/>
          <p:cNvSpPr/>
          <p:nvPr/>
        </p:nvSpPr>
        <p:spPr>
          <a:xfrm>
            <a:off x="5390910" y="2920448"/>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basic - elaboration</a:t>
            </a:r>
          </a:p>
        </p:txBody>
      </p:sp>
      <p:sp>
        <p:nvSpPr>
          <p:cNvPr id="1818" name="Shape 1818"/>
          <p:cNvSpPr/>
          <p:nvPr/>
        </p:nvSpPr>
        <p:spPr>
          <a:xfrm>
            <a:off x="5390910" y="7819756"/>
            <a:ext cx="3803689" cy="49892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ecommerce</a:t>
            </a:r>
          </a:p>
        </p:txBody>
      </p:sp>
      <p:sp>
        <p:nvSpPr>
          <p:cNvPr id="1819" name="Shape 1819"/>
          <p:cNvSpPr/>
          <p:nvPr/>
        </p:nvSpPr>
        <p:spPr>
          <a:xfrm>
            <a:off x="15292001" y="2833554"/>
            <a:ext cx="3803689" cy="498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weather</a:t>
            </a:r>
          </a:p>
        </p:txBody>
      </p:sp>
      <p:sp>
        <p:nvSpPr>
          <p:cNvPr id="1820" name="Shape 1820"/>
          <p:cNvSpPr/>
          <p:nvPr/>
        </p:nvSpPr>
        <p:spPr>
          <a:xfrm>
            <a:off x="15292001" y="7732862"/>
            <a:ext cx="3803689" cy="498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sz="2400">
                <a:solidFill>
                  <a:srgbClr val="000000"/>
                </a:solidFill>
                <a:latin typeface="Futura"/>
                <a:ea typeface="Futura"/>
                <a:cs typeface="Futura"/>
                <a:sym typeface="Futura"/>
              </a:defRPr>
            </a:lvl1pPr>
          </a:lstStyle>
          <a:p>
            <a:r>
              <a:t>software</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73</a:t>
            </a:fld>
            <a:endParaRPr lang="id-ID"/>
          </a:p>
        </p:txBody>
      </p:sp>
    </p:spTree>
    <p:extLst>
      <p:ext uri="{BB962C8B-B14F-4D97-AF65-F5344CB8AC3E}">
        <p14:creationId xmlns:p14="http://schemas.microsoft.com/office/powerpoint/2010/main" val="1770766002"/>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 name="Shape 1822"/>
          <p:cNvSpPr/>
          <p:nvPr/>
        </p:nvSpPr>
        <p:spPr>
          <a:xfrm>
            <a:off x="626844" y="3099198"/>
            <a:ext cx="23126701" cy="97155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lnSpc>
                <a:spcPct val="170000"/>
              </a:lnSpc>
              <a:defRPr sz="4200" spc="1974">
                <a:solidFill>
                  <a:srgbClr val="000000"/>
                </a:solidFill>
                <a:latin typeface="FontAwesome"/>
                <a:ea typeface="FontAwesome"/>
                <a:cs typeface="FontAwesome"/>
                <a:sym typeface="FontAwesome"/>
              </a:defRPr>
            </a:lvl1pPr>
          </a:lstStyle>
          <a:p>
            <a:r>
              <a:rPr dirty="0"/>
              <a:t></a:t>
            </a:r>
          </a:p>
        </p:txBody>
      </p:sp>
      <p:sp>
        <p:nvSpPr>
          <p:cNvPr id="1823" name="Shape 1823"/>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Fontawesome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74</a:t>
            </a:fld>
            <a:endParaRPr lang="id-ID"/>
          </a:p>
        </p:txBody>
      </p:sp>
    </p:spTree>
    <p:extLst>
      <p:ext uri="{BB962C8B-B14F-4D97-AF65-F5344CB8AC3E}">
        <p14:creationId xmlns:p14="http://schemas.microsoft.com/office/powerpoint/2010/main" val="754236094"/>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5" name="Shape 1825"/>
          <p:cNvSpPr/>
          <p:nvPr/>
        </p:nvSpPr>
        <p:spPr>
          <a:xfrm>
            <a:off x="2348879" y="3543300"/>
            <a:ext cx="19697701" cy="8026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ctr" defTabSz="825500">
              <a:lnSpc>
                <a:spcPct val="110000"/>
              </a:lnSpc>
              <a:defRPr sz="9600" spc="2400">
                <a:solidFill>
                  <a:srgbClr val="000000"/>
                </a:solidFill>
                <a:latin typeface="Modern Pictograms"/>
                <a:ea typeface="Modern Pictograms"/>
                <a:cs typeface="Modern Pictograms"/>
                <a:sym typeface="Modern Pictograms"/>
              </a:defRPr>
            </a:pPr>
            <a:r>
              <a:t>!@#$%^*()_WERTY</a:t>
            </a:r>
          </a:p>
          <a:p>
            <a:pPr algn="ctr" defTabSz="825500">
              <a:lnSpc>
                <a:spcPct val="110000"/>
              </a:lnSpc>
              <a:defRPr sz="9600" spc="2400">
                <a:solidFill>
                  <a:srgbClr val="000000"/>
                </a:solidFill>
                <a:latin typeface="Modern Pictograms"/>
                <a:ea typeface="Modern Pictograms"/>
                <a:cs typeface="Modern Pictograms"/>
                <a:sym typeface="Modern Pictograms"/>
              </a:defRPr>
            </a:pPr>
            <a:r>
              <a:t>UIOP{}ASDFGHJKL</a:t>
            </a:r>
          </a:p>
          <a:p>
            <a:pPr algn="ctr" defTabSz="825500">
              <a:lnSpc>
                <a:spcPct val="110000"/>
              </a:lnSpc>
              <a:defRPr sz="9600" spc="2400">
                <a:solidFill>
                  <a:srgbClr val="000000"/>
                </a:solidFill>
                <a:latin typeface="Modern Pictograms"/>
                <a:ea typeface="Modern Pictograms"/>
                <a:cs typeface="Modern Pictograms"/>
                <a:sym typeface="Modern Pictograms"/>
              </a:defRPr>
            </a:pPr>
            <a:r>
              <a:t>ZXCVBNM&lt;&gt;?`1234</a:t>
            </a:r>
          </a:p>
          <a:p>
            <a:pPr algn="ctr" defTabSz="825500">
              <a:lnSpc>
                <a:spcPct val="110000"/>
              </a:lnSpc>
              <a:defRPr sz="9600" spc="2400">
                <a:solidFill>
                  <a:srgbClr val="000000"/>
                </a:solidFill>
                <a:latin typeface="Modern Pictograms"/>
                <a:ea typeface="Modern Pictograms"/>
                <a:cs typeface="Modern Pictograms"/>
                <a:sym typeface="Modern Pictograms"/>
              </a:defRPr>
            </a:pPr>
            <a:r>
              <a:t>567890-=qwertyui</a:t>
            </a:r>
          </a:p>
          <a:p>
            <a:pPr algn="ctr" defTabSz="825500">
              <a:lnSpc>
                <a:spcPct val="110000"/>
              </a:lnSpc>
              <a:defRPr sz="9600" spc="2400">
                <a:solidFill>
                  <a:srgbClr val="000000"/>
                </a:solidFill>
                <a:latin typeface="Modern Pictograms"/>
                <a:ea typeface="Modern Pictograms"/>
                <a:cs typeface="Modern Pictograms"/>
                <a:sym typeface="Modern Pictograms"/>
              </a:defRPr>
            </a:pPr>
            <a:r>
              <a:t>op[]\asdfghjkl</a:t>
            </a:r>
          </a:p>
          <a:p>
            <a:pPr algn="ctr" defTabSz="825500">
              <a:lnSpc>
                <a:spcPct val="110000"/>
              </a:lnSpc>
              <a:defRPr sz="9600" spc="2400">
                <a:solidFill>
                  <a:srgbClr val="000000"/>
                </a:solidFill>
                <a:latin typeface="Modern Pictograms"/>
                <a:ea typeface="Modern Pictograms"/>
                <a:cs typeface="Modern Pictograms"/>
                <a:sym typeface="Modern Pictograms"/>
              </a:defRPr>
            </a:pPr>
            <a:r>
              <a:t>'zxcvbnm,./</a:t>
            </a:r>
          </a:p>
        </p:txBody>
      </p:sp>
      <p:sp>
        <p:nvSpPr>
          <p:cNvPr id="1826" name="Shape 1826"/>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Modern Pictograms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75</a:t>
            </a:fld>
            <a:endParaRPr lang="id-ID"/>
          </a:p>
        </p:txBody>
      </p:sp>
    </p:spTree>
    <p:extLst>
      <p:ext uri="{BB962C8B-B14F-4D97-AF65-F5344CB8AC3E}">
        <p14:creationId xmlns:p14="http://schemas.microsoft.com/office/powerpoint/2010/main" val="306179035"/>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8" name="Shape 1828"/>
          <p:cNvSpPr/>
          <p:nvPr/>
        </p:nvSpPr>
        <p:spPr>
          <a:xfrm>
            <a:off x="1955800" y="3486150"/>
            <a:ext cx="20485100" cy="84201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ctr" defTabSz="825500">
              <a:defRPr sz="13000" spc="390">
                <a:solidFill>
                  <a:srgbClr val="000000"/>
                </a:solidFill>
                <a:latin typeface="Entypo"/>
                <a:ea typeface="Entypo"/>
                <a:cs typeface="Entypo"/>
                <a:sym typeface="Entypo"/>
              </a:defRPr>
            </a:pPr>
            <a:r>
              <a:rPr dirty="0"/>
              <a:t>~!@#$%^&amp;*()_WERTYUIOP{}|ASDFGHJKL:"ZXCVBNM&lt;&gt;?</a:t>
            </a:r>
          </a:p>
          <a:p>
            <a:pPr algn="ctr" defTabSz="825500">
              <a:defRPr sz="13000" spc="390">
                <a:solidFill>
                  <a:srgbClr val="000000"/>
                </a:solidFill>
                <a:latin typeface="Entypo"/>
                <a:ea typeface="Entypo"/>
                <a:cs typeface="Entypo"/>
                <a:sym typeface="Entypo"/>
              </a:defRPr>
            </a:pPr>
            <a:r>
              <a:rPr dirty="0"/>
              <a:t>`1234567890-=qwerty</a:t>
            </a:r>
          </a:p>
          <a:p>
            <a:pPr algn="ctr" defTabSz="825500">
              <a:defRPr sz="13000" spc="390">
                <a:solidFill>
                  <a:srgbClr val="000000"/>
                </a:solidFill>
                <a:latin typeface="Entypo"/>
                <a:ea typeface="Entypo"/>
                <a:cs typeface="Entypo"/>
                <a:sym typeface="Entypo"/>
              </a:defRPr>
            </a:pPr>
            <a:r>
              <a:rPr dirty="0" err="1"/>
              <a:t>uiop</a:t>
            </a:r>
            <a:r>
              <a:rPr dirty="0"/>
              <a:t>[]\</a:t>
            </a:r>
            <a:r>
              <a:rPr dirty="0" err="1"/>
              <a:t>asdfghjkl</a:t>
            </a:r>
            <a:r>
              <a:rPr dirty="0"/>
              <a:t>;'</a:t>
            </a:r>
            <a:r>
              <a:rPr dirty="0" err="1"/>
              <a:t>zxc</a:t>
            </a:r>
            <a:r>
              <a:rPr dirty="0"/>
              <a:t> </a:t>
            </a:r>
            <a:r>
              <a:rPr dirty="0" err="1"/>
              <a:t>vbnm</a:t>
            </a:r>
            <a:r>
              <a:rPr dirty="0"/>
              <a:t>,./</a:t>
            </a:r>
          </a:p>
        </p:txBody>
      </p:sp>
      <p:sp>
        <p:nvSpPr>
          <p:cNvPr id="1829" name="Shape 1829"/>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entypo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76</a:t>
            </a:fld>
            <a:endParaRPr lang="id-ID"/>
          </a:p>
        </p:txBody>
      </p:sp>
    </p:spTree>
    <p:extLst>
      <p:ext uri="{BB962C8B-B14F-4D97-AF65-F5344CB8AC3E}">
        <p14:creationId xmlns:p14="http://schemas.microsoft.com/office/powerpoint/2010/main" val="1611273151"/>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p:nvPr/>
        </p:nvSpPr>
        <p:spPr>
          <a:xfrm>
            <a:off x="1839531" y="1662894"/>
            <a:ext cx="20704939"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85" name="Shape 85"/>
          <p:cNvSpPr/>
          <p:nvPr/>
        </p:nvSpPr>
        <p:spPr>
          <a:xfrm>
            <a:off x="1198562" y="995178"/>
            <a:ext cx="5426533" cy="5536386"/>
          </a:xfrm>
          <a:prstGeom prst="rect">
            <a:avLst/>
          </a:prstGeom>
          <a:solidFill>
            <a:srgbClr val="FFFFFF"/>
          </a:solidFill>
          <a:ln w="12700">
            <a:miter lim="400000"/>
          </a:ln>
        </p:spPr>
        <p:txBody>
          <a:bodyPr lIns="45719" rIns="45719"/>
          <a:lstStyle/>
          <a:p>
            <a:pPr>
              <a:defRPr>
                <a:solidFill>
                  <a:srgbClr val="FFFFFF"/>
                </a:solidFill>
              </a:defRPr>
            </a:pPr>
            <a:endParaRPr/>
          </a:p>
        </p:txBody>
      </p:sp>
      <p:sp>
        <p:nvSpPr>
          <p:cNvPr id="86" name="Shape 86"/>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8</a:t>
            </a:r>
            <a:endParaRPr sz="30000" dirty="0">
              <a:solidFill>
                <a:srgbClr val="F2F1F2"/>
              </a:solidFill>
              <a:latin typeface="Bebas Neue Bold"/>
              <a:ea typeface="Bebas Neue Bold"/>
              <a:cs typeface="Bebas Neue Bold"/>
            </a:endParaRPr>
          </a:p>
        </p:txBody>
      </p:sp>
      <p:sp>
        <p:nvSpPr>
          <p:cNvPr id="87" name="Shape 87"/>
          <p:cNvSpPr/>
          <p:nvPr/>
        </p:nvSpPr>
        <p:spPr>
          <a:xfrm>
            <a:off x="1889897" y="2475624"/>
            <a:ext cx="10344301"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Slides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That Punch</a:t>
            </a:r>
          </a:p>
        </p:txBody>
      </p:sp>
      <p:sp>
        <p:nvSpPr>
          <p:cNvPr id="88" name="Shape 88"/>
          <p:cNvSpPr/>
          <p:nvPr/>
        </p:nvSpPr>
        <p:spPr>
          <a:xfrm>
            <a:off x="3687857" y="6065912"/>
            <a:ext cx="828943"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89" name="Shape 89"/>
          <p:cNvSpPr/>
          <p:nvPr/>
        </p:nvSpPr>
        <p:spPr>
          <a:xfrm>
            <a:off x="3687857" y="9534050"/>
            <a:ext cx="828943"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90" name="Shape 90"/>
          <p:cNvSpPr/>
          <p:nvPr/>
        </p:nvSpPr>
        <p:spPr>
          <a:xfrm>
            <a:off x="3776021" y="7799981"/>
            <a:ext cx="652614"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91" name="Shape 91"/>
          <p:cNvSpPr/>
          <p:nvPr/>
        </p:nvSpPr>
        <p:spPr>
          <a:xfrm>
            <a:off x="4835700" y="6654252"/>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AWESOME DESIGN</a:t>
            </a:r>
          </a:p>
        </p:txBody>
      </p:sp>
      <p:sp>
        <p:nvSpPr>
          <p:cNvPr id="92" name="Shape 92"/>
          <p:cNvSpPr/>
          <p:nvPr/>
        </p:nvSpPr>
        <p:spPr>
          <a:xfrm>
            <a:off x="4835700" y="7173182"/>
            <a:ext cx="7504765" cy="731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a:t>
            </a:r>
          </a:p>
        </p:txBody>
      </p:sp>
      <p:sp>
        <p:nvSpPr>
          <p:cNvPr id="93" name="Shape 93"/>
          <p:cNvSpPr/>
          <p:nvPr/>
        </p:nvSpPr>
        <p:spPr>
          <a:xfrm>
            <a:off x="4835700" y="8400502"/>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CLEAN LAYOUT</a:t>
            </a:r>
          </a:p>
        </p:txBody>
      </p:sp>
      <p:sp>
        <p:nvSpPr>
          <p:cNvPr id="94" name="Shape 94"/>
          <p:cNvSpPr/>
          <p:nvPr/>
        </p:nvSpPr>
        <p:spPr>
          <a:xfrm>
            <a:off x="4835700" y="8919432"/>
            <a:ext cx="7504765" cy="731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a:t>
            </a:r>
          </a:p>
        </p:txBody>
      </p:sp>
      <p:sp>
        <p:nvSpPr>
          <p:cNvPr id="95" name="Shape 95"/>
          <p:cNvSpPr/>
          <p:nvPr/>
        </p:nvSpPr>
        <p:spPr>
          <a:xfrm>
            <a:off x="4835700" y="10146753"/>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FREE STOCK IMAGES</a:t>
            </a:r>
          </a:p>
        </p:txBody>
      </p:sp>
      <p:sp>
        <p:nvSpPr>
          <p:cNvPr id="96" name="Shape 96"/>
          <p:cNvSpPr/>
          <p:nvPr/>
        </p:nvSpPr>
        <p:spPr>
          <a:xfrm>
            <a:off x="4835700" y="10665682"/>
            <a:ext cx="7504765" cy="396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3"/>
          </p:nvPr>
        </p:nvSpPr>
        <p:spPr/>
        <p:txBody>
          <a:bodyPr/>
          <a:lstStyle/>
          <a:p>
            <a:fld id="{A0012661-A7C6-484E-80FE-CF2630C25222}" type="slidenum">
              <a:rPr lang="id-ID" smtClean="0"/>
              <a:pPr/>
              <a:t>8</a:t>
            </a:fld>
            <a:endParaRPr lang="id-ID"/>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7498079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p:nvPr/>
        </p:nvSpPr>
        <p:spPr>
          <a:xfrm>
            <a:off x="1839531" y="1662894"/>
            <a:ext cx="20704939"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100" name="Shape 100"/>
          <p:cNvSpPr/>
          <p:nvPr/>
        </p:nvSpPr>
        <p:spPr>
          <a:xfrm>
            <a:off x="1198562" y="995178"/>
            <a:ext cx="5426533" cy="5536386"/>
          </a:xfrm>
          <a:prstGeom prst="rect">
            <a:avLst/>
          </a:prstGeom>
          <a:solidFill>
            <a:srgbClr val="FFFFFF"/>
          </a:solidFill>
          <a:ln w="12700">
            <a:miter lim="400000"/>
          </a:ln>
        </p:spPr>
        <p:txBody>
          <a:bodyPr lIns="45719" rIns="45719"/>
          <a:lstStyle/>
          <a:p>
            <a:pPr>
              <a:defRPr>
                <a:solidFill>
                  <a:srgbClr val="FFFFFF"/>
                </a:solidFill>
              </a:defRPr>
            </a:pPr>
            <a:endParaRPr/>
          </a:p>
        </p:txBody>
      </p:sp>
      <p:sp>
        <p:nvSpPr>
          <p:cNvPr id="101" name="Shape 101"/>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9</a:t>
            </a:r>
            <a:endParaRPr sz="30000" dirty="0">
              <a:solidFill>
                <a:srgbClr val="F2F1F2"/>
              </a:solidFill>
              <a:latin typeface="Bebas Neue Bold"/>
              <a:ea typeface="Bebas Neue Bold"/>
              <a:cs typeface="Bebas Neue Bold"/>
            </a:endParaRPr>
          </a:p>
        </p:txBody>
      </p:sp>
      <p:sp>
        <p:nvSpPr>
          <p:cNvPr id="102" name="Shape 102"/>
          <p:cNvSpPr/>
          <p:nvPr/>
        </p:nvSpPr>
        <p:spPr>
          <a:xfrm>
            <a:off x="1889897" y="2475624"/>
            <a:ext cx="10344301"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Slides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That Punch</a:t>
            </a:r>
          </a:p>
        </p:txBody>
      </p:sp>
      <p:sp>
        <p:nvSpPr>
          <p:cNvPr id="103" name="Shape 103"/>
          <p:cNvSpPr/>
          <p:nvPr/>
        </p:nvSpPr>
        <p:spPr>
          <a:xfrm>
            <a:off x="13390207" y="2928981"/>
            <a:ext cx="7504765" cy="766479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spcBef>
                <a:spcPts val="1200"/>
              </a:spcBef>
              <a:defRPr sz="1800">
                <a:latin typeface="Open Sans Light"/>
                <a:ea typeface="Open Sans Light"/>
                <a:cs typeface="Open Sans Light"/>
                <a:sym typeface="Open Sans Light"/>
              </a:defRPr>
            </a:pPr>
            <a:r>
              <a:rPr dirty="0" err="1"/>
              <a:t>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r>
              <a:rPr dirty="0"/>
              <a:t> </a:t>
            </a:r>
            <a:r>
              <a:rPr dirty="0" err="1"/>
              <a:t>leo</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Integer </a:t>
            </a:r>
            <a:r>
              <a:rPr dirty="0" err="1"/>
              <a:t>posuere</a:t>
            </a:r>
            <a:r>
              <a:rPr dirty="0"/>
              <a:t> </a:t>
            </a:r>
            <a:r>
              <a:rPr dirty="0" err="1"/>
              <a:t>erat</a:t>
            </a:r>
            <a:r>
              <a:rPr dirty="0"/>
              <a:t> a ante </a:t>
            </a:r>
            <a:r>
              <a:rPr dirty="0" err="1"/>
              <a:t>venenatis</a:t>
            </a:r>
            <a:r>
              <a:rPr dirty="0"/>
              <a:t> </a:t>
            </a:r>
            <a:r>
              <a:rPr dirty="0" err="1"/>
              <a:t>dapibus</a:t>
            </a:r>
            <a:r>
              <a:rPr dirty="0"/>
              <a:t> </a:t>
            </a:r>
            <a:r>
              <a:rPr dirty="0" err="1"/>
              <a:t>posuere</a:t>
            </a:r>
            <a:r>
              <a:rPr dirty="0"/>
              <a:t> </a:t>
            </a:r>
            <a:r>
              <a:rPr dirty="0" err="1"/>
              <a:t>velit</a:t>
            </a:r>
            <a:r>
              <a:rPr dirty="0"/>
              <a:t> </a:t>
            </a:r>
            <a:r>
              <a:rPr dirty="0" err="1"/>
              <a:t>aliquet</a:t>
            </a:r>
            <a:r>
              <a:rPr dirty="0"/>
              <a:t>.</a:t>
            </a:r>
          </a:p>
          <a:p>
            <a:pPr>
              <a:lnSpc>
                <a:spcPct val="120000"/>
              </a:lnSpc>
              <a:spcBef>
                <a:spcPts val="1200"/>
              </a:spcBef>
              <a:defRPr sz="1800">
                <a:latin typeface="Open Sans Light"/>
                <a:ea typeface="Open Sans Light"/>
                <a:cs typeface="Open Sans Light"/>
                <a:sym typeface="Open Sans Light"/>
              </a:defRPr>
            </a:pPr>
            <a:endParaRPr dirty="0"/>
          </a:p>
          <a:p>
            <a:pPr>
              <a:lnSpc>
                <a:spcPct val="120000"/>
              </a:lnSpc>
              <a:spcBef>
                <a:spcPts val="1200"/>
              </a:spcBef>
              <a:defRPr sz="1800">
                <a:latin typeface="Open Sans Light"/>
                <a:ea typeface="Open Sans Light"/>
                <a:cs typeface="Open Sans Light"/>
                <a:sym typeface="Open Sans Light"/>
              </a:defRPr>
            </a:pPr>
            <a:r>
              <a:rPr dirty="0" err="1"/>
              <a:t>Etiam</a:t>
            </a:r>
            <a:r>
              <a:rPr dirty="0"/>
              <a:t> porta </a:t>
            </a:r>
            <a:r>
              <a:rPr dirty="0" err="1"/>
              <a:t>sem</a:t>
            </a:r>
            <a:r>
              <a:rPr dirty="0"/>
              <a:t> </a:t>
            </a:r>
            <a:r>
              <a:rPr dirty="0" err="1"/>
              <a:t>malesuada</a:t>
            </a:r>
            <a:r>
              <a:rPr dirty="0"/>
              <a:t> magna </a:t>
            </a:r>
            <a:r>
              <a:rPr dirty="0" err="1"/>
              <a:t>mollis</a:t>
            </a:r>
            <a:r>
              <a:rPr dirty="0"/>
              <a:t> </a:t>
            </a:r>
            <a:r>
              <a:rPr dirty="0" err="1"/>
              <a:t>euismod</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Cras</a:t>
            </a:r>
            <a:r>
              <a:rPr dirty="0"/>
              <a:t> </a:t>
            </a:r>
            <a:r>
              <a:rPr dirty="0" err="1"/>
              <a:t>mattis</a:t>
            </a:r>
            <a:r>
              <a:rPr dirty="0"/>
              <a:t> </a:t>
            </a:r>
            <a:r>
              <a:rPr dirty="0" err="1"/>
              <a:t>consectetur</a:t>
            </a:r>
            <a:r>
              <a:rPr dirty="0"/>
              <a:t> </a:t>
            </a:r>
            <a:r>
              <a:rPr dirty="0" err="1"/>
              <a:t>purus</a:t>
            </a:r>
            <a:r>
              <a:rPr dirty="0"/>
              <a:t> sit </a:t>
            </a:r>
            <a:r>
              <a:rPr dirty="0" err="1"/>
              <a:t>amet</a:t>
            </a:r>
            <a:r>
              <a:rPr dirty="0"/>
              <a:t> </a:t>
            </a:r>
            <a:r>
              <a:rPr dirty="0" err="1"/>
              <a:t>fermentum</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a:t>
            </a:r>
          </a:p>
          <a:p>
            <a:pPr>
              <a:lnSpc>
                <a:spcPct val="120000"/>
              </a:lnSpc>
              <a:spcBef>
                <a:spcPts val="1200"/>
              </a:spcBef>
              <a:defRPr sz="1800">
                <a:latin typeface="Open Sans Light"/>
                <a:ea typeface="Open Sans Light"/>
                <a:cs typeface="Open Sans Light"/>
                <a:sym typeface="Open Sans Light"/>
              </a:defRPr>
            </a:pPr>
            <a:endParaRPr dirty="0"/>
          </a:p>
          <a:p>
            <a:pPr>
              <a:lnSpc>
                <a:spcPct val="120000"/>
              </a:lnSpc>
              <a:spcBef>
                <a:spcPts val="1200"/>
              </a:spcBef>
              <a:defRPr sz="1800">
                <a:latin typeface="Open Sans Light"/>
                <a:ea typeface="Open Sans Light"/>
                <a:cs typeface="Open Sans Light"/>
                <a:sym typeface="Open Sans Light"/>
              </a:defRPr>
            </a:pPr>
            <a:r>
              <a:rPr dirty="0" err="1"/>
              <a:t>Sed</a:t>
            </a:r>
            <a:r>
              <a:rPr dirty="0"/>
              <a:t> </a:t>
            </a:r>
            <a:r>
              <a:rPr dirty="0" err="1"/>
              <a:t>posuere</a:t>
            </a:r>
            <a:r>
              <a:rPr dirty="0"/>
              <a:t> </a:t>
            </a:r>
            <a:r>
              <a:rPr dirty="0" err="1"/>
              <a:t>consectetur</a:t>
            </a:r>
            <a:r>
              <a:rPr dirty="0"/>
              <a:t> </a:t>
            </a:r>
            <a:r>
              <a:rPr dirty="0" err="1"/>
              <a:t>est</a:t>
            </a:r>
            <a:r>
              <a:rPr dirty="0"/>
              <a:t> at </a:t>
            </a:r>
            <a:r>
              <a:rPr dirty="0" err="1"/>
              <a:t>lobortis</a:t>
            </a:r>
            <a:r>
              <a:rPr dirty="0"/>
              <a:t>. </a:t>
            </a:r>
            <a:r>
              <a:rPr dirty="0" err="1"/>
              <a:t>Donec</a:t>
            </a:r>
            <a:r>
              <a:rPr dirty="0"/>
              <a:t> </a:t>
            </a:r>
            <a:r>
              <a:rPr dirty="0" err="1"/>
              <a:t>sed</a:t>
            </a:r>
            <a:r>
              <a:rPr dirty="0"/>
              <a:t> </a:t>
            </a:r>
            <a:r>
              <a:rPr dirty="0" err="1"/>
              <a:t>odio</a:t>
            </a:r>
            <a:r>
              <a:rPr dirty="0"/>
              <a:t> dui.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Donec</a:t>
            </a:r>
            <a:r>
              <a:rPr dirty="0"/>
              <a:t> </a:t>
            </a:r>
            <a:r>
              <a:rPr dirty="0" err="1"/>
              <a:t>ullamcorper</a:t>
            </a:r>
            <a:r>
              <a:rPr dirty="0"/>
              <a:t> </a:t>
            </a:r>
            <a:r>
              <a:rPr dirty="0" err="1"/>
              <a:t>nulla</a:t>
            </a:r>
            <a:r>
              <a:rPr dirty="0"/>
              <a:t> non </a:t>
            </a:r>
            <a:r>
              <a:rPr dirty="0" err="1"/>
              <a:t>metus</a:t>
            </a:r>
            <a:r>
              <a:rPr dirty="0"/>
              <a:t> </a:t>
            </a:r>
            <a:r>
              <a:rPr dirty="0" err="1"/>
              <a:t>auctor</a:t>
            </a:r>
            <a:r>
              <a:rPr dirty="0"/>
              <a:t> </a:t>
            </a:r>
            <a:r>
              <a:rPr dirty="0" err="1"/>
              <a:t>fringilla.Nullam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r>
              <a:rPr dirty="0"/>
              <a:t> </a:t>
            </a:r>
            <a:r>
              <a:rPr dirty="0" err="1"/>
              <a:t>leo</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Integer </a:t>
            </a:r>
            <a:r>
              <a:rPr dirty="0" err="1"/>
              <a:t>Sed</a:t>
            </a:r>
            <a:r>
              <a:rPr dirty="0"/>
              <a:t> </a:t>
            </a:r>
            <a:r>
              <a:rPr dirty="0" err="1"/>
              <a:t>posuere</a:t>
            </a:r>
            <a:r>
              <a:rPr dirty="0"/>
              <a:t> </a:t>
            </a:r>
            <a:r>
              <a:rPr dirty="0" err="1"/>
              <a:t>consectetur</a:t>
            </a:r>
            <a:r>
              <a:rPr dirty="0"/>
              <a:t> </a:t>
            </a:r>
            <a:r>
              <a:rPr dirty="0" err="1"/>
              <a:t>est</a:t>
            </a:r>
            <a:r>
              <a:rPr dirty="0"/>
              <a:t> at </a:t>
            </a:r>
            <a:r>
              <a:rPr dirty="0" err="1"/>
              <a:t>lobortis</a:t>
            </a:r>
            <a:r>
              <a:rPr dirty="0"/>
              <a:t>. </a:t>
            </a:r>
            <a:r>
              <a:rPr dirty="0" err="1"/>
              <a:t>Donec</a:t>
            </a:r>
            <a:r>
              <a:rPr dirty="0"/>
              <a:t> </a:t>
            </a:r>
            <a:r>
              <a:rPr dirty="0" err="1"/>
              <a:t>sed</a:t>
            </a:r>
            <a:r>
              <a:rPr dirty="0"/>
              <a:t> </a:t>
            </a:r>
            <a:r>
              <a:rPr dirty="0" err="1"/>
              <a:t>odio</a:t>
            </a:r>
            <a:r>
              <a:rPr dirty="0"/>
              <a:t> dui.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Donec</a:t>
            </a:r>
            <a:r>
              <a:rPr dirty="0"/>
              <a:t> </a:t>
            </a:r>
            <a:r>
              <a:rPr dirty="0" err="1"/>
              <a:t>ullamcorper</a:t>
            </a:r>
            <a:r>
              <a:rPr dirty="0"/>
              <a:t> </a:t>
            </a:r>
            <a:r>
              <a:rPr dirty="0" err="1"/>
              <a:t>nulla</a:t>
            </a:r>
            <a:r>
              <a:rPr dirty="0"/>
              <a:t> non </a:t>
            </a:r>
            <a:r>
              <a:rPr dirty="0" err="1"/>
              <a:t>metus</a:t>
            </a:r>
            <a:r>
              <a:rPr dirty="0"/>
              <a:t> </a:t>
            </a:r>
            <a:r>
              <a:rPr dirty="0" err="1"/>
              <a:t>auctor</a:t>
            </a:r>
            <a:r>
              <a:rPr dirty="0"/>
              <a:t> </a:t>
            </a:r>
            <a:r>
              <a:rPr dirty="0" err="1"/>
              <a:t>fringilla.Nullam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endParaRPr dirty="0"/>
          </a:p>
        </p:txBody>
      </p:sp>
      <p:sp>
        <p:nvSpPr>
          <p:cNvPr id="104" name="Shape 104"/>
          <p:cNvSpPr/>
          <p:nvPr/>
        </p:nvSpPr>
        <p:spPr>
          <a:xfrm>
            <a:off x="3820416" y="7663883"/>
            <a:ext cx="8004828" cy="2174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30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a:t>
            </a:r>
          </a:p>
        </p:txBody>
      </p:sp>
      <p:sp>
        <p:nvSpPr>
          <p:cNvPr id="105" name="Shape 105"/>
          <p:cNvSpPr/>
          <p:nvPr/>
        </p:nvSpPr>
        <p:spPr>
          <a:xfrm>
            <a:off x="3814618" y="10449899"/>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9</a:t>
            </a:fld>
            <a:endParaRPr lang="id-ID"/>
          </a:p>
        </p:txBody>
      </p:sp>
    </p:spTree>
    <p:extLst>
      <p:ext uri="{BB962C8B-B14F-4D97-AF65-F5344CB8AC3E}">
        <p14:creationId xmlns:p14="http://schemas.microsoft.com/office/powerpoint/2010/main" val="5203753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Custom Design">
  <a:themeElements>
    <a:clrScheme name="PL 14 Green">
      <a:dk1>
        <a:srgbClr val="27282D"/>
      </a:dk1>
      <a:lt1>
        <a:srgbClr val="FFFFFF"/>
      </a:lt1>
      <a:dk2>
        <a:srgbClr val="424859"/>
      </a:dk2>
      <a:lt2>
        <a:srgbClr val="EAEAEA"/>
      </a:lt2>
      <a:accent1>
        <a:srgbClr val="DEFCB9"/>
      </a:accent1>
      <a:accent2>
        <a:srgbClr val="C3FA83"/>
      </a:accent2>
      <a:accent3>
        <a:srgbClr val="A4D86D"/>
      </a:accent3>
      <a:accent4>
        <a:srgbClr val="78AB4A"/>
      </a:accent4>
      <a:accent5>
        <a:srgbClr val="6B963F"/>
      </a:accent5>
      <a:accent6>
        <a:srgbClr val="598234"/>
      </a:accent6>
      <a:hlink>
        <a:srgbClr val="AB193F"/>
      </a:hlink>
      <a:folHlink>
        <a:srgbClr val="FE2D7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ln>
        <a:extLst/>
      </a:spPr>
      <a:bodyPr vert="horz" wrap="square" lIns="91440" tIns="45720" rIns="91440" bIns="45720" numCol="1" rtlCol="0" anchor="t" anchorCtr="0" compatLnSpc="1">
        <a:prstTxWarp prst="textNoShape">
          <a:avLst/>
        </a:prstTxWarp>
      </a:bodyPr>
      <a:lstStyle>
        <a:defPPr algn="ctr">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30886</TotalTime>
  <Words>5019</Words>
  <Application>Microsoft Office PowerPoint</Application>
  <PresentationFormat>Custom</PresentationFormat>
  <Paragraphs>757</Paragraphs>
  <Slides>76</Slides>
  <Notes>9</Notes>
  <HiddenSlides>0</HiddenSlides>
  <MMClips>0</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76</vt:i4>
      </vt:variant>
    </vt:vector>
  </HeadingPairs>
  <TitlesOfParts>
    <vt:vector size="102" baseType="lpstr">
      <vt:lpstr>Arial</vt:lpstr>
      <vt:lpstr>Bebas Neue Bold</vt:lpstr>
      <vt:lpstr>Calibri</vt:lpstr>
      <vt:lpstr>Entypo</vt:lpstr>
      <vt:lpstr>et-line</vt:lpstr>
      <vt:lpstr>FontAwesome</vt:lpstr>
      <vt:lpstr>Futura</vt:lpstr>
      <vt:lpstr>Helvetica</vt:lpstr>
      <vt:lpstr>linea-arrows-10</vt:lpstr>
      <vt:lpstr>linea-basic-10</vt:lpstr>
      <vt:lpstr>linea-basic-elaboration-10</vt:lpstr>
      <vt:lpstr>linea-ecommerce-10</vt:lpstr>
      <vt:lpstr>linea-music-10</vt:lpstr>
      <vt:lpstr>linea-software-10</vt:lpstr>
      <vt:lpstr>linea-weather-10</vt:lpstr>
      <vt:lpstr>Lucida Grande</vt:lpstr>
      <vt:lpstr>Modern Pictograms</vt:lpstr>
      <vt:lpstr>Montserrat</vt:lpstr>
      <vt:lpstr>Montserrat Hairline</vt:lpstr>
      <vt:lpstr>Montserrat Light</vt:lpstr>
      <vt:lpstr>Montserrat Semi Bold</vt:lpstr>
      <vt:lpstr>Open Sans</vt:lpstr>
      <vt:lpstr>Open Sans Light</vt:lpstr>
      <vt:lpstr>Open Sans Semibold</vt:lpstr>
      <vt:lpstr>Source Sans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PitchLabs</dc:creator>
  <cp:lastModifiedBy>Agus Purwanto</cp:lastModifiedBy>
  <cp:revision>1343</cp:revision>
  <dcterms:created xsi:type="dcterms:W3CDTF">2014-09-22T13:21:00Z</dcterms:created>
  <dcterms:modified xsi:type="dcterms:W3CDTF">2016-06-21T13:41:02Z</dcterms:modified>
</cp:coreProperties>
</file>