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3" r:id="rId1"/>
  </p:sldMasterIdLst>
  <p:notesMasterIdLst>
    <p:notesMasterId r:id="rId26"/>
  </p:notesMasterIdLst>
  <p:sldIdLst>
    <p:sldId id="262" r:id="rId2"/>
    <p:sldId id="263" r:id="rId3"/>
    <p:sldId id="265" r:id="rId4"/>
    <p:sldId id="267" r:id="rId5"/>
    <p:sldId id="295" r:id="rId6"/>
    <p:sldId id="271" r:id="rId7"/>
    <p:sldId id="272" r:id="rId8"/>
    <p:sldId id="273" r:id="rId9"/>
    <p:sldId id="274" r:id="rId10"/>
    <p:sldId id="285" r:id="rId11"/>
    <p:sldId id="286" r:id="rId12"/>
    <p:sldId id="288" r:id="rId13"/>
    <p:sldId id="276" r:id="rId14"/>
    <p:sldId id="289" r:id="rId15"/>
    <p:sldId id="278" r:id="rId16"/>
    <p:sldId id="277" r:id="rId17"/>
    <p:sldId id="290" r:id="rId18"/>
    <p:sldId id="279" r:id="rId19"/>
    <p:sldId id="294" r:id="rId20"/>
    <p:sldId id="291" r:id="rId21"/>
    <p:sldId id="284" r:id="rId22"/>
    <p:sldId id="292" r:id="rId23"/>
    <p:sldId id="282" r:id="rId24"/>
    <p:sldId id="296" r:id="rId25"/>
  </p:sldIdLst>
  <p:sldSz cx="14400213" cy="7559675"/>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04" userDrawn="1">
          <p15:clr>
            <a:srgbClr val="A4A3A4"/>
          </p15:clr>
        </p15:guide>
        <p15:guide id="2" pos="45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5256"/>
    <a:srgbClr val="F4C044"/>
    <a:srgbClr val="FAFA33"/>
    <a:srgbClr val="0FB2D6"/>
    <a:srgbClr val="768992"/>
    <a:srgbClr val="5E7580"/>
    <a:srgbClr val="09AED5"/>
    <a:srgbClr val="05AED9"/>
    <a:srgbClr val="0066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67" d="100"/>
          <a:sy n="67" d="100"/>
        </p:scale>
        <p:origin x="354" y="84"/>
      </p:cViewPr>
      <p:guideLst>
        <p:guide orient="horz" pos="2404"/>
        <p:guide pos="45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A55FC1-1179-4409-A1CA-CEC89D84DE33}" type="datetimeFigureOut">
              <a:rPr lang="zh-CN" altLang="en-US" smtClean="0"/>
              <a:t>2017/11/4</a:t>
            </a:fld>
            <a:endParaRPr lang="zh-CN" altLang="en-US"/>
          </a:p>
        </p:txBody>
      </p:sp>
      <p:sp>
        <p:nvSpPr>
          <p:cNvPr id="4" name="幻灯片图像占位符 3"/>
          <p:cNvSpPr>
            <a:spLocks noGrp="1" noRot="1" noChangeAspect="1"/>
          </p:cNvSpPr>
          <p:nvPr>
            <p:ph type="sldImg" idx="2"/>
          </p:nvPr>
        </p:nvSpPr>
        <p:spPr>
          <a:xfrm>
            <a:off x="490538" y="1143000"/>
            <a:ext cx="58769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ECCA3E-770C-45B7-B257-BD5ECEA22FDE}" type="slidenum">
              <a:rPr lang="zh-CN" altLang="en-US" smtClean="0"/>
              <a:t>‹#›</a:t>
            </a:fld>
            <a:endParaRPr lang="zh-CN" altLang="en-US"/>
          </a:p>
        </p:txBody>
      </p:sp>
    </p:spTree>
    <p:extLst>
      <p:ext uri="{BB962C8B-B14F-4D97-AF65-F5344CB8AC3E}">
        <p14:creationId xmlns:p14="http://schemas.microsoft.com/office/powerpoint/2010/main" val="3856992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1</a:t>
            </a:fld>
            <a:endParaRPr lang="zh-CN" altLang="en-US"/>
          </a:p>
        </p:txBody>
      </p:sp>
    </p:spTree>
    <p:extLst>
      <p:ext uri="{BB962C8B-B14F-4D97-AF65-F5344CB8AC3E}">
        <p14:creationId xmlns:p14="http://schemas.microsoft.com/office/powerpoint/2010/main" val="2983713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10</a:t>
            </a:fld>
            <a:endParaRPr lang="zh-CN" altLang="en-US"/>
          </a:p>
        </p:txBody>
      </p:sp>
    </p:spTree>
    <p:extLst>
      <p:ext uri="{BB962C8B-B14F-4D97-AF65-F5344CB8AC3E}">
        <p14:creationId xmlns:p14="http://schemas.microsoft.com/office/powerpoint/2010/main" val="943940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11</a:t>
            </a:fld>
            <a:endParaRPr lang="zh-CN" altLang="en-US"/>
          </a:p>
        </p:txBody>
      </p:sp>
    </p:spTree>
    <p:extLst>
      <p:ext uri="{BB962C8B-B14F-4D97-AF65-F5344CB8AC3E}">
        <p14:creationId xmlns:p14="http://schemas.microsoft.com/office/powerpoint/2010/main" val="2374111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12</a:t>
            </a:fld>
            <a:endParaRPr lang="zh-CN" altLang="en-US"/>
          </a:p>
        </p:txBody>
      </p:sp>
    </p:spTree>
    <p:extLst>
      <p:ext uri="{BB962C8B-B14F-4D97-AF65-F5344CB8AC3E}">
        <p14:creationId xmlns:p14="http://schemas.microsoft.com/office/powerpoint/2010/main" val="557014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13</a:t>
            </a:fld>
            <a:endParaRPr lang="zh-CN" altLang="en-US"/>
          </a:p>
        </p:txBody>
      </p:sp>
    </p:spTree>
    <p:extLst>
      <p:ext uri="{BB962C8B-B14F-4D97-AF65-F5344CB8AC3E}">
        <p14:creationId xmlns:p14="http://schemas.microsoft.com/office/powerpoint/2010/main" val="3313218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14</a:t>
            </a:fld>
            <a:endParaRPr lang="zh-CN" altLang="en-US"/>
          </a:p>
        </p:txBody>
      </p:sp>
    </p:spTree>
    <p:extLst>
      <p:ext uri="{BB962C8B-B14F-4D97-AF65-F5344CB8AC3E}">
        <p14:creationId xmlns:p14="http://schemas.microsoft.com/office/powerpoint/2010/main" val="572282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15</a:t>
            </a:fld>
            <a:endParaRPr lang="zh-CN" altLang="en-US"/>
          </a:p>
        </p:txBody>
      </p:sp>
    </p:spTree>
    <p:extLst>
      <p:ext uri="{BB962C8B-B14F-4D97-AF65-F5344CB8AC3E}">
        <p14:creationId xmlns:p14="http://schemas.microsoft.com/office/powerpoint/2010/main" val="1360668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16</a:t>
            </a:fld>
            <a:endParaRPr lang="zh-CN" altLang="en-US"/>
          </a:p>
        </p:txBody>
      </p:sp>
    </p:spTree>
    <p:extLst>
      <p:ext uri="{BB962C8B-B14F-4D97-AF65-F5344CB8AC3E}">
        <p14:creationId xmlns:p14="http://schemas.microsoft.com/office/powerpoint/2010/main" val="851057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17</a:t>
            </a:fld>
            <a:endParaRPr lang="zh-CN" altLang="en-US"/>
          </a:p>
        </p:txBody>
      </p:sp>
    </p:spTree>
    <p:extLst>
      <p:ext uri="{BB962C8B-B14F-4D97-AF65-F5344CB8AC3E}">
        <p14:creationId xmlns:p14="http://schemas.microsoft.com/office/powerpoint/2010/main" val="4289567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18</a:t>
            </a:fld>
            <a:endParaRPr lang="zh-CN" altLang="en-US"/>
          </a:p>
        </p:txBody>
      </p:sp>
    </p:spTree>
    <p:extLst>
      <p:ext uri="{BB962C8B-B14F-4D97-AF65-F5344CB8AC3E}">
        <p14:creationId xmlns:p14="http://schemas.microsoft.com/office/powerpoint/2010/main" val="650106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19</a:t>
            </a:fld>
            <a:endParaRPr lang="zh-CN" altLang="en-US"/>
          </a:p>
        </p:txBody>
      </p:sp>
    </p:spTree>
    <p:extLst>
      <p:ext uri="{BB962C8B-B14F-4D97-AF65-F5344CB8AC3E}">
        <p14:creationId xmlns:p14="http://schemas.microsoft.com/office/powerpoint/2010/main" val="143054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2</a:t>
            </a:fld>
            <a:endParaRPr lang="zh-CN" altLang="en-US"/>
          </a:p>
        </p:txBody>
      </p:sp>
    </p:spTree>
    <p:extLst>
      <p:ext uri="{BB962C8B-B14F-4D97-AF65-F5344CB8AC3E}">
        <p14:creationId xmlns:p14="http://schemas.microsoft.com/office/powerpoint/2010/main" val="27479469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20</a:t>
            </a:fld>
            <a:endParaRPr lang="zh-CN" altLang="en-US"/>
          </a:p>
        </p:txBody>
      </p:sp>
    </p:spTree>
    <p:extLst>
      <p:ext uri="{BB962C8B-B14F-4D97-AF65-F5344CB8AC3E}">
        <p14:creationId xmlns:p14="http://schemas.microsoft.com/office/powerpoint/2010/main" val="2494887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21</a:t>
            </a:fld>
            <a:endParaRPr lang="zh-CN" altLang="en-US"/>
          </a:p>
        </p:txBody>
      </p:sp>
    </p:spTree>
    <p:extLst>
      <p:ext uri="{BB962C8B-B14F-4D97-AF65-F5344CB8AC3E}">
        <p14:creationId xmlns:p14="http://schemas.microsoft.com/office/powerpoint/2010/main" val="8474557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22</a:t>
            </a:fld>
            <a:endParaRPr lang="zh-CN" altLang="en-US"/>
          </a:p>
        </p:txBody>
      </p:sp>
    </p:spTree>
    <p:extLst>
      <p:ext uri="{BB962C8B-B14F-4D97-AF65-F5344CB8AC3E}">
        <p14:creationId xmlns:p14="http://schemas.microsoft.com/office/powerpoint/2010/main" val="3285842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23</a:t>
            </a:fld>
            <a:endParaRPr lang="zh-CN" altLang="en-US"/>
          </a:p>
        </p:txBody>
      </p:sp>
    </p:spTree>
    <p:extLst>
      <p:ext uri="{BB962C8B-B14F-4D97-AF65-F5344CB8AC3E}">
        <p14:creationId xmlns:p14="http://schemas.microsoft.com/office/powerpoint/2010/main" val="23885665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24</a:t>
            </a:fld>
            <a:endParaRPr lang="zh-CN" altLang="en-US"/>
          </a:p>
        </p:txBody>
      </p:sp>
    </p:spTree>
    <p:extLst>
      <p:ext uri="{BB962C8B-B14F-4D97-AF65-F5344CB8AC3E}">
        <p14:creationId xmlns:p14="http://schemas.microsoft.com/office/powerpoint/2010/main" val="396715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3</a:t>
            </a:fld>
            <a:endParaRPr lang="zh-CN" altLang="en-US"/>
          </a:p>
        </p:txBody>
      </p:sp>
    </p:spTree>
    <p:extLst>
      <p:ext uri="{BB962C8B-B14F-4D97-AF65-F5344CB8AC3E}">
        <p14:creationId xmlns:p14="http://schemas.microsoft.com/office/powerpoint/2010/main" val="2812556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4</a:t>
            </a:fld>
            <a:endParaRPr lang="zh-CN" altLang="en-US"/>
          </a:p>
        </p:txBody>
      </p:sp>
    </p:spTree>
    <p:extLst>
      <p:ext uri="{BB962C8B-B14F-4D97-AF65-F5344CB8AC3E}">
        <p14:creationId xmlns:p14="http://schemas.microsoft.com/office/powerpoint/2010/main" val="254078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5</a:t>
            </a:fld>
            <a:endParaRPr lang="zh-CN" altLang="en-US"/>
          </a:p>
        </p:txBody>
      </p:sp>
    </p:spTree>
    <p:extLst>
      <p:ext uri="{BB962C8B-B14F-4D97-AF65-F5344CB8AC3E}">
        <p14:creationId xmlns:p14="http://schemas.microsoft.com/office/powerpoint/2010/main" val="2139138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6</a:t>
            </a:fld>
            <a:endParaRPr lang="zh-CN" altLang="en-US"/>
          </a:p>
        </p:txBody>
      </p:sp>
    </p:spTree>
    <p:extLst>
      <p:ext uri="{BB962C8B-B14F-4D97-AF65-F5344CB8AC3E}">
        <p14:creationId xmlns:p14="http://schemas.microsoft.com/office/powerpoint/2010/main" val="758130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CCA3E-770C-45B7-B257-BD5ECEA22FDE}" type="slidenum">
              <a:rPr lang="zh-CN" altLang="en-US" smtClean="0"/>
              <a:t>7</a:t>
            </a:fld>
            <a:endParaRPr lang="zh-CN" altLang="en-US"/>
          </a:p>
        </p:txBody>
      </p:sp>
    </p:spTree>
    <p:extLst>
      <p:ext uri="{BB962C8B-B14F-4D97-AF65-F5344CB8AC3E}">
        <p14:creationId xmlns:p14="http://schemas.microsoft.com/office/powerpoint/2010/main" val="2479864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8</a:t>
            </a:fld>
            <a:endParaRPr lang="zh-CN" altLang="en-US"/>
          </a:p>
        </p:txBody>
      </p:sp>
    </p:spTree>
    <p:extLst>
      <p:ext uri="{BB962C8B-B14F-4D97-AF65-F5344CB8AC3E}">
        <p14:creationId xmlns:p14="http://schemas.microsoft.com/office/powerpoint/2010/main" val="3049200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77E1FC-EB77-47C4-89C9-66DA2E341346}" type="slidenum">
              <a:rPr lang="zh-CN" altLang="en-US" smtClean="0"/>
              <a:t>9</a:t>
            </a:fld>
            <a:endParaRPr lang="zh-CN" altLang="en-US"/>
          </a:p>
        </p:txBody>
      </p:sp>
    </p:spTree>
    <p:extLst>
      <p:ext uri="{BB962C8B-B14F-4D97-AF65-F5344CB8AC3E}">
        <p14:creationId xmlns:p14="http://schemas.microsoft.com/office/powerpoint/2010/main" val="244878747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F5EC4E0C-BF66-483E-B1F9-E7844F33E9C5}"/>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0"/>
            <a:ext cx="14400213" cy="7304313"/>
          </a:xfrm>
          <a:prstGeom prst="rect">
            <a:avLst/>
          </a:prstGeom>
        </p:spPr>
      </p:pic>
    </p:spTree>
    <p:extLst>
      <p:ext uri="{BB962C8B-B14F-4D97-AF65-F5344CB8AC3E}">
        <p14:creationId xmlns:p14="http://schemas.microsoft.com/office/powerpoint/2010/main" val="8533166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252245773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991891" y="503978"/>
            <a:ext cx="4644443" cy="1763924"/>
          </a:xfrm>
        </p:spPr>
        <p:txBody>
          <a:bodyPr anchor="b"/>
          <a:lstStyle>
            <a:lvl1pPr>
              <a:defRPr sz="3527"/>
            </a:lvl1pPr>
          </a:lstStyle>
          <a:p>
            <a:r>
              <a:rPr lang="zh-CN" altLang="en-US"/>
              <a:t>单击此处编辑母版标题样式</a:t>
            </a:r>
            <a:endParaRPr lang="en-US" dirty="0"/>
          </a:p>
        </p:txBody>
      </p:sp>
      <p:sp>
        <p:nvSpPr>
          <p:cNvPr id="3" name="Content Placeholder 2"/>
          <p:cNvSpPr>
            <a:spLocks noGrp="1"/>
          </p:cNvSpPr>
          <p:nvPr>
            <p:ph idx="1"/>
          </p:nvPr>
        </p:nvSpPr>
        <p:spPr>
          <a:xfrm>
            <a:off x="6121966" y="1088454"/>
            <a:ext cx="7290108"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991891" y="2267902"/>
            <a:ext cx="4644443"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zh-CN" altLang="en-US"/>
              <a:t>编辑母版文本样式</a:t>
            </a:r>
          </a:p>
        </p:txBody>
      </p:sp>
      <p:sp>
        <p:nvSpPr>
          <p:cNvPr id="5" name="Date Placeholder 4"/>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138044740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991891" y="503978"/>
            <a:ext cx="4644443" cy="1763924"/>
          </a:xfrm>
        </p:spPr>
        <p:txBody>
          <a:bodyPr anchor="b"/>
          <a:lstStyle>
            <a:lvl1pPr>
              <a:defRPr sz="3527"/>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121966" y="1088454"/>
            <a:ext cx="7290108"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zh-CN" altLang="en-US"/>
              <a:t>单击图标添加图片</a:t>
            </a:r>
            <a:endParaRPr lang="en-US" dirty="0"/>
          </a:p>
        </p:txBody>
      </p:sp>
      <p:sp>
        <p:nvSpPr>
          <p:cNvPr id="4" name="Text Placeholder 3"/>
          <p:cNvSpPr>
            <a:spLocks noGrp="1"/>
          </p:cNvSpPr>
          <p:nvPr>
            <p:ph type="body" sz="half" idx="2"/>
          </p:nvPr>
        </p:nvSpPr>
        <p:spPr>
          <a:xfrm>
            <a:off x="991891" y="2267902"/>
            <a:ext cx="4644443"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zh-CN" altLang="en-US"/>
              <a:t>编辑母版文本样式</a:t>
            </a:r>
          </a:p>
        </p:txBody>
      </p:sp>
      <p:sp>
        <p:nvSpPr>
          <p:cNvPr id="5" name="Date Placeholder 4"/>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96857698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35591944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05152" y="402483"/>
            <a:ext cx="3105046" cy="6406475"/>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015" y="402483"/>
            <a:ext cx="9135135" cy="640647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274200880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00027" y="1237197"/>
            <a:ext cx="10800160" cy="2631887"/>
          </a:xfrm>
        </p:spPr>
        <p:txBody>
          <a:bodyPr anchor="b"/>
          <a:lstStyle>
            <a:lvl1pPr algn="ctr">
              <a:defRPr sz="6614"/>
            </a:lvl1pPr>
          </a:lstStyle>
          <a:p>
            <a:r>
              <a:rPr lang="zh-CN" altLang="en-US"/>
              <a:t>单击此处编辑母版标题样式</a:t>
            </a:r>
          </a:p>
        </p:txBody>
      </p:sp>
      <p:sp>
        <p:nvSpPr>
          <p:cNvPr id="3" name="副标题 2"/>
          <p:cNvSpPr>
            <a:spLocks noGrp="1"/>
          </p:cNvSpPr>
          <p:nvPr>
            <p:ph type="subTitle" idx="1"/>
          </p:nvPr>
        </p:nvSpPr>
        <p:spPr>
          <a:xfrm>
            <a:off x="1800027" y="3970580"/>
            <a:ext cx="108001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zh-CN" altLang="en-US"/>
              <a:t>单击以编辑母版副标题样式</a:t>
            </a:r>
          </a:p>
        </p:txBody>
      </p:sp>
      <p:sp>
        <p:nvSpPr>
          <p:cNvPr id="4" name="日期占位符 3"/>
          <p:cNvSpPr>
            <a:spLocks noGrp="1"/>
          </p:cNvSpPr>
          <p:nvPr>
            <p:ph type="dt" sz="half" idx="10"/>
          </p:nvPr>
        </p:nvSpPr>
        <p:spPr/>
        <p:txBody>
          <a:bodyPr/>
          <a:lstStyle/>
          <a:p>
            <a:fld id="{54643394-3B04-4B7D-8421-5EC7CA800FA2}" type="datetimeFigureOut">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165261-979A-4229-8C78-AC4A5C2D544C}" type="slidenum">
              <a:rPr lang="zh-CN" altLang="en-US" smtClean="0"/>
              <a:t>‹#›</a:t>
            </a:fld>
            <a:endParaRPr lang="zh-CN" altLang="en-US"/>
          </a:p>
        </p:txBody>
      </p:sp>
    </p:spTree>
    <p:extLst>
      <p:ext uri="{BB962C8B-B14F-4D97-AF65-F5344CB8AC3E}">
        <p14:creationId xmlns:p14="http://schemas.microsoft.com/office/powerpoint/2010/main" val="192613720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659C913C-47F6-4E5A-B158-EB3955F9873A}"/>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9448"/>
          <a:stretch/>
        </p:blipFill>
        <p:spPr>
          <a:xfrm>
            <a:off x="-1360714" y="-1"/>
            <a:ext cx="15760927" cy="7559675"/>
          </a:xfrm>
          <a:prstGeom prst="rect">
            <a:avLst/>
          </a:prstGeom>
        </p:spPr>
      </p:pic>
      <p:sp>
        <p:nvSpPr>
          <p:cNvPr id="7" name="矩形: 圆角 6">
            <a:extLst>
              <a:ext uri="{FF2B5EF4-FFF2-40B4-BE49-F238E27FC236}">
                <a16:creationId xmlns:a16="http://schemas.microsoft.com/office/drawing/2014/main" xmlns="" id="{327E9C3A-27D7-4ABA-8C14-D566C9E47253}"/>
              </a:ext>
            </a:extLst>
          </p:cNvPr>
          <p:cNvSpPr/>
          <p:nvPr userDrawn="1"/>
        </p:nvSpPr>
        <p:spPr>
          <a:xfrm>
            <a:off x="4615" y="-2"/>
            <a:ext cx="14395598" cy="7559675"/>
          </a:xfrm>
          <a:prstGeom prst="roundRect">
            <a:avLst>
              <a:gd name="adj" fmla="val 63"/>
            </a:avLst>
          </a:prstGeom>
          <a:solidFill>
            <a:srgbClr val="0FB2D6">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95913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659C913C-47F6-4E5A-B158-EB3955F9873A}"/>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9448"/>
          <a:stretch/>
        </p:blipFill>
        <p:spPr>
          <a:xfrm>
            <a:off x="-1360714" y="-1"/>
            <a:ext cx="15760927" cy="7559675"/>
          </a:xfrm>
          <a:prstGeom prst="rect">
            <a:avLst/>
          </a:prstGeom>
        </p:spPr>
      </p:pic>
    </p:spTree>
    <p:extLst>
      <p:ext uri="{BB962C8B-B14F-4D97-AF65-F5344CB8AC3E}">
        <p14:creationId xmlns:p14="http://schemas.microsoft.com/office/powerpoint/2010/main" val="78584748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04965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4352868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82514" y="1884670"/>
            <a:ext cx="12420184" cy="3144614"/>
          </a:xfrm>
        </p:spPr>
        <p:txBody>
          <a:bodyPr anchor="b"/>
          <a:lstStyle>
            <a:lvl1pPr>
              <a:defRPr sz="6614"/>
            </a:lvl1pPr>
          </a:lstStyle>
          <a:p>
            <a:r>
              <a:rPr lang="zh-CN" altLang="en-US"/>
              <a:t>单击此处编辑母版标题样式</a:t>
            </a:r>
            <a:endParaRPr lang="en-US" dirty="0"/>
          </a:p>
        </p:txBody>
      </p:sp>
      <p:sp>
        <p:nvSpPr>
          <p:cNvPr id="3" name="Text Placeholder 2"/>
          <p:cNvSpPr>
            <a:spLocks noGrp="1"/>
          </p:cNvSpPr>
          <p:nvPr>
            <p:ph type="body" idx="1"/>
          </p:nvPr>
        </p:nvSpPr>
        <p:spPr>
          <a:xfrm>
            <a:off x="982514" y="5059034"/>
            <a:ext cx="12420184" cy="1653678"/>
          </a:xfrm>
        </p:spPr>
        <p:txBody>
          <a:bodyPr/>
          <a:lstStyle>
            <a:lvl1pPr marL="0" indent="0">
              <a:buNone/>
              <a:defRPr sz="2646">
                <a:solidFill>
                  <a:schemeClr val="tx1">
                    <a:tint val="75000"/>
                  </a:schemeClr>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34752428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990014" y="2012414"/>
            <a:ext cx="6120091" cy="479654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7290108" y="2012414"/>
            <a:ext cx="6120091" cy="479654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4634689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991890" y="402483"/>
            <a:ext cx="12420184" cy="1461188"/>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991891" y="1853171"/>
            <a:ext cx="6091965"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zh-CN" altLang="en-US"/>
              <a:t>编辑母版文本样式</a:t>
            </a:r>
          </a:p>
        </p:txBody>
      </p:sp>
      <p:sp>
        <p:nvSpPr>
          <p:cNvPr id="4" name="Content Placeholder 3"/>
          <p:cNvSpPr>
            <a:spLocks noGrp="1"/>
          </p:cNvSpPr>
          <p:nvPr>
            <p:ph sz="half" idx="2"/>
          </p:nvPr>
        </p:nvSpPr>
        <p:spPr>
          <a:xfrm>
            <a:off x="991891" y="2761381"/>
            <a:ext cx="6091965" cy="406157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7290108" y="1853171"/>
            <a:ext cx="6121966"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zh-CN" altLang="en-US"/>
              <a:t>编辑母版文本样式</a:t>
            </a:r>
          </a:p>
        </p:txBody>
      </p:sp>
      <p:sp>
        <p:nvSpPr>
          <p:cNvPr id="6" name="Content Placeholder 5"/>
          <p:cNvSpPr>
            <a:spLocks noGrp="1"/>
          </p:cNvSpPr>
          <p:nvPr>
            <p:ph sz="quarter" idx="4"/>
          </p:nvPr>
        </p:nvSpPr>
        <p:spPr>
          <a:xfrm>
            <a:off x="7290108" y="2761381"/>
            <a:ext cx="6121966" cy="406157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108291577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3C90BE8-0291-4F3C-B474-5A31A7CDA103}" type="datetimeFigureOut">
              <a:rPr lang="zh-CN" altLang="en-US" smtClean="0"/>
              <a:t>2017/11/4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93916688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0015" y="402483"/>
            <a:ext cx="12420184" cy="146118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990015" y="2012414"/>
            <a:ext cx="12420184" cy="479654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990015" y="7006699"/>
            <a:ext cx="324004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13C90BE8-0291-4F3C-B474-5A31A7CDA103}" type="datetimeFigureOut">
              <a:rPr lang="zh-CN" altLang="en-US" smtClean="0"/>
              <a:t>2017/11/4</a:t>
            </a:fld>
            <a:endParaRPr lang="zh-CN" altLang="en-US"/>
          </a:p>
        </p:txBody>
      </p:sp>
      <p:sp>
        <p:nvSpPr>
          <p:cNvPr id="5" name="Footer Placeholder 4"/>
          <p:cNvSpPr>
            <a:spLocks noGrp="1"/>
          </p:cNvSpPr>
          <p:nvPr>
            <p:ph type="ftr" sz="quarter" idx="3"/>
          </p:nvPr>
        </p:nvSpPr>
        <p:spPr>
          <a:xfrm>
            <a:off x="4770071" y="7006699"/>
            <a:ext cx="4860072"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0170150" y="7006699"/>
            <a:ext cx="324004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6290B5B7-342E-4CBC-99D9-8FDC84B161EB}" type="slidenum">
              <a:rPr lang="zh-CN" altLang="en-US" smtClean="0"/>
              <a:t>‹#›</a:t>
            </a:fld>
            <a:endParaRPr lang="zh-CN" altLang="en-US"/>
          </a:p>
        </p:txBody>
      </p:sp>
    </p:spTree>
    <p:extLst>
      <p:ext uri="{BB962C8B-B14F-4D97-AF65-F5344CB8AC3E}">
        <p14:creationId xmlns:p14="http://schemas.microsoft.com/office/powerpoint/2010/main" val="821380809"/>
      </p:ext>
    </p:extLst>
  </p:cSld>
  <p:clrMap bg1="lt1" tx1="dk1" bg2="lt2" tx2="dk2" accent1="accent1" accent2="accent2" accent3="accent3" accent4="accent4" accent5="accent5" accent6="accent6" hlink="hlink" folHlink="folHlink"/>
  <p:sldLayoutIdLst>
    <p:sldLayoutId id="2147483674" r:id="rId1"/>
    <p:sldLayoutId id="2147483686" r:id="rId2"/>
    <p:sldLayoutId id="2147483688" r:id="rId3"/>
    <p:sldLayoutId id="2147483687"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9" r:id="rId15"/>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slideLayout" Target="../slideLayouts/slideLayout1.xml"/><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audio" Target="../media/media1.mp3"/><Relationship Id="rId16" Type="http://schemas.openxmlformats.org/officeDocument/2006/relationships/image" Target="../media/image14.png"/><Relationship Id="rId20" Type="http://schemas.openxmlformats.org/officeDocument/2006/relationships/image" Target="../media/image18.png"/><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23" Type="http://schemas.microsoft.com/office/2007/relationships/hdphoto" Target="../media/hdphoto3.wdp"/><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notesSlide" Target="../notesSlides/notesSlide1.xml"/><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32.png"/><Relationship Id="rId3" Type="http://schemas.openxmlformats.org/officeDocument/2006/relationships/image" Target="../media/image29.png"/><Relationship Id="rId7" Type="http://schemas.openxmlformats.org/officeDocument/2006/relationships/image" Target="../media/image3.png"/><Relationship Id="rId12"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45.png"/><Relationship Id="rId11" Type="http://schemas.openxmlformats.org/officeDocument/2006/relationships/image" Target="../media/image13.png"/><Relationship Id="rId5" Type="http://schemas.openxmlformats.org/officeDocument/2006/relationships/image" Target="../media/image35.png"/><Relationship Id="rId10" Type="http://schemas.openxmlformats.org/officeDocument/2006/relationships/image" Target="../media/image12.png"/><Relationship Id="rId4" Type="http://schemas.openxmlformats.org/officeDocument/2006/relationships/image" Target="../media/image30.png"/><Relationship Id="rId9"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52.GIF"/><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54.png"/><Relationship Id="rId3" Type="http://schemas.openxmlformats.org/officeDocument/2006/relationships/image" Target="../media/image29.png"/><Relationship Id="rId7" Type="http://schemas.openxmlformats.org/officeDocument/2006/relationships/image" Target="../media/image3.png"/><Relationship Id="rId12"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53.png"/><Relationship Id="rId11" Type="http://schemas.openxmlformats.org/officeDocument/2006/relationships/image" Target="../media/image13.png"/><Relationship Id="rId5" Type="http://schemas.openxmlformats.org/officeDocument/2006/relationships/image" Target="../media/image35.png"/><Relationship Id="rId10" Type="http://schemas.openxmlformats.org/officeDocument/2006/relationships/image" Target="../media/image12.png"/><Relationship Id="rId4" Type="http://schemas.openxmlformats.org/officeDocument/2006/relationships/image" Target="../media/image30.png"/><Relationship Id="rId9"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57.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58.png"/><Relationship Id="rId3" Type="http://schemas.openxmlformats.org/officeDocument/2006/relationships/image" Target="../media/image29.png"/><Relationship Id="rId7" Type="http://schemas.openxmlformats.org/officeDocument/2006/relationships/image" Target="../media/image3.png"/><Relationship Id="rId12"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53.png"/><Relationship Id="rId11" Type="http://schemas.openxmlformats.org/officeDocument/2006/relationships/image" Target="../media/image13.png"/><Relationship Id="rId5" Type="http://schemas.openxmlformats.org/officeDocument/2006/relationships/image" Target="../media/image35.png"/><Relationship Id="rId10" Type="http://schemas.openxmlformats.org/officeDocument/2006/relationships/image" Target="../media/image12.png"/><Relationship Id="rId4" Type="http://schemas.openxmlformats.org/officeDocument/2006/relationships/image" Target="../media/image30.png"/><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59.jpg"/><Relationship Id="rId7"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60.jpe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22.png"/><Relationship Id="rId9" Type="http://schemas.openxmlformats.org/officeDocument/2006/relationships/image" Target="../media/image25.png"/></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8.png"/><Relationship Id="rId7"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30.png"/><Relationship Id="rId10" Type="http://schemas.openxmlformats.org/officeDocument/2006/relationships/image" Target="../media/image18.png"/><Relationship Id="rId4" Type="http://schemas.openxmlformats.org/officeDocument/2006/relationships/image" Target="../media/image29.png"/><Relationship Id="rId9" Type="http://schemas.openxmlformats.org/officeDocument/2006/relationships/image" Target="../media/image16.png"/></Relationships>
</file>

<file path=ppt/slides/_rels/slide21.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39.png"/><Relationship Id="rId7" Type="http://schemas.openxmlformats.org/officeDocument/2006/relationships/image" Target="../media/image66.jpe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65.jpeg"/><Relationship Id="rId5" Type="http://schemas.openxmlformats.org/officeDocument/2006/relationships/image" Target="../media/image64.jpeg"/><Relationship Id="rId10" Type="http://schemas.openxmlformats.org/officeDocument/2006/relationships/image" Target="../media/image69.jpeg"/><Relationship Id="rId4" Type="http://schemas.openxmlformats.org/officeDocument/2006/relationships/image" Target="../media/image63.jpeg"/><Relationship Id="rId9" Type="http://schemas.openxmlformats.org/officeDocument/2006/relationships/image" Target="../media/image68.jpeg"/></Relationships>
</file>

<file path=ppt/slides/_rels/slide2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9.png"/><Relationship Id="rId7"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28.png"/><Relationship Id="rId10" Type="http://schemas.openxmlformats.org/officeDocument/2006/relationships/image" Target="../media/image18.png"/><Relationship Id="rId4" Type="http://schemas.openxmlformats.org/officeDocument/2006/relationships/image" Target="../media/image30.png"/><Relationship Id="rId9" Type="http://schemas.openxmlformats.org/officeDocument/2006/relationships/image" Target="../media/image16.png"/></Relationships>
</file>

<file path=ppt/slides/_rels/slide23.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39.png"/><Relationship Id="rId7" Type="http://schemas.openxmlformats.org/officeDocument/2006/relationships/image" Target="../media/image73.jp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72.jpeg"/><Relationship Id="rId5" Type="http://schemas.openxmlformats.org/officeDocument/2006/relationships/image" Target="../media/image71.jpeg"/><Relationship Id="rId10" Type="http://schemas.openxmlformats.org/officeDocument/2006/relationships/image" Target="../media/image76.jpg"/><Relationship Id="rId4" Type="http://schemas.openxmlformats.org/officeDocument/2006/relationships/image" Target="../media/image70.jpeg"/><Relationship Id="rId9" Type="http://schemas.openxmlformats.org/officeDocument/2006/relationships/image" Target="../media/image75.jp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notesSlide" Target="../notesSlides/notesSlide24.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8.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8.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7.png"/><Relationship Id="rId3" Type="http://schemas.openxmlformats.org/officeDocument/2006/relationships/image" Target="../media/image3.png"/><Relationship Id="rId7" Type="http://schemas.openxmlformats.org/officeDocument/2006/relationships/image" Target="../media/image9.png"/><Relationship Id="rId12" Type="http://schemas.openxmlformats.org/officeDocument/2006/relationships/image" Target="../media/image23.png"/><Relationship Id="rId17" Type="http://schemas.openxmlformats.org/officeDocument/2006/relationships/image" Target="../media/image34.png"/><Relationship Id="rId2" Type="http://schemas.openxmlformats.org/officeDocument/2006/relationships/notesSlide" Target="../notesSlides/notesSlide6.xml"/><Relationship Id="rId16" Type="http://schemas.openxmlformats.org/officeDocument/2006/relationships/image" Target="../media/image33.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32.pn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png"/><Relationship Id="rId14" Type="http://schemas.openxmlformats.org/officeDocument/2006/relationships/image" Target="../media/image31.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37.png"/><Relationship Id="rId10" Type="http://schemas.openxmlformats.org/officeDocument/2006/relationships/image" Target="../media/image13.png"/><Relationship Id="rId4" Type="http://schemas.openxmlformats.org/officeDocument/2006/relationships/image" Target="../media/image36.pn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户外艺术系列, 风车, 建筑物&#10;&#10;已生成极高可信度的说明">
            <a:extLst>
              <a:ext uri="{FF2B5EF4-FFF2-40B4-BE49-F238E27FC236}">
                <a16:creationId xmlns:a16="http://schemas.microsoft.com/office/drawing/2014/main" xmlns="" id="{6C8B9D98-5D13-4745-A8B9-B89ADF1E18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5877" y="2057400"/>
            <a:ext cx="3824004" cy="5502275"/>
          </a:xfrm>
          <a:prstGeom prst="rect">
            <a:avLst/>
          </a:prstGeom>
        </p:spPr>
      </p:pic>
      <p:pic>
        <p:nvPicPr>
          <p:cNvPr id="5" name="图片 4">
            <a:extLst>
              <a:ext uri="{FF2B5EF4-FFF2-40B4-BE49-F238E27FC236}">
                <a16:creationId xmlns:a16="http://schemas.microsoft.com/office/drawing/2014/main" xmlns="" id="{04D2BBF3-81C9-42CA-A32B-997337ED98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2520" y="5974231"/>
            <a:ext cx="1021137" cy="891697"/>
          </a:xfrm>
          <a:prstGeom prst="rect">
            <a:avLst/>
          </a:prstGeom>
        </p:spPr>
      </p:pic>
      <p:pic>
        <p:nvPicPr>
          <p:cNvPr id="7" name="图片 6">
            <a:extLst>
              <a:ext uri="{FF2B5EF4-FFF2-40B4-BE49-F238E27FC236}">
                <a16:creationId xmlns:a16="http://schemas.microsoft.com/office/drawing/2014/main" xmlns="" id="{D83A01BF-552F-40EE-9187-5AC771E3C29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10662" y="4808537"/>
            <a:ext cx="2238375" cy="2895600"/>
          </a:xfrm>
          <a:prstGeom prst="rect">
            <a:avLst/>
          </a:prstGeom>
        </p:spPr>
      </p:pic>
      <p:pic>
        <p:nvPicPr>
          <p:cNvPr id="9" name="图片 8" descr="图片包含 室内&#10;&#10;已生成高可信度的说明">
            <a:extLst>
              <a:ext uri="{FF2B5EF4-FFF2-40B4-BE49-F238E27FC236}">
                <a16:creationId xmlns:a16="http://schemas.microsoft.com/office/drawing/2014/main" xmlns="" id="{9FDF6805-C137-4249-8372-9EBC56750F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268212" y="5879256"/>
            <a:ext cx="1038225" cy="1647825"/>
          </a:xfrm>
          <a:prstGeom prst="rect">
            <a:avLst/>
          </a:prstGeom>
        </p:spPr>
      </p:pic>
      <p:pic>
        <p:nvPicPr>
          <p:cNvPr id="11" name="图片 10" descr="图片包含 室内, 墙壁, 家具, 餐桌&#10;&#10;已生成高可信度的说明">
            <a:extLst>
              <a:ext uri="{FF2B5EF4-FFF2-40B4-BE49-F238E27FC236}">
                <a16:creationId xmlns:a16="http://schemas.microsoft.com/office/drawing/2014/main" xmlns="" id="{3548814D-7C7D-4FD5-9885-33398279FCE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037" y="7049180"/>
            <a:ext cx="971550" cy="523875"/>
          </a:xfrm>
          <a:prstGeom prst="rect">
            <a:avLst/>
          </a:prstGeom>
        </p:spPr>
      </p:pic>
      <p:pic>
        <p:nvPicPr>
          <p:cNvPr id="13" name="图片 12" descr="图片包含 木制, 室内, 地板, 窗户&#10;&#10;已生成极高可信度的说明">
            <a:extLst>
              <a:ext uri="{FF2B5EF4-FFF2-40B4-BE49-F238E27FC236}">
                <a16:creationId xmlns:a16="http://schemas.microsoft.com/office/drawing/2014/main" xmlns="" id="{B9F12557-BDFA-4DF0-A484-00B0B9F94A2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9118" y="6865928"/>
            <a:ext cx="1071405" cy="707127"/>
          </a:xfrm>
          <a:prstGeom prst="rect">
            <a:avLst/>
          </a:prstGeom>
        </p:spPr>
      </p:pic>
      <p:pic>
        <p:nvPicPr>
          <p:cNvPr id="17" name="图片 16">
            <a:extLst>
              <a:ext uri="{FF2B5EF4-FFF2-40B4-BE49-F238E27FC236}">
                <a16:creationId xmlns:a16="http://schemas.microsoft.com/office/drawing/2014/main" xmlns="" id="{0B6A5188-55C8-49FB-BAE2-B2BCF3A2D9B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27431" y="6203106"/>
            <a:ext cx="1104900" cy="1323975"/>
          </a:xfrm>
          <a:prstGeom prst="rect">
            <a:avLst/>
          </a:prstGeom>
        </p:spPr>
      </p:pic>
      <p:pic>
        <p:nvPicPr>
          <p:cNvPr id="19" name="图片 18" descr="图片包含 室内, 餐桌, 物体&#10;&#10;已生成高可信度的说明">
            <a:extLst>
              <a:ext uri="{FF2B5EF4-FFF2-40B4-BE49-F238E27FC236}">
                <a16:creationId xmlns:a16="http://schemas.microsoft.com/office/drawing/2014/main" xmlns="" id="{A02EF167-1046-4E91-9492-8F942D8E794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688355" y="6069756"/>
            <a:ext cx="990600" cy="1457325"/>
          </a:xfrm>
          <a:prstGeom prst="rect">
            <a:avLst/>
          </a:prstGeom>
        </p:spPr>
      </p:pic>
      <p:pic>
        <p:nvPicPr>
          <p:cNvPr id="21" name="图片 20">
            <a:extLst>
              <a:ext uri="{FF2B5EF4-FFF2-40B4-BE49-F238E27FC236}">
                <a16:creationId xmlns:a16="http://schemas.microsoft.com/office/drawing/2014/main" xmlns="" id="{79C0CEAB-B2C6-432E-B8CC-FB591CC74A1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17444" y="7063586"/>
            <a:ext cx="2133600" cy="561975"/>
          </a:xfrm>
          <a:prstGeom prst="rect">
            <a:avLst/>
          </a:prstGeom>
        </p:spPr>
      </p:pic>
      <p:pic>
        <p:nvPicPr>
          <p:cNvPr id="23" name="图片 22">
            <a:extLst>
              <a:ext uri="{FF2B5EF4-FFF2-40B4-BE49-F238E27FC236}">
                <a16:creationId xmlns:a16="http://schemas.microsoft.com/office/drawing/2014/main" xmlns="" id="{F579B4F1-5A36-44C6-97BA-B7206F52104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80112" y="6732578"/>
            <a:ext cx="2203192" cy="840477"/>
          </a:xfrm>
          <a:prstGeom prst="rect">
            <a:avLst/>
          </a:prstGeom>
        </p:spPr>
      </p:pic>
      <p:pic>
        <p:nvPicPr>
          <p:cNvPr id="25" name="图片 24">
            <a:extLst>
              <a:ext uri="{FF2B5EF4-FFF2-40B4-BE49-F238E27FC236}">
                <a16:creationId xmlns:a16="http://schemas.microsoft.com/office/drawing/2014/main" xmlns="" id="{D2923795-DF96-4F24-82B7-5E233B5E718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8037" y="7049180"/>
            <a:ext cx="947362" cy="282794"/>
          </a:xfrm>
          <a:prstGeom prst="rect">
            <a:avLst/>
          </a:prstGeom>
        </p:spPr>
      </p:pic>
      <p:grpSp>
        <p:nvGrpSpPr>
          <p:cNvPr id="28" name="组合 27">
            <a:extLst>
              <a:ext uri="{FF2B5EF4-FFF2-40B4-BE49-F238E27FC236}">
                <a16:creationId xmlns:a16="http://schemas.microsoft.com/office/drawing/2014/main" xmlns="" id="{A2636EF5-06A9-47A6-8995-1ABCEC421905}"/>
              </a:ext>
            </a:extLst>
          </p:cNvPr>
          <p:cNvGrpSpPr/>
          <p:nvPr/>
        </p:nvGrpSpPr>
        <p:grpSpPr>
          <a:xfrm>
            <a:off x="7043105" y="1594202"/>
            <a:ext cx="4086744" cy="713720"/>
            <a:chOff x="2863113" y="3120790"/>
            <a:chExt cx="4086744" cy="713720"/>
          </a:xfrm>
        </p:grpSpPr>
        <p:sp>
          <p:nvSpPr>
            <p:cNvPr id="29" name="矩形 28">
              <a:extLst>
                <a:ext uri="{FF2B5EF4-FFF2-40B4-BE49-F238E27FC236}">
                  <a16:creationId xmlns:a16="http://schemas.microsoft.com/office/drawing/2014/main" xmlns="" id="{795BC771-0C02-4DBA-8832-9CAA2F88E81A}"/>
                </a:ext>
              </a:extLst>
            </p:cNvPr>
            <p:cNvSpPr/>
            <p:nvPr/>
          </p:nvSpPr>
          <p:spPr>
            <a:xfrm>
              <a:off x="4509765" y="3188179"/>
              <a:ext cx="2440092" cy="646331"/>
            </a:xfrm>
            <a:prstGeom prst="rect">
              <a:avLst/>
            </a:prstGeom>
          </p:spPr>
          <p:txBody>
            <a:bodyPr wrap="none">
              <a:spAutoFit/>
            </a:bodyPr>
            <a:lstStyle/>
            <a:p>
              <a:r>
                <a:rPr lang="en-US" altLang="zh-CN" sz="3600" dirty="0">
                  <a:solidFill>
                    <a:schemeClr val="bg1"/>
                  </a:solidFill>
                  <a:latin typeface="Jokerman" panose="04090605060D06020702" pitchFamily="82" charset="0"/>
                </a:rPr>
                <a:t>Christmas</a:t>
              </a:r>
              <a:endParaRPr lang="zh-CN" altLang="en-US" sz="3600" dirty="0">
                <a:solidFill>
                  <a:schemeClr val="bg1"/>
                </a:solidFill>
                <a:latin typeface="Jokerman" panose="04090605060D06020702" pitchFamily="82" charset="0"/>
              </a:endParaRPr>
            </a:p>
          </p:txBody>
        </p:sp>
        <p:sp>
          <p:nvSpPr>
            <p:cNvPr id="30" name="矩形 29">
              <a:extLst>
                <a:ext uri="{FF2B5EF4-FFF2-40B4-BE49-F238E27FC236}">
                  <a16:creationId xmlns:a16="http://schemas.microsoft.com/office/drawing/2014/main" xmlns="" id="{3F732C8E-EC5F-42B1-98BA-6C517D39CA3B}"/>
                </a:ext>
              </a:extLst>
            </p:cNvPr>
            <p:cNvSpPr/>
            <p:nvPr/>
          </p:nvSpPr>
          <p:spPr>
            <a:xfrm>
              <a:off x="2863113" y="3120790"/>
              <a:ext cx="1646605" cy="646331"/>
            </a:xfrm>
            <a:prstGeom prst="rect">
              <a:avLst/>
            </a:prstGeom>
          </p:spPr>
          <p:txBody>
            <a:bodyPr wrap="none">
              <a:spAutoFit/>
            </a:bodyPr>
            <a:lstStyle/>
            <a:p>
              <a:r>
                <a:rPr lang="en-US" altLang="zh-CN" sz="3600" dirty="0">
                  <a:solidFill>
                    <a:schemeClr val="bg1"/>
                  </a:solidFill>
                  <a:latin typeface="Jokerman" panose="04090605060D06020702" pitchFamily="82" charset="0"/>
                </a:rPr>
                <a:t>Merry</a:t>
              </a:r>
              <a:endParaRPr lang="zh-CN" altLang="en-US" sz="600" dirty="0">
                <a:solidFill>
                  <a:schemeClr val="bg1"/>
                </a:solidFill>
                <a:latin typeface="Jokerman" panose="04090605060D06020702" pitchFamily="82" charset="0"/>
              </a:endParaRPr>
            </a:p>
          </p:txBody>
        </p:sp>
      </p:grpSp>
      <p:sp>
        <p:nvSpPr>
          <p:cNvPr id="35" name="矩形 34">
            <a:extLst>
              <a:ext uri="{FF2B5EF4-FFF2-40B4-BE49-F238E27FC236}">
                <a16:creationId xmlns:a16="http://schemas.microsoft.com/office/drawing/2014/main" xmlns="" id="{58F36A65-A9B5-4DA5-8FB5-BECC977D05A7}"/>
              </a:ext>
            </a:extLst>
          </p:cNvPr>
          <p:cNvSpPr/>
          <p:nvPr/>
        </p:nvSpPr>
        <p:spPr>
          <a:xfrm>
            <a:off x="5918314" y="2163109"/>
            <a:ext cx="6647974" cy="1200329"/>
          </a:xfrm>
          <a:prstGeom prst="rect">
            <a:avLst/>
          </a:prstGeom>
          <a:noFill/>
        </p:spPr>
        <p:txBody>
          <a:bodyPr wrap="none">
            <a:spAutoFit/>
          </a:bodyPr>
          <a:lstStyle/>
          <a:p>
            <a:r>
              <a:rPr lang="zh-CN" altLang="en-US" sz="7200" b="1" dirty="0">
                <a:ln w="9525">
                  <a:solidFill>
                    <a:schemeClr val="bg1"/>
                  </a:solidFill>
                  <a:prstDash val="solid"/>
                </a:ln>
                <a:solidFill>
                  <a:srgbClr val="FFC000"/>
                </a:soli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rPr>
              <a:t>圣诞节英文介绍</a:t>
            </a:r>
          </a:p>
        </p:txBody>
      </p:sp>
      <p:pic>
        <p:nvPicPr>
          <p:cNvPr id="41" name="图片 40">
            <a:extLst>
              <a:ext uri="{FF2B5EF4-FFF2-40B4-BE49-F238E27FC236}">
                <a16:creationId xmlns:a16="http://schemas.microsoft.com/office/drawing/2014/main" xmlns="" id="{99A55040-A58B-404A-8E6E-C40CDC67899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209504" y="3087940"/>
            <a:ext cx="1981204" cy="1383795"/>
          </a:xfrm>
          <a:prstGeom prst="rect">
            <a:avLst/>
          </a:prstGeom>
        </p:spPr>
      </p:pic>
      <p:pic>
        <p:nvPicPr>
          <p:cNvPr id="43" name="图片 42">
            <a:extLst>
              <a:ext uri="{FF2B5EF4-FFF2-40B4-BE49-F238E27FC236}">
                <a16:creationId xmlns:a16="http://schemas.microsoft.com/office/drawing/2014/main" xmlns="" id="{38ECC0F6-012A-4DB7-9D7E-CF195B5AEBB3}"/>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234477" y="671755"/>
            <a:ext cx="1981204" cy="1383795"/>
          </a:xfrm>
          <a:prstGeom prst="rect">
            <a:avLst/>
          </a:prstGeom>
        </p:spPr>
      </p:pic>
      <p:pic>
        <p:nvPicPr>
          <p:cNvPr id="44" name="图片 43">
            <a:extLst>
              <a:ext uri="{FF2B5EF4-FFF2-40B4-BE49-F238E27FC236}">
                <a16:creationId xmlns:a16="http://schemas.microsoft.com/office/drawing/2014/main" xmlns="" id="{B02E66AD-B0E0-48F8-A5A0-CFE7D590D3D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809977" y="1328057"/>
            <a:ext cx="1083616" cy="756864"/>
          </a:xfrm>
          <a:prstGeom prst="rect">
            <a:avLst/>
          </a:prstGeom>
        </p:spPr>
      </p:pic>
      <p:pic>
        <p:nvPicPr>
          <p:cNvPr id="45" name="图片 44">
            <a:extLst>
              <a:ext uri="{FF2B5EF4-FFF2-40B4-BE49-F238E27FC236}">
                <a16:creationId xmlns:a16="http://schemas.microsoft.com/office/drawing/2014/main" xmlns="" id="{1668E5E5-AAD2-440E-8FDB-3C3D079B46D5}"/>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405256" y="651055"/>
            <a:ext cx="1596007" cy="1114750"/>
          </a:xfrm>
          <a:prstGeom prst="rect">
            <a:avLst/>
          </a:prstGeom>
        </p:spPr>
      </p:pic>
      <p:pic>
        <p:nvPicPr>
          <p:cNvPr id="46" name="图片 45">
            <a:extLst>
              <a:ext uri="{FF2B5EF4-FFF2-40B4-BE49-F238E27FC236}">
                <a16:creationId xmlns:a16="http://schemas.microsoft.com/office/drawing/2014/main" xmlns="" id="{9BC6AF48-4950-47B4-B7B2-8039FB9CC28B}"/>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287645" y="4615543"/>
            <a:ext cx="1945258" cy="1358688"/>
          </a:xfrm>
          <a:prstGeom prst="rect">
            <a:avLst/>
          </a:prstGeom>
        </p:spPr>
      </p:pic>
      <p:pic>
        <p:nvPicPr>
          <p:cNvPr id="47" name="图片 46">
            <a:extLst>
              <a:ext uri="{FF2B5EF4-FFF2-40B4-BE49-F238E27FC236}">
                <a16:creationId xmlns:a16="http://schemas.microsoft.com/office/drawing/2014/main" xmlns="" id="{54D7D7AB-920A-489F-A0A2-DC36742B0DA2}"/>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1385094" y="2953000"/>
            <a:ext cx="1727886" cy="1206863"/>
          </a:xfrm>
          <a:prstGeom prst="rect">
            <a:avLst/>
          </a:prstGeom>
        </p:spPr>
      </p:pic>
      <p:pic>
        <p:nvPicPr>
          <p:cNvPr id="50" name="图片 49">
            <a:extLst>
              <a:ext uri="{FF2B5EF4-FFF2-40B4-BE49-F238E27FC236}">
                <a16:creationId xmlns:a16="http://schemas.microsoft.com/office/drawing/2014/main" xmlns="" id="{34A055A5-83B9-4192-84CB-083300E60183}"/>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2983304" y="-238240"/>
            <a:ext cx="2551181" cy="2639573"/>
          </a:xfrm>
          <a:prstGeom prst="rect">
            <a:avLst/>
          </a:prstGeom>
        </p:spPr>
      </p:pic>
      <p:pic>
        <p:nvPicPr>
          <p:cNvPr id="66" name="Wolfgang Amadeus Mozart - 小星星变奏曲">
            <a:hlinkClick r:id="" action="ppaction://media"/>
            <a:extLst>
              <a:ext uri="{FF2B5EF4-FFF2-40B4-BE49-F238E27FC236}">
                <a16:creationId xmlns:a16="http://schemas.microsoft.com/office/drawing/2014/main" xmlns="" id="{4DA08EEF-9050-49A5-BBF3-026EAEC4F7E4}"/>
              </a:ext>
            </a:extLst>
          </p:cNvPr>
          <p:cNvPicPr>
            <a:picLocks noChangeAspect="1"/>
          </p:cNvPicPr>
          <p:nvPr>
            <a:audioFile r:link="rId2"/>
            <p:extLst>
              <p:ext uri="{DAA4B4D4-6D71-4841-9C94-3DE7FCFB9230}">
                <p14:media xmlns:p14="http://schemas.microsoft.com/office/powerpoint/2010/main" r:embed="rId1"/>
              </p:ext>
            </p:extLst>
          </p:nvPr>
        </p:nvPicPr>
        <p:blipFill>
          <a:blip r:embed="rId22">
            <a:extLst>
              <a:ext uri="{BEBA8EAE-BF5A-486C-A8C5-ECC9F3942E4B}">
                <a14:imgProps xmlns:a14="http://schemas.microsoft.com/office/drawing/2010/main">
                  <a14:imgLayer r:embed="rId23">
                    <a14:imgEffect>
                      <a14:brightnessContrast bright="40000" contrast="20000"/>
                    </a14:imgEffect>
                  </a14:imgLayer>
                </a14:imgProps>
              </a:ext>
            </a:extLst>
          </a:blip>
          <a:stretch>
            <a:fillRect/>
          </a:stretch>
        </p:blipFill>
        <p:spPr>
          <a:xfrm>
            <a:off x="10630958" y="-644261"/>
            <a:ext cx="498891" cy="498891"/>
          </a:xfrm>
          <a:prstGeom prst="rect">
            <a:avLst/>
          </a:prstGeom>
          <a:noFill/>
        </p:spPr>
      </p:pic>
      <p:pic>
        <p:nvPicPr>
          <p:cNvPr id="67" name="图片 66">
            <a:extLst>
              <a:ext uri="{FF2B5EF4-FFF2-40B4-BE49-F238E27FC236}">
                <a16:creationId xmlns:a16="http://schemas.microsoft.com/office/drawing/2014/main" xmlns="" id="{104315FA-482B-428F-A735-56D60928458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94167" y="1215770"/>
            <a:ext cx="1083616" cy="756864"/>
          </a:xfrm>
          <a:prstGeom prst="rect">
            <a:avLst/>
          </a:prstGeom>
        </p:spPr>
      </p:pic>
      <p:pic>
        <p:nvPicPr>
          <p:cNvPr id="68" name="图片 67">
            <a:extLst>
              <a:ext uri="{FF2B5EF4-FFF2-40B4-BE49-F238E27FC236}">
                <a16:creationId xmlns:a16="http://schemas.microsoft.com/office/drawing/2014/main" xmlns="" id="{C10EE423-C200-4B40-A9FD-C7A81EE1CC0A}"/>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51114" y="2855487"/>
            <a:ext cx="1596007" cy="1114750"/>
          </a:xfrm>
          <a:prstGeom prst="rect">
            <a:avLst/>
          </a:prstGeom>
        </p:spPr>
      </p:pic>
    </p:spTree>
    <p:extLst>
      <p:ext uri="{BB962C8B-B14F-4D97-AF65-F5344CB8AC3E}">
        <p14:creationId xmlns:p14="http://schemas.microsoft.com/office/powerpoint/2010/main" val="1713111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6"/>
                                        </p:tgtEl>
                                      </p:cBhvr>
                                    </p:cmd>
                                  </p:childTnLst>
                                </p:cTn>
                              </p:par>
                              <p:par>
                                <p:cTn id="7" presetID="2" presetClass="entr" presetSubtype="3" repeatCount="indefinite" decel="50000" fill="hold" nodeType="withEffect">
                                  <p:stCondLst>
                                    <p:cond delay="1000"/>
                                  </p:stCondLst>
                                  <p:childTnLst>
                                    <p:set>
                                      <p:cBhvr>
                                        <p:cTn id="8" dur="1" fill="hold">
                                          <p:stCondLst>
                                            <p:cond delay="0"/>
                                          </p:stCondLst>
                                        </p:cTn>
                                        <p:tgtEl>
                                          <p:spTgt spid="46"/>
                                        </p:tgtEl>
                                        <p:attrNameLst>
                                          <p:attrName>style.visibility</p:attrName>
                                        </p:attrNameLst>
                                      </p:cBhvr>
                                      <p:to>
                                        <p:strVal val="visible"/>
                                      </p:to>
                                    </p:set>
                                    <p:anim calcmode="lin" valueType="num">
                                      <p:cBhvr additive="base">
                                        <p:cTn id="9" dur="6000" fill="hold"/>
                                        <p:tgtEl>
                                          <p:spTgt spid="46"/>
                                        </p:tgtEl>
                                        <p:attrNameLst>
                                          <p:attrName>ppt_x</p:attrName>
                                        </p:attrNameLst>
                                      </p:cBhvr>
                                      <p:tavLst>
                                        <p:tav tm="0">
                                          <p:val>
                                            <p:strVal val="1+#ppt_w/2"/>
                                          </p:val>
                                        </p:tav>
                                        <p:tav tm="100000">
                                          <p:val>
                                            <p:strVal val="#ppt_x"/>
                                          </p:val>
                                        </p:tav>
                                      </p:tavLst>
                                    </p:anim>
                                    <p:anim calcmode="lin" valueType="num">
                                      <p:cBhvr additive="base">
                                        <p:cTn id="10" dur="6000" fill="hold"/>
                                        <p:tgtEl>
                                          <p:spTgt spid="46"/>
                                        </p:tgtEl>
                                        <p:attrNameLst>
                                          <p:attrName>ppt_y</p:attrName>
                                        </p:attrNameLst>
                                      </p:cBhvr>
                                      <p:tavLst>
                                        <p:tav tm="0">
                                          <p:val>
                                            <p:strVal val="0-#ppt_h/2"/>
                                          </p:val>
                                        </p:tav>
                                        <p:tav tm="100000">
                                          <p:val>
                                            <p:strVal val="#ppt_y"/>
                                          </p:val>
                                        </p:tav>
                                      </p:tavLst>
                                    </p:anim>
                                  </p:childTnLst>
                                </p:cTn>
                              </p:par>
                              <p:par>
                                <p:cTn id="11" presetID="8" presetClass="emph" presetSubtype="0" repeatCount="indefinite" fill="hold" nodeType="withEffect">
                                  <p:stCondLst>
                                    <p:cond delay="300"/>
                                  </p:stCondLst>
                                  <p:childTnLst>
                                    <p:animRot by="21600000">
                                      <p:cBhvr>
                                        <p:cTn id="12" dur="5000" fill="hold"/>
                                        <p:tgtEl>
                                          <p:spTgt spid="46"/>
                                        </p:tgtEl>
                                        <p:attrNameLst>
                                          <p:attrName>r</p:attrName>
                                        </p:attrNameLst>
                                      </p:cBhvr>
                                    </p:animRot>
                                  </p:childTnLst>
                                </p:cTn>
                              </p:par>
                              <p:par>
                                <p:cTn id="13" presetID="0" presetClass="path" presetSubtype="0" repeatCount="indefinite" decel="50000" fill="hold" nodeType="withEffect">
                                  <p:stCondLst>
                                    <p:cond delay="0"/>
                                  </p:stCondLst>
                                  <p:childTnLst>
                                    <p:animMotion origin="layout" path="M -5.83177E-7 3.60773E-6 L 0.09062 0.88639 " pathEditMode="relative" rAng="0" ptsTypes="AA">
                                      <p:cBhvr>
                                        <p:cTn id="14" dur="8600" fill="hold"/>
                                        <p:tgtEl>
                                          <p:spTgt spid="43"/>
                                        </p:tgtEl>
                                        <p:attrNameLst>
                                          <p:attrName>ppt_x</p:attrName>
                                          <p:attrName>ppt_y</p:attrName>
                                        </p:attrNameLst>
                                      </p:cBhvr>
                                      <p:rCtr x="4531" y="44309"/>
                                    </p:animMotion>
                                  </p:childTnLst>
                                </p:cTn>
                              </p:par>
                              <p:par>
                                <p:cTn id="15" presetID="8" presetClass="emph" presetSubtype="0" repeatCount="indefinite" fill="hold" nodeType="withEffect">
                                  <p:stCondLst>
                                    <p:cond delay="0"/>
                                  </p:stCondLst>
                                  <p:childTnLst>
                                    <p:animRot by="21600000">
                                      <p:cBhvr>
                                        <p:cTn id="16" dur="5000" fill="hold"/>
                                        <p:tgtEl>
                                          <p:spTgt spid="43"/>
                                        </p:tgtEl>
                                        <p:attrNameLst>
                                          <p:attrName>r</p:attrName>
                                        </p:attrNameLst>
                                      </p:cBhvr>
                                    </p:animRot>
                                  </p:childTnLst>
                                </p:cTn>
                              </p:par>
                              <p:par>
                                <p:cTn id="17" presetID="2" presetClass="entr" presetSubtype="1" decel="50000" fill="hold" nodeType="withEffect">
                                  <p:stCondLst>
                                    <p:cond delay="4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6600" fill="hold"/>
                                        <p:tgtEl>
                                          <p:spTgt spid="44"/>
                                        </p:tgtEl>
                                        <p:attrNameLst>
                                          <p:attrName>ppt_x</p:attrName>
                                        </p:attrNameLst>
                                      </p:cBhvr>
                                      <p:tavLst>
                                        <p:tav tm="0">
                                          <p:val>
                                            <p:strVal val="#ppt_x"/>
                                          </p:val>
                                        </p:tav>
                                        <p:tav tm="100000">
                                          <p:val>
                                            <p:strVal val="#ppt_x"/>
                                          </p:val>
                                        </p:tav>
                                      </p:tavLst>
                                    </p:anim>
                                    <p:anim calcmode="lin" valueType="num">
                                      <p:cBhvr additive="base">
                                        <p:cTn id="20" dur="6600" fill="hold"/>
                                        <p:tgtEl>
                                          <p:spTgt spid="44"/>
                                        </p:tgtEl>
                                        <p:attrNameLst>
                                          <p:attrName>ppt_y</p:attrName>
                                        </p:attrNameLst>
                                      </p:cBhvr>
                                      <p:tavLst>
                                        <p:tav tm="0">
                                          <p:val>
                                            <p:strVal val="0-#ppt_h/2"/>
                                          </p:val>
                                        </p:tav>
                                        <p:tav tm="100000">
                                          <p:val>
                                            <p:strVal val="#ppt_y"/>
                                          </p:val>
                                        </p:tav>
                                      </p:tavLst>
                                    </p:anim>
                                  </p:childTnLst>
                                </p:cTn>
                              </p:par>
                              <p:par>
                                <p:cTn id="21" presetID="8" presetClass="emph" presetSubtype="0" repeatCount="indefinite" fill="hold" nodeType="withEffect">
                                  <p:stCondLst>
                                    <p:cond delay="300"/>
                                  </p:stCondLst>
                                  <p:childTnLst>
                                    <p:animRot by="21600000">
                                      <p:cBhvr>
                                        <p:cTn id="22" dur="5000" fill="hold"/>
                                        <p:tgtEl>
                                          <p:spTgt spid="44"/>
                                        </p:tgtEl>
                                        <p:attrNameLst>
                                          <p:attrName>r</p:attrName>
                                        </p:attrNameLst>
                                      </p:cBhvr>
                                    </p:animRot>
                                  </p:childTnLst>
                                </p:cTn>
                              </p:par>
                              <p:par>
                                <p:cTn id="23" presetID="2" presetClass="entr" presetSubtype="1" repeatCount="indefinite" decel="50000" fill="hold" nodeType="withEffect">
                                  <p:stCondLst>
                                    <p:cond delay="120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6000" fill="hold"/>
                                        <p:tgtEl>
                                          <p:spTgt spid="45"/>
                                        </p:tgtEl>
                                        <p:attrNameLst>
                                          <p:attrName>ppt_x</p:attrName>
                                        </p:attrNameLst>
                                      </p:cBhvr>
                                      <p:tavLst>
                                        <p:tav tm="0">
                                          <p:val>
                                            <p:strVal val="#ppt_x"/>
                                          </p:val>
                                        </p:tav>
                                        <p:tav tm="100000">
                                          <p:val>
                                            <p:strVal val="#ppt_x"/>
                                          </p:val>
                                        </p:tav>
                                      </p:tavLst>
                                    </p:anim>
                                    <p:anim calcmode="lin" valueType="num">
                                      <p:cBhvr additive="base">
                                        <p:cTn id="26" dur="6000" fill="hold"/>
                                        <p:tgtEl>
                                          <p:spTgt spid="45"/>
                                        </p:tgtEl>
                                        <p:attrNameLst>
                                          <p:attrName>ppt_y</p:attrName>
                                        </p:attrNameLst>
                                      </p:cBhvr>
                                      <p:tavLst>
                                        <p:tav tm="0">
                                          <p:val>
                                            <p:strVal val="0-#ppt_h/2"/>
                                          </p:val>
                                        </p:tav>
                                        <p:tav tm="100000">
                                          <p:val>
                                            <p:strVal val="#ppt_y"/>
                                          </p:val>
                                        </p:tav>
                                      </p:tavLst>
                                    </p:anim>
                                  </p:childTnLst>
                                </p:cTn>
                              </p:par>
                              <p:par>
                                <p:cTn id="27" presetID="8" presetClass="emph" presetSubtype="0" repeatCount="indefinite" fill="hold" nodeType="withEffect">
                                  <p:stCondLst>
                                    <p:cond delay="300"/>
                                  </p:stCondLst>
                                  <p:childTnLst>
                                    <p:animRot by="21600000">
                                      <p:cBhvr>
                                        <p:cTn id="28" dur="5000" fill="hold"/>
                                        <p:tgtEl>
                                          <p:spTgt spid="45"/>
                                        </p:tgtEl>
                                        <p:attrNameLst>
                                          <p:attrName>r</p:attrName>
                                        </p:attrNameLst>
                                      </p:cBhvr>
                                    </p:animRot>
                                  </p:childTnLst>
                                </p:cTn>
                              </p:par>
                              <p:par>
                                <p:cTn id="29" presetID="2" presetClass="entr" presetSubtype="1" repeatCount="indefinite" decel="50000" fill="hold" nodeType="withEffect">
                                  <p:stCondLst>
                                    <p:cond delay="270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6400" fill="hold"/>
                                        <p:tgtEl>
                                          <p:spTgt spid="47"/>
                                        </p:tgtEl>
                                        <p:attrNameLst>
                                          <p:attrName>ppt_x</p:attrName>
                                        </p:attrNameLst>
                                      </p:cBhvr>
                                      <p:tavLst>
                                        <p:tav tm="0">
                                          <p:val>
                                            <p:strVal val="#ppt_x"/>
                                          </p:val>
                                        </p:tav>
                                        <p:tav tm="100000">
                                          <p:val>
                                            <p:strVal val="#ppt_x"/>
                                          </p:val>
                                        </p:tav>
                                      </p:tavLst>
                                    </p:anim>
                                    <p:anim calcmode="lin" valueType="num">
                                      <p:cBhvr additive="base">
                                        <p:cTn id="32" dur="6400" fill="hold"/>
                                        <p:tgtEl>
                                          <p:spTgt spid="47"/>
                                        </p:tgtEl>
                                        <p:attrNameLst>
                                          <p:attrName>ppt_y</p:attrName>
                                        </p:attrNameLst>
                                      </p:cBhvr>
                                      <p:tavLst>
                                        <p:tav tm="0">
                                          <p:val>
                                            <p:strVal val="0-#ppt_h/2"/>
                                          </p:val>
                                        </p:tav>
                                        <p:tav tm="100000">
                                          <p:val>
                                            <p:strVal val="#ppt_y"/>
                                          </p:val>
                                        </p:tav>
                                      </p:tavLst>
                                    </p:anim>
                                  </p:childTnLst>
                                </p:cTn>
                              </p:par>
                              <p:par>
                                <p:cTn id="33" presetID="8" presetClass="emph" presetSubtype="0" repeatCount="indefinite" fill="hold" nodeType="withEffect">
                                  <p:stCondLst>
                                    <p:cond delay="300"/>
                                  </p:stCondLst>
                                  <p:childTnLst>
                                    <p:animRot by="21600000">
                                      <p:cBhvr>
                                        <p:cTn id="34" dur="5000" fill="hold"/>
                                        <p:tgtEl>
                                          <p:spTgt spid="47"/>
                                        </p:tgtEl>
                                        <p:attrNameLst>
                                          <p:attrName>r</p:attrName>
                                        </p:attrNameLst>
                                      </p:cBhvr>
                                    </p:animRot>
                                  </p:childTnLst>
                                </p:cTn>
                              </p:par>
                              <p:par>
                                <p:cTn id="35" presetID="0" presetClass="path" presetSubtype="0" decel="50000" fill="hold" nodeType="withEffect">
                                  <p:stCondLst>
                                    <p:cond delay="0"/>
                                  </p:stCondLst>
                                  <p:childTnLst>
                                    <p:animMotion origin="layout" path="M -4.87929E-6 0 L 0.17297 0.57665 " pathEditMode="relative" rAng="0" ptsTypes="AA">
                                      <p:cBhvr>
                                        <p:cTn id="36" dur="5000" fill="hold"/>
                                        <p:tgtEl>
                                          <p:spTgt spid="41"/>
                                        </p:tgtEl>
                                        <p:attrNameLst>
                                          <p:attrName>ppt_x</p:attrName>
                                          <p:attrName>ppt_y</p:attrName>
                                        </p:attrNameLst>
                                      </p:cBhvr>
                                      <p:rCtr x="8643" y="28832"/>
                                    </p:animMotion>
                                  </p:childTnLst>
                                </p:cTn>
                              </p:par>
                              <p:par>
                                <p:cTn id="37" presetID="8" presetClass="emph" presetSubtype="0" repeatCount="indefinite" fill="hold" nodeType="withEffect">
                                  <p:stCondLst>
                                    <p:cond delay="0"/>
                                  </p:stCondLst>
                                  <p:childTnLst>
                                    <p:animRot by="21600000">
                                      <p:cBhvr>
                                        <p:cTn id="38" dur="5000" fill="hold"/>
                                        <p:tgtEl>
                                          <p:spTgt spid="41"/>
                                        </p:tgtEl>
                                        <p:attrNameLst>
                                          <p:attrName>r</p:attrName>
                                        </p:attrNameLst>
                                      </p:cBhvr>
                                    </p:animRot>
                                  </p:childTnLst>
                                </p:cTn>
                              </p:par>
                              <p:par>
                                <p:cTn id="39" presetID="42" presetClass="entr" presetSubtype="0" fill="hold" nodeType="withEffect">
                                  <p:stCondLst>
                                    <p:cond delay="2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90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15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170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170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170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19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anim calcmode="lin" valueType="num">
                                      <p:cBhvr>
                                        <p:cTn id="72" dur="1000" fill="hold"/>
                                        <p:tgtEl>
                                          <p:spTgt spid="17"/>
                                        </p:tgtEl>
                                        <p:attrNameLst>
                                          <p:attrName>ppt_x</p:attrName>
                                        </p:attrNameLst>
                                      </p:cBhvr>
                                      <p:tavLst>
                                        <p:tav tm="0">
                                          <p:val>
                                            <p:strVal val="#ppt_x"/>
                                          </p:val>
                                        </p:tav>
                                        <p:tav tm="100000">
                                          <p:val>
                                            <p:strVal val="#ppt_x"/>
                                          </p:val>
                                        </p:tav>
                                      </p:tavLst>
                                    </p:anim>
                                    <p:anim calcmode="lin" valueType="num">
                                      <p:cBhvr>
                                        <p:cTn id="73" dur="100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190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350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par>
                                <p:cTn id="84" presetID="17" presetClass="entr" presetSubtype="1" fill="hold" grpId="0" nodeType="withEffect">
                                  <p:stCondLst>
                                    <p:cond delay="8600"/>
                                  </p:stCondLst>
                                  <p:iterate type="lt">
                                    <p:tmPct val="24444"/>
                                  </p:iterate>
                                  <p:childTnLst>
                                    <p:set>
                                      <p:cBhvr>
                                        <p:cTn id="85" dur="1" fill="hold">
                                          <p:stCondLst>
                                            <p:cond delay="0"/>
                                          </p:stCondLst>
                                        </p:cTn>
                                        <p:tgtEl>
                                          <p:spTgt spid="35"/>
                                        </p:tgtEl>
                                        <p:attrNameLst>
                                          <p:attrName>style.visibility</p:attrName>
                                        </p:attrNameLst>
                                      </p:cBhvr>
                                      <p:to>
                                        <p:strVal val="visible"/>
                                      </p:to>
                                    </p:set>
                                    <p:anim calcmode="lin" valueType="num">
                                      <p:cBhvr>
                                        <p:cTn id="86" dur="1500" fill="hold"/>
                                        <p:tgtEl>
                                          <p:spTgt spid="35"/>
                                        </p:tgtEl>
                                        <p:attrNameLst>
                                          <p:attrName>ppt_x</p:attrName>
                                        </p:attrNameLst>
                                      </p:cBhvr>
                                      <p:tavLst>
                                        <p:tav tm="0">
                                          <p:val>
                                            <p:strVal val="#ppt_x"/>
                                          </p:val>
                                        </p:tav>
                                        <p:tav tm="100000">
                                          <p:val>
                                            <p:strVal val="#ppt_x"/>
                                          </p:val>
                                        </p:tav>
                                      </p:tavLst>
                                    </p:anim>
                                    <p:anim calcmode="lin" valueType="num">
                                      <p:cBhvr>
                                        <p:cTn id="87" dur="1500" fill="hold"/>
                                        <p:tgtEl>
                                          <p:spTgt spid="35"/>
                                        </p:tgtEl>
                                        <p:attrNameLst>
                                          <p:attrName>ppt_y</p:attrName>
                                        </p:attrNameLst>
                                      </p:cBhvr>
                                      <p:tavLst>
                                        <p:tav tm="0">
                                          <p:val>
                                            <p:strVal val="#ppt_y-#ppt_h/2"/>
                                          </p:val>
                                        </p:tav>
                                        <p:tav tm="100000">
                                          <p:val>
                                            <p:strVal val="#ppt_y"/>
                                          </p:val>
                                        </p:tav>
                                      </p:tavLst>
                                    </p:anim>
                                    <p:anim calcmode="lin" valueType="num">
                                      <p:cBhvr>
                                        <p:cTn id="88" dur="1500" fill="hold"/>
                                        <p:tgtEl>
                                          <p:spTgt spid="35"/>
                                        </p:tgtEl>
                                        <p:attrNameLst>
                                          <p:attrName>ppt_w</p:attrName>
                                        </p:attrNameLst>
                                      </p:cBhvr>
                                      <p:tavLst>
                                        <p:tav tm="0">
                                          <p:val>
                                            <p:strVal val="#ppt_w"/>
                                          </p:val>
                                        </p:tav>
                                        <p:tav tm="100000">
                                          <p:val>
                                            <p:strVal val="#ppt_w"/>
                                          </p:val>
                                        </p:tav>
                                      </p:tavLst>
                                    </p:anim>
                                    <p:anim calcmode="lin" valueType="num">
                                      <p:cBhvr>
                                        <p:cTn id="89" dur="1500" fill="hold"/>
                                        <p:tgtEl>
                                          <p:spTgt spid="35"/>
                                        </p:tgtEl>
                                        <p:attrNameLst>
                                          <p:attrName>ppt_h</p:attrName>
                                        </p:attrNameLst>
                                      </p:cBhvr>
                                      <p:tavLst>
                                        <p:tav tm="0">
                                          <p:val>
                                            <p:fltVal val="0"/>
                                          </p:val>
                                        </p:tav>
                                        <p:tav tm="100000">
                                          <p:val>
                                            <p:strVal val="#ppt_h"/>
                                          </p:val>
                                        </p:tav>
                                      </p:tavLst>
                                    </p:anim>
                                  </p:childTnLst>
                                </p:cTn>
                              </p:par>
                              <p:par>
                                <p:cTn id="90" presetID="2" presetClass="entr" presetSubtype="2" fill="hold" nodeType="withEffect">
                                  <p:stCondLst>
                                    <p:cond delay="11300"/>
                                  </p:stCondLst>
                                  <p:childTnLst>
                                    <p:set>
                                      <p:cBhvr>
                                        <p:cTn id="91" dur="1" fill="hold">
                                          <p:stCondLst>
                                            <p:cond delay="0"/>
                                          </p:stCondLst>
                                        </p:cTn>
                                        <p:tgtEl>
                                          <p:spTgt spid="7"/>
                                        </p:tgtEl>
                                        <p:attrNameLst>
                                          <p:attrName>style.visibility</p:attrName>
                                        </p:attrNameLst>
                                      </p:cBhvr>
                                      <p:to>
                                        <p:strVal val="visible"/>
                                      </p:to>
                                    </p:set>
                                    <p:anim calcmode="lin" valueType="num">
                                      <p:cBhvr additive="base">
                                        <p:cTn id="92" dur="3300" fill="hold"/>
                                        <p:tgtEl>
                                          <p:spTgt spid="7"/>
                                        </p:tgtEl>
                                        <p:attrNameLst>
                                          <p:attrName>ppt_x</p:attrName>
                                        </p:attrNameLst>
                                      </p:cBhvr>
                                      <p:tavLst>
                                        <p:tav tm="0">
                                          <p:val>
                                            <p:strVal val="1+#ppt_w/2"/>
                                          </p:val>
                                        </p:tav>
                                        <p:tav tm="100000">
                                          <p:val>
                                            <p:strVal val="#ppt_x"/>
                                          </p:val>
                                        </p:tav>
                                      </p:tavLst>
                                    </p:anim>
                                    <p:anim calcmode="lin" valueType="num">
                                      <p:cBhvr additive="base">
                                        <p:cTn id="93" dur="3300" fill="hold"/>
                                        <p:tgtEl>
                                          <p:spTgt spid="7"/>
                                        </p:tgtEl>
                                        <p:attrNameLst>
                                          <p:attrName>ppt_y</p:attrName>
                                        </p:attrNameLst>
                                      </p:cBhvr>
                                      <p:tavLst>
                                        <p:tav tm="0">
                                          <p:val>
                                            <p:strVal val="#ppt_y"/>
                                          </p:val>
                                        </p:tav>
                                        <p:tav tm="100000">
                                          <p:val>
                                            <p:strVal val="#ppt_y"/>
                                          </p:val>
                                        </p:tav>
                                      </p:tavLst>
                                    </p:anim>
                                  </p:childTnLst>
                                </p:cTn>
                              </p:par>
                              <p:par>
                                <p:cTn id="94" presetID="2" presetClass="entr" presetSubtype="2" fill="hold" nodeType="withEffect">
                                  <p:stCondLst>
                                    <p:cond delay="11900"/>
                                  </p:stCondLst>
                                  <p:childTnLst>
                                    <p:set>
                                      <p:cBhvr>
                                        <p:cTn id="95" dur="1" fill="hold">
                                          <p:stCondLst>
                                            <p:cond delay="0"/>
                                          </p:stCondLst>
                                        </p:cTn>
                                        <p:tgtEl>
                                          <p:spTgt spid="9"/>
                                        </p:tgtEl>
                                        <p:attrNameLst>
                                          <p:attrName>style.visibility</p:attrName>
                                        </p:attrNameLst>
                                      </p:cBhvr>
                                      <p:to>
                                        <p:strVal val="visible"/>
                                      </p:to>
                                    </p:set>
                                    <p:anim calcmode="lin" valueType="num">
                                      <p:cBhvr additive="base">
                                        <p:cTn id="96" dur="2700" fill="hold"/>
                                        <p:tgtEl>
                                          <p:spTgt spid="9"/>
                                        </p:tgtEl>
                                        <p:attrNameLst>
                                          <p:attrName>ppt_x</p:attrName>
                                        </p:attrNameLst>
                                      </p:cBhvr>
                                      <p:tavLst>
                                        <p:tav tm="0">
                                          <p:val>
                                            <p:strVal val="1+#ppt_w/2"/>
                                          </p:val>
                                        </p:tav>
                                        <p:tav tm="100000">
                                          <p:val>
                                            <p:strVal val="#ppt_x"/>
                                          </p:val>
                                        </p:tav>
                                      </p:tavLst>
                                    </p:anim>
                                    <p:anim calcmode="lin" valueType="num">
                                      <p:cBhvr additive="base">
                                        <p:cTn id="97" dur="2700" fill="hold"/>
                                        <p:tgtEl>
                                          <p:spTgt spid="9"/>
                                        </p:tgtEl>
                                        <p:attrNameLst>
                                          <p:attrName>ppt_y</p:attrName>
                                        </p:attrNameLst>
                                      </p:cBhvr>
                                      <p:tavLst>
                                        <p:tav tm="0">
                                          <p:val>
                                            <p:strVal val="#ppt_y"/>
                                          </p:val>
                                        </p:tav>
                                        <p:tav tm="100000">
                                          <p:val>
                                            <p:strVal val="#ppt_y"/>
                                          </p:val>
                                        </p:tav>
                                      </p:tavLst>
                                    </p:anim>
                                  </p:childTnLst>
                                </p:cTn>
                              </p:par>
                              <p:par>
                                <p:cTn id="98" presetID="2" presetClass="entr" presetSubtype="2" fill="hold" nodeType="withEffect">
                                  <p:stCondLst>
                                    <p:cond delay="12900"/>
                                  </p:stCondLst>
                                  <p:childTnLst>
                                    <p:set>
                                      <p:cBhvr>
                                        <p:cTn id="99" dur="1" fill="hold">
                                          <p:stCondLst>
                                            <p:cond delay="0"/>
                                          </p:stCondLst>
                                        </p:cTn>
                                        <p:tgtEl>
                                          <p:spTgt spid="50"/>
                                        </p:tgtEl>
                                        <p:attrNameLst>
                                          <p:attrName>style.visibility</p:attrName>
                                        </p:attrNameLst>
                                      </p:cBhvr>
                                      <p:to>
                                        <p:strVal val="visible"/>
                                      </p:to>
                                    </p:set>
                                    <p:anim calcmode="lin" valueType="num">
                                      <p:cBhvr additive="base">
                                        <p:cTn id="100" dur="2100" fill="hold"/>
                                        <p:tgtEl>
                                          <p:spTgt spid="50"/>
                                        </p:tgtEl>
                                        <p:attrNameLst>
                                          <p:attrName>ppt_x</p:attrName>
                                        </p:attrNameLst>
                                      </p:cBhvr>
                                      <p:tavLst>
                                        <p:tav tm="0">
                                          <p:val>
                                            <p:strVal val="1+#ppt_w/2"/>
                                          </p:val>
                                        </p:tav>
                                        <p:tav tm="100000">
                                          <p:val>
                                            <p:strVal val="#ppt_x"/>
                                          </p:val>
                                        </p:tav>
                                      </p:tavLst>
                                    </p:anim>
                                    <p:anim calcmode="lin" valueType="num">
                                      <p:cBhvr additive="base">
                                        <p:cTn id="101" dur="2100" fill="hold"/>
                                        <p:tgtEl>
                                          <p:spTgt spid="50"/>
                                        </p:tgtEl>
                                        <p:attrNameLst>
                                          <p:attrName>ppt_y</p:attrName>
                                        </p:attrNameLst>
                                      </p:cBhvr>
                                      <p:tavLst>
                                        <p:tav tm="0">
                                          <p:val>
                                            <p:strVal val="#ppt_y"/>
                                          </p:val>
                                        </p:tav>
                                        <p:tav tm="100000">
                                          <p:val>
                                            <p:strVal val="#ppt_y"/>
                                          </p:val>
                                        </p:tav>
                                      </p:tavLst>
                                    </p:anim>
                                  </p:childTnLst>
                                </p:cTn>
                              </p:par>
                              <p:par>
                                <p:cTn id="102" presetID="17" presetClass="entr" presetSubtype="1" fill="hold" nodeType="withEffect">
                                  <p:stCondLst>
                                    <p:cond delay="6800"/>
                                  </p:stCondLst>
                                  <p:iterate type="lt">
                                    <p:tmPct val="24444"/>
                                  </p:iterate>
                                  <p:childTnLst>
                                    <p:set>
                                      <p:cBhvr>
                                        <p:cTn id="103" dur="1" fill="hold">
                                          <p:stCondLst>
                                            <p:cond delay="0"/>
                                          </p:stCondLst>
                                        </p:cTn>
                                        <p:tgtEl>
                                          <p:spTgt spid="28"/>
                                        </p:tgtEl>
                                        <p:attrNameLst>
                                          <p:attrName>style.visibility</p:attrName>
                                        </p:attrNameLst>
                                      </p:cBhvr>
                                      <p:to>
                                        <p:strVal val="visible"/>
                                      </p:to>
                                    </p:set>
                                    <p:anim calcmode="lin" valueType="num">
                                      <p:cBhvr>
                                        <p:cTn id="104" dur="1500" fill="hold"/>
                                        <p:tgtEl>
                                          <p:spTgt spid="28"/>
                                        </p:tgtEl>
                                        <p:attrNameLst>
                                          <p:attrName>ppt_x</p:attrName>
                                        </p:attrNameLst>
                                      </p:cBhvr>
                                      <p:tavLst>
                                        <p:tav tm="0">
                                          <p:val>
                                            <p:strVal val="#ppt_x"/>
                                          </p:val>
                                        </p:tav>
                                        <p:tav tm="100000">
                                          <p:val>
                                            <p:strVal val="#ppt_x"/>
                                          </p:val>
                                        </p:tav>
                                      </p:tavLst>
                                    </p:anim>
                                    <p:anim calcmode="lin" valueType="num">
                                      <p:cBhvr>
                                        <p:cTn id="105" dur="1500" fill="hold"/>
                                        <p:tgtEl>
                                          <p:spTgt spid="28"/>
                                        </p:tgtEl>
                                        <p:attrNameLst>
                                          <p:attrName>ppt_y</p:attrName>
                                        </p:attrNameLst>
                                      </p:cBhvr>
                                      <p:tavLst>
                                        <p:tav tm="0">
                                          <p:val>
                                            <p:strVal val="#ppt_y-#ppt_h/2"/>
                                          </p:val>
                                        </p:tav>
                                        <p:tav tm="100000">
                                          <p:val>
                                            <p:strVal val="#ppt_y"/>
                                          </p:val>
                                        </p:tav>
                                      </p:tavLst>
                                    </p:anim>
                                    <p:anim calcmode="lin" valueType="num">
                                      <p:cBhvr>
                                        <p:cTn id="106" dur="1500" fill="hold"/>
                                        <p:tgtEl>
                                          <p:spTgt spid="28"/>
                                        </p:tgtEl>
                                        <p:attrNameLst>
                                          <p:attrName>ppt_w</p:attrName>
                                        </p:attrNameLst>
                                      </p:cBhvr>
                                      <p:tavLst>
                                        <p:tav tm="0">
                                          <p:val>
                                            <p:strVal val="#ppt_w"/>
                                          </p:val>
                                        </p:tav>
                                        <p:tav tm="100000">
                                          <p:val>
                                            <p:strVal val="#ppt_w"/>
                                          </p:val>
                                        </p:tav>
                                      </p:tavLst>
                                    </p:anim>
                                    <p:anim calcmode="lin" valueType="num">
                                      <p:cBhvr>
                                        <p:cTn id="107" dur="1500" fill="hold"/>
                                        <p:tgtEl>
                                          <p:spTgt spid="28"/>
                                        </p:tgtEl>
                                        <p:attrNameLst>
                                          <p:attrName>ppt_h</p:attrName>
                                        </p:attrNameLst>
                                      </p:cBhvr>
                                      <p:tavLst>
                                        <p:tav tm="0">
                                          <p:val>
                                            <p:fltVal val="0"/>
                                          </p:val>
                                        </p:tav>
                                        <p:tav tm="100000">
                                          <p:val>
                                            <p:strVal val="#ppt_h"/>
                                          </p:val>
                                        </p:tav>
                                      </p:tavLst>
                                    </p:anim>
                                  </p:childTnLst>
                                </p:cTn>
                              </p:par>
                              <p:par>
                                <p:cTn id="108" presetID="2" presetClass="entr" presetSubtype="1" decel="50000" fill="hold" nodeType="withEffect">
                                  <p:stCondLst>
                                    <p:cond delay="300"/>
                                  </p:stCondLst>
                                  <p:childTnLst>
                                    <p:set>
                                      <p:cBhvr>
                                        <p:cTn id="109" dur="1" fill="hold">
                                          <p:stCondLst>
                                            <p:cond delay="0"/>
                                          </p:stCondLst>
                                        </p:cTn>
                                        <p:tgtEl>
                                          <p:spTgt spid="67"/>
                                        </p:tgtEl>
                                        <p:attrNameLst>
                                          <p:attrName>style.visibility</p:attrName>
                                        </p:attrNameLst>
                                      </p:cBhvr>
                                      <p:to>
                                        <p:strVal val="visible"/>
                                      </p:to>
                                    </p:set>
                                    <p:anim calcmode="lin" valueType="num">
                                      <p:cBhvr additive="base">
                                        <p:cTn id="110" dur="6000" fill="hold"/>
                                        <p:tgtEl>
                                          <p:spTgt spid="67"/>
                                        </p:tgtEl>
                                        <p:attrNameLst>
                                          <p:attrName>ppt_x</p:attrName>
                                        </p:attrNameLst>
                                      </p:cBhvr>
                                      <p:tavLst>
                                        <p:tav tm="0">
                                          <p:val>
                                            <p:strVal val="#ppt_x"/>
                                          </p:val>
                                        </p:tav>
                                        <p:tav tm="100000">
                                          <p:val>
                                            <p:strVal val="#ppt_x"/>
                                          </p:val>
                                        </p:tav>
                                      </p:tavLst>
                                    </p:anim>
                                    <p:anim calcmode="lin" valueType="num">
                                      <p:cBhvr additive="base">
                                        <p:cTn id="111" dur="6000" fill="hold"/>
                                        <p:tgtEl>
                                          <p:spTgt spid="67"/>
                                        </p:tgtEl>
                                        <p:attrNameLst>
                                          <p:attrName>ppt_y</p:attrName>
                                        </p:attrNameLst>
                                      </p:cBhvr>
                                      <p:tavLst>
                                        <p:tav tm="0">
                                          <p:val>
                                            <p:strVal val="0-#ppt_h/2"/>
                                          </p:val>
                                        </p:tav>
                                        <p:tav tm="100000">
                                          <p:val>
                                            <p:strVal val="#ppt_y"/>
                                          </p:val>
                                        </p:tav>
                                      </p:tavLst>
                                    </p:anim>
                                  </p:childTnLst>
                                </p:cTn>
                              </p:par>
                              <p:par>
                                <p:cTn id="112" presetID="8" presetClass="emph" presetSubtype="0" repeatCount="indefinite" fill="hold" nodeType="withEffect">
                                  <p:stCondLst>
                                    <p:cond delay="300"/>
                                  </p:stCondLst>
                                  <p:childTnLst>
                                    <p:animRot by="21600000">
                                      <p:cBhvr>
                                        <p:cTn id="113" dur="5000" fill="hold"/>
                                        <p:tgtEl>
                                          <p:spTgt spid="67"/>
                                        </p:tgtEl>
                                        <p:attrNameLst>
                                          <p:attrName>r</p:attrName>
                                        </p:attrNameLst>
                                      </p:cBhvr>
                                    </p:animRot>
                                  </p:childTnLst>
                                </p:cTn>
                              </p:par>
                              <p:par>
                                <p:cTn id="114" presetID="2" presetClass="entr" presetSubtype="1" repeatCount="indefinite" decel="50000" fill="hold" nodeType="withEffect">
                                  <p:stCondLst>
                                    <p:cond delay="300"/>
                                  </p:stCondLst>
                                  <p:childTnLst>
                                    <p:set>
                                      <p:cBhvr>
                                        <p:cTn id="115" dur="1" fill="hold">
                                          <p:stCondLst>
                                            <p:cond delay="0"/>
                                          </p:stCondLst>
                                        </p:cTn>
                                        <p:tgtEl>
                                          <p:spTgt spid="68"/>
                                        </p:tgtEl>
                                        <p:attrNameLst>
                                          <p:attrName>style.visibility</p:attrName>
                                        </p:attrNameLst>
                                      </p:cBhvr>
                                      <p:to>
                                        <p:strVal val="visible"/>
                                      </p:to>
                                    </p:set>
                                    <p:anim calcmode="lin" valueType="num">
                                      <p:cBhvr additive="base">
                                        <p:cTn id="116" dur="6800" fill="hold"/>
                                        <p:tgtEl>
                                          <p:spTgt spid="68"/>
                                        </p:tgtEl>
                                        <p:attrNameLst>
                                          <p:attrName>ppt_x</p:attrName>
                                        </p:attrNameLst>
                                      </p:cBhvr>
                                      <p:tavLst>
                                        <p:tav tm="0">
                                          <p:val>
                                            <p:strVal val="#ppt_x"/>
                                          </p:val>
                                        </p:tav>
                                        <p:tav tm="100000">
                                          <p:val>
                                            <p:strVal val="#ppt_x"/>
                                          </p:val>
                                        </p:tav>
                                      </p:tavLst>
                                    </p:anim>
                                    <p:anim calcmode="lin" valueType="num">
                                      <p:cBhvr additive="base">
                                        <p:cTn id="117" dur="6800" fill="hold"/>
                                        <p:tgtEl>
                                          <p:spTgt spid="68"/>
                                        </p:tgtEl>
                                        <p:attrNameLst>
                                          <p:attrName>ppt_y</p:attrName>
                                        </p:attrNameLst>
                                      </p:cBhvr>
                                      <p:tavLst>
                                        <p:tav tm="0">
                                          <p:val>
                                            <p:strVal val="0-#ppt_h/2"/>
                                          </p:val>
                                        </p:tav>
                                        <p:tav tm="100000">
                                          <p:val>
                                            <p:strVal val="#ppt_y"/>
                                          </p:val>
                                        </p:tav>
                                      </p:tavLst>
                                    </p:anim>
                                  </p:childTnLst>
                                </p:cTn>
                              </p:par>
                              <p:par>
                                <p:cTn id="118" presetID="8" presetClass="emph" presetSubtype="0" repeatCount="indefinite" fill="hold" nodeType="withEffect">
                                  <p:stCondLst>
                                    <p:cond delay="300"/>
                                  </p:stCondLst>
                                  <p:childTnLst>
                                    <p:animRot by="21600000">
                                      <p:cBhvr>
                                        <p:cTn id="119" dur="5000" fill="hold"/>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20" repeatCount="indefinite" fill="hold" display="0">
                  <p:stCondLst>
                    <p:cond delay="indefinite"/>
                  </p:stCondLst>
                  <p:endCondLst>
                    <p:cond evt="onStopAudio" delay="0">
                      <p:tgtEl>
                        <p:sldTgt/>
                      </p:tgtEl>
                    </p:cond>
                  </p:endCondLst>
                </p:cTn>
                <p:tgtEl>
                  <p:spTgt spid="66"/>
                </p:tgtEl>
              </p:cMediaNode>
            </p:audio>
          </p:childTnLst>
        </p:cTn>
      </p:par>
    </p:tnLst>
    <p:bldLst>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A2E921B9-75CE-4AE9-A105-B1F31EE7FAD4}"/>
              </a:ext>
            </a:extLst>
          </p:cNvPr>
          <p:cNvGrpSpPr/>
          <p:nvPr/>
        </p:nvGrpSpPr>
        <p:grpSpPr>
          <a:xfrm>
            <a:off x="-1402116" y="1580794"/>
            <a:ext cx="6736115" cy="5987658"/>
            <a:chOff x="8943611" y="1738378"/>
            <a:chExt cx="6736115" cy="5987658"/>
          </a:xfrm>
        </p:grpSpPr>
        <p:pic>
          <p:nvPicPr>
            <p:cNvPr id="26" name="图片 25" descr="图片包含 树&#10;&#10;已生成极高可信度的说明">
              <a:extLst>
                <a:ext uri="{FF2B5EF4-FFF2-40B4-BE49-F238E27FC236}">
                  <a16:creationId xmlns:a16="http://schemas.microsoft.com/office/drawing/2014/main" xmlns="" id="{A7BDF9F8-7371-476D-8F30-69CE58E1AF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3611" y="1738378"/>
              <a:ext cx="6736115" cy="5987658"/>
            </a:xfrm>
            <a:prstGeom prst="rect">
              <a:avLst/>
            </a:prstGeom>
          </p:spPr>
        </p:pic>
        <p:pic>
          <p:nvPicPr>
            <p:cNvPr id="27" name="图片 26" descr="图片包含 餐桌&#10;&#10;已生成高可信度的说明">
              <a:extLst>
                <a:ext uri="{FF2B5EF4-FFF2-40B4-BE49-F238E27FC236}">
                  <a16:creationId xmlns:a16="http://schemas.microsoft.com/office/drawing/2014/main" xmlns="" id="{08721739-3BF4-451E-BA80-3288970471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08376" y="4100052"/>
              <a:ext cx="4181641" cy="2339953"/>
            </a:xfrm>
            <a:prstGeom prst="rect">
              <a:avLst/>
            </a:prstGeom>
          </p:spPr>
        </p:pic>
      </p:grpSp>
      <p:grpSp>
        <p:nvGrpSpPr>
          <p:cNvPr id="25" name="组合 24">
            <a:extLst>
              <a:ext uri="{FF2B5EF4-FFF2-40B4-BE49-F238E27FC236}">
                <a16:creationId xmlns:a16="http://schemas.microsoft.com/office/drawing/2014/main" xmlns="" id="{6AA3E279-C8BB-4D90-97EC-2BB2B4AB4E73}"/>
              </a:ext>
            </a:extLst>
          </p:cNvPr>
          <p:cNvGrpSpPr/>
          <p:nvPr/>
        </p:nvGrpSpPr>
        <p:grpSpPr>
          <a:xfrm>
            <a:off x="3860820" y="251730"/>
            <a:ext cx="6104002" cy="6681653"/>
            <a:chOff x="3860820" y="251730"/>
            <a:chExt cx="6104002" cy="6681653"/>
          </a:xfrm>
        </p:grpSpPr>
        <p:grpSp>
          <p:nvGrpSpPr>
            <p:cNvPr id="12" name="组合 11">
              <a:extLst>
                <a:ext uri="{FF2B5EF4-FFF2-40B4-BE49-F238E27FC236}">
                  <a16:creationId xmlns:a16="http://schemas.microsoft.com/office/drawing/2014/main" xmlns="" id="{C1014675-DF48-486D-B389-88B67A59B629}"/>
                </a:ext>
              </a:extLst>
            </p:cNvPr>
            <p:cNvGrpSpPr/>
            <p:nvPr/>
          </p:nvGrpSpPr>
          <p:grpSpPr>
            <a:xfrm>
              <a:off x="3860820" y="251730"/>
              <a:ext cx="6104002" cy="6681653"/>
              <a:chOff x="6297756" y="-498975"/>
              <a:chExt cx="6104002" cy="6681653"/>
            </a:xfrm>
          </p:grpSpPr>
          <p:pic>
            <p:nvPicPr>
              <p:cNvPr id="13" name="图片 12">
                <a:extLst>
                  <a:ext uri="{FF2B5EF4-FFF2-40B4-BE49-F238E27FC236}">
                    <a16:creationId xmlns:a16="http://schemas.microsoft.com/office/drawing/2014/main" xmlns="" id="{6A8E42F4-F90E-4C26-B5D4-ACAF5D1CAB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97756" y="78676"/>
                <a:ext cx="6104002" cy="6104002"/>
              </a:xfrm>
              <a:prstGeom prst="rect">
                <a:avLst/>
              </a:prstGeom>
            </p:spPr>
          </p:pic>
          <p:pic>
            <p:nvPicPr>
              <p:cNvPr id="14" name="图片 13" descr="图片包含 室内, 红色&#10;&#10;已生成高可信度的说明">
                <a:extLst>
                  <a:ext uri="{FF2B5EF4-FFF2-40B4-BE49-F238E27FC236}">
                    <a16:creationId xmlns:a16="http://schemas.microsoft.com/office/drawing/2014/main" xmlns="" id="{D1DE4CCB-0987-443C-BF93-A0A8054B97F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40" t="-6927" r="-2440" b="54198"/>
              <a:stretch/>
            </p:blipFill>
            <p:spPr>
              <a:xfrm>
                <a:off x="6913445" y="-498975"/>
                <a:ext cx="5039309" cy="3986105"/>
              </a:xfrm>
              <a:prstGeom prst="rect">
                <a:avLst/>
              </a:prstGeom>
            </p:spPr>
          </p:pic>
        </p:grpSp>
        <p:sp>
          <p:nvSpPr>
            <p:cNvPr id="15" name="矩形 14">
              <a:extLst>
                <a:ext uri="{FF2B5EF4-FFF2-40B4-BE49-F238E27FC236}">
                  <a16:creationId xmlns:a16="http://schemas.microsoft.com/office/drawing/2014/main" xmlns="" id="{E327306E-99FF-4134-83EB-176FFCB413E4}"/>
                </a:ext>
              </a:extLst>
            </p:cNvPr>
            <p:cNvSpPr/>
            <p:nvPr/>
          </p:nvSpPr>
          <p:spPr>
            <a:xfrm>
              <a:off x="4942570" y="4237835"/>
              <a:ext cx="3940502" cy="646331"/>
            </a:xfrm>
            <a:prstGeom prst="rect">
              <a:avLst/>
            </a:prstGeom>
          </p:spPr>
          <p:txBody>
            <a:bodyPr wrap="none">
              <a:spAutoFit/>
            </a:bodyPr>
            <a:lstStyle/>
            <a:p>
              <a:r>
                <a:rPr lang="en-US" altLang="zh-CN" sz="3600" dirty="0">
                  <a:solidFill>
                    <a:srgbClr val="445256"/>
                  </a:solidFill>
                  <a:latin typeface="Jokerman" panose="04090605060D06020702" pitchFamily="82" charset="0"/>
                </a:rPr>
                <a:t>Christmas carols</a:t>
              </a:r>
            </a:p>
          </p:txBody>
        </p:sp>
      </p:grpSp>
      <p:pic>
        <p:nvPicPr>
          <p:cNvPr id="17" name="图片 16" descr="图片包含 户外艺术系列, 风车, 建筑物&#10;&#10;已生成极高可信度的说明">
            <a:extLst>
              <a:ext uri="{FF2B5EF4-FFF2-40B4-BE49-F238E27FC236}">
                <a16:creationId xmlns:a16="http://schemas.microsoft.com/office/drawing/2014/main" xmlns="" id="{8B1CCEC9-67B9-4609-9127-F8894506C0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31507" y="3224980"/>
            <a:ext cx="2889553" cy="4157714"/>
          </a:xfrm>
          <a:prstGeom prst="rect">
            <a:avLst/>
          </a:prstGeom>
        </p:spPr>
      </p:pic>
      <p:pic>
        <p:nvPicPr>
          <p:cNvPr id="18" name="图片 17">
            <a:extLst>
              <a:ext uri="{FF2B5EF4-FFF2-40B4-BE49-F238E27FC236}">
                <a16:creationId xmlns:a16="http://schemas.microsoft.com/office/drawing/2014/main" xmlns="" id="{61BFACF9-DF81-4128-98CA-AE8DBF9E339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648552" y="6374400"/>
            <a:ext cx="841454" cy="1008294"/>
          </a:xfrm>
          <a:prstGeom prst="rect">
            <a:avLst/>
          </a:prstGeom>
        </p:spPr>
      </p:pic>
      <p:pic>
        <p:nvPicPr>
          <p:cNvPr id="19" name="图片 18" descr="图片包含 室内, 餐桌, 物体&#10;&#10;已生成高可信度的说明">
            <a:extLst>
              <a:ext uri="{FF2B5EF4-FFF2-40B4-BE49-F238E27FC236}">
                <a16:creationId xmlns:a16="http://schemas.microsoft.com/office/drawing/2014/main" xmlns="" id="{1487B34C-52E8-4744-B09C-F5116DA01A1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275739" y="6109692"/>
            <a:ext cx="865309" cy="1273002"/>
          </a:xfrm>
          <a:prstGeom prst="rect">
            <a:avLst/>
          </a:prstGeom>
        </p:spPr>
      </p:pic>
      <p:pic>
        <p:nvPicPr>
          <p:cNvPr id="20" name="图片 19">
            <a:extLst>
              <a:ext uri="{FF2B5EF4-FFF2-40B4-BE49-F238E27FC236}">
                <a16:creationId xmlns:a16="http://schemas.microsoft.com/office/drawing/2014/main" xmlns="" id="{2EF1B658-4E80-41A8-A6D3-AD26351D756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55742" y="6555597"/>
            <a:ext cx="2203192" cy="840477"/>
          </a:xfrm>
          <a:prstGeom prst="rect">
            <a:avLst/>
          </a:prstGeom>
        </p:spPr>
      </p:pic>
      <p:pic>
        <p:nvPicPr>
          <p:cNvPr id="21" name="图片 20">
            <a:extLst>
              <a:ext uri="{FF2B5EF4-FFF2-40B4-BE49-F238E27FC236}">
                <a16:creationId xmlns:a16="http://schemas.microsoft.com/office/drawing/2014/main" xmlns="" id="{F314F785-7B8F-436F-A2F5-09E13C0F004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407593" y="6872199"/>
            <a:ext cx="947362" cy="282794"/>
          </a:xfrm>
          <a:prstGeom prst="rect">
            <a:avLst/>
          </a:prstGeom>
        </p:spPr>
      </p:pic>
      <p:pic>
        <p:nvPicPr>
          <p:cNvPr id="22" name="图片 21" descr="图片包含 室内, 墙壁, 家具, 餐桌&#10;&#10;已生成高可信度的说明">
            <a:extLst>
              <a:ext uri="{FF2B5EF4-FFF2-40B4-BE49-F238E27FC236}">
                <a16:creationId xmlns:a16="http://schemas.microsoft.com/office/drawing/2014/main" xmlns="" id="{2E4494EE-06A1-4A20-9F96-5372AD48E36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996520" y="7044577"/>
            <a:ext cx="971550" cy="523875"/>
          </a:xfrm>
          <a:prstGeom prst="rect">
            <a:avLst/>
          </a:prstGeom>
        </p:spPr>
      </p:pic>
      <p:pic>
        <p:nvPicPr>
          <p:cNvPr id="23" name="图片 22">
            <a:extLst>
              <a:ext uri="{FF2B5EF4-FFF2-40B4-BE49-F238E27FC236}">
                <a16:creationId xmlns:a16="http://schemas.microsoft.com/office/drawing/2014/main" xmlns="" id="{7D9B0EB8-70AF-4378-BAB3-A57B5C0C141F}"/>
              </a:ext>
            </a:extLst>
          </p:cNvPr>
          <p:cNvPicPr>
            <a:picLocks noChangeAspect="1"/>
          </p:cNvPicPr>
          <p:nvPr/>
        </p:nvPicPr>
        <p:blipFill rotWithShape="1">
          <a:blip r:embed="rId13">
            <a:extLst>
              <a:ext uri="{28A0092B-C50C-407E-A947-70E740481C1C}">
                <a14:useLocalDpi xmlns:a14="http://schemas.microsoft.com/office/drawing/2010/main" val="0"/>
              </a:ext>
            </a:extLst>
          </a:blip>
          <a:srcRect t="-2047"/>
          <a:stretch/>
        </p:blipFill>
        <p:spPr>
          <a:xfrm>
            <a:off x="3694135" y="645032"/>
            <a:ext cx="2778156" cy="3087172"/>
          </a:xfrm>
          <a:prstGeom prst="rect">
            <a:avLst/>
          </a:prstGeom>
        </p:spPr>
      </p:pic>
    </p:spTree>
    <p:extLst>
      <p:ext uri="{BB962C8B-B14F-4D97-AF65-F5344CB8AC3E}">
        <p14:creationId xmlns:p14="http://schemas.microsoft.com/office/powerpoint/2010/main" val="155863429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2" presetClass="entr" presetSubtype="1"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1200" fill="hold"/>
                                        <p:tgtEl>
                                          <p:spTgt spid="23"/>
                                        </p:tgtEl>
                                        <p:attrNameLst>
                                          <p:attrName>ppt_x</p:attrName>
                                        </p:attrNameLst>
                                      </p:cBhvr>
                                      <p:tavLst>
                                        <p:tav tm="0">
                                          <p:val>
                                            <p:strVal val="#ppt_x"/>
                                          </p:val>
                                        </p:tav>
                                        <p:tav tm="100000">
                                          <p:val>
                                            <p:strVal val="#ppt_x"/>
                                          </p:val>
                                        </p:tav>
                                      </p:tavLst>
                                    </p:anim>
                                    <p:anim calcmode="lin" valueType="num">
                                      <p:cBhvr additive="base">
                                        <p:cTn id="47" dur="12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树, 天空&#10;&#10;已生成极高可信度的说明">
            <a:extLst>
              <a:ext uri="{FF2B5EF4-FFF2-40B4-BE49-F238E27FC236}">
                <a16:creationId xmlns:a16="http://schemas.microsoft.com/office/drawing/2014/main" xmlns="" id="{B8FC1EEA-009D-43BB-880D-3F7CA55BA9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900"/>
            <a:ext cx="14400213" cy="6520804"/>
          </a:xfrm>
          <a:prstGeom prst="rect">
            <a:avLst/>
          </a:prstGeom>
        </p:spPr>
      </p:pic>
      <p:pic>
        <p:nvPicPr>
          <p:cNvPr id="2" name="Picture 13" descr="r-020">
            <a:extLst>
              <a:ext uri="{FF2B5EF4-FFF2-40B4-BE49-F238E27FC236}">
                <a16:creationId xmlns:a16="http://schemas.microsoft.com/office/drawing/2014/main" xmlns="" id="{9E53E34A-82AF-4AD3-9ABA-362B4B95C5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082" y="5549381"/>
            <a:ext cx="62865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3" descr="r-020">
            <a:extLst>
              <a:ext uri="{FF2B5EF4-FFF2-40B4-BE49-F238E27FC236}">
                <a16:creationId xmlns:a16="http://schemas.microsoft.com/office/drawing/2014/main" xmlns="" id="{B9C85AB4-EC1C-49DA-BE73-E7A54FDBC2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985" y="5701781"/>
            <a:ext cx="62865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3" descr="r-020">
            <a:extLst>
              <a:ext uri="{FF2B5EF4-FFF2-40B4-BE49-F238E27FC236}">
                <a16:creationId xmlns:a16="http://schemas.microsoft.com/office/drawing/2014/main" xmlns="" id="{73FF808A-CE7F-4192-9867-80E5386691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7888" y="5824661"/>
            <a:ext cx="62865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 descr="r-020">
            <a:extLst>
              <a:ext uri="{FF2B5EF4-FFF2-40B4-BE49-F238E27FC236}">
                <a16:creationId xmlns:a16="http://schemas.microsoft.com/office/drawing/2014/main" xmlns="" id="{1AD27B96-C132-479C-A813-5873C30F4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0791" y="6024560"/>
            <a:ext cx="62865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xmlns="" id="{1F52DAA2-50B5-4C3E-97C8-9E2D7A5820E6}"/>
              </a:ext>
            </a:extLst>
          </p:cNvPr>
          <p:cNvSpPr/>
          <p:nvPr/>
        </p:nvSpPr>
        <p:spPr>
          <a:xfrm>
            <a:off x="877228" y="4168155"/>
            <a:ext cx="4446602" cy="1200329"/>
          </a:xfrm>
          <a:prstGeom prst="rect">
            <a:avLst/>
          </a:prstGeom>
        </p:spPr>
        <p:txBody>
          <a:bodyPr wrap="none">
            <a:spAutoFit/>
          </a:bodyPr>
          <a:lstStyle/>
          <a:p>
            <a:pPr>
              <a:spcBef>
                <a:spcPct val="50000"/>
              </a:spcBef>
            </a:pPr>
            <a:r>
              <a:rPr lang="en-US" altLang="zh-CN" b="1" dirty="0"/>
              <a:t>An indispensable program on Christmas Eve</a:t>
            </a:r>
          </a:p>
          <a:p>
            <a:pPr>
              <a:spcBef>
                <a:spcPct val="50000"/>
              </a:spcBef>
            </a:pPr>
            <a:r>
              <a:rPr lang="en-US" altLang="zh-CN" b="1" dirty="0"/>
              <a:t>A team=</a:t>
            </a:r>
          </a:p>
          <a:p>
            <a:pPr>
              <a:spcBef>
                <a:spcPct val="50000"/>
              </a:spcBef>
            </a:pPr>
            <a:r>
              <a:rPr lang="en-US" altLang="zh-CN" b="1" dirty="0"/>
              <a:t>twenty young people+ an angel +Santa Claus</a:t>
            </a:r>
          </a:p>
        </p:txBody>
      </p:sp>
      <p:sp>
        <p:nvSpPr>
          <p:cNvPr id="8" name="Text Box 18">
            <a:extLst>
              <a:ext uri="{FF2B5EF4-FFF2-40B4-BE49-F238E27FC236}">
                <a16:creationId xmlns:a16="http://schemas.microsoft.com/office/drawing/2014/main" xmlns="" id="{5A2BD96B-9069-4F82-AAF9-FD02E8EDA421}"/>
              </a:ext>
            </a:extLst>
          </p:cNvPr>
          <p:cNvSpPr txBox="1">
            <a:spLocks noChangeArrowheads="1"/>
          </p:cNvSpPr>
          <p:nvPr/>
        </p:nvSpPr>
        <p:spPr bwMode="auto">
          <a:xfrm>
            <a:off x="5978941" y="5549381"/>
            <a:ext cx="5918091"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t>Sing familiar Christmas carols</a:t>
            </a:r>
          </a:p>
          <a:p>
            <a:pPr eaLnBrk="1" hangingPunct="1">
              <a:spcBef>
                <a:spcPct val="50000"/>
              </a:spcBef>
            </a:pPr>
            <a:r>
              <a:rPr lang="en-US" altLang="zh-CN" sz="2000" b="1" dirty="0"/>
              <a:t>All of people pray</a:t>
            </a:r>
          </a:p>
          <a:p>
            <a:pPr eaLnBrk="1" hangingPunct="1">
              <a:spcBef>
                <a:spcPct val="50000"/>
              </a:spcBef>
            </a:pPr>
            <a:r>
              <a:rPr lang="en-US" altLang="zh-CN" sz="2000" b="1" dirty="0"/>
              <a:t>Santa deliver the gifts</a:t>
            </a:r>
          </a:p>
          <a:p>
            <a:pPr eaLnBrk="1" hangingPunct="1">
              <a:spcBef>
                <a:spcPct val="50000"/>
              </a:spcBef>
            </a:pPr>
            <a:r>
              <a:rPr lang="en-US" altLang="zh-CN" sz="2000" b="1" dirty="0"/>
              <a:t>Until four o’clock the next morning</a:t>
            </a:r>
          </a:p>
        </p:txBody>
      </p:sp>
      <p:pic>
        <p:nvPicPr>
          <p:cNvPr id="11" name="Picture 13" descr="r-020">
            <a:extLst>
              <a:ext uri="{FF2B5EF4-FFF2-40B4-BE49-F238E27FC236}">
                <a16:creationId xmlns:a16="http://schemas.microsoft.com/office/drawing/2014/main" xmlns="" id="{A2D192F3-0DCD-418D-8181-9C4639FA92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3846" y="6202581"/>
            <a:ext cx="62865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xmlns="" id="{9DCB1ACF-BD84-4BF9-90F0-0BCB57DB9523}"/>
              </a:ext>
            </a:extLst>
          </p:cNvPr>
          <p:cNvGrpSpPr/>
          <p:nvPr/>
        </p:nvGrpSpPr>
        <p:grpSpPr>
          <a:xfrm>
            <a:off x="3453943" y="2015041"/>
            <a:ext cx="2293882" cy="2479448"/>
            <a:chOff x="3867047" y="453766"/>
            <a:chExt cx="6104002" cy="6562366"/>
          </a:xfrm>
        </p:grpSpPr>
        <p:grpSp>
          <p:nvGrpSpPr>
            <p:cNvPr id="13" name="组合 12">
              <a:extLst>
                <a:ext uri="{FF2B5EF4-FFF2-40B4-BE49-F238E27FC236}">
                  <a16:creationId xmlns:a16="http://schemas.microsoft.com/office/drawing/2014/main" xmlns="" id="{2DF3487A-B9B0-4B9F-A4A0-9F1A3811AD26}"/>
                </a:ext>
              </a:extLst>
            </p:cNvPr>
            <p:cNvGrpSpPr/>
            <p:nvPr/>
          </p:nvGrpSpPr>
          <p:grpSpPr>
            <a:xfrm>
              <a:off x="3867047" y="453766"/>
              <a:ext cx="6104002" cy="6562366"/>
              <a:chOff x="6303983" y="-296939"/>
              <a:chExt cx="6104002" cy="6562366"/>
            </a:xfrm>
          </p:grpSpPr>
          <p:pic>
            <p:nvPicPr>
              <p:cNvPr id="15" name="图片 14">
                <a:extLst>
                  <a:ext uri="{FF2B5EF4-FFF2-40B4-BE49-F238E27FC236}">
                    <a16:creationId xmlns:a16="http://schemas.microsoft.com/office/drawing/2014/main" xmlns="" id="{ACC08467-9D7A-4821-9D75-8BD90D3352B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3983" y="161425"/>
                <a:ext cx="6104002" cy="6104002"/>
              </a:xfrm>
              <a:prstGeom prst="rect">
                <a:avLst/>
              </a:prstGeom>
            </p:spPr>
          </p:pic>
          <p:pic>
            <p:nvPicPr>
              <p:cNvPr id="16" name="图片 15" descr="图片包含 室内, 红色&#10;&#10;已生成高可信度的说明">
                <a:extLst>
                  <a:ext uri="{FF2B5EF4-FFF2-40B4-BE49-F238E27FC236}">
                    <a16:creationId xmlns:a16="http://schemas.microsoft.com/office/drawing/2014/main" xmlns="" id="{E4FE883E-D234-480F-B603-3985F787DEA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40" t="-6927" r="-2440" b="54198"/>
              <a:stretch/>
            </p:blipFill>
            <p:spPr>
              <a:xfrm>
                <a:off x="6707041" y="-296939"/>
                <a:ext cx="5537855" cy="3986106"/>
              </a:xfrm>
              <a:prstGeom prst="rect">
                <a:avLst/>
              </a:prstGeom>
            </p:spPr>
          </p:pic>
        </p:grpSp>
        <p:sp>
          <p:nvSpPr>
            <p:cNvPr id="14" name="矩形 13">
              <a:extLst>
                <a:ext uri="{FF2B5EF4-FFF2-40B4-BE49-F238E27FC236}">
                  <a16:creationId xmlns:a16="http://schemas.microsoft.com/office/drawing/2014/main" xmlns="" id="{D449A1DD-C051-4871-9D6A-59CF1257AEB1}"/>
                </a:ext>
              </a:extLst>
            </p:cNvPr>
            <p:cNvSpPr/>
            <p:nvPr/>
          </p:nvSpPr>
          <p:spPr>
            <a:xfrm>
              <a:off x="4730379" y="4374583"/>
              <a:ext cx="4377337" cy="814595"/>
            </a:xfrm>
            <a:prstGeom prst="rect">
              <a:avLst/>
            </a:prstGeom>
          </p:spPr>
          <p:txBody>
            <a:bodyPr wrap="none">
              <a:spAutoFit/>
            </a:bodyPr>
            <a:lstStyle/>
            <a:p>
              <a:r>
                <a:rPr lang="en-US" altLang="zh-CN" sz="1400" dirty="0">
                  <a:solidFill>
                    <a:srgbClr val="445256"/>
                  </a:solidFill>
                  <a:latin typeface="Jokerman" panose="04090605060D06020702" pitchFamily="82" charset="0"/>
                </a:rPr>
                <a:t>Christmas carols</a:t>
              </a:r>
            </a:p>
          </p:txBody>
        </p:sp>
      </p:grpSp>
    </p:spTree>
    <p:extLst>
      <p:ext uri="{BB962C8B-B14F-4D97-AF65-F5344CB8AC3E}">
        <p14:creationId xmlns:p14="http://schemas.microsoft.com/office/powerpoint/2010/main" val="34358747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00"/>
                                        <p:tgtEl>
                                          <p:spTgt spid="2"/>
                                        </p:tgtEl>
                                      </p:cBhvr>
                                    </p:animEffect>
                                  </p:childTnLst>
                                </p:cTn>
                              </p:par>
                            </p:childTnLst>
                          </p:cTn>
                        </p:par>
                        <p:par>
                          <p:cTn id="26" fill="hold">
                            <p:stCondLst>
                              <p:cond delay="3200"/>
                            </p:stCondLst>
                            <p:childTnLst>
                              <p:par>
                                <p:cTn id="27" presetID="10"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200"/>
                                        <p:tgtEl>
                                          <p:spTgt spid="3"/>
                                        </p:tgtEl>
                                      </p:cBhvr>
                                    </p:animEffect>
                                  </p:childTnLst>
                                </p:cTn>
                              </p:par>
                            </p:childTnLst>
                          </p:cTn>
                        </p:par>
                        <p:par>
                          <p:cTn id="30" fill="hold">
                            <p:stCondLst>
                              <p:cond delay="340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200"/>
                                        <p:tgtEl>
                                          <p:spTgt spid="4"/>
                                        </p:tgtEl>
                                      </p:cBhvr>
                                    </p:animEffect>
                                  </p:childTnLst>
                                </p:cTn>
                              </p:par>
                            </p:childTnLst>
                          </p:cTn>
                        </p:par>
                        <p:par>
                          <p:cTn id="34" fill="hold">
                            <p:stCondLst>
                              <p:cond delay="36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200"/>
                                        <p:tgtEl>
                                          <p:spTgt spid="5"/>
                                        </p:tgtEl>
                                      </p:cBhvr>
                                    </p:animEffect>
                                  </p:childTnLst>
                                </p:cTn>
                              </p:par>
                            </p:childTnLst>
                          </p:cTn>
                        </p:par>
                        <p:par>
                          <p:cTn id="38" fill="hold">
                            <p:stCondLst>
                              <p:cond delay="3800"/>
                            </p:stCondLst>
                            <p:childTnLst>
                              <p:par>
                                <p:cTn id="39" presetID="10"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xmlns="" id="{5D930D72-19A9-44E1-8551-1E7F772E934B}"/>
              </a:ext>
            </a:extLst>
          </p:cNvPr>
          <p:cNvGrpSpPr/>
          <p:nvPr/>
        </p:nvGrpSpPr>
        <p:grpSpPr>
          <a:xfrm>
            <a:off x="6504877" y="2777511"/>
            <a:ext cx="5726451" cy="3465839"/>
            <a:chOff x="1431755" y="258825"/>
            <a:chExt cx="4439783" cy="4605084"/>
          </a:xfrm>
        </p:grpSpPr>
        <p:sp>
          <p:nvSpPr>
            <p:cNvPr id="20" name="圆角矩形 54">
              <a:extLst>
                <a:ext uri="{FF2B5EF4-FFF2-40B4-BE49-F238E27FC236}">
                  <a16:creationId xmlns:a16="http://schemas.microsoft.com/office/drawing/2014/main" xmlns="" id="{AF12C2AC-2409-4DB9-9EDA-6C04A18D60D0}"/>
                </a:ext>
              </a:extLst>
            </p:cNvPr>
            <p:cNvSpPr/>
            <p:nvPr/>
          </p:nvSpPr>
          <p:spPr>
            <a:xfrm>
              <a:off x="1431755" y="258825"/>
              <a:ext cx="4439783" cy="4605084"/>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dirty="0"/>
            </a:p>
          </p:txBody>
        </p:sp>
        <p:sp>
          <p:nvSpPr>
            <p:cNvPr id="21" name="文本框 20">
              <a:extLst>
                <a:ext uri="{FF2B5EF4-FFF2-40B4-BE49-F238E27FC236}">
                  <a16:creationId xmlns:a16="http://schemas.microsoft.com/office/drawing/2014/main" xmlns="" id="{8797F9BF-62C8-4CB1-AC4C-B11FA9E17FC6}"/>
                </a:ext>
              </a:extLst>
            </p:cNvPr>
            <p:cNvSpPr txBox="1"/>
            <p:nvPr/>
          </p:nvSpPr>
          <p:spPr>
            <a:xfrm>
              <a:off x="1667699" y="636298"/>
              <a:ext cx="3967895" cy="453134"/>
            </a:xfrm>
            <a:prstGeom prst="rect">
              <a:avLst/>
            </a:prstGeom>
            <a:noFill/>
          </p:spPr>
          <p:txBody>
            <a:bodyPr wrap="square" rtlCol="0">
              <a:spAutoFit/>
            </a:bodyPr>
            <a:lstStyle/>
            <a:p>
              <a:endParaRPr lang="en-US" altLang="zh-CN" sz="2646" dirty="0">
                <a:latin typeface="Mistral" panose="03090702030407020403" pitchFamily="66" charset="0"/>
              </a:endParaRPr>
            </a:p>
          </p:txBody>
        </p:sp>
      </p:grpSp>
      <p:grpSp>
        <p:nvGrpSpPr>
          <p:cNvPr id="3" name="组合 2">
            <a:extLst>
              <a:ext uri="{FF2B5EF4-FFF2-40B4-BE49-F238E27FC236}">
                <a16:creationId xmlns:a16="http://schemas.microsoft.com/office/drawing/2014/main" xmlns="" id="{2A811673-4E5F-4C83-B8D3-FB45D588D139}"/>
              </a:ext>
            </a:extLst>
          </p:cNvPr>
          <p:cNvGrpSpPr/>
          <p:nvPr/>
        </p:nvGrpSpPr>
        <p:grpSpPr>
          <a:xfrm>
            <a:off x="7764445" y="1013291"/>
            <a:ext cx="3129882" cy="2920984"/>
            <a:chOff x="4051198" y="371675"/>
            <a:chExt cx="6104002" cy="6599713"/>
          </a:xfrm>
        </p:grpSpPr>
        <p:grpSp>
          <p:nvGrpSpPr>
            <p:cNvPr id="4" name="组合 3">
              <a:extLst>
                <a:ext uri="{FF2B5EF4-FFF2-40B4-BE49-F238E27FC236}">
                  <a16:creationId xmlns:a16="http://schemas.microsoft.com/office/drawing/2014/main" xmlns="" id="{9D2BDC3B-09C2-4DAB-9B59-021B033565A9}"/>
                </a:ext>
              </a:extLst>
            </p:cNvPr>
            <p:cNvGrpSpPr/>
            <p:nvPr/>
          </p:nvGrpSpPr>
          <p:grpSpPr>
            <a:xfrm>
              <a:off x="4051198" y="371675"/>
              <a:ext cx="6104002" cy="6599713"/>
              <a:chOff x="6488134" y="-379030"/>
              <a:chExt cx="6104002" cy="6599713"/>
            </a:xfrm>
          </p:grpSpPr>
          <p:pic>
            <p:nvPicPr>
              <p:cNvPr id="6" name="图片 5">
                <a:extLst>
                  <a:ext uri="{FF2B5EF4-FFF2-40B4-BE49-F238E27FC236}">
                    <a16:creationId xmlns:a16="http://schemas.microsoft.com/office/drawing/2014/main" xmlns="" id="{A9AC5213-46B3-4575-A63F-12F60E4500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8134" y="116681"/>
                <a:ext cx="6104002" cy="6104002"/>
              </a:xfrm>
              <a:prstGeom prst="rect">
                <a:avLst/>
              </a:prstGeom>
            </p:spPr>
          </p:pic>
          <p:pic>
            <p:nvPicPr>
              <p:cNvPr id="7" name="图片 6" descr="图片包含 室内, 红色&#10;&#10;已生成高可信度的说明">
                <a:extLst>
                  <a:ext uri="{FF2B5EF4-FFF2-40B4-BE49-F238E27FC236}">
                    <a16:creationId xmlns:a16="http://schemas.microsoft.com/office/drawing/2014/main" xmlns="" id="{EB84C2B8-18E8-4334-86C1-FD423B2BF5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40" t="-6927" r="-2440" b="54198"/>
              <a:stretch/>
            </p:blipFill>
            <p:spPr>
              <a:xfrm>
                <a:off x="6928867" y="-379030"/>
                <a:ext cx="5039309" cy="3986104"/>
              </a:xfrm>
              <a:prstGeom prst="rect">
                <a:avLst/>
              </a:prstGeom>
            </p:spPr>
          </p:pic>
        </p:grpSp>
        <p:sp>
          <p:nvSpPr>
            <p:cNvPr id="5" name="矩形 4">
              <a:extLst>
                <a:ext uri="{FF2B5EF4-FFF2-40B4-BE49-F238E27FC236}">
                  <a16:creationId xmlns:a16="http://schemas.microsoft.com/office/drawing/2014/main" xmlns="" id="{575471E0-AE89-4B43-873C-E0B8989A78B0}"/>
                </a:ext>
              </a:extLst>
            </p:cNvPr>
            <p:cNvSpPr/>
            <p:nvPr/>
          </p:nvSpPr>
          <p:spPr>
            <a:xfrm>
              <a:off x="4835734" y="4251218"/>
              <a:ext cx="4505854" cy="904014"/>
            </a:xfrm>
            <a:prstGeom prst="rect">
              <a:avLst/>
            </a:prstGeom>
          </p:spPr>
          <p:txBody>
            <a:bodyPr wrap="square">
              <a:spAutoFit/>
            </a:bodyPr>
            <a:lstStyle/>
            <a:p>
              <a:r>
                <a:rPr lang="en-US" altLang="zh-CN" sz="2000" dirty="0">
                  <a:solidFill>
                    <a:srgbClr val="445256"/>
                  </a:solidFill>
                  <a:latin typeface="Jokerman" panose="04090605060D06020702" pitchFamily="82" charset="0"/>
                </a:rPr>
                <a:t>Christmas carols</a:t>
              </a:r>
            </a:p>
          </p:txBody>
        </p:sp>
      </p:grpSp>
      <p:sp>
        <p:nvSpPr>
          <p:cNvPr id="8" name="矩形 7">
            <a:extLst>
              <a:ext uri="{FF2B5EF4-FFF2-40B4-BE49-F238E27FC236}">
                <a16:creationId xmlns:a16="http://schemas.microsoft.com/office/drawing/2014/main" xmlns="" id="{ED9E63B0-C7DE-4B3D-83BD-68042FEC56C0}"/>
              </a:ext>
            </a:extLst>
          </p:cNvPr>
          <p:cNvSpPr/>
          <p:nvPr/>
        </p:nvSpPr>
        <p:spPr>
          <a:xfrm>
            <a:off x="6731020" y="3352864"/>
            <a:ext cx="5421652" cy="2361096"/>
          </a:xfrm>
          <a:prstGeom prst="rect">
            <a:avLst/>
          </a:prstGeom>
        </p:spPr>
        <p:txBody>
          <a:bodyPr wrap="square">
            <a:spAutoFit/>
          </a:bodyPr>
          <a:lstStyle/>
          <a:p>
            <a:r>
              <a:rPr lang="zh-CN" altLang="en-US" sz="2000" b="1" dirty="0">
                <a:solidFill>
                  <a:srgbClr val="445256"/>
                </a:solidFill>
                <a:latin typeface="Chaparral Pro Light" panose="02060403030505090203" pitchFamily="18" charset="0"/>
              </a:rPr>
              <a:t>The first Christmas hymns were written in the 5th Century .Originally composed in Latin,they contained primarily theological（ [θi:ə'lɔdʒikəl]神学的） topics.</a:t>
            </a:r>
          </a:p>
          <a:p>
            <a:r>
              <a:rPr lang="zh-CN" altLang="en-US" sz="2000" b="1" dirty="0">
                <a:solidFill>
                  <a:srgbClr val="445256"/>
                </a:solidFill>
                <a:latin typeface="Chaparral Pro Light" panose="02060403030505090203" pitchFamily="18" charset="0"/>
              </a:rPr>
              <a:t>         </a:t>
            </a:r>
          </a:p>
          <a:p>
            <a:pPr defTabSz="914400"/>
            <a:r>
              <a:rPr lang="zh-CN" altLang="en-US" sz="1600" b="1" dirty="0">
                <a:solidFill>
                  <a:srgbClr val="445256"/>
                </a:solidFill>
                <a:latin typeface="+mn-ea"/>
              </a:rPr>
              <a:t>第一个圣诞节赞美诗写于公元前5世纪。原本用拉丁文组成，他们中主要神学议题。</a:t>
            </a:r>
          </a:p>
          <a:p>
            <a:pPr defTabSz="914400"/>
            <a:r>
              <a:rPr lang="zh-CN" altLang="en-US" sz="1543" b="1" dirty="0">
                <a:solidFill>
                  <a:srgbClr val="445256"/>
                </a:solidFill>
                <a:latin typeface="+mn-ea"/>
              </a:rPr>
              <a:t>             </a:t>
            </a:r>
          </a:p>
        </p:txBody>
      </p:sp>
      <p:pic>
        <p:nvPicPr>
          <p:cNvPr id="10" name="Picture 11" descr="20061213095514267">
            <a:extLst>
              <a:ext uri="{FF2B5EF4-FFF2-40B4-BE49-F238E27FC236}">
                <a16:creationId xmlns:a16="http://schemas.microsoft.com/office/drawing/2014/main" xmlns="" id="{7725F172-22CF-46BC-8DAC-6B66B2D340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rot="20953268">
            <a:off x="724385" y="1913604"/>
            <a:ext cx="4505730" cy="300559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2" name="图片 11" descr="图片包含 蛋糕, 外表, 美食, 顶部&#10;&#10;已生成极高可信度的说明">
            <a:extLst>
              <a:ext uri="{FF2B5EF4-FFF2-40B4-BE49-F238E27FC236}">
                <a16:creationId xmlns:a16="http://schemas.microsoft.com/office/drawing/2014/main" xmlns="" id="{191F7D6C-AF53-4274-8C9B-3FB7B78393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08925" y="3827865"/>
            <a:ext cx="3729990" cy="2931377"/>
          </a:xfrm>
          <a:prstGeom prst="rect">
            <a:avLst/>
          </a:prstGeom>
        </p:spPr>
      </p:pic>
      <p:pic>
        <p:nvPicPr>
          <p:cNvPr id="18" name="图片 17" descr="图片包含 蛋糕, 餐桌, 室内&#10;&#10;已生成高可信度的说明">
            <a:extLst>
              <a:ext uri="{FF2B5EF4-FFF2-40B4-BE49-F238E27FC236}">
                <a16:creationId xmlns:a16="http://schemas.microsoft.com/office/drawing/2014/main" xmlns="" id="{0D9569EF-5E77-4696-9D6A-EBCCA13299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54731" y="5061067"/>
            <a:ext cx="4022745" cy="2266121"/>
          </a:xfrm>
          <a:prstGeom prst="rect">
            <a:avLst/>
          </a:prstGeom>
        </p:spPr>
      </p:pic>
    </p:spTree>
    <p:extLst>
      <p:ext uri="{BB962C8B-B14F-4D97-AF65-F5344CB8AC3E}">
        <p14:creationId xmlns:p14="http://schemas.microsoft.com/office/powerpoint/2010/main" val="109640007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3000" fill="hold"/>
                                        <p:tgtEl>
                                          <p:spTgt spid="18"/>
                                        </p:tgtEl>
                                        <p:attrNameLst>
                                          <p:attrName>ppt_x</p:attrName>
                                        </p:attrNameLst>
                                      </p:cBhvr>
                                      <p:tavLst>
                                        <p:tav tm="0">
                                          <p:val>
                                            <p:strVal val="1+#ppt_w/2"/>
                                          </p:val>
                                        </p:tav>
                                        <p:tav tm="100000">
                                          <p:val>
                                            <p:strVal val="#ppt_x"/>
                                          </p:val>
                                        </p:tav>
                                      </p:tavLst>
                                    </p:anim>
                                    <p:anim calcmode="lin" valueType="num">
                                      <p:cBhvr additive="base">
                                        <p:cTn id="40" dur="3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xmlns="" id="{F8A73254-D390-4CA2-A355-A2C0F245FD79}"/>
              </a:ext>
            </a:extLst>
          </p:cNvPr>
          <p:cNvGrpSpPr/>
          <p:nvPr/>
        </p:nvGrpSpPr>
        <p:grpSpPr>
          <a:xfrm>
            <a:off x="6225605" y="1318363"/>
            <a:ext cx="5181504" cy="5845614"/>
            <a:chOff x="1431755" y="258825"/>
            <a:chExt cx="4439783" cy="4605084"/>
          </a:xfrm>
        </p:grpSpPr>
        <p:sp>
          <p:nvSpPr>
            <p:cNvPr id="43" name="圆角矩形 54">
              <a:extLst>
                <a:ext uri="{FF2B5EF4-FFF2-40B4-BE49-F238E27FC236}">
                  <a16:creationId xmlns:a16="http://schemas.microsoft.com/office/drawing/2014/main" xmlns="" id="{DEF5E581-594C-4535-A054-7E387DFD0368}"/>
                </a:ext>
              </a:extLst>
            </p:cNvPr>
            <p:cNvSpPr/>
            <p:nvPr/>
          </p:nvSpPr>
          <p:spPr>
            <a:xfrm>
              <a:off x="1431755" y="258825"/>
              <a:ext cx="4439783" cy="4605084"/>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dirty="0"/>
            </a:p>
          </p:txBody>
        </p:sp>
        <p:sp>
          <p:nvSpPr>
            <p:cNvPr id="44" name="文本框 43">
              <a:extLst>
                <a:ext uri="{FF2B5EF4-FFF2-40B4-BE49-F238E27FC236}">
                  <a16:creationId xmlns:a16="http://schemas.microsoft.com/office/drawing/2014/main" xmlns="" id="{927156B6-B571-4C9B-8481-198CCA10ADAD}"/>
                </a:ext>
              </a:extLst>
            </p:cNvPr>
            <p:cNvSpPr txBox="1"/>
            <p:nvPr/>
          </p:nvSpPr>
          <p:spPr>
            <a:xfrm>
              <a:off x="1667699" y="636298"/>
              <a:ext cx="3967895" cy="453134"/>
            </a:xfrm>
            <a:prstGeom prst="rect">
              <a:avLst/>
            </a:prstGeom>
            <a:noFill/>
          </p:spPr>
          <p:txBody>
            <a:bodyPr wrap="square" rtlCol="0">
              <a:spAutoFit/>
            </a:bodyPr>
            <a:lstStyle/>
            <a:p>
              <a:endParaRPr lang="en-US" altLang="zh-CN" sz="2646" dirty="0">
                <a:latin typeface="Mistral" panose="03090702030407020403" pitchFamily="66" charset="0"/>
              </a:endParaRPr>
            </a:p>
          </p:txBody>
        </p:sp>
      </p:grpSp>
      <p:sp>
        <p:nvSpPr>
          <p:cNvPr id="3" name="is1ide-Freeform: Shape 4"/>
          <p:cNvSpPr>
            <a:spLocks/>
          </p:cNvSpPr>
          <p:nvPr/>
        </p:nvSpPr>
        <p:spPr bwMode="auto">
          <a:xfrm>
            <a:off x="1543837" y="6231317"/>
            <a:ext cx="2636933" cy="11960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a:extLst/>
        </p:spPr>
        <p:txBody>
          <a:bodyPr anchor="ctr"/>
          <a:lstStyle/>
          <a:p>
            <a:pPr algn="ctr"/>
            <a:endParaRPr sz="1984"/>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3169" y="2878429"/>
            <a:ext cx="3795196" cy="253013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13" name="is1ide-Freeform: Shape 4"/>
          <p:cNvSpPr>
            <a:spLocks/>
          </p:cNvSpPr>
          <p:nvPr/>
        </p:nvSpPr>
        <p:spPr bwMode="auto">
          <a:xfrm>
            <a:off x="1027645" y="6453930"/>
            <a:ext cx="1885427" cy="973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a:extLst/>
        </p:spPr>
        <p:txBody>
          <a:bodyPr anchor="ctr"/>
          <a:lstStyle/>
          <a:p>
            <a:pPr algn="ctr"/>
            <a:endParaRPr sz="1984"/>
          </a:p>
        </p:txBody>
      </p:sp>
      <p:sp>
        <p:nvSpPr>
          <p:cNvPr id="14" name="is1ide-Freeform: Shape 4"/>
          <p:cNvSpPr>
            <a:spLocks/>
          </p:cNvSpPr>
          <p:nvPr/>
        </p:nvSpPr>
        <p:spPr bwMode="auto">
          <a:xfrm>
            <a:off x="2943379" y="5841636"/>
            <a:ext cx="2014001" cy="15416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a:extLst/>
        </p:spPr>
        <p:txBody>
          <a:bodyPr anchor="ctr"/>
          <a:lstStyle/>
          <a:p>
            <a:pPr algn="ctr"/>
            <a:endParaRPr sz="1984"/>
          </a:p>
        </p:txBody>
      </p:sp>
      <p:sp>
        <p:nvSpPr>
          <p:cNvPr id="5" name="Text Box 9"/>
          <p:cNvSpPr txBox="1"/>
          <p:nvPr/>
        </p:nvSpPr>
        <p:spPr>
          <a:xfrm>
            <a:off x="7366020" y="1460182"/>
            <a:ext cx="3491129" cy="5588453"/>
          </a:xfrm>
          <a:prstGeom prst="rect">
            <a:avLst/>
          </a:prstGeom>
          <a:noFill/>
          <a:ln w="63500">
            <a:noFill/>
            <a:prstDash val="sysDot"/>
          </a:ln>
          <a:effectLst>
            <a:innerShdw blurRad="114300">
              <a:prstClr val="black"/>
            </a:innerShdw>
          </a:effectLst>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bells,</a:t>
            </a:r>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bells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all the way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h what fun it is to ride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n a one horse open sleigh  </a:t>
            </a:r>
          </a:p>
          <a:p>
            <a:endPar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endParaRP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D</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ashing through the snow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n a one-horse open sleigh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ver the fields we go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L</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aughing all the way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B</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ells on bob-tail ring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M</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aking spirits bright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W</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hat fun it is to ride and sing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A</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 sleighing song tonight  </a:t>
            </a:r>
          </a:p>
          <a:p>
            <a:endPar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endParaRP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bells, </a:t>
            </a:r>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bells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J</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ingle all the way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O</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h what fun it is to ride  </a:t>
            </a:r>
          </a:p>
          <a:p>
            <a:r>
              <a:rPr lang="en-US"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I</a:t>
            </a:r>
            <a:r>
              <a:rPr lang="zh-CN" altLang="zh-CN" sz="1984" b="1" dirty="0">
                <a:solidFill>
                  <a:srgbClr val="445256"/>
                </a:solidFill>
                <a:latin typeface="Bodoni MT" panose="02070603080606020203" pitchFamily="18" charset="0"/>
                <a:ea typeface="汉仪古趣W" panose="00020600040101010101" pitchFamily="18" charset="-122"/>
                <a:cs typeface="Nirmala UI" panose="020B0502040204020203" pitchFamily="34" charset="0"/>
              </a:rPr>
              <a:t>n a one-horse open sleigh  </a:t>
            </a:r>
          </a:p>
        </p:txBody>
      </p:sp>
      <p:sp>
        <p:nvSpPr>
          <p:cNvPr id="7" name="矩形 6"/>
          <p:cNvSpPr/>
          <p:nvPr/>
        </p:nvSpPr>
        <p:spPr>
          <a:xfrm>
            <a:off x="7143535" y="478493"/>
            <a:ext cx="3145413" cy="770852"/>
          </a:xfrm>
          <a:prstGeom prst="rect">
            <a:avLst/>
          </a:prstGeom>
          <a:effectLst>
            <a:outerShdw blurRad="50800" dist="38100" dir="2700000" algn="tl" rotWithShape="0">
              <a:prstClr val="black">
                <a:alpha val="40000"/>
              </a:prstClr>
            </a:outerShdw>
          </a:effectLst>
        </p:spPr>
        <p:txBody>
          <a:bodyPr wrap="none">
            <a:spAutoFit/>
          </a:bodyPr>
          <a:lstStyle/>
          <a:p>
            <a:pPr algn="ctr" eaLnBrk="0" hangingPunct="0"/>
            <a:r>
              <a:rPr lang="zh-CN" altLang="en-US" sz="4409" dirty="0">
                <a:ln w="9525" cap="flat" cmpd="sng">
                  <a:solidFill>
                    <a:schemeClr val="bg1"/>
                  </a:solidFill>
                  <a:prstDash val="solid"/>
                  <a:round/>
                  <a:headEnd type="none" w="med" len="med"/>
                  <a:tailEnd type="none" w="med" len="med"/>
                </a:ln>
                <a:solidFill>
                  <a:schemeClr val="bg1"/>
                </a:solidFill>
                <a:latin typeface="汉仪星宇体繁" panose="00020600040101010101" pitchFamily="18" charset="-122"/>
                <a:ea typeface="汉仪星宇体繁" panose="00020600040101010101" pitchFamily="18" charset="-122"/>
              </a:rPr>
              <a:t>Jingle Bells</a:t>
            </a: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2180" y="3672587"/>
            <a:ext cx="339366" cy="472803"/>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55385" y="2193577"/>
            <a:ext cx="339366" cy="472803"/>
          </a:xfrm>
          <a:prstGeom prst="rect">
            <a:avLst/>
          </a:prstGeom>
        </p:spPr>
      </p:pic>
      <p:sp>
        <p:nvSpPr>
          <p:cNvPr id="19" name="椭圆 18"/>
          <p:cNvSpPr/>
          <p:nvPr/>
        </p:nvSpPr>
        <p:spPr>
          <a:xfrm>
            <a:off x="12966299" y="5527930"/>
            <a:ext cx="283134" cy="283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0" name="椭圆 19"/>
          <p:cNvSpPr/>
          <p:nvPr/>
        </p:nvSpPr>
        <p:spPr>
          <a:xfrm>
            <a:off x="12786984" y="2770061"/>
            <a:ext cx="224219" cy="2506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1" name="椭圆 20"/>
          <p:cNvSpPr/>
          <p:nvPr/>
        </p:nvSpPr>
        <p:spPr>
          <a:xfrm>
            <a:off x="11533808" y="7133218"/>
            <a:ext cx="154615" cy="172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2" name="椭圆 21"/>
          <p:cNvSpPr/>
          <p:nvPr/>
        </p:nvSpPr>
        <p:spPr>
          <a:xfrm>
            <a:off x="9804205" y="444981"/>
            <a:ext cx="154615" cy="172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03224" y="5623966"/>
            <a:ext cx="223030" cy="310724"/>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298" y="549536"/>
            <a:ext cx="418845" cy="583532"/>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3202" y="6063777"/>
            <a:ext cx="226331" cy="315322"/>
          </a:xfrm>
          <a:prstGeom prst="rect">
            <a:avLst/>
          </a:prstGeom>
        </p:spPr>
      </p:pic>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4904" y="2002719"/>
            <a:ext cx="273987" cy="381716"/>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2862" y="1229229"/>
            <a:ext cx="209423" cy="291766"/>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3747" y="941"/>
            <a:ext cx="418845" cy="583532"/>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1877" y="5573129"/>
            <a:ext cx="519038" cy="723121"/>
          </a:xfrm>
          <a:prstGeom prst="rect">
            <a:avLst/>
          </a:prstGeom>
        </p:spPr>
      </p:pic>
      <p:sp>
        <p:nvSpPr>
          <p:cNvPr id="32" name="椭圆 31"/>
          <p:cNvSpPr/>
          <p:nvPr/>
        </p:nvSpPr>
        <p:spPr>
          <a:xfrm>
            <a:off x="3989522" y="1154737"/>
            <a:ext cx="273262" cy="30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3" name="椭圆 32"/>
          <p:cNvSpPr/>
          <p:nvPr/>
        </p:nvSpPr>
        <p:spPr>
          <a:xfrm>
            <a:off x="1135563" y="6799413"/>
            <a:ext cx="252670" cy="2824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4" name="椭圆 33"/>
          <p:cNvSpPr/>
          <p:nvPr/>
        </p:nvSpPr>
        <p:spPr>
          <a:xfrm>
            <a:off x="5595408" y="6850084"/>
            <a:ext cx="283134" cy="283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5" name="椭圆 34"/>
          <p:cNvSpPr/>
          <p:nvPr/>
        </p:nvSpPr>
        <p:spPr>
          <a:xfrm>
            <a:off x="5024717" y="6579546"/>
            <a:ext cx="188592" cy="1949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6" name="椭圆 35"/>
          <p:cNvSpPr/>
          <p:nvPr/>
        </p:nvSpPr>
        <p:spPr>
          <a:xfrm>
            <a:off x="2820979" y="6469032"/>
            <a:ext cx="273262" cy="30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49" name="Picture 10" descr="image009"/>
          <p:cNvPicPr>
            <a:picLocks noChangeAspect="1"/>
          </p:cNvPicPr>
          <p:nvPr/>
        </p:nvPicPr>
        <p:blipFill>
          <a:blip r:embed="rId5"/>
          <a:stretch>
            <a:fillRect/>
          </a:stretch>
        </p:blipFill>
        <p:spPr>
          <a:xfrm rot="-910735">
            <a:off x="11640543" y="489886"/>
            <a:ext cx="1111202" cy="1478686"/>
          </a:xfrm>
          <a:prstGeom prst="rect">
            <a:avLst/>
          </a:prstGeom>
          <a:noFill/>
          <a:ln w="9525">
            <a:noFill/>
          </a:ln>
        </p:spPr>
      </p:pic>
      <p:grpSp>
        <p:nvGrpSpPr>
          <p:cNvPr id="37" name="组合 36">
            <a:extLst>
              <a:ext uri="{FF2B5EF4-FFF2-40B4-BE49-F238E27FC236}">
                <a16:creationId xmlns:a16="http://schemas.microsoft.com/office/drawing/2014/main" xmlns="" id="{6F30A348-8E69-4986-A932-73EE8697DAF2}"/>
              </a:ext>
            </a:extLst>
          </p:cNvPr>
          <p:cNvGrpSpPr/>
          <p:nvPr/>
        </p:nvGrpSpPr>
        <p:grpSpPr>
          <a:xfrm>
            <a:off x="1857238" y="-85380"/>
            <a:ext cx="3129882" cy="2920984"/>
            <a:chOff x="4051198" y="371675"/>
            <a:chExt cx="6104002" cy="6599713"/>
          </a:xfrm>
        </p:grpSpPr>
        <p:grpSp>
          <p:nvGrpSpPr>
            <p:cNvPr id="38" name="组合 37">
              <a:extLst>
                <a:ext uri="{FF2B5EF4-FFF2-40B4-BE49-F238E27FC236}">
                  <a16:creationId xmlns:a16="http://schemas.microsoft.com/office/drawing/2014/main" xmlns="" id="{2B163B0D-6F4F-4E69-BC5B-0C19BE6244AE}"/>
                </a:ext>
              </a:extLst>
            </p:cNvPr>
            <p:cNvGrpSpPr/>
            <p:nvPr/>
          </p:nvGrpSpPr>
          <p:grpSpPr>
            <a:xfrm>
              <a:off x="4051198" y="371675"/>
              <a:ext cx="6104002" cy="6599713"/>
              <a:chOff x="6488134" y="-379030"/>
              <a:chExt cx="6104002" cy="6599713"/>
            </a:xfrm>
          </p:grpSpPr>
          <p:pic>
            <p:nvPicPr>
              <p:cNvPr id="40" name="图片 39">
                <a:extLst>
                  <a:ext uri="{FF2B5EF4-FFF2-40B4-BE49-F238E27FC236}">
                    <a16:creationId xmlns:a16="http://schemas.microsoft.com/office/drawing/2014/main" xmlns="" id="{A0870602-0D29-40AD-9746-6928A3F56D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88134" y="116681"/>
                <a:ext cx="6104002" cy="6104002"/>
              </a:xfrm>
              <a:prstGeom prst="rect">
                <a:avLst/>
              </a:prstGeom>
            </p:spPr>
          </p:pic>
          <p:pic>
            <p:nvPicPr>
              <p:cNvPr id="41" name="图片 40" descr="图片包含 室内, 红色&#10;&#10;已生成高可信度的说明">
                <a:extLst>
                  <a:ext uri="{FF2B5EF4-FFF2-40B4-BE49-F238E27FC236}">
                    <a16:creationId xmlns:a16="http://schemas.microsoft.com/office/drawing/2014/main" xmlns="" id="{1F79DFF1-B42F-4385-B9F8-3372A89EA49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440" t="-6927" r="-2440" b="54198"/>
              <a:stretch/>
            </p:blipFill>
            <p:spPr>
              <a:xfrm>
                <a:off x="6928867" y="-379030"/>
                <a:ext cx="5039309" cy="3986104"/>
              </a:xfrm>
              <a:prstGeom prst="rect">
                <a:avLst/>
              </a:prstGeom>
            </p:spPr>
          </p:pic>
        </p:grpSp>
        <p:sp>
          <p:nvSpPr>
            <p:cNvPr id="39" name="矩形 38">
              <a:extLst>
                <a:ext uri="{FF2B5EF4-FFF2-40B4-BE49-F238E27FC236}">
                  <a16:creationId xmlns:a16="http://schemas.microsoft.com/office/drawing/2014/main" xmlns="" id="{F1FDD4AB-67F5-4C5F-A6BC-195A337D3816}"/>
                </a:ext>
              </a:extLst>
            </p:cNvPr>
            <p:cNvSpPr/>
            <p:nvPr/>
          </p:nvSpPr>
          <p:spPr>
            <a:xfrm>
              <a:off x="4835734" y="4251218"/>
              <a:ext cx="4505854" cy="904014"/>
            </a:xfrm>
            <a:prstGeom prst="rect">
              <a:avLst/>
            </a:prstGeom>
          </p:spPr>
          <p:txBody>
            <a:bodyPr wrap="square">
              <a:spAutoFit/>
            </a:bodyPr>
            <a:lstStyle/>
            <a:p>
              <a:r>
                <a:rPr lang="en-US" altLang="zh-CN" sz="2000" dirty="0">
                  <a:solidFill>
                    <a:srgbClr val="445256"/>
                  </a:solidFill>
                  <a:latin typeface="Jokerman" panose="04090605060D06020702" pitchFamily="82" charset="0"/>
                </a:rPr>
                <a:t>Christmas carols</a:t>
              </a:r>
            </a:p>
          </p:txBody>
        </p:sp>
      </p:grpSp>
    </p:spTree>
    <p:extLst>
      <p:ext uri="{BB962C8B-B14F-4D97-AF65-F5344CB8AC3E}">
        <p14:creationId xmlns:p14="http://schemas.microsoft.com/office/powerpoint/2010/main" val="2495142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randombar(horizontal)">
                                      <p:cBhvr>
                                        <p:cTn id="13" dur="500"/>
                                        <p:tgtEl>
                                          <p:spTgt spid="49"/>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A2E921B9-75CE-4AE9-A105-B1F31EE7FAD4}"/>
              </a:ext>
            </a:extLst>
          </p:cNvPr>
          <p:cNvGrpSpPr/>
          <p:nvPr/>
        </p:nvGrpSpPr>
        <p:grpSpPr>
          <a:xfrm>
            <a:off x="-1402116" y="1580794"/>
            <a:ext cx="6736115" cy="5987658"/>
            <a:chOff x="8943611" y="1738378"/>
            <a:chExt cx="6736115" cy="5987658"/>
          </a:xfrm>
        </p:grpSpPr>
        <p:pic>
          <p:nvPicPr>
            <p:cNvPr id="26" name="图片 25" descr="图片包含 树&#10;&#10;已生成极高可信度的说明">
              <a:extLst>
                <a:ext uri="{FF2B5EF4-FFF2-40B4-BE49-F238E27FC236}">
                  <a16:creationId xmlns:a16="http://schemas.microsoft.com/office/drawing/2014/main" xmlns="" id="{A7BDF9F8-7371-476D-8F30-69CE58E1AF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3611" y="1738378"/>
              <a:ext cx="6736115" cy="5987658"/>
            </a:xfrm>
            <a:prstGeom prst="rect">
              <a:avLst/>
            </a:prstGeom>
          </p:spPr>
        </p:pic>
        <p:pic>
          <p:nvPicPr>
            <p:cNvPr id="27" name="图片 26" descr="图片包含 餐桌&#10;&#10;已生成高可信度的说明">
              <a:extLst>
                <a:ext uri="{FF2B5EF4-FFF2-40B4-BE49-F238E27FC236}">
                  <a16:creationId xmlns:a16="http://schemas.microsoft.com/office/drawing/2014/main" xmlns="" id="{08721739-3BF4-451E-BA80-3288970471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08376" y="4100052"/>
              <a:ext cx="4181641" cy="2339953"/>
            </a:xfrm>
            <a:prstGeom prst="rect">
              <a:avLst/>
            </a:prstGeom>
          </p:spPr>
        </p:pic>
      </p:grpSp>
      <p:grpSp>
        <p:nvGrpSpPr>
          <p:cNvPr id="25" name="组合 24">
            <a:extLst>
              <a:ext uri="{FF2B5EF4-FFF2-40B4-BE49-F238E27FC236}">
                <a16:creationId xmlns:a16="http://schemas.microsoft.com/office/drawing/2014/main" xmlns="" id="{6AA3E279-C8BB-4D90-97EC-2BB2B4AB4E73}"/>
              </a:ext>
            </a:extLst>
          </p:cNvPr>
          <p:cNvGrpSpPr/>
          <p:nvPr/>
        </p:nvGrpSpPr>
        <p:grpSpPr>
          <a:xfrm>
            <a:off x="3860820" y="530942"/>
            <a:ext cx="6104002" cy="6402441"/>
            <a:chOff x="3860820" y="530942"/>
            <a:chExt cx="6104002" cy="6402441"/>
          </a:xfrm>
        </p:grpSpPr>
        <p:grpSp>
          <p:nvGrpSpPr>
            <p:cNvPr id="12" name="组合 11">
              <a:extLst>
                <a:ext uri="{FF2B5EF4-FFF2-40B4-BE49-F238E27FC236}">
                  <a16:creationId xmlns:a16="http://schemas.microsoft.com/office/drawing/2014/main" xmlns="" id="{C1014675-DF48-486D-B389-88B67A59B629}"/>
                </a:ext>
              </a:extLst>
            </p:cNvPr>
            <p:cNvGrpSpPr/>
            <p:nvPr/>
          </p:nvGrpSpPr>
          <p:grpSpPr>
            <a:xfrm>
              <a:off x="3860820" y="530942"/>
              <a:ext cx="6104002" cy="6402441"/>
              <a:chOff x="6297756" y="-219763"/>
              <a:chExt cx="6104002" cy="6402441"/>
            </a:xfrm>
          </p:grpSpPr>
          <p:pic>
            <p:nvPicPr>
              <p:cNvPr id="13" name="图片 12">
                <a:extLst>
                  <a:ext uri="{FF2B5EF4-FFF2-40B4-BE49-F238E27FC236}">
                    <a16:creationId xmlns:a16="http://schemas.microsoft.com/office/drawing/2014/main" xmlns="" id="{6A8E42F4-F90E-4C26-B5D4-ACAF5D1CAB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97756" y="78676"/>
                <a:ext cx="6104002" cy="6104002"/>
              </a:xfrm>
              <a:prstGeom prst="rect">
                <a:avLst/>
              </a:prstGeom>
            </p:spPr>
          </p:pic>
          <p:pic>
            <p:nvPicPr>
              <p:cNvPr id="14" name="图片 13" descr="图片包含 室内, 红色&#10;&#10;已生成高可信度的说明">
                <a:extLst>
                  <a:ext uri="{FF2B5EF4-FFF2-40B4-BE49-F238E27FC236}">
                    <a16:creationId xmlns:a16="http://schemas.microsoft.com/office/drawing/2014/main" xmlns="" id="{D1DE4CCB-0987-443C-BF93-A0A8054B97F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40" t="-6927" r="-2440" b="54198"/>
              <a:stretch/>
            </p:blipFill>
            <p:spPr>
              <a:xfrm>
                <a:off x="6913445" y="-219763"/>
                <a:ext cx="5039309" cy="3706893"/>
              </a:xfrm>
              <a:prstGeom prst="rect">
                <a:avLst/>
              </a:prstGeom>
            </p:spPr>
          </p:pic>
        </p:grpSp>
        <p:sp>
          <p:nvSpPr>
            <p:cNvPr id="15" name="矩形 14">
              <a:extLst>
                <a:ext uri="{FF2B5EF4-FFF2-40B4-BE49-F238E27FC236}">
                  <a16:creationId xmlns:a16="http://schemas.microsoft.com/office/drawing/2014/main" xmlns="" id="{E327306E-99FF-4134-83EB-176FFCB413E4}"/>
                </a:ext>
              </a:extLst>
            </p:cNvPr>
            <p:cNvSpPr/>
            <p:nvPr/>
          </p:nvSpPr>
          <p:spPr>
            <a:xfrm>
              <a:off x="4942570" y="4237835"/>
              <a:ext cx="3809056" cy="1200329"/>
            </a:xfrm>
            <a:prstGeom prst="rect">
              <a:avLst/>
            </a:prstGeom>
          </p:spPr>
          <p:txBody>
            <a:bodyPr wrap="none">
              <a:spAutoFit/>
            </a:bodyPr>
            <a:lstStyle/>
            <a:p>
              <a:r>
                <a:rPr lang="en-US" altLang="zh-CN" sz="3600" dirty="0">
                  <a:solidFill>
                    <a:srgbClr val="445256"/>
                  </a:solidFill>
                  <a:latin typeface="Jokerman" panose="04090605060D06020702" pitchFamily="82" charset="0"/>
                </a:rPr>
                <a:t>Christmas Claus</a:t>
              </a:r>
            </a:p>
            <a:p>
              <a:endParaRPr lang="en-US" altLang="zh-CN" sz="3600" dirty="0">
                <a:solidFill>
                  <a:srgbClr val="445256"/>
                </a:solidFill>
                <a:latin typeface="Jokerman" panose="04090605060D06020702" pitchFamily="82" charset="0"/>
              </a:endParaRPr>
            </a:p>
          </p:txBody>
        </p:sp>
      </p:grpSp>
      <p:pic>
        <p:nvPicPr>
          <p:cNvPr id="17" name="图片 16" descr="图片包含 户外艺术系列, 风车, 建筑物&#10;&#10;已生成极高可信度的说明">
            <a:extLst>
              <a:ext uri="{FF2B5EF4-FFF2-40B4-BE49-F238E27FC236}">
                <a16:creationId xmlns:a16="http://schemas.microsoft.com/office/drawing/2014/main" xmlns="" id="{8B1CCEC9-67B9-4609-9127-F8894506C0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31507" y="3224980"/>
            <a:ext cx="2889553" cy="4157714"/>
          </a:xfrm>
          <a:prstGeom prst="rect">
            <a:avLst/>
          </a:prstGeom>
        </p:spPr>
      </p:pic>
      <p:pic>
        <p:nvPicPr>
          <p:cNvPr id="18" name="图片 17">
            <a:extLst>
              <a:ext uri="{FF2B5EF4-FFF2-40B4-BE49-F238E27FC236}">
                <a16:creationId xmlns:a16="http://schemas.microsoft.com/office/drawing/2014/main" xmlns="" id="{61BFACF9-DF81-4128-98CA-AE8DBF9E339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648552" y="6374400"/>
            <a:ext cx="841454" cy="1008294"/>
          </a:xfrm>
          <a:prstGeom prst="rect">
            <a:avLst/>
          </a:prstGeom>
        </p:spPr>
      </p:pic>
      <p:pic>
        <p:nvPicPr>
          <p:cNvPr id="19" name="图片 18" descr="图片包含 室内, 餐桌, 物体&#10;&#10;已生成高可信度的说明">
            <a:extLst>
              <a:ext uri="{FF2B5EF4-FFF2-40B4-BE49-F238E27FC236}">
                <a16:creationId xmlns:a16="http://schemas.microsoft.com/office/drawing/2014/main" xmlns="" id="{1487B34C-52E8-4744-B09C-F5116DA01A1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275739" y="6109692"/>
            <a:ext cx="865309" cy="1273002"/>
          </a:xfrm>
          <a:prstGeom prst="rect">
            <a:avLst/>
          </a:prstGeom>
        </p:spPr>
      </p:pic>
      <p:pic>
        <p:nvPicPr>
          <p:cNvPr id="20" name="图片 19">
            <a:extLst>
              <a:ext uri="{FF2B5EF4-FFF2-40B4-BE49-F238E27FC236}">
                <a16:creationId xmlns:a16="http://schemas.microsoft.com/office/drawing/2014/main" xmlns="" id="{2EF1B658-4E80-41A8-A6D3-AD26351D756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55742" y="6555597"/>
            <a:ext cx="2203192" cy="840477"/>
          </a:xfrm>
          <a:prstGeom prst="rect">
            <a:avLst/>
          </a:prstGeom>
        </p:spPr>
      </p:pic>
      <p:pic>
        <p:nvPicPr>
          <p:cNvPr id="21" name="图片 20">
            <a:extLst>
              <a:ext uri="{FF2B5EF4-FFF2-40B4-BE49-F238E27FC236}">
                <a16:creationId xmlns:a16="http://schemas.microsoft.com/office/drawing/2014/main" xmlns="" id="{F314F785-7B8F-436F-A2F5-09E13C0F004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407593" y="6872199"/>
            <a:ext cx="947362" cy="282794"/>
          </a:xfrm>
          <a:prstGeom prst="rect">
            <a:avLst/>
          </a:prstGeom>
        </p:spPr>
      </p:pic>
      <p:pic>
        <p:nvPicPr>
          <p:cNvPr id="22" name="图片 21" descr="图片包含 室内, 墙壁, 家具, 餐桌&#10;&#10;已生成高可信度的说明">
            <a:extLst>
              <a:ext uri="{FF2B5EF4-FFF2-40B4-BE49-F238E27FC236}">
                <a16:creationId xmlns:a16="http://schemas.microsoft.com/office/drawing/2014/main" xmlns="" id="{2E4494EE-06A1-4A20-9F96-5372AD48E36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996520" y="7044577"/>
            <a:ext cx="971550" cy="523875"/>
          </a:xfrm>
          <a:prstGeom prst="rect">
            <a:avLst/>
          </a:prstGeom>
        </p:spPr>
      </p:pic>
      <p:pic>
        <p:nvPicPr>
          <p:cNvPr id="29" name="图片 28" descr="图片包含 玩具&#10;&#10;已生成高可信度的说明">
            <a:extLst>
              <a:ext uri="{FF2B5EF4-FFF2-40B4-BE49-F238E27FC236}">
                <a16:creationId xmlns:a16="http://schemas.microsoft.com/office/drawing/2014/main" xmlns="" id="{0DCFE3C1-E6F0-440D-A600-FC6CB7BC916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01140" y="4349214"/>
            <a:ext cx="2849607" cy="2664382"/>
          </a:xfrm>
          <a:prstGeom prst="rect">
            <a:avLst/>
          </a:prstGeom>
        </p:spPr>
      </p:pic>
    </p:spTree>
    <p:extLst>
      <p:ext uri="{BB962C8B-B14F-4D97-AF65-F5344CB8AC3E}">
        <p14:creationId xmlns:p14="http://schemas.microsoft.com/office/powerpoint/2010/main" val="413049280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par>
                                <p:cTn id="43" presetID="2" presetClass="entr" presetSubtype="2" fill="hold" nodeType="withEffect">
                                  <p:stCondLst>
                                    <p:cond delay="120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2600" fill="hold"/>
                                        <p:tgtEl>
                                          <p:spTgt spid="29"/>
                                        </p:tgtEl>
                                        <p:attrNameLst>
                                          <p:attrName>ppt_x</p:attrName>
                                        </p:attrNameLst>
                                      </p:cBhvr>
                                      <p:tavLst>
                                        <p:tav tm="0">
                                          <p:val>
                                            <p:strVal val="1+#ppt_w/2"/>
                                          </p:val>
                                        </p:tav>
                                        <p:tav tm="100000">
                                          <p:val>
                                            <p:strVal val="#ppt_x"/>
                                          </p:val>
                                        </p:tav>
                                      </p:tavLst>
                                    </p:anim>
                                    <p:anim calcmode="lin" valueType="num">
                                      <p:cBhvr additive="base">
                                        <p:cTn id="46" dur="26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146128" y="3520721"/>
            <a:ext cx="2625201" cy="2061421"/>
          </a:xfrm>
          <a:prstGeom prst="wedgeEllipseCallout">
            <a:avLst>
              <a:gd name="adj1" fmla="val -29103"/>
              <a:gd name="adj2" fmla="val 535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984" dirty="0">
                <a:solidFill>
                  <a:schemeClr val="tx1"/>
                </a:solidFill>
                <a:latin typeface="Blackadder ITC" panose="04020505051007020D02" pitchFamily="82" charset="0"/>
              </a:rPr>
              <a:t>imaginary figure</a:t>
            </a:r>
          </a:p>
          <a:p>
            <a:pPr algn="ctr"/>
            <a:r>
              <a:rPr lang="en-US" altLang="zh-CN" sz="1984" dirty="0">
                <a:solidFill>
                  <a:schemeClr val="tx1"/>
                </a:solidFill>
                <a:latin typeface="Blackadder ITC" panose="04020505051007020D02" pitchFamily="82" charset="0"/>
              </a:rPr>
              <a:t>A happy old man with a long white beard and a long red robe</a:t>
            </a:r>
          </a:p>
        </p:txBody>
      </p:sp>
      <p:sp>
        <p:nvSpPr>
          <p:cNvPr id="6" name="椭圆形标注 5"/>
          <p:cNvSpPr/>
          <p:nvPr/>
        </p:nvSpPr>
        <p:spPr>
          <a:xfrm>
            <a:off x="5737201" y="2866490"/>
            <a:ext cx="2226532" cy="1684942"/>
          </a:xfrm>
          <a:prstGeom prst="wedgeEllipseCallout">
            <a:avLst>
              <a:gd name="adj1" fmla="val 29843"/>
              <a:gd name="adj2" fmla="val 571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5" dirty="0">
                <a:ln w="0"/>
                <a:solidFill>
                  <a:schemeClr val="tx1"/>
                </a:solidFill>
                <a:effectLst>
                  <a:outerShdw blurRad="38100" dist="19050" dir="2700000" algn="tl" rotWithShape="0">
                    <a:schemeClr val="dk1">
                      <a:alpha val="40000"/>
                    </a:schemeClr>
                  </a:outerShdw>
                </a:effectLst>
                <a:latin typeface="Algerian" panose="04020705040A02060702" pitchFamily="82" charset="0"/>
              </a:rPr>
              <a:t>Saint Nicholas </a:t>
            </a:r>
          </a:p>
        </p:txBody>
      </p:sp>
      <p:sp>
        <p:nvSpPr>
          <p:cNvPr id="8" name="椭圆形标注 7"/>
          <p:cNvSpPr/>
          <p:nvPr/>
        </p:nvSpPr>
        <p:spPr>
          <a:xfrm>
            <a:off x="7451302" y="1271437"/>
            <a:ext cx="2591318" cy="1745153"/>
          </a:xfrm>
          <a:prstGeom prst="wedgeEllipseCallout">
            <a:avLst>
              <a:gd name="adj1" fmla="val -17409"/>
              <a:gd name="adj2" fmla="val 607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r>
              <a:rPr lang="en-US" altLang="zh-CN" sz="1984" dirty="0">
                <a:solidFill>
                  <a:schemeClr val="tx1"/>
                </a:solidFill>
                <a:latin typeface="Lucida Calligraphy" panose="03010101010101010101" pitchFamily="66" charset="0"/>
              </a:rPr>
              <a:t>Father Christmas (another name)</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9179" y="3851058"/>
            <a:ext cx="223030" cy="310724"/>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7613" y="2560383"/>
            <a:ext cx="273987" cy="381716"/>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9874" y="1336267"/>
            <a:ext cx="418845" cy="583532"/>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8384" y="4131364"/>
            <a:ext cx="348047" cy="484897"/>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0550" y="2544649"/>
            <a:ext cx="277543" cy="386671"/>
          </a:xfrm>
          <a:prstGeom prst="rect">
            <a:avLst/>
          </a:prstGeom>
        </p:spPr>
      </p:pic>
      <p:sp>
        <p:nvSpPr>
          <p:cNvPr id="16" name="is1ide-Freeform: Shape 4"/>
          <p:cNvSpPr>
            <a:spLocks/>
          </p:cNvSpPr>
          <p:nvPr/>
        </p:nvSpPr>
        <p:spPr bwMode="auto">
          <a:xfrm>
            <a:off x="2181451" y="6296554"/>
            <a:ext cx="2636933" cy="11850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7000"/>
            </a:schemeClr>
          </a:solidFill>
          <a:ln>
            <a:noFill/>
          </a:ln>
          <a:effectLst/>
          <a:extLst/>
        </p:spPr>
        <p:txBody>
          <a:bodyPr anchor="ctr"/>
          <a:lstStyle/>
          <a:p>
            <a:pPr algn="ctr"/>
            <a:endParaRPr sz="1984"/>
          </a:p>
        </p:txBody>
      </p:sp>
      <p:sp>
        <p:nvSpPr>
          <p:cNvPr id="17" name="is1ide-Freeform: Shape 4"/>
          <p:cNvSpPr>
            <a:spLocks/>
          </p:cNvSpPr>
          <p:nvPr/>
        </p:nvSpPr>
        <p:spPr bwMode="auto">
          <a:xfrm>
            <a:off x="3948982" y="6751034"/>
            <a:ext cx="1598222" cy="636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a:extLst/>
        </p:spPr>
        <p:txBody>
          <a:bodyPr anchor="ctr"/>
          <a:lstStyle/>
          <a:p>
            <a:pPr algn="ctr"/>
            <a:endParaRPr sz="1984"/>
          </a:p>
        </p:txBody>
      </p:sp>
      <p:sp>
        <p:nvSpPr>
          <p:cNvPr id="18" name="is1ide-Freeform: Shape 4"/>
          <p:cNvSpPr>
            <a:spLocks/>
          </p:cNvSpPr>
          <p:nvPr/>
        </p:nvSpPr>
        <p:spPr bwMode="auto">
          <a:xfrm>
            <a:off x="1032856" y="6088393"/>
            <a:ext cx="1699936" cy="1269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a:extLst/>
        </p:spPr>
        <p:txBody>
          <a:bodyPr anchor="ctr"/>
          <a:lstStyle/>
          <a:p>
            <a:pPr algn="ctr"/>
            <a:endParaRPr sz="1984"/>
          </a:p>
        </p:txBody>
      </p:sp>
      <p:sp>
        <p:nvSpPr>
          <p:cNvPr id="19" name="is1ide-Freeform: Shape 4"/>
          <p:cNvSpPr>
            <a:spLocks/>
          </p:cNvSpPr>
          <p:nvPr/>
        </p:nvSpPr>
        <p:spPr bwMode="auto">
          <a:xfrm>
            <a:off x="2480693" y="6712534"/>
            <a:ext cx="1598222" cy="636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a:extLst/>
        </p:spPr>
        <p:txBody>
          <a:bodyPr anchor="ctr"/>
          <a:lstStyle/>
          <a:p>
            <a:pPr algn="ctr"/>
            <a:endParaRPr sz="1984"/>
          </a:p>
        </p:txBody>
      </p:sp>
      <p:pic>
        <p:nvPicPr>
          <p:cNvPr id="10" name="图片 9" descr="图片包含 气球, 运输&#10;&#10;已生成极高可信度的说明">
            <a:extLst>
              <a:ext uri="{FF2B5EF4-FFF2-40B4-BE49-F238E27FC236}">
                <a16:creationId xmlns:a16="http://schemas.microsoft.com/office/drawing/2014/main" xmlns="" id="{1C3EE804-29EA-4AC1-B2F7-F9232ACF37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4602" y="75742"/>
            <a:ext cx="4136542" cy="4136542"/>
          </a:xfrm>
          <a:prstGeom prst="rect">
            <a:avLst/>
          </a:prstGeom>
        </p:spPr>
      </p:pic>
      <p:pic>
        <p:nvPicPr>
          <p:cNvPr id="20" name="图片 19" descr="图片包含 室内&#10;&#10;已生成极高可信度的说明">
            <a:extLst>
              <a:ext uri="{FF2B5EF4-FFF2-40B4-BE49-F238E27FC236}">
                <a16:creationId xmlns:a16="http://schemas.microsoft.com/office/drawing/2014/main" xmlns="" id="{7267F42D-189D-4839-903D-B1AC4DF707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487" y="1799304"/>
            <a:ext cx="6115767" cy="6115767"/>
          </a:xfrm>
          <a:prstGeom prst="rect">
            <a:avLst/>
          </a:prstGeom>
        </p:spPr>
      </p:pic>
    </p:spTree>
    <p:extLst>
      <p:ext uri="{BB962C8B-B14F-4D97-AF65-F5344CB8AC3E}">
        <p14:creationId xmlns:p14="http://schemas.microsoft.com/office/powerpoint/2010/main" val="105720506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500" fill="hold"/>
                                        <p:tgtEl>
                                          <p:spTgt spid="20"/>
                                        </p:tgtEl>
                                        <p:attrNameLst>
                                          <p:attrName>ppt_x</p:attrName>
                                        </p:attrNameLst>
                                      </p:cBhvr>
                                      <p:tavLst>
                                        <p:tav tm="0">
                                          <p:val>
                                            <p:strVal val="0-#ppt_w/2"/>
                                          </p:val>
                                        </p:tav>
                                        <p:tav tm="100000">
                                          <p:val>
                                            <p:strVal val="#ppt_x"/>
                                          </p:val>
                                        </p:tav>
                                      </p:tavLst>
                                    </p:anim>
                                    <p:anim calcmode="lin" valueType="num">
                                      <p:cBhvr additive="base">
                                        <p:cTn id="24" dur="1500" fill="hold"/>
                                        <p:tgtEl>
                                          <p:spTgt spid="20"/>
                                        </p:tgtEl>
                                        <p:attrNameLst>
                                          <p:attrName>ppt_y</p:attrName>
                                        </p:attrNameLst>
                                      </p:cBhvr>
                                      <p:tavLst>
                                        <p:tav tm="0">
                                          <p:val>
                                            <p:strVal val="#ppt_y"/>
                                          </p:val>
                                        </p:tav>
                                        <p:tav tm="100000">
                                          <p:val>
                                            <p:strVal val="#ppt_y"/>
                                          </p:val>
                                        </p:tav>
                                      </p:tavLst>
                                    </p:anim>
                                  </p:childTnLst>
                                </p:cTn>
                              </p:par>
                              <p:par>
                                <p:cTn id="25" presetID="47" presetClass="entr" presetSubtype="0" fill="hold" nodeType="withEffect">
                                  <p:stCondLst>
                                    <p:cond delay="13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400"/>
                                        <p:tgtEl>
                                          <p:spTgt spid="10"/>
                                        </p:tgtEl>
                                      </p:cBhvr>
                                    </p:animEffect>
                                    <p:anim calcmode="lin" valueType="num">
                                      <p:cBhvr>
                                        <p:cTn id="28" dur="1400" fill="hold"/>
                                        <p:tgtEl>
                                          <p:spTgt spid="10"/>
                                        </p:tgtEl>
                                        <p:attrNameLst>
                                          <p:attrName>ppt_x</p:attrName>
                                        </p:attrNameLst>
                                      </p:cBhvr>
                                      <p:tavLst>
                                        <p:tav tm="0">
                                          <p:val>
                                            <p:strVal val="#ppt_x"/>
                                          </p:val>
                                        </p:tav>
                                        <p:tav tm="100000">
                                          <p:val>
                                            <p:strVal val="#ppt_x"/>
                                          </p:val>
                                        </p:tav>
                                      </p:tavLst>
                                    </p:anim>
                                    <p:anim calcmode="lin" valueType="num">
                                      <p:cBhvr>
                                        <p:cTn id="29" dur="14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xmlns="" id="{453147DE-519B-4F01-8483-7BC0283EAC92}"/>
              </a:ext>
            </a:extLst>
          </p:cNvPr>
          <p:cNvGrpSpPr/>
          <p:nvPr/>
        </p:nvGrpSpPr>
        <p:grpSpPr>
          <a:xfrm>
            <a:off x="6225605" y="1980656"/>
            <a:ext cx="7107626" cy="5076254"/>
            <a:chOff x="1431755" y="258825"/>
            <a:chExt cx="4439783" cy="4605084"/>
          </a:xfrm>
        </p:grpSpPr>
        <p:sp>
          <p:nvSpPr>
            <p:cNvPr id="40" name="圆角矩形 54">
              <a:extLst>
                <a:ext uri="{FF2B5EF4-FFF2-40B4-BE49-F238E27FC236}">
                  <a16:creationId xmlns:a16="http://schemas.microsoft.com/office/drawing/2014/main" xmlns="" id="{9FE9BF4C-24DD-44F9-BB4A-DDE5E3DDA24D}"/>
                </a:ext>
              </a:extLst>
            </p:cNvPr>
            <p:cNvSpPr/>
            <p:nvPr/>
          </p:nvSpPr>
          <p:spPr>
            <a:xfrm>
              <a:off x="1431755" y="258825"/>
              <a:ext cx="4439783" cy="4605084"/>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dirty="0"/>
            </a:p>
          </p:txBody>
        </p:sp>
        <p:sp>
          <p:nvSpPr>
            <p:cNvPr id="41" name="文本框 40">
              <a:extLst>
                <a:ext uri="{FF2B5EF4-FFF2-40B4-BE49-F238E27FC236}">
                  <a16:creationId xmlns:a16="http://schemas.microsoft.com/office/drawing/2014/main" xmlns="" id="{9E479125-D69C-4E11-866B-6109384E16B9}"/>
                </a:ext>
              </a:extLst>
            </p:cNvPr>
            <p:cNvSpPr txBox="1"/>
            <p:nvPr/>
          </p:nvSpPr>
          <p:spPr>
            <a:xfrm>
              <a:off x="1667699" y="636298"/>
              <a:ext cx="3967895" cy="453134"/>
            </a:xfrm>
            <a:prstGeom prst="rect">
              <a:avLst/>
            </a:prstGeom>
            <a:noFill/>
          </p:spPr>
          <p:txBody>
            <a:bodyPr wrap="square" rtlCol="0">
              <a:spAutoFit/>
            </a:bodyPr>
            <a:lstStyle/>
            <a:p>
              <a:endParaRPr lang="en-US" altLang="zh-CN" sz="2646" dirty="0">
                <a:latin typeface="Mistral" panose="03090702030407020403" pitchFamily="66" charset="0"/>
              </a:endParaRPr>
            </a:p>
          </p:txBody>
        </p:sp>
      </p:grpSp>
      <p:sp>
        <p:nvSpPr>
          <p:cNvPr id="6" name="矩形 5"/>
          <p:cNvSpPr/>
          <p:nvPr/>
        </p:nvSpPr>
        <p:spPr>
          <a:xfrm>
            <a:off x="6535233" y="2139263"/>
            <a:ext cx="6719711" cy="4995855"/>
          </a:xfrm>
          <a:prstGeom prst="rect">
            <a:avLst/>
          </a:prstGeom>
        </p:spPr>
        <p:txBody>
          <a:bodyPr>
            <a:spAutoFit/>
          </a:bodyPr>
          <a:lstStyle/>
          <a:p>
            <a:r>
              <a:rPr lang="en-US" altLang="zh-CN" b="1" dirty="0">
                <a:solidFill>
                  <a:srgbClr val="445256"/>
                </a:solidFill>
                <a:latin typeface="Chaparral Pro Light" panose="02060403030505090203" pitchFamily="18" charset="0"/>
              </a:rPr>
              <a:t>One specifically for the boy to send a gift on Christmas Eve the mysterious figure. Legend to December 24 every night, a mysterious people driving by the 12 reindeer sleigh, going door to door into the house from the chimney, and then secretly put presents under the bed of the socks boy, or heap under the Christmas tree near the fireplace. While no one really ever seen the man look like, but people often dress up as wearing a red Christmas hat, big white beard, a red coat, wearing red boots look like, because there are always gifts on Christmas Eve, so accustomed to call him "Santa Claus.“</a:t>
            </a:r>
          </a:p>
          <a:p>
            <a:pPr>
              <a:lnSpc>
                <a:spcPct val="120000"/>
              </a:lnSpc>
            </a:pPr>
            <a:endParaRPr lang="en-US" altLang="zh-CN" b="1" dirty="0">
              <a:solidFill>
                <a:srgbClr val="445256"/>
              </a:solidFill>
              <a:latin typeface="Chaparral Pro Light" panose="02060403030505090203" pitchFamily="18" charset="0"/>
            </a:endParaRPr>
          </a:p>
          <a:p>
            <a:pPr>
              <a:lnSpc>
                <a:spcPct val="120000"/>
              </a:lnSpc>
            </a:pPr>
            <a:r>
              <a:rPr lang="zh-CN" altLang="en-US" sz="1600" b="1" dirty="0">
                <a:solidFill>
                  <a:srgbClr val="445256"/>
                </a:solidFill>
                <a:latin typeface="方正隶变_GBK" panose="03000509000000000000" pitchFamily="65" charset="-122"/>
                <a:ea typeface="方正隶变_GBK" panose="03000509000000000000" pitchFamily="65" charset="-122"/>
                <a:sym typeface="华文新魏" panose="02010800040101010101" pitchFamily="2" charset="-122"/>
              </a:rPr>
              <a:t>一位专门为好孩子在圣诞节前夜送上礼物的神秘人物。传说每到</a:t>
            </a:r>
            <a:r>
              <a:rPr lang="en-US" altLang="zh-CN" sz="1600" b="1" dirty="0">
                <a:solidFill>
                  <a:srgbClr val="445256"/>
                </a:solidFill>
                <a:latin typeface="方正隶变_GBK" panose="03000509000000000000" pitchFamily="65" charset="-122"/>
                <a:ea typeface="方正隶变_GBK" panose="03000509000000000000" pitchFamily="65" charset="-122"/>
                <a:sym typeface="Constantia" panose="02030602050306030303" pitchFamily="18" charset="0"/>
              </a:rPr>
              <a:t>12</a:t>
            </a:r>
            <a:r>
              <a:rPr lang="zh-CN" altLang="en-US" sz="1600" b="1" dirty="0">
                <a:solidFill>
                  <a:srgbClr val="445256"/>
                </a:solidFill>
                <a:latin typeface="方正隶变_GBK" panose="03000509000000000000" pitchFamily="65" charset="-122"/>
                <a:ea typeface="方正隶变_GBK" panose="03000509000000000000" pitchFamily="65" charset="-122"/>
                <a:sym typeface="华文新魏" panose="02010800040101010101" pitchFamily="2" charset="-122"/>
              </a:rPr>
              <a:t>月</a:t>
            </a:r>
            <a:r>
              <a:rPr lang="en-US" altLang="zh-CN" sz="1600" b="1" dirty="0">
                <a:solidFill>
                  <a:srgbClr val="445256"/>
                </a:solidFill>
                <a:latin typeface="方正隶变_GBK" panose="03000509000000000000" pitchFamily="65" charset="-122"/>
                <a:ea typeface="方正隶变_GBK" panose="03000509000000000000" pitchFamily="65" charset="-122"/>
                <a:sym typeface="Constantia" panose="02030602050306030303" pitchFamily="18" charset="0"/>
              </a:rPr>
              <a:t>24</a:t>
            </a:r>
            <a:r>
              <a:rPr lang="zh-CN" altLang="en-US" sz="1600" b="1" dirty="0">
                <a:solidFill>
                  <a:srgbClr val="445256"/>
                </a:solidFill>
                <a:latin typeface="方正隶变_GBK" panose="03000509000000000000" pitchFamily="65" charset="-122"/>
                <a:ea typeface="方正隶变_GBK" panose="03000509000000000000" pitchFamily="65" charset="-122"/>
                <a:sym typeface="华文新魏" panose="02010800040101010101" pitchFamily="2" charset="-122"/>
              </a:rPr>
              <a:t>日晚上，有个神秘人会驾乘由</a:t>
            </a:r>
            <a:r>
              <a:rPr lang="en-US" altLang="zh-CN" sz="1600" b="1" dirty="0">
                <a:solidFill>
                  <a:srgbClr val="445256"/>
                </a:solidFill>
                <a:latin typeface="方正隶变_GBK" panose="03000509000000000000" pitchFamily="65" charset="-122"/>
                <a:ea typeface="方正隶变_GBK" panose="03000509000000000000" pitchFamily="65" charset="-122"/>
                <a:sym typeface="Constantia" panose="02030602050306030303" pitchFamily="18" charset="0"/>
              </a:rPr>
              <a:t>12</a:t>
            </a:r>
            <a:r>
              <a:rPr lang="zh-CN" altLang="en-US" sz="1600" b="1" dirty="0">
                <a:solidFill>
                  <a:srgbClr val="445256"/>
                </a:solidFill>
                <a:latin typeface="方正隶变_GBK" panose="03000509000000000000" pitchFamily="65" charset="-122"/>
                <a:ea typeface="方正隶变_GBK" panose="03000509000000000000" pitchFamily="65" charset="-122"/>
                <a:sym typeface="华文新魏" panose="02010800040101010101" pitchFamily="2" charset="-122"/>
              </a:rPr>
              <a:t>只驯鹿拉的雪橇，挨家挨户地从烟囱进入屋里，然后偷偷把礼物放在好孩子床头的袜子里，或者堆在壁炉旁的圣诞树下。虽然没有人真的见过神秘人的样子，但是人们通常装扮成头戴红色圣诞帽子，大大的白色胡子，一身红色棉衣，脚穿红色靴子的样子，因为总在圣诞节前夜出现派发礼物，所以习惯地称他为</a:t>
            </a:r>
            <a:r>
              <a:rPr lang="en-US" altLang="zh-CN" sz="1600" b="1" dirty="0">
                <a:solidFill>
                  <a:srgbClr val="445256"/>
                </a:solidFill>
                <a:latin typeface="方正隶变_GBK" panose="03000509000000000000" pitchFamily="65" charset="-122"/>
                <a:ea typeface="方正隶变_GBK" panose="03000509000000000000" pitchFamily="65" charset="-122"/>
                <a:sym typeface="Constantia" panose="02030602050306030303" pitchFamily="18" charset="0"/>
              </a:rPr>
              <a:t>"</a:t>
            </a:r>
            <a:r>
              <a:rPr lang="zh-CN" altLang="en-US" sz="1600" b="1" dirty="0">
                <a:solidFill>
                  <a:srgbClr val="445256"/>
                </a:solidFill>
                <a:latin typeface="方正隶变_GBK" panose="03000509000000000000" pitchFamily="65" charset="-122"/>
                <a:ea typeface="方正隶变_GBK" panose="03000509000000000000" pitchFamily="65" charset="-122"/>
                <a:sym typeface="华文新魏" panose="02010800040101010101" pitchFamily="2" charset="-122"/>
              </a:rPr>
              <a:t>圣诞老人</a:t>
            </a:r>
            <a:r>
              <a:rPr lang="en-US" altLang="zh-CN" sz="1600" b="1" dirty="0">
                <a:solidFill>
                  <a:srgbClr val="445256"/>
                </a:solidFill>
                <a:latin typeface="方正隶变_GBK" panose="03000509000000000000" pitchFamily="65" charset="-122"/>
                <a:ea typeface="方正隶变_GBK" panose="03000509000000000000" pitchFamily="65" charset="-122"/>
                <a:sym typeface="Constantia" panose="02030602050306030303" pitchFamily="18" charset="0"/>
              </a:rPr>
              <a:t>"</a:t>
            </a:r>
            <a:r>
              <a:rPr lang="zh-CN" altLang="en-US" sz="1400" b="1" dirty="0">
                <a:solidFill>
                  <a:srgbClr val="445256"/>
                </a:solidFill>
                <a:latin typeface="方正隶变_GBK" panose="03000509000000000000" pitchFamily="65" charset="-122"/>
                <a:ea typeface="方正隶变_GBK" panose="03000509000000000000" pitchFamily="65" charset="-122"/>
                <a:sym typeface="华文新魏" panose="02010800040101010101" pitchFamily="2" charset="-122"/>
              </a:rPr>
              <a:t>。</a:t>
            </a:r>
          </a:p>
          <a:p>
            <a:endParaRPr lang="en-US" altLang="zh-CN" sz="1984" dirty="0">
              <a:solidFill>
                <a:schemeClr val="bg1"/>
              </a:solidFill>
              <a:effectLst>
                <a:outerShdw blurRad="38100" dist="38100" dir="2700000" algn="tl">
                  <a:srgbClr val="000000">
                    <a:alpha val="43137"/>
                  </a:srgbClr>
                </a:outerShdw>
              </a:effectLst>
              <a:latin typeface="Lucida Calligraphy" panose="03010101010101010101" pitchFamily="66" charset="0"/>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0428" y="686131"/>
            <a:ext cx="418845" cy="583532"/>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4467" y="6838687"/>
            <a:ext cx="226331" cy="315322"/>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541" y="2986109"/>
            <a:ext cx="273987" cy="381716"/>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915" y="619206"/>
            <a:ext cx="418845" cy="583532"/>
          </a:xfrm>
          <a:prstGeom prst="rect">
            <a:avLst/>
          </a:prstGeom>
        </p:spPr>
      </p:pic>
      <p:sp>
        <p:nvSpPr>
          <p:cNvPr id="18" name="椭圆 17"/>
          <p:cNvSpPr/>
          <p:nvPr/>
        </p:nvSpPr>
        <p:spPr>
          <a:xfrm>
            <a:off x="3946952" y="758249"/>
            <a:ext cx="273262" cy="30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9" name="椭圆 18"/>
          <p:cNvSpPr/>
          <p:nvPr/>
        </p:nvSpPr>
        <p:spPr>
          <a:xfrm>
            <a:off x="822781" y="5952877"/>
            <a:ext cx="252670" cy="2824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0" name="椭圆 19"/>
          <p:cNvSpPr/>
          <p:nvPr/>
        </p:nvSpPr>
        <p:spPr>
          <a:xfrm>
            <a:off x="1519521" y="5407343"/>
            <a:ext cx="283134" cy="283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1" name="椭圆 20"/>
          <p:cNvSpPr/>
          <p:nvPr/>
        </p:nvSpPr>
        <p:spPr>
          <a:xfrm>
            <a:off x="5028365" y="6861979"/>
            <a:ext cx="188592" cy="1949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2" name="椭圆 21"/>
          <p:cNvSpPr/>
          <p:nvPr/>
        </p:nvSpPr>
        <p:spPr>
          <a:xfrm>
            <a:off x="5567165" y="5766052"/>
            <a:ext cx="273262" cy="30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3" name="椭圆 22"/>
          <p:cNvSpPr/>
          <p:nvPr/>
        </p:nvSpPr>
        <p:spPr>
          <a:xfrm>
            <a:off x="8416477" y="454995"/>
            <a:ext cx="139572" cy="20434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4" name="椭圆 23"/>
          <p:cNvSpPr/>
          <p:nvPr/>
        </p:nvSpPr>
        <p:spPr>
          <a:xfrm>
            <a:off x="10492996" y="954263"/>
            <a:ext cx="271566" cy="306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5" name="椭圆 24"/>
          <p:cNvSpPr/>
          <p:nvPr/>
        </p:nvSpPr>
        <p:spPr>
          <a:xfrm>
            <a:off x="5624104" y="7154009"/>
            <a:ext cx="432646" cy="3533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7742" y="6071498"/>
            <a:ext cx="461242" cy="395841"/>
          </a:xfrm>
          <a:prstGeom prst="rect">
            <a:avLst/>
          </a:prstGeom>
        </p:spPr>
      </p:pic>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36099" y="1008490"/>
            <a:ext cx="418845" cy="583532"/>
          </a:xfrm>
          <a:prstGeom prst="rect">
            <a:avLst/>
          </a:prstGeom>
        </p:spPr>
      </p:pic>
      <p:sp>
        <p:nvSpPr>
          <p:cNvPr id="28" name="椭圆 27"/>
          <p:cNvSpPr/>
          <p:nvPr/>
        </p:nvSpPr>
        <p:spPr>
          <a:xfrm>
            <a:off x="10236450" y="6872151"/>
            <a:ext cx="282383" cy="379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9" name="椭圆 28"/>
          <p:cNvSpPr/>
          <p:nvPr/>
        </p:nvSpPr>
        <p:spPr>
          <a:xfrm>
            <a:off x="6911465" y="1093192"/>
            <a:ext cx="246176" cy="26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0" name="椭圆 29"/>
          <p:cNvSpPr/>
          <p:nvPr/>
        </p:nvSpPr>
        <p:spPr>
          <a:xfrm>
            <a:off x="11440346" y="404120"/>
            <a:ext cx="235567" cy="265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grpSp>
        <p:nvGrpSpPr>
          <p:cNvPr id="31" name="组合 30">
            <a:extLst>
              <a:ext uri="{FF2B5EF4-FFF2-40B4-BE49-F238E27FC236}">
                <a16:creationId xmlns:a16="http://schemas.microsoft.com/office/drawing/2014/main" xmlns="" id="{52AB6F6E-6377-4FD4-8763-AF80EF1ACCF4}"/>
              </a:ext>
            </a:extLst>
          </p:cNvPr>
          <p:cNvGrpSpPr/>
          <p:nvPr/>
        </p:nvGrpSpPr>
        <p:grpSpPr>
          <a:xfrm>
            <a:off x="8214477" y="-160236"/>
            <a:ext cx="3129882" cy="2920984"/>
            <a:chOff x="4051198" y="371675"/>
            <a:chExt cx="6104002" cy="6599713"/>
          </a:xfrm>
        </p:grpSpPr>
        <p:grpSp>
          <p:nvGrpSpPr>
            <p:cNvPr id="32" name="组合 31">
              <a:extLst>
                <a:ext uri="{FF2B5EF4-FFF2-40B4-BE49-F238E27FC236}">
                  <a16:creationId xmlns:a16="http://schemas.microsoft.com/office/drawing/2014/main" xmlns="" id="{65571563-6811-4FE6-8EB9-B44DB75D2B27}"/>
                </a:ext>
              </a:extLst>
            </p:cNvPr>
            <p:cNvGrpSpPr/>
            <p:nvPr/>
          </p:nvGrpSpPr>
          <p:grpSpPr>
            <a:xfrm>
              <a:off x="4051198" y="371675"/>
              <a:ext cx="6104002" cy="6599713"/>
              <a:chOff x="6488134" y="-379030"/>
              <a:chExt cx="6104002" cy="6599713"/>
            </a:xfrm>
          </p:grpSpPr>
          <p:pic>
            <p:nvPicPr>
              <p:cNvPr id="34" name="图片 33">
                <a:extLst>
                  <a:ext uri="{FF2B5EF4-FFF2-40B4-BE49-F238E27FC236}">
                    <a16:creationId xmlns:a16="http://schemas.microsoft.com/office/drawing/2014/main" xmlns="" id="{ABBE8922-9891-4131-B795-8C9B028D36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8134" y="116681"/>
                <a:ext cx="6104002" cy="6104002"/>
              </a:xfrm>
              <a:prstGeom prst="rect">
                <a:avLst/>
              </a:prstGeom>
            </p:spPr>
          </p:pic>
          <p:pic>
            <p:nvPicPr>
              <p:cNvPr id="35" name="图片 34" descr="图片包含 室内, 红色&#10;&#10;已生成高可信度的说明">
                <a:extLst>
                  <a:ext uri="{FF2B5EF4-FFF2-40B4-BE49-F238E27FC236}">
                    <a16:creationId xmlns:a16="http://schemas.microsoft.com/office/drawing/2014/main" xmlns="" id="{0D311DFD-B5ED-4D47-8EC6-67FE87D4EA6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440" t="-6927" r="-2440" b="54198"/>
              <a:stretch/>
            </p:blipFill>
            <p:spPr>
              <a:xfrm>
                <a:off x="6928867" y="-379030"/>
                <a:ext cx="5039309" cy="3986104"/>
              </a:xfrm>
              <a:prstGeom prst="rect">
                <a:avLst/>
              </a:prstGeom>
            </p:spPr>
          </p:pic>
        </p:grpSp>
        <p:sp>
          <p:nvSpPr>
            <p:cNvPr id="33" name="矩形 32">
              <a:extLst>
                <a:ext uri="{FF2B5EF4-FFF2-40B4-BE49-F238E27FC236}">
                  <a16:creationId xmlns:a16="http://schemas.microsoft.com/office/drawing/2014/main" xmlns="" id="{D1415D0D-7975-4505-B235-8A8E13F50D81}"/>
                </a:ext>
              </a:extLst>
            </p:cNvPr>
            <p:cNvSpPr/>
            <p:nvPr/>
          </p:nvSpPr>
          <p:spPr>
            <a:xfrm>
              <a:off x="4835734" y="4251218"/>
              <a:ext cx="4505854" cy="1599408"/>
            </a:xfrm>
            <a:prstGeom prst="rect">
              <a:avLst/>
            </a:prstGeom>
          </p:spPr>
          <p:txBody>
            <a:bodyPr wrap="square">
              <a:spAutoFit/>
            </a:bodyPr>
            <a:lstStyle/>
            <a:p>
              <a:r>
                <a:rPr lang="en-US" altLang="zh-CN" sz="2000" dirty="0">
                  <a:solidFill>
                    <a:srgbClr val="445256"/>
                  </a:solidFill>
                  <a:latin typeface="Jokerman" panose="04090605060D06020702" pitchFamily="82" charset="0"/>
                </a:rPr>
                <a:t>Christmas Claus</a:t>
              </a:r>
            </a:p>
            <a:p>
              <a:endParaRPr lang="en-US" altLang="zh-CN" sz="2000" dirty="0">
                <a:solidFill>
                  <a:srgbClr val="445256"/>
                </a:solidFill>
                <a:latin typeface="Jokerman" panose="04090605060D06020702" pitchFamily="82" charset="0"/>
              </a:endParaRPr>
            </a:p>
          </p:txBody>
        </p:sp>
      </p:grpSp>
      <p:pic>
        <p:nvPicPr>
          <p:cNvPr id="3" name="图片 2" descr="图片包含 矢量图形&#10;&#10;已生成极高可信度的说明">
            <a:extLst>
              <a:ext uri="{FF2B5EF4-FFF2-40B4-BE49-F238E27FC236}">
                <a16:creationId xmlns:a16="http://schemas.microsoft.com/office/drawing/2014/main" xmlns="" id="{6168A172-E55B-4850-AC2D-151C5B5274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251" y="2664737"/>
            <a:ext cx="4612539" cy="4089087"/>
          </a:xfrm>
          <a:prstGeom prst="rect">
            <a:avLst/>
          </a:prstGeom>
        </p:spPr>
      </p:pic>
    </p:spTree>
    <p:extLst>
      <p:ext uri="{BB962C8B-B14F-4D97-AF65-F5344CB8AC3E}">
        <p14:creationId xmlns:p14="http://schemas.microsoft.com/office/powerpoint/2010/main" val="56970668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2" presetClass="entr" presetSubtype="2"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additive="base">
                                        <p:cTn id="68" dur="3200" fill="hold"/>
                                        <p:tgtEl>
                                          <p:spTgt spid="3"/>
                                        </p:tgtEl>
                                        <p:attrNameLst>
                                          <p:attrName>ppt_x</p:attrName>
                                        </p:attrNameLst>
                                      </p:cBhvr>
                                      <p:tavLst>
                                        <p:tav tm="0">
                                          <p:val>
                                            <p:strVal val="1+#ppt_w/2"/>
                                          </p:val>
                                        </p:tav>
                                        <p:tav tm="100000">
                                          <p:val>
                                            <p:strVal val="#ppt_x"/>
                                          </p:val>
                                        </p:tav>
                                      </p:tavLst>
                                    </p:anim>
                                    <p:anim calcmode="lin" valueType="num">
                                      <p:cBhvr additive="base">
                                        <p:cTn id="69" dur="32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animBg="1"/>
      <p:bldP spid="23" grpId="0" animBg="1"/>
      <p:bldP spid="24" grpId="0" animBg="1"/>
      <p:bldP spid="25" grpId="0" animBg="1"/>
      <p:bldP spid="28" grpId="0" animBg="1"/>
      <p:bldP spid="29" grpId="0" animBg="1"/>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A2E921B9-75CE-4AE9-A105-B1F31EE7FAD4}"/>
              </a:ext>
            </a:extLst>
          </p:cNvPr>
          <p:cNvGrpSpPr/>
          <p:nvPr/>
        </p:nvGrpSpPr>
        <p:grpSpPr>
          <a:xfrm>
            <a:off x="-1402116" y="1580794"/>
            <a:ext cx="6736115" cy="5987658"/>
            <a:chOff x="8943611" y="1738378"/>
            <a:chExt cx="6736115" cy="5987658"/>
          </a:xfrm>
        </p:grpSpPr>
        <p:pic>
          <p:nvPicPr>
            <p:cNvPr id="26" name="图片 25" descr="图片包含 树&#10;&#10;已生成极高可信度的说明">
              <a:extLst>
                <a:ext uri="{FF2B5EF4-FFF2-40B4-BE49-F238E27FC236}">
                  <a16:creationId xmlns:a16="http://schemas.microsoft.com/office/drawing/2014/main" xmlns="" id="{A7BDF9F8-7371-476D-8F30-69CE58E1AF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3611" y="1738378"/>
              <a:ext cx="6736115" cy="5987658"/>
            </a:xfrm>
            <a:prstGeom prst="rect">
              <a:avLst/>
            </a:prstGeom>
          </p:spPr>
        </p:pic>
        <p:pic>
          <p:nvPicPr>
            <p:cNvPr id="27" name="图片 26" descr="图片包含 餐桌&#10;&#10;已生成高可信度的说明">
              <a:extLst>
                <a:ext uri="{FF2B5EF4-FFF2-40B4-BE49-F238E27FC236}">
                  <a16:creationId xmlns:a16="http://schemas.microsoft.com/office/drawing/2014/main" xmlns="" id="{08721739-3BF4-451E-BA80-3288970471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08376" y="4100052"/>
              <a:ext cx="4181641" cy="2339953"/>
            </a:xfrm>
            <a:prstGeom prst="rect">
              <a:avLst/>
            </a:prstGeom>
          </p:spPr>
        </p:pic>
      </p:grpSp>
      <p:grpSp>
        <p:nvGrpSpPr>
          <p:cNvPr id="25" name="组合 24">
            <a:extLst>
              <a:ext uri="{FF2B5EF4-FFF2-40B4-BE49-F238E27FC236}">
                <a16:creationId xmlns:a16="http://schemas.microsoft.com/office/drawing/2014/main" xmlns="" id="{6AA3E279-C8BB-4D90-97EC-2BB2B4AB4E73}"/>
              </a:ext>
            </a:extLst>
          </p:cNvPr>
          <p:cNvGrpSpPr/>
          <p:nvPr/>
        </p:nvGrpSpPr>
        <p:grpSpPr>
          <a:xfrm>
            <a:off x="3860820" y="530942"/>
            <a:ext cx="6104002" cy="6402441"/>
            <a:chOff x="3860820" y="530942"/>
            <a:chExt cx="6104002" cy="6402441"/>
          </a:xfrm>
        </p:grpSpPr>
        <p:grpSp>
          <p:nvGrpSpPr>
            <p:cNvPr id="12" name="组合 11">
              <a:extLst>
                <a:ext uri="{FF2B5EF4-FFF2-40B4-BE49-F238E27FC236}">
                  <a16:creationId xmlns:a16="http://schemas.microsoft.com/office/drawing/2014/main" xmlns="" id="{C1014675-DF48-486D-B389-88B67A59B629}"/>
                </a:ext>
              </a:extLst>
            </p:cNvPr>
            <p:cNvGrpSpPr/>
            <p:nvPr/>
          </p:nvGrpSpPr>
          <p:grpSpPr>
            <a:xfrm>
              <a:off x="3860820" y="530942"/>
              <a:ext cx="6104002" cy="6402441"/>
              <a:chOff x="6297756" y="-219763"/>
              <a:chExt cx="6104002" cy="6402441"/>
            </a:xfrm>
          </p:grpSpPr>
          <p:pic>
            <p:nvPicPr>
              <p:cNvPr id="13" name="图片 12">
                <a:extLst>
                  <a:ext uri="{FF2B5EF4-FFF2-40B4-BE49-F238E27FC236}">
                    <a16:creationId xmlns:a16="http://schemas.microsoft.com/office/drawing/2014/main" xmlns="" id="{6A8E42F4-F90E-4C26-B5D4-ACAF5D1CAB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97756" y="78676"/>
                <a:ext cx="6104002" cy="6104002"/>
              </a:xfrm>
              <a:prstGeom prst="rect">
                <a:avLst/>
              </a:prstGeom>
            </p:spPr>
          </p:pic>
          <p:pic>
            <p:nvPicPr>
              <p:cNvPr id="14" name="图片 13" descr="图片包含 室内, 红色&#10;&#10;已生成高可信度的说明">
                <a:extLst>
                  <a:ext uri="{FF2B5EF4-FFF2-40B4-BE49-F238E27FC236}">
                    <a16:creationId xmlns:a16="http://schemas.microsoft.com/office/drawing/2014/main" xmlns="" id="{D1DE4CCB-0987-443C-BF93-A0A8054B97F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40" t="-6927" r="-2440" b="54198"/>
              <a:stretch/>
            </p:blipFill>
            <p:spPr>
              <a:xfrm>
                <a:off x="6913445" y="-219763"/>
                <a:ext cx="5039309" cy="3706893"/>
              </a:xfrm>
              <a:prstGeom prst="rect">
                <a:avLst/>
              </a:prstGeom>
            </p:spPr>
          </p:pic>
        </p:grpSp>
        <p:sp>
          <p:nvSpPr>
            <p:cNvPr id="15" name="矩形 14">
              <a:extLst>
                <a:ext uri="{FF2B5EF4-FFF2-40B4-BE49-F238E27FC236}">
                  <a16:creationId xmlns:a16="http://schemas.microsoft.com/office/drawing/2014/main" xmlns="" id="{E327306E-99FF-4134-83EB-176FFCB413E4}"/>
                </a:ext>
              </a:extLst>
            </p:cNvPr>
            <p:cNvSpPr/>
            <p:nvPr/>
          </p:nvSpPr>
          <p:spPr>
            <a:xfrm>
              <a:off x="4942570" y="4237835"/>
              <a:ext cx="4068743" cy="1200329"/>
            </a:xfrm>
            <a:prstGeom prst="rect">
              <a:avLst/>
            </a:prstGeom>
          </p:spPr>
          <p:txBody>
            <a:bodyPr wrap="none">
              <a:spAutoFit/>
            </a:bodyPr>
            <a:lstStyle/>
            <a:p>
              <a:r>
                <a:rPr lang="en-US" altLang="zh-CN" sz="3600" dirty="0">
                  <a:solidFill>
                    <a:srgbClr val="445256"/>
                  </a:solidFill>
                  <a:latin typeface="Jokerman" panose="04090605060D06020702" pitchFamily="82" charset="0"/>
                </a:rPr>
                <a:t>Christmas dinner</a:t>
              </a:r>
            </a:p>
            <a:p>
              <a:endParaRPr lang="en-US" altLang="zh-CN" sz="3600" dirty="0">
                <a:solidFill>
                  <a:srgbClr val="445256"/>
                </a:solidFill>
                <a:latin typeface="Jokerman" panose="04090605060D06020702" pitchFamily="82" charset="0"/>
              </a:endParaRPr>
            </a:p>
          </p:txBody>
        </p:sp>
      </p:grpSp>
      <p:pic>
        <p:nvPicPr>
          <p:cNvPr id="17" name="图片 16" descr="图片包含 户外艺术系列, 风车, 建筑物&#10;&#10;已生成极高可信度的说明">
            <a:extLst>
              <a:ext uri="{FF2B5EF4-FFF2-40B4-BE49-F238E27FC236}">
                <a16:creationId xmlns:a16="http://schemas.microsoft.com/office/drawing/2014/main" xmlns="" id="{8B1CCEC9-67B9-4609-9127-F8894506C0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31507" y="3224980"/>
            <a:ext cx="2889553" cy="4157714"/>
          </a:xfrm>
          <a:prstGeom prst="rect">
            <a:avLst/>
          </a:prstGeom>
        </p:spPr>
      </p:pic>
      <p:pic>
        <p:nvPicPr>
          <p:cNvPr id="18" name="图片 17">
            <a:extLst>
              <a:ext uri="{FF2B5EF4-FFF2-40B4-BE49-F238E27FC236}">
                <a16:creationId xmlns:a16="http://schemas.microsoft.com/office/drawing/2014/main" xmlns="" id="{61BFACF9-DF81-4128-98CA-AE8DBF9E339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648552" y="6374400"/>
            <a:ext cx="841454" cy="1008294"/>
          </a:xfrm>
          <a:prstGeom prst="rect">
            <a:avLst/>
          </a:prstGeom>
        </p:spPr>
      </p:pic>
      <p:pic>
        <p:nvPicPr>
          <p:cNvPr id="19" name="图片 18" descr="图片包含 室内, 餐桌, 物体&#10;&#10;已生成高可信度的说明">
            <a:extLst>
              <a:ext uri="{FF2B5EF4-FFF2-40B4-BE49-F238E27FC236}">
                <a16:creationId xmlns:a16="http://schemas.microsoft.com/office/drawing/2014/main" xmlns="" id="{1487B34C-52E8-4744-B09C-F5116DA01A1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275739" y="6109692"/>
            <a:ext cx="865309" cy="1273002"/>
          </a:xfrm>
          <a:prstGeom prst="rect">
            <a:avLst/>
          </a:prstGeom>
        </p:spPr>
      </p:pic>
      <p:pic>
        <p:nvPicPr>
          <p:cNvPr id="20" name="图片 19">
            <a:extLst>
              <a:ext uri="{FF2B5EF4-FFF2-40B4-BE49-F238E27FC236}">
                <a16:creationId xmlns:a16="http://schemas.microsoft.com/office/drawing/2014/main" xmlns="" id="{2EF1B658-4E80-41A8-A6D3-AD26351D756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55742" y="6555597"/>
            <a:ext cx="2203192" cy="840477"/>
          </a:xfrm>
          <a:prstGeom prst="rect">
            <a:avLst/>
          </a:prstGeom>
        </p:spPr>
      </p:pic>
      <p:pic>
        <p:nvPicPr>
          <p:cNvPr id="21" name="图片 20">
            <a:extLst>
              <a:ext uri="{FF2B5EF4-FFF2-40B4-BE49-F238E27FC236}">
                <a16:creationId xmlns:a16="http://schemas.microsoft.com/office/drawing/2014/main" xmlns="" id="{F314F785-7B8F-436F-A2F5-09E13C0F004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407593" y="6872199"/>
            <a:ext cx="947362" cy="282794"/>
          </a:xfrm>
          <a:prstGeom prst="rect">
            <a:avLst/>
          </a:prstGeom>
        </p:spPr>
      </p:pic>
      <p:pic>
        <p:nvPicPr>
          <p:cNvPr id="22" name="图片 21" descr="图片包含 室内, 墙壁, 家具, 餐桌&#10;&#10;已生成高可信度的说明">
            <a:extLst>
              <a:ext uri="{FF2B5EF4-FFF2-40B4-BE49-F238E27FC236}">
                <a16:creationId xmlns:a16="http://schemas.microsoft.com/office/drawing/2014/main" xmlns="" id="{2E4494EE-06A1-4A20-9F96-5372AD48E36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996520" y="7044577"/>
            <a:ext cx="971550" cy="523875"/>
          </a:xfrm>
          <a:prstGeom prst="rect">
            <a:avLst/>
          </a:prstGeom>
        </p:spPr>
      </p:pic>
      <p:pic>
        <p:nvPicPr>
          <p:cNvPr id="2" name="图片 1">
            <a:extLst>
              <a:ext uri="{FF2B5EF4-FFF2-40B4-BE49-F238E27FC236}">
                <a16:creationId xmlns:a16="http://schemas.microsoft.com/office/drawing/2014/main" xmlns="" id="{477188DD-0773-4978-8B79-794BB5FA309C}"/>
              </a:ext>
            </a:extLst>
          </p:cNvPr>
          <p:cNvPicPr>
            <a:picLocks noChangeAspect="1"/>
          </p:cNvPicPr>
          <p:nvPr/>
        </p:nvPicPr>
        <p:blipFill>
          <a:blip r:embed="rId13"/>
          <a:stretch>
            <a:fillRect/>
          </a:stretch>
        </p:blipFill>
        <p:spPr>
          <a:xfrm>
            <a:off x="1464426" y="4606408"/>
            <a:ext cx="3603170" cy="2548585"/>
          </a:xfrm>
          <a:prstGeom prst="rect">
            <a:avLst/>
          </a:prstGeom>
        </p:spPr>
      </p:pic>
    </p:spTree>
    <p:extLst>
      <p:ext uri="{BB962C8B-B14F-4D97-AF65-F5344CB8AC3E}">
        <p14:creationId xmlns:p14="http://schemas.microsoft.com/office/powerpoint/2010/main" val="4516125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5" presetClass="entr" presetSubtype="0"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2000"/>
                                        <p:tgtEl>
                                          <p:spTgt spid="2"/>
                                        </p:tgtEl>
                                      </p:cBhvr>
                                    </p:animEffect>
                                    <p:anim calcmode="lin" valueType="num">
                                      <p:cBhvr>
                                        <p:cTn id="47" dur="2000" fill="hold"/>
                                        <p:tgtEl>
                                          <p:spTgt spid="2"/>
                                        </p:tgtEl>
                                        <p:attrNameLst>
                                          <p:attrName>ppt_w</p:attrName>
                                        </p:attrNameLst>
                                      </p:cBhvr>
                                      <p:tavLst>
                                        <p:tav tm="0" fmla="#ppt_w*sin(2.5*pi*$)">
                                          <p:val>
                                            <p:fltVal val="0"/>
                                          </p:val>
                                        </p:tav>
                                        <p:tav tm="100000">
                                          <p:val>
                                            <p:fltVal val="1"/>
                                          </p:val>
                                        </p:tav>
                                      </p:tavLst>
                                    </p:anim>
                                    <p:anim calcmode="lin" valueType="num">
                                      <p:cBhvr>
                                        <p:cTn id="48"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8904358" y="2160592"/>
            <a:ext cx="4408289" cy="3763153"/>
            <a:chOff x="4505640" y="1356809"/>
            <a:chExt cx="3999120" cy="3413865"/>
          </a:xfrm>
        </p:grpSpPr>
        <p:grpSp>
          <p:nvGrpSpPr>
            <p:cNvPr id="40" name="组合 39"/>
            <p:cNvGrpSpPr/>
            <p:nvPr/>
          </p:nvGrpSpPr>
          <p:grpSpPr>
            <a:xfrm>
              <a:off x="4505640" y="1356809"/>
              <a:ext cx="3999120" cy="3413865"/>
              <a:chOff x="1431755" y="1453048"/>
              <a:chExt cx="3999120" cy="3413865"/>
            </a:xfrm>
          </p:grpSpPr>
          <p:sp>
            <p:nvSpPr>
              <p:cNvPr id="23" name="圆角矩形 22"/>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9" name="文本框 38"/>
              <p:cNvSpPr txBox="1"/>
              <p:nvPr/>
            </p:nvSpPr>
            <p:spPr>
              <a:xfrm>
                <a:off x="1527702" y="4413779"/>
                <a:ext cx="3582461" cy="453134"/>
              </a:xfrm>
              <a:prstGeom prst="rect">
                <a:avLst/>
              </a:prstGeom>
              <a:noFill/>
            </p:spPr>
            <p:txBody>
              <a:bodyPr wrap="square" rtlCol="0">
                <a:spAutoFit/>
              </a:bodyPr>
              <a:lstStyle/>
              <a:p>
                <a:r>
                  <a:rPr lang="en-US" altLang="zh-CN" sz="2646" dirty="0">
                    <a:latin typeface="Mistral" panose="03090702030407020403" pitchFamily="66" charset="0"/>
                  </a:rPr>
                  <a:t>And enjoy a splendid dinner</a:t>
                </a:r>
                <a:endParaRPr lang="zh-CN" altLang="en-US" sz="2646" dirty="0">
                  <a:latin typeface="Mistral" panose="03090702030407020403" pitchFamily="66" charset="0"/>
                </a:endParaRPr>
              </a:p>
            </p:txBody>
          </p:sp>
        </p:gr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2735" y="1473282"/>
              <a:ext cx="3797078" cy="2764273"/>
            </a:xfrm>
            <a:prstGeom prst="rect">
              <a:avLst/>
            </a:prstGeom>
          </p:spPr>
        </p:pic>
      </p:grpSp>
      <p:grpSp>
        <p:nvGrpSpPr>
          <p:cNvPr id="58" name="组合 57"/>
          <p:cNvGrpSpPr/>
          <p:nvPr/>
        </p:nvGrpSpPr>
        <p:grpSpPr>
          <a:xfrm>
            <a:off x="5498059" y="2171816"/>
            <a:ext cx="3205291" cy="3759843"/>
            <a:chOff x="8930134" y="1249160"/>
            <a:chExt cx="2907782" cy="3410861"/>
          </a:xfrm>
        </p:grpSpPr>
        <p:grpSp>
          <p:nvGrpSpPr>
            <p:cNvPr id="53" name="组合 52"/>
            <p:cNvGrpSpPr/>
            <p:nvPr/>
          </p:nvGrpSpPr>
          <p:grpSpPr>
            <a:xfrm>
              <a:off x="8930134" y="1249160"/>
              <a:ext cx="2907782" cy="3410861"/>
              <a:chOff x="1431755" y="1453048"/>
              <a:chExt cx="3999119" cy="3410861"/>
            </a:xfrm>
          </p:grpSpPr>
          <p:sp>
            <p:nvSpPr>
              <p:cNvPr id="55" name="圆角矩形 54"/>
              <p:cNvSpPr/>
              <p:nvPr/>
            </p:nvSpPr>
            <p:spPr>
              <a:xfrm>
                <a:off x="1431755" y="1453048"/>
                <a:ext cx="3999119"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56" name="文本框 55"/>
              <p:cNvSpPr txBox="1"/>
              <p:nvPr/>
            </p:nvSpPr>
            <p:spPr>
              <a:xfrm>
                <a:off x="1712669" y="1611916"/>
                <a:ext cx="3578630" cy="1930616"/>
              </a:xfrm>
              <a:prstGeom prst="rect">
                <a:avLst/>
              </a:prstGeom>
              <a:noFill/>
            </p:spPr>
            <p:txBody>
              <a:bodyPr wrap="square" rtlCol="0">
                <a:spAutoFit/>
              </a:bodyPr>
              <a:lstStyle/>
              <a:p>
                <a:r>
                  <a:rPr lang="en-US" altLang="zh-CN" sz="2646" dirty="0">
                    <a:latin typeface="Mistral" panose="03090702030407020403" pitchFamily="66" charset="0"/>
                  </a:rPr>
                  <a:t>Major food:</a:t>
                </a:r>
              </a:p>
              <a:p>
                <a:r>
                  <a:rPr lang="en-US" altLang="zh-CN" sz="2646" dirty="0">
                    <a:latin typeface="Mistral" panose="03090702030407020403" pitchFamily="66" charset="0"/>
                  </a:rPr>
                  <a:t>      Turkey  </a:t>
                </a:r>
              </a:p>
              <a:p>
                <a:r>
                  <a:rPr lang="en-US" altLang="zh-CN" sz="2646" dirty="0">
                    <a:latin typeface="Mistral" panose="03090702030407020403" pitchFamily="66" charset="0"/>
                  </a:rPr>
                  <a:t>      Roast goose</a:t>
                </a:r>
              </a:p>
              <a:p>
                <a:r>
                  <a:rPr lang="en-US" altLang="zh-CN" sz="2646" dirty="0">
                    <a:latin typeface="Mistral" panose="03090702030407020403" pitchFamily="66" charset="0"/>
                  </a:rPr>
                  <a:t>      Puddings </a:t>
                </a:r>
              </a:p>
              <a:p>
                <a:r>
                  <a:rPr lang="en-US" altLang="zh-CN" sz="2646" dirty="0">
                    <a:latin typeface="Mistral" panose="03090702030407020403" pitchFamily="66" charset="0"/>
                  </a:rPr>
                  <a:t>      Cookies, Fruit</a:t>
                </a:r>
              </a:p>
            </p:txBody>
          </p:sp>
        </p:grpSp>
        <p:sp>
          <p:nvSpPr>
            <p:cNvPr id="57" name="文本框 56"/>
            <p:cNvSpPr txBox="1"/>
            <p:nvPr/>
          </p:nvSpPr>
          <p:spPr>
            <a:xfrm>
              <a:off x="9132633" y="3353387"/>
              <a:ext cx="2602041" cy="1191875"/>
            </a:xfrm>
            <a:prstGeom prst="rect">
              <a:avLst/>
            </a:prstGeom>
            <a:noFill/>
          </p:spPr>
          <p:txBody>
            <a:bodyPr wrap="square" rtlCol="0">
              <a:spAutoFit/>
            </a:bodyPr>
            <a:lstStyle/>
            <a:p>
              <a:r>
                <a:rPr lang="en-US" altLang="zh-CN" sz="2646" dirty="0">
                  <a:latin typeface="Mistral" panose="03090702030407020403" pitchFamily="66" charset="0"/>
                </a:rPr>
                <a:t>Eating turkey is popular in the Unite States from 1620.</a:t>
              </a:r>
            </a:p>
          </p:txBody>
        </p:sp>
      </p:grpSp>
      <p:sp>
        <p:nvSpPr>
          <p:cNvPr id="3" name="is1ide-Freeform: Shape 4"/>
          <p:cNvSpPr>
            <a:spLocks/>
          </p:cNvSpPr>
          <p:nvPr/>
        </p:nvSpPr>
        <p:spPr bwMode="auto">
          <a:xfrm>
            <a:off x="5945418" y="6146314"/>
            <a:ext cx="2636933" cy="11960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a:extLst/>
        </p:spPr>
        <p:txBody>
          <a:bodyPr anchor="ctr"/>
          <a:lstStyle/>
          <a:p>
            <a:pPr algn="ctr"/>
            <a:endParaRPr sz="1984"/>
          </a:p>
        </p:txBody>
      </p:sp>
      <p:sp>
        <p:nvSpPr>
          <p:cNvPr id="13" name="is1ide-Freeform: Shape 4"/>
          <p:cNvSpPr>
            <a:spLocks/>
          </p:cNvSpPr>
          <p:nvPr/>
        </p:nvSpPr>
        <p:spPr bwMode="auto">
          <a:xfrm>
            <a:off x="4990282" y="6626198"/>
            <a:ext cx="1885427" cy="8909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72000"/>
            </a:schemeClr>
          </a:solidFill>
          <a:ln>
            <a:noFill/>
          </a:ln>
          <a:effectLst/>
          <a:extLst/>
        </p:spPr>
        <p:txBody>
          <a:bodyPr anchor="ctr"/>
          <a:lstStyle/>
          <a:p>
            <a:pPr algn="ctr"/>
            <a:endParaRPr sz="1984"/>
          </a:p>
        </p:txBody>
      </p:sp>
      <p:sp>
        <p:nvSpPr>
          <p:cNvPr id="14" name="is1ide-Freeform: Shape 4"/>
          <p:cNvSpPr>
            <a:spLocks/>
          </p:cNvSpPr>
          <p:nvPr/>
        </p:nvSpPr>
        <p:spPr bwMode="auto">
          <a:xfrm>
            <a:off x="7601295" y="6586980"/>
            <a:ext cx="2014001" cy="8084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5000"/>
            </a:schemeClr>
          </a:solidFill>
          <a:ln>
            <a:noFill/>
          </a:ln>
          <a:effectLst/>
          <a:extLst/>
        </p:spPr>
        <p:txBody>
          <a:bodyPr anchor="ctr"/>
          <a:lstStyle/>
          <a:p>
            <a:pPr algn="ctr"/>
            <a:endParaRPr sz="1984"/>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41269" y="6815369"/>
            <a:ext cx="339366" cy="472803"/>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16863" y="5975194"/>
            <a:ext cx="339366" cy="472803"/>
          </a:xfrm>
          <a:prstGeom prst="rect">
            <a:avLst/>
          </a:prstGeom>
        </p:spPr>
      </p:pic>
      <p:sp>
        <p:nvSpPr>
          <p:cNvPr id="19" name="椭圆 18"/>
          <p:cNvSpPr/>
          <p:nvPr/>
        </p:nvSpPr>
        <p:spPr>
          <a:xfrm>
            <a:off x="12904788" y="6543136"/>
            <a:ext cx="283134" cy="283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1" name="椭圆 20"/>
          <p:cNvSpPr/>
          <p:nvPr/>
        </p:nvSpPr>
        <p:spPr>
          <a:xfrm>
            <a:off x="11533808" y="7133218"/>
            <a:ext cx="154615" cy="172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2" name="椭圆 21"/>
          <p:cNvSpPr/>
          <p:nvPr/>
        </p:nvSpPr>
        <p:spPr>
          <a:xfrm>
            <a:off x="10718764" y="6803252"/>
            <a:ext cx="154615" cy="172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8496" y="6791445"/>
            <a:ext cx="223030" cy="310724"/>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28630" y="6363275"/>
            <a:ext cx="418845" cy="583532"/>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9770" y="1856495"/>
            <a:ext cx="226331" cy="315322"/>
          </a:xfrm>
          <a:prstGeom prst="rect">
            <a:avLst/>
          </a:prstGeom>
        </p:spPr>
      </p:pic>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10880" y="6924327"/>
            <a:ext cx="273987" cy="381716"/>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9779" y="6488138"/>
            <a:ext cx="418845" cy="583532"/>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39277" y="6021197"/>
            <a:ext cx="519038" cy="723121"/>
          </a:xfrm>
          <a:prstGeom prst="rect">
            <a:avLst/>
          </a:prstGeom>
        </p:spPr>
      </p:pic>
      <p:sp>
        <p:nvSpPr>
          <p:cNvPr id="33" name="椭圆 32"/>
          <p:cNvSpPr/>
          <p:nvPr/>
        </p:nvSpPr>
        <p:spPr>
          <a:xfrm>
            <a:off x="9791461" y="6991227"/>
            <a:ext cx="252670" cy="2824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4" name="椭圆 33"/>
          <p:cNvSpPr/>
          <p:nvPr/>
        </p:nvSpPr>
        <p:spPr>
          <a:xfrm>
            <a:off x="3277924" y="6247821"/>
            <a:ext cx="283134" cy="283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5" name="椭圆 34"/>
          <p:cNvSpPr/>
          <p:nvPr/>
        </p:nvSpPr>
        <p:spPr>
          <a:xfrm>
            <a:off x="4070446" y="6713824"/>
            <a:ext cx="188592" cy="1949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6" name="椭圆 35"/>
          <p:cNvSpPr/>
          <p:nvPr/>
        </p:nvSpPr>
        <p:spPr>
          <a:xfrm>
            <a:off x="3179909" y="6889665"/>
            <a:ext cx="273262" cy="30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grpSp>
        <p:nvGrpSpPr>
          <p:cNvPr id="42" name="组合 41"/>
          <p:cNvGrpSpPr/>
          <p:nvPr/>
        </p:nvGrpSpPr>
        <p:grpSpPr>
          <a:xfrm>
            <a:off x="914253" y="2171818"/>
            <a:ext cx="4408289" cy="3763153"/>
            <a:chOff x="1431755" y="1453048"/>
            <a:chExt cx="3999120" cy="3413865"/>
          </a:xfrm>
        </p:grpSpPr>
        <p:grpSp>
          <p:nvGrpSpPr>
            <p:cNvPr id="43" name="组合 42"/>
            <p:cNvGrpSpPr/>
            <p:nvPr/>
          </p:nvGrpSpPr>
          <p:grpSpPr>
            <a:xfrm>
              <a:off x="1431755" y="1453048"/>
              <a:ext cx="3999120" cy="3410861"/>
              <a:chOff x="2351761" y="694690"/>
              <a:chExt cx="5331000" cy="4546825"/>
            </a:xfrm>
          </p:grpSpPr>
          <p:sp>
            <p:nvSpPr>
              <p:cNvPr id="45" name="圆角矩形 44"/>
              <p:cNvSpPr/>
              <p:nvPr/>
            </p:nvSpPr>
            <p:spPr>
              <a:xfrm>
                <a:off x="2351761" y="694690"/>
                <a:ext cx="5331000" cy="4546825"/>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79662" y="850449"/>
                <a:ext cx="5075197" cy="3806398"/>
              </a:xfrm>
              <a:prstGeom prst="rect">
                <a:avLst/>
              </a:prstGeom>
            </p:spPr>
          </p:pic>
        </p:grpSp>
        <p:sp>
          <p:nvSpPr>
            <p:cNvPr id="44" name="文本框 43"/>
            <p:cNvSpPr txBox="1"/>
            <p:nvPr/>
          </p:nvSpPr>
          <p:spPr>
            <a:xfrm>
              <a:off x="1527702" y="4413779"/>
              <a:ext cx="3582461" cy="453134"/>
            </a:xfrm>
            <a:prstGeom prst="rect">
              <a:avLst/>
            </a:prstGeom>
            <a:noFill/>
          </p:spPr>
          <p:txBody>
            <a:bodyPr wrap="square" rtlCol="0">
              <a:spAutoFit/>
            </a:bodyPr>
            <a:lstStyle/>
            <a:p>
              <a:r>
                <a:rPr lang="en-US" altLang="zh-CN" sz="2646" dirty="0">
                  <a:latin typeface="Mistral" panose="03090702030407020403" pitchFamily="66" charset="0"/>
                </a:rPr>
                <a:t>Christmas Dinner For  Family</a:t>
              </a:r>
              <a:endParaRPr lang="zh-CN" altLang="en-US" sz="2646" dirty="0">
                <a:latin typeface="Mistral" panose="03090702030407020403" pitchFamily="66" charset="0"/>
              </a:endParaRPr>
            </a:p>
          </p:txBody>
        </p:sp>
      </p:grpSp>
      <p:grpSp>
        <p:nvGrpSpPr>
          <p:cNvPr id="48" name="组合 47">
            <a:extLst>
              <a:ext uri="{FF2B5EF4-FFF2-40B4-BE49-F238E27FC236}">
                <a16:creationId xmlns:a16="http://schemas.microsoft.com/office/drawing/2014/main" xmlns="" id="{81D1F11E-530E-4508-A7AC-D013E81ED36E}"/>
              </a:ext>
            </a:extLst>
          </p:cNvPr>
          <p:cNvGrpSpPr/>
          <p:nvPr/>
        </p:nvGrpSpPr>
        <p:grpSpPr>
          <a:xfrm>
            <a:off x="5573468" y="-130081"/>
            <a:ext cx="3129882" cy="2920984"/>
            <a:chOff x="4051198" y="371675"/>
            <a:chExt cx="6104002" cy="6599713"/>
          </a:xfrm>
        </p:grpSpPr>
        <p:grpSp>
          <p:nvGrpSpPr>
            <p:cNvPr id="49" name="组合 48">
              <a:extLst>
                <a:ext uri="{FF2B5EF4-FFF2-40B4-BE49-F238E27FC236}">
                  <a16:creationId xmlns:a16="http://schemas.microsoft.com/office/drawing/2014/main" xmlns="" id="{FCF3BB72-2D8D-433A-A7A8-FB4EB81C6D1F}"/>
                </a:ext>
              </a:extLst>
            </p:cNvPr>
            <p:cNvGrpSpPr/>
            <p:nvPr/>
          </p:nvGrpSpPr>
          <p:grpSpPr>
            <a:xfrm>
              <a:off x="4051198" y="371675"/>
              <a:ext cx="6104002" cy="6599713"/>
              <a:chOff x="6488134" y="-379030"/>
              <a:chExt cx="6104002" cy="6599713"/>
            </a:xfrm>
          </p:grpSpPr>
          <p:pic>
            <p:nvPicPr>
              <p:cNvPr id="51" name="图片 50">
                <a:extLst>
                  <a:ext uri="{FF2B5EF4-FFF2-40B4-BE49-F238E27FC236}">
                    <a16:creationId xmlns:a16="http://schemas.microsoft.com/office/drawing/2014/main" xmlns="" id="{211F1582-AF6B-47E8-B79B-D6E1051E1C4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88134" y="116681"/>
                <a:ext cx="6104002" cy="6104002"/>
              </a:xfrm>
              <a:prstGeom prst="rect">
                <a:avLst/>
              </a:prstGeom>
            </p:spPr>
          </p:pic>
          <p:pic>
            <p:nvPicPr>
              <p:cNvPr id="52" name="图片 51" descr="图片包含 室内, 红色&#10;&#10;已生成高可信度的说明">
                <a:extLst>
                  <a:ext uri="{FF2B5EF4-FFF2-40B4-BE49-F238E27FC236}">
                    <a16:creationId xmlns:a16="http://schemas.microsoft.com/office/drawing/2014/main" xmlns="" id="{3E0D82CF-3E9A-47A1-A08D-B8F7D8B86D6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440" t="-6927" r="-2440" b="54198"/>
              <a:stretch/>
            </p:blipFill>
            <p:spPr>
              <a:xfrm>
                <a:off x="6928867" y="-379030"/>
                <a:ext cx="5039309" cy="3986104"/>
              </a:xfrm>
              <a:prstGeom prst="rect">
                <a:avLst/>
              </a:prstGeom>
            </p:spPr>
          </p:pic>
        </p:grpSp>
        <p:sp>
          <p:nvSpPr>
            <p:cNvPr id="50" name="矩形 49">
              <a:extLst>
                <a:ext uri="{FF2B5EF4-FFF2-40B4-BE49-F238E27FC236}">
                  <a16:creationId xmlns:a16="http://schemas.microsoft.com/office/drawing/2014/main" xmlns="" id="{2BB30F8B-681D-4B14-86FD-E55F4D3B88EF}"/>
                </a:ext>
              </a:extLst>
            </p:cNvPr>
            <p:cNvSpPr/>
            <p:nvPr/>
          </p:nvSpPr>
          <p:spPr>
            <a:xfrm>
              <a:off x="4835734" y="4251218"/>
              <a:ext cx="4925735" cy="1599408"/>
            </a:xfrm>
            <a:prstGeom prst="rect">
              <a:avLst/>
            </a:prstGeom>
          </p:spPr>
          <p:txBody>
            <a:bodyPr wrap="square">
              <a:spAutoFit/>
            </a:bodyPr>
            <a:lstStyle/>
            <a:p>
              <a:r>
                <a:rPr lang="en-US" altLang="zh-CN" sz="2000" dirty="0">
                  <a:solidFill>
                    <a:srgbClr val="445256"/>
                  </a:solidFill>
                  <a:latin typeface="Jokerman" panose="04090605060D06020702" pitchFamily="82" charset="0"/>
                </a:rPr>
                <a:t>Christmas dinner</a:t>
              </a:r>
            </a:p>
            <a:p>
              <a:endParaRPr lang="en-US" altLang="zh-CN" sz="2000" dirty="0">
                <a:solidFill>
                  <a:srgbClr val="445256"/>
                </a:solidFill>
                <a:latin typeface="Jokerman" panose="04090605060D06020702" pitchFamily="82" charset="0"/>
              </a:endParaRPr>
            </a:p>
          </p:txBody>
        </p:sp>
      </p:grpSp>
    </p:spTree>
    <p:extLst>
      <p:ext uri="{BB962C8B-B14F-4D97-AF65-F5344CB8AC3E}">
        <p14:creationId xmlns:p14="http://schemas.microsoft.com/office/powerpoint/2010/main" val="411530343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p:cTn id="19" dur="500" fill="hold"/>
                                        <p:tgtEl>
                                          <p:spTgt spid="58"/>
                                        </p:tgtEl>
                                        <p:attrNameLst>
                                          <p:attrName>ppt_w</p:attrName>
                                        </p:attrNameLst>
                                      </p:cBhvr>
                                      <p:tavLst>
                                        <p:tav tm="0">
                                          <p:val>
                                            <p:fltVal val="0"/>
                                          </p:val>
                                        </p:tav>
                                        <p:tav tm="100000">
                                          <p:val>
                                            <p:strVal val="#ppt_w"/>
                                          </p:val>
                                        </p:tav>
                                      </p:tavLst>
                                    </p:anim>
                                    <p:anim calcmode="lin" valueType="num">
                                      <p:cBhvr>
                                        <p:cTn id="20" dur="500" fill="hold"/>
                                        <p:tgtEl>
                                          <p:spTgt spid="58"/>
                                        </p:tgtEl>
                                        <p:attrNameLst>
                                          <p:attrName>ppt_h</p:attrName>
                                        </p:attrNameLst>
                                      </p:cBhvr>
                                      <p:tavLst>
                                        <p:tav tm="0">
                                          <p:val>
                                            <p:fltVal val="0"/>
                                          </p:val>
                                        </p:tav>
                                        <p:tav tm="100000">
                                          <p:val>
                                            <p:strVal val="#ppt_h"/>
                                          </p:val>
                                        </p:tav>
                                      </p:tavLst>
                                    </p:anim>
                                    <p:animEffect transition="in" filter="fade">
                                      <p:cBhvr>
                                        <p:cTn id="21" dur="500"/>
                                        <p:tgtEl>
                                          <p:spTgt spid="58"/>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animEffect transition="in" filter="fade">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CF8632B2-7960-4863-9125-4F0C5FAD227C}"/>
              </a:ext>
            </a:extLst>
          </p:cNvPr>
          <p:cNvGrpSpPr/>
          <p:nvPr/>
        </p:nvGrpSpPr>
        <p:grpSpPr>
          <a:xfrm>
            <a:off x="6146988" y="1612490"/>
            <a:ext cx="6339980" cy="5347573"/>
            <a:chOff x="1431755" y="258825"/>
            <a:chExt cx="4439783" cy="4851220"/>
          </a:xfrm>
        </p:grpSpPr>
        <p:sp>
          <p:nvSpPr>
            <p:cNvPr id="6" name="圆角矩形 54">
              <a:extLst>
                <a:ext uri="{FF2B5EF4-FFF2-40B4-BE49-F238E27FC236}">
                  <a16:creationId xmlns:a16="http://schemas.microsoft.com/office/drawing/2014/main" xmlns="" id="{A671700D-7C30-436E-BB72-2EC6E737F06B}"/>
                </a:ext>
              </a:extLst>
            </p:cNvPr>
            <p:cNvSpPr/>
            <p:nvPr/>
          </p:nvSpPr>
          <p:spPr>
            <a:xfrm>
              <a:off x="1431755" y="258825"/>
              <a:ext cx="4439783" cy="4605084"/>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dirty="0"/>
            </a:p>
          </p:txBody>
        </p:sp>
        <p:sp>
          <p:nvSpPr>
            <p:cNvPr id="7" name="文本框 6">
              <a:extLst>
                <a:ext uri="{FF2B5EF4-FFF2-40B4-BE49-F238E27FC236}">
                  <a16:creationId xmlns:a16="http://schemas.microsoft.com/office/drawing/2014/main" xmlns="" id="{013F636D-3534-4A5D-A289-371961732214}"/>
                </a:ext>
              </a:extLst>
            </p:cNvPr>
            <p:cNvSpPr txBox="1"/>
            <p:nvPr/>
          </p:nvSpPr>
          <p:spPr>
            <a:xfrm>
              <a:off x="1667699" y="636298"/>
              <a:ext cx="3967895" cy="4473747"/>
            </a:xfrm>
            <a:prstGeom prst="rect">
              <a:avLst/>
            </a:prstGeom>
            <a:noFill/>
          </p:spPr>
          <p:txBody>
            <a:bodyPr wrap="square" rtlCol="0">
              <a:spAutoFit/>
            </a:bodyPr>
            <a:lstStyle/>
            <a:p>
              <a:pPr algn="just"/>
              <a:r>
                <a:rPr lang="zh-CN" altLang="zh-CN" b="1" dirty="0">
                  <a:solidFill>
                    <a:srgbClr val="445256"/>
                  </a:solidFill>
                  <a:latin typeface="Chaparral Pro Light" panose="02060403030505090203" pitchFamily="18" charset="0"/>
                  <a:sym typeface="宋体" panose="02010600030101010101" pitchFamily="2" charset="-122"/>
                </a:rPr>
                <a:t>Although the foods served for Christmas dinner may vary from family to family(and from country to country),typical items usually found at an American family's Christmas dinner would include turkey and dressing (or sometimes chicken,duck, goose or ham), potatoes and gravy,sweet potatoes,green vegetables,cranberry,sauce,nuts,fruits,fruit-cake,plum pudding,pumpkin and/or mincemeat pies and sweets.Eggnog is usually the favorite drink for the whole family.</a:t>
              </a:r>
              <a:endParaRPr lang="en-US" altLang="zh-CN" b="1" dirty="0">
                <a:solidFill>
                  <a:srgbClr val="445256"/>
                </a:solidFill>
                <a:latin typeface="Chaparral Pro Light" panose="02060403030505090203" pitchFamily="18" charset="0"/>
                <a:sym typeface="宋体" panose="02010600030101010101" pitchFamily="2" charset="-122"/>
              </a:endParaRPr>
            </a:p>
            <a:p>
              <a:pPr algn="just"/>
              <a:endParaRPr lang="zh-CN" altLang="zh-CN" b="1" dirty="0">
                <a:solidFill>
                  <a:srgbClr val="445256"/>
                </a:solidFill>
                <a:latin typeface="Chaparral Pro Light" panose="02060403030505090203" pitchFamily="18" charset="0"/>
                <a:sym typeface="宋体" panose="02010600030101010101" pitchFamily="2" charset="-122"/>
              </a:endParaRPr>
            </a:p>
            <a:p>
              <a:pPr algn="just"/>
              <a:r>
                <a:rPr lang="zh-CN" altLang="zh-CN" b="1" dirty="0">
                  <a:solidFill>
                    <a:srgbClr val="445256"/>
                  </a:solidFill>
                  <a:latin typeface="方正隶变_GBK" panose="03000509000000000000" pitchFamily="65" charset="-122"/>
                  <a:ea typeface="方正隶变_GBK" panose="03000509000000000000" pitchFamily="65" charset="-122"/>
                  <a:sym typeface="宋体" panose="02010600030101010101" pitchFamily="2" charset="-122"/>
                </a:rPr>
                <a:t>尽管提供食品服务的圣诞大餐可能会有所变动,从每个家庭的(从国家),最典型的项目通常发现，在美国家庭的圣诞晚餐包括土耳其和敷料(或有时鸡、鸭、鹅或火腿)、土豆和肉汤、甜薯、青菜、小红莓、酱油、坚果、水果、水果蛋糕、李子布丁、南瓜和/或苹果派和糖果。蛋奶酒通常是全家最喜欢喝。</a:t>
              </a:r>
            </a:p>
            <a:p>
              <a:endParaRPr lang="en-US" altLang="zh-CN" sz="2646" dirty="0">
                <a:latin typeface="Mistral" panose="03090702030407020403" pitchFamily="66" charset="0"/>
              </a:endParaRPr>
            </a:p>
          </p:txBody>
        </p:sp>
      </p:grpSp>
      <p:grpSp>
        <p:nvGrpSpPr>
          <p:cNvPr id="8" name="组合 7">
            <a:extLst>
              <a:ext uri="{FF2B5EF4-FFF2-40B4-BE49-F238E27FC236}">
                <a16:creationId xmlns:a16="http://schemas.microsoft.com/office/drawing/2014/main" xmlns="" id="{DBD32276-AFD5-44A0-BC25-A4A4BD9CFD4A}"/>
              </a:ext>
            </a:extLst>
          </p:cNvPr>
          <p:cNvGrpSpPr/>
          <p:nvPr/>
        </p:nvGrpSpPr>
        <p:grpSpPr>
          <a:xfrm>
            <a:off x="7960609" y="-307061"/>
            <a:ext cx="3129882" cy="2920984"/>
            <a:chOff x="4051198" y="371675"/>
            <a:chExt cx="6104002" cy="6599713"/>
          </a:xfrm>
        </p:grpSpPr>
        <p:grpSp>
          <p:nvGrpSpPr>
            <p:cNvPr id="9" name="组合 8">
              <a:extLst>
                <a:ext uri="{FF2B5EF4-FFF2-40B4-BE49-F238E27FC236}">
                  <a16:creationId xmlns:a16="http://schemas.microsoft.com/office/drawing/2014/main" xmlns="" id="{1AC67F8A-FF4B-4169-BAD2-B2288E70D1DD}"/>
                </a:ext>
              </a:extLst>
            </p:cNvPr>
            <p:cNvGrpSpPr/>
            <p:nvPr/>
          </p:nvGrpSpPr>
          <p:grpSpPr>
            <a:xfrm>
              <a:off x="4051198" y="371675"/>
              <a:ext cx="6104002" cy="6599713"/>
              <a:chOff x="6488134" y="-379030"/>
              <a:chExt cx="6104002" cy="6599713"/>
            </a:xfrm>
          </p:grpSpPr>
          <p:pic>
            <p:nvPicPr>
              <p:cNvPr id="11" name="图片 10">
                <a:extLst>
                  <a:ext uri="{FF2B5EF4-FFF2-40B4-BE49-F238E27FC236}">
                    <a16:creationId xmlns:a16="http://schemas.microsoft.com/office/drawing/2014/main" xmlns="" id="{DB66A8DE-E1C6-4334-A2A7-3F1210F6D6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8134" y="116681"/>
                <a:ext cx="6104002" cy="6104002"/>
              </a:xfrm>
              <a:prstGeom prst="rect">
                <a:avLst/>
              </a:prstGeom>
            </p:spPr>
          </p:pic>
          <p:pic>
            <p:nvPicPr>
              <p:cNvPr id="12" name="图片 11" descr="图片包含 室内, 红色&#10;&#10;已生成高可信度的说明">
                <a:extLst>
                  <a:ext uri="{FF2B5EF4-FFF2-40B4-BE49-F238E27FC236}">
                    <a16:creationId xmlns:a16="http://schemas.microsoft.com/office/drawing/2014/main" xmlns="" id="{EA1772FA-4A15-490C-AFBD-00997F3D47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40" t="-6927" r="-2440" b="54198"/>
              <a:stretch/>
            </p:blipFill>
            <p:spPr>
              <a:xfrm>
                <a:off x="6928867" y="-379030"/>
                <a:ext cx="5039309" cy="3986104"/>
              </a:xfrm>
              <a:prstGeom prst="rect">
                <a:avLst/>
              </a:prstGeom>
            </p:spPr>
          </p:pic>
        </p:grpSp>
        <p:sp>
          <p:nvSpPr>
            <p:cNvPr id="10" name="矩形 9">
              <a:extLst>
                <a:ext uri="{FF2B5EF4-FFF2-40B4-BE49-F238E27FC236}">
                  <a16:creationId xmlns:a16="http://schemas.microsoft.com/office/drawing/2014/main" xmlns="" id="{68AE6F9C-2820-4AF2-975E-33844319098B}"/>
                </a:ext>
              </a:extLst>
            </p:cNvPr>
            <p:cNvSpPr/>
            <p:nvPr/>
          </p:nvSpPr>
          <p:spPr>
            <a:xfrm>
              <a:off x="4835734" y="4251218"/>
              <a:ext cx="4925735" cy="1599408"/>
            </a:xfrm>
            <a:prstGeom prst="rect">
              <a:avLst/>
            </a:prstGeom>
          </p:spPr>
          <p:txBody>
            <a:bodyPr wrap="square">
              <a:spAutoFit/>
            </a:bodyPr>
            <a:lstStyle/>
            <a:p>
              <a:r>
                <a:rPr lang="en-US" altLang="zh-CN" sz="2000" dirty="0">
                  <a:solidFill>
                    <a:srgbClr val="445256"/>
                  </a:solidFill>
                  <a:latin typeface="Jokerman" panose="04090605060D06020702" pitchFamily="82" charset="0"/>
                </a:rPr>
                <a:t>Christmas dinner</a:t>
              </a:r>
            </a:p>
            <a:p>
              <a:endParaRPr lang="en-US" altLang="zh-CN" sz="2000" dirty="0">
                <a:solidFill>
                  <a:srgbClr val="445256"/>
                </a:solidFill>
                <a:latin typeface="Jokerman" panose="04090605060D06020702" pitchFamily="82" charset="0"/>
              </a:endParaRPr>
            </a:p>
          </p:txBody>
        </p:sp>
      </p:grpSp>
      <p:pic>
        <p:nvPicPr>
          <p:cNvPr id="13" name="Picture 2" descr="20071127100251407855">
            <a:extLst>
              <a:ext uri="{FF2B5EF4-FFF2-40B4-BE49-F238E27FC236}">
                <a16:creationId xmlns:a16="http://schemas.microsoft.com/office/drawing/2014/main" xmlns="" id="{BA8737AE-62FA-46FD-9851-DCFC10A0D7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rot="21306832">
            <a:off x="975027" y="1601941"/>
            <a:ext cx="4608513" cy="2378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1" descr="12827998_711n">
            <a:extLst>
              <a:ext uri="{FF2B5EF4-FFF2-40B4-BE49-F238E27FC236}">
                <a16:creationId xmlns:a16="http://schemas.microsoft.com/office/drawing/2014/main" xmlns="" id="{AD097933-39EB-4FF1-AA7C-649F32F2A86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a:xfrm rot="246750">
            <a:off x="964683" y="4149215"/>
            <a:ext cx="4608513" cy="24678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5683407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9E580B4E-EBA2-407B-B230-57BD2080EB6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93" y="1335995"/>
            <a:ext cx="14400213" cy="4887686"/>
          </a:xfrm>
          <a:prstGeom prst="rect">
            <a:avLst/>
          </a:prstGeom>
        </p:spPr>
      </p:pic>
      <p:sp>
        <p:nvSpPr>
          <p:cNvPr id="6" name="Text Box 7">
            <a:extLst>
              <a:ext uri="{FF2B5EF4-FFF2-40B4-BE49-F238E27FC236}">
                <a16:creationId xmlns:a16="http://schemas.microsoft.com/office/drawing/2014/main" xmlns="" id="{BF390119-D352-427E-BB4F-C21B4C7D5582}"/>
              </a:ext>
            </a:extLst>
          </p:cNvPr>
          <p:cNvSpPr txBox="1"/>
          <p:nvPr/>
        </p:nvSpPr>
        <p:spPr>
          <a:xfrm>
            <a:off x="3556552" y="559974"/>
            <a:ext cx="7676682" cy="1200329"/>
          </a:xfrm>
          <a:prstGeom prst="rect">
            <a:avLst/>
          </a:prstGeom>
          <a:noFill/>
          <a:ln w="9525">
            <a:noFill/>
          </a:ln>
          <a:effectLst>
            <a:outerShdw blurRad="50800" dist="38100" dir="270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zh-CN" altLang="zh-CN" b="1" dirty="0">
                <a:solidFill>
                  <a:schemeClr val="bg1"/>
                </a:solidFill>
                <a:latin typeface="Chaparral Pro Light" panose="02060403030505090203" pitchFamily="18" charset="0"/>
              </a:rPr>
              <a:t>December 25 each year, is the day Christians commemorate the birth of Jesus, known as Christmas.</a:t>
            </a:r>
          </a:p>
          <a:p>
            <a:pPr eaLnBrk="1" hangingPunct="1"/>
            <a:endParaRPr lang="en-US" altLang="zh-CN" b="1" dirty="0">
              <a:solidFill>
                <a:schemeClr val="bg1"/>
              </a:solidFill>
              <a:latin typeface="Chaparral Pro Light" panose="02060403030505090203" pitchFamily="18" charset="0"/>
            </a:endParaRPr>
          </a:p>
          <a:p>
            <a:pPr defTabSz="457200"/>
            <a:r>
              <a:rPr lang="zh-CN" altLang="zh-CN" b="1" dirty="0">
                <a:solidFill>
                  <a:schemeClr val="bg1"/>
                </a:solidFill>
                <a:latin typeface="Arial" panose="020B0604020202020204" pitchFamily="34" charset="0"/>
              </a:rPr>
              <a:t>每年12月25日，这一天基督徒纪念耶稣的诞生，为圣诞节而闻名。</a:t>
            </a:r>
          </a:p>
        </p:txBody>
      </p:sp>
      <p:pic>
        <p:nvPicPr>
          <p:cNvPr id="10" name="图片 9" descr="图片包含 动物&#10;&#10;已生成高可信度的说明">
            <a:extLst>
              <a:ext uri="{FF2B5EF4-FFF2-40B4-BE49-F238E27FC236}">
                <a16:creationId xmlns:a16="http://schemas.microsoft.com/office/drawing/2014/main" xmlns="" id="{0AAF42AE-69B1-4942-AAA9-542B9540F2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4986" y="185983"/>
            <a:ext cx="1435611" cy="1524003"/>
          </a:xfrm>
          <a:prstGeom prst="rect">
            <a:avLst/>
          </a:prstGeom>
        </p:spPr>
      </p:pic>
      <p:pic>
        <p:nvPicPr>
          <p:cNvPr id="11" name="图片 10">
            <a:extLst>
              <a:ext uri="{FF2B5EF4-FFF2-40B4-BE49-F238E27FC236}">
                <a16:creationId xmlns:a16="http://schemas.microsoft.com/office/drawing/2014/main" xmlns="" id="{B7E6328E-52C9-4BFA-938C-8D1D18A8D0B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32826" y="3124452"/>
            <a:ext cx="1981204" cy="1383795"/>
          </a:xfrm>
          <a:prstGeom prst="rect">
            <a:avLst/>
          </a:prstGeom>
        </p:spPr>
      </p:pic>
      <p:pic>
        <p:nvPicPr>
          <p:cNvPr id="12" name="图片 11">
            <a:extLst>
              <a:ext uri="{FF2B5EF4-FFF2-40B4-BE49-F238E27FC236}">
                <a16:creationId xmlns:a16="http://schemas.microsoft.com/office/drawing/2014/main" xmlns="" id="{FAA4B0C8-F9BA-45DD-AA83-0B206DAF1E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8505" y="1967536"/>
            <a:ext cx="1981204" cy="1383795"/>
          </a:xfrm>
          <a:prstGeom prst="rect">
            <a:avLst/>
          </a:prstGeom>
        </p:spPr>
      </p:pic>
      <p:pic>
        <p:nvPicPr>
          <p:cNvPr id="13" name="图片 12">
            <a:extLst>
              <a:ext uri="{FF2B5EF4-FFF2-40B4-BE49-F238E27FC236}">
                <a16:creationId xmlns:a16="http://schemas.microsoft.com/office/drawing/2014/main" xmlns="" id="{B55DFC05-B4D2-4747-8284-DD2448DB705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93365" y="2091395"/>
            <a:ext cx="1083616" cy="756864"/>
          </a:xfrm>
          <a:prstGeom prst="rect">
            <a:avLst/>
          </a:prstGeom>
        </p:spPr>
      </p:pic>
      <p:pic>
        <p:nvPicPr>
          <p:cNvPr id="14" name="图片 13">
            <a:extLst>
              <a:ext uri="{FF2B5EF4-FFF2-40B4-BE49-F238E27FC236}">
                <a16:creationId xmlns:a16="http://schemas.microsoft.com/office/drawing/2014/main" xmlns="" id="{9E8D7E85-4521-415B-9EAA-B31ED05CEA8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357869" y="2000836"/>
            <a:ext cx="1051850" cy="734677"/>
          </a:xfrm>
          <a:prstGeom prst="rect">
            <a:avLst/>
          </a:prstGeom>
        </p:spPr>
      </p:pic>
      <p:pic>
        <p:nvPicPr>
          <p:cNvPr id="18" name="图片 17" descr="图片包含 餐桌&#10;&#10;已生成高可信度的说明">
            <a:extLst>
              <a:ext uri="{FF2B5EF4-FFF2-40B4-BE49-F238E27FC236}">
                <a16:creationId xmlns:a16="http://schemas.microsoft.com/office/drawing/2014/main" xmlns="" id="{BF310E0B-5D45-4321-BC46-24006F314A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9426" y="4004079"/>
            <a:ext cx="6062484" cy="3392431"/>
          </a:xfrm>
          <a:prstGeom prst="rect">
            <a:avLst/>
          </a:prstGeom>
        </p:spPr>
      </p:pic>
      <p:pic>
        <p:nvPicPr>
          <p:cNvPr id="22" name="图片 21">
            <a:extLst>
              <a:ext uri="{FF2B5EF4-FFF2-40B4-BE49-F238E27FC236}">
                <a16:creationId xmlns:a16="http://schemas.microsoft.com/office/drawing/2014/main" xmlns="" id="{2ADFE03B-14B5-48B6-AF1D-89F7C4A605A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32826" y="5025980"/>
            <a:ext cx="2438740" cy="2438740"/>
          </a:xfrm>
          <a:prstGeom prst="rect">
            <a:avLst/>
          </a:prstGeom>
        </p:spPr>
      </p:pic>
    </p:spTree>
    <p:extLst>
      <p:ext uri="{BB962C8B-B14F-4D97-AF65-F5344CB8AC3E}">
        <p14:creationId xmlns:p14="http://schemas.microsoft.com/office/powerpoint/2010/main" val="331223980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decel="50000" fill="hold" nodeType="withEffect">
                                  <p:stCondLst>
                                    <p:cond delay="0"/>
                                  </p:stCondLst>
                                  <p:childTnLst>
                                    <p:animMotion origin="layout" path="M -1.50039E-6 -2.96514E-6 L 0.14773 0.45485 " pathEditMode="relative" rAng="0" ptsTypes="AA">
                                      <p:cBhvr>
                                        <p:cTn id="6" dur="5000" fill="hold"/>
                                        <p:tgtEl>
                                          <p:spTgt spid="12"/>
                                        </p:tgtEl>
                                        <p:attrNameLst>
                                          <p:attrName>ppt_x</p:attrName>
                                          <p:attrName>ppt_y</p:attrName>
                                        </p:attrNameLst>
                                      </p:cBhvr>
                                      <p:rCtr x="7386" y="22743"/>
                                    </p:animMotion>
                                  </p:childTnLst>
                                </p:cTn>
                              </p:par>
                              <p:par>
                                <p:cTn id="7" presetID="8" presetClass="emph" presetSubtype="0" repeatCount="indefinite" fill="hold" nodeType="withEffect">
                                  <p:stCondLst>
                                    <p:cond delay="0"/>
                                  </p:stCondLst>
                                  <p:childTnLst>
                                    <p:animRot by="21600000">
                                      <p:cBhvr>
                                        <p:cTn id="8" dur="5000" fill="hold"/>
                                        <p:tgtEl>
                                          <p:spTgt spid="12"/>
                                        </p:tgtEl>
                                        <p:attrNameLst>
                                          <p:attrName>r</p:attrName>
                                        </p:attrNameLst>
                                      </p:cBhvr>
                                    </p:animRot>
                                  </p:childTnLst>
                                </p:cTn>
                              </p:par>
                              <p:par>
                                <p:cTn id="9" presetID="0" presetClass="path" presetSubtype="0" decel="50000" fill="hold" nodeType="withEffect">
                                  <p:stCondLst>
                                    <p:cond delay="0"/>
                                  </p:stCondLst>
                                  <p:childTnLst>
                                    <p:animMotion origin="layout" path="M 4.60919E-6 9.65981E-8 L 0.14772 0.45485 " pathEditMode="relative" rAng="0" ptsTypes="AA">
                                      <p:cBhvr>
                                        <p:cTn id="10" dur="5000" fill="hold"/>
                                        <p:tgtEl>
                                          <p:spTgt spid="11"/>
                                        </p:tgtEl>
                                        <p:attrNameLst>
                                          <p:attrName>ppt_x</p:attrName>
                                          <p:attrName>ppt_y</p:attrName>
                                        </p:attrNameLst>
                                      </p:cBhvr>
                                      <p:rCtr x="7386" y="22743"/>
                                    </p:animMotion>
                                  </p:childTnLst>
                                </p:cTn>
                              </p:par>
                              <p:par>
                                <p:cTn id="11" presetID="8" presetClass="emph" presetSubtype="0" repeatCount="indefinite" fill="hold" nodeType="withEffect">
                                  <p:stCondLst>
                                    <p:cond delay="0"/>
                                  </p:stCondLst>
                                  <p:childTnLst>
                                    <p:animRot by="21600000">
                                      <p:cBhvr>
                                        <p:cTn id="12" dur="5000" fill="hold"/>
                                        <p:tgtEl>
                                          <p:spTgt spid="11"/>
                                        </p:tgtEl>
                                        <p:attrNameLst>
                                          <p:attrName>r</p:attrName>
                                        </p:attrNameLst>
                                      </p:cBhvr>
                                    </p:animRot>
                                  </p:childTnLst>
                                </p:cTn>
                              </p:par>
                              <p:par>
                                <p:cTn id="13" presetID="2" presetClass="entr" presetSubtype="1" decel="50000" fill="hold" nodeType="withEffect">
                                  <p:stCondLst>
                                    <p:cond delay="3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6000" fill="hold"/>
                                        <p:tgtEl>
                                          <p:spTgt spid="13"/>
                                        </p:tgtEl>
                                        <p:attrNameLst>
                                          <p:attrName>ppt_x</p:attrName>
                                        </p:attrNameLst>
                                      </p:cBhvr>
                                      <p:tavLst>
                                        <p:tav tm="0">
                                          <p:val>
                                            <p:strVal val="#ppt_x"/>
                                          </p:val>
                                        </p:tav>
                                        <p:tav tm="100000">
                                          <p:val>
                                            <p:strVal val="#ppt_x"/>
                                          </p:val>
                                        </p:tav>
                                      </p:tavLst>
                                    </p:anim>
                                    <p:anim calcmode="lin" valueType="num">
                                      <p:cBhvr additive="base">
                                        <p:cTn id="16" dur="6000" fill="hold"/>
                                        <p:tgtEl>
                                          <p:spTgt spid="13"/>
                                        </p:tgtEl>
                                        <p:attrNameLst>
                                          <p:attrName>ppt_y</p:attrName>
                                        </p:attrNameLst>
                                      </p:cBhvr>
                                      <p:tavLst>
                                        <p:tav tm="0">
                                          <p:val>
                                            <p:strVal val="0-#ppt_h/2"/>
                                          </p:val>
                                        </p:tav>
                                        <p:tav tm="100000">
                                          <p:val>
                                            <p:strVal val="#ppt_y"/>
                                          </p:val>
                                        </p:tav>
                                      </p:tavLst>
                                    </p:anim>
                                  </p:childTnLst>
                                </p:cTn>
                              </p:par>
                              <p:par>
                                <p:cTn id="17" presetID="8" presetClass="emph" presetSubtype="0" repeatCount="indefinite" fill="hold" nodeType="withEffect">
                                  <p:stCondLst>
                                    <p:cond delay="300"/>
                                  </p:stCondLst>
                                  <p:childTnLst>
                                    <p:animRot by="21600000">
                                      <p:cBhvr>
                                        <p:cTn id="18" dur="5000" fill="hold"/>
                                        <p:tgtEl>
                                          <p:spTgt spid="13"/>
                                        </p:tgtEl>
                                        <p:attrNameLst>
                                          <p:attrName>r</p:attrName>
                                        </p:attrNameLst>
                                      </p:cBhvr>
                                    </p:animRot>
                                  </p:childTnLst>
                                </p:cTn>
                              </p:par>
                              <p:par>
                                <p:cTn id="19" presetID="2" presetClass="entr" presetSubtype="1" decel="50000" fill="hold" nodeType="withEffect">
                                  <p:stCondLst>
                                    <p:cond delay="30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6000" fill="hold"/>
                                        <p:tgtEl>
                                          <p:spTgt spid="14"/>
                                        </p:tgtEl>
                                        <p:attrNameLst>
                                          <p:attrName>ppt_x</p:attrName>
                                        </p:attrNameLst>
                                      </p:cBhvr>
                                      <p:tavLst>
                                        <p:tav tm="0">
                                          <p:val>
                                            <p:strVal val="#ppt_x"/>
                                          </p:val>
                                        </p:tav>
                                        <p:tav tm="100000">
                                          <p:val>
                                            <p:strVal val="#ppt_x"/>
                                          </p:val>
                                        </p:tav>
                                      </p:tavLst>
                                    </p:anim>
                                    <p:anim calcmode="lin" valueType="num">
                                      <p:cBhvr additive="base">
                                        <p:cTn id="22" dur="6000" fill="hold"/>
                                        <p:tgtEl>
                                          <p:spTgt spid="14"/>
                                        </p:tgtEl>
                                        <p:attrNameLst>
                                          <p:attrName>ppt_y</p:attrName>
                                        </p:attrNameLst>
                                      </p:cBhvr>
                                      <p:tavLst>
                                        <p:tav tm="0">
                                          <p:val>
                                            <p:strVal val="0-#ppt_h/2"/>
                                          </p:val>
                                        </p:tav>
                                        <p:tav tm="100000">
                                          <p:val>
                                            <p:strVal val="#ppt_y"/>
                                          </p:val>
                                        </p:tav>
                                      </p:tavLst>
                                    </p:anim>
                                  </p:childTnLst>
                                </p:cTn>
                              </p:par>
                              <p:par>
                                <p:cTn id="23" presetID="8" presetClass="emph" presetSubtype="0" repeatCount="indefinite" fill="hold" nodeType="withEffect">
                                  <p:stCondLst>
                                    <p:cond delay="300"/>
                                  </p:stCondLst>
                                  <p:childTnLst>
                                    <p:animRot by="21600000">
                                      <p:cBhvr>
                                        <p:cTn id="24" dur="5000" fill="hold"/>
                                        <p:tgtEl>
                                          <p:spTgt spid="14"/>
                                        </p:tgtEl>
                                        <p:attrNameLst>
                                          <p:attrName>r</p:attrName>
                                        </p:attrNameLst>
                                      </p:cBhvr>
                                    </p:animRot>
                                  </p:childTnLst>
                                </p:cTn>
                              </p:par>
                              <p:par>
                                <p:cTn id="25" presetID="2" presetClass="entr" presetSubtype="12"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400" fill="hold"/>
                                        <p:tgtEl>
                                          <p:spTgt spid="10"/>
                                        </p:tgtEl>
                                        <p:attrNameLst>
                                          <p:attrName>ppt_x</p:attrName>
                                        </p:attrNameLst>
                                      </p:cBhvr>
                                      <p:tavLst>
                                        <p:tav tm="0">
                                          <p:val>
                                            <p:strVal val="0-#ppt_w/2"/>
                                          </p:val>
                                        </p:tav>
                                        <p:tav tm="100000">
                                          <p:val>
                                            <p:strVal val="#ppt_x"/>
                                          </p:val>
                                        </p:tav>
                                      </p:tavLst>
                                    </p:anim>
                                    <p:anim calcmode="lin" valueType="num">
                                      <p:cBhvr additive="base">
                                        <p:cTn id="28" dur="24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2" fill="hold" nodeType="withEffect">
                                  <p:stCondLst>
                                    <p:cond delay="45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2800" fill="hold"/>
                                        <p:tgtEl>
                                          <p:spTgt spid="22"/>
                                        </p:tgtEl>
                                        <p:attrNameLst>
                                          <p:attrName>ppt_x</p:attrName>
                                        </p:attrNameLst>
                                      </p:cBhvr>
                                      <p:tavLst>
                                        <p:tav tm="0">
                                          <p:val>
                                            <p:strVal val="1+#ppt_w/2"/>
                                          </p:val>
                                        </p:tav>
                                        <p:tav tm="100000">
                                          <p:val>
                                            <p:strVal val="#ppt_x"/>
                                          </p:val>
                                        </p:tav>
                                      </p:tavLst>
                                    </p:anim>
                                    <p:anim calcmode="lin" valueType="num">
                                      <p:cBhvr additive="base">
                                        <p:cTn id="32" dur="2800" fill="hold"/>
                                        <p:tgtEl>
                                          <p:spTgt spid="22"/>
                                        </p:tgtEl>
                                        <p:attrNameLst>
                                          <p:attrName>ppt_y</p:attrName>
                                        </p:attrNameLst>
                                      </p:cBhvr>
                                      <p:tavLst>
                                        <p:tav tm="0">
                                          <p:val>
                                            <p:strVal val="#ppt_y"/>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par>
                                <p:cTn id="38" presetID="17" presetClass="entr" presetSubtype="1" fill="hold" grpId="0" nodeType="withEffect">
                                  <p:stCondLst>
                                    <p:cond delay="3500"/>
                                  </p:stCondLst>
                                  <p:childTnLst>
                                    <p:set>
                                      <p:cBhvr>
                                        <p:cTn id="39" dur="1" fill="hold">
                                          <p:stCondLst>
                                            <p:cond delay="0"/>
                                          </p:stCondLst>
                                        </p:cTn>
                                        <p:tgtEl>
                                          <p:spTgt spid="6"/>
                                        </p:tgtEl>
                                        <p:attrNameLst>
                                          <p:attrName>style.visibility</p:attrName>
                                        </p:attrNameLst>
                                      </p:cBhvr>
                                      <p:to>
                                        <p:strVal val="visible"/>
                                      </p:to>
                                    </p:set>
                                    <p:anim calcmode="lin" valueType="num">
                                      <p:cBhvr>
                                        <p:cTn id="40" dur="1500" fill="hold"/>
                                        <p:tgtEl>
                                          <p:spTgt spid="6"/>
                                        </p:tgtEl>
                                        <p:attrNameLst>
                                          <p:attrName>ppt_x</p:attrName>
                                        </p:attrNameLst>
                                      </p:cBhvr>
                                      <p:tavLst>
                                        <p:tav tm="0">
                                          <p:val>
                                            <p:strVal val="#ppt_x"/>
                                          </p:val>
                                        </p:tav>
                                        <p:tav tm="100000">
                                          <p:val>
                                            <p:strVal val="#ppt_x"/>
                                          </p:val>
                                        </p:tav>
                                      </p:tavLst>
                                    </p:anim>
                                    <p:anim calcmode="lin" valueType="num">
                                      <p:cBhvr>
                                        <p:cTn id="41" dur="1500" fill="hold"/>
                                        <p:tgtEl>
                                          <p:spTgt spid="6"/>
                                        </p:tgtEl>
                                        <p:attrNameLst>
                                          <p:attrName>ppt_y</p:attrName>
                                        </p:attrNameLst>
                                      </p:cBhvr>
                                      <p:tavLst>
                                        <p:tav tm="0">
                                          <p:val>
                                            <p:strVal val="#ppt_y-#ppt_h/2"/>
                                          </p:val>
                                        </p:tav>
                                        <p:tav tm="100000">
                                          <p:val>
                                            <p:strVal val="#ppt_y"/>
                                          </p:val>
                                        </p:tav>
                                      </p:tavLst>
                                    </p:anim>
                                    <p:anim calcmode="lin" valueType="num">
                                      <p:cBhvr>
                                        <p:cTn id="42" dur="1500" fill="hold"/>
                                        <p:tgtEl>
                                          <p:spTgt spid="6"/>
                                        </p:tgtEl>
                                        <p:attrNameLst>
                                          <p:attrName>ppt_w</p:attrName>
                                        </p:attrNameLst>
                                      </p:cBhvr>
                                      <p:tavLst>
                                        <p:tav tm="0">
                                          <p:val>
                                            <p:strVal val="#ppt_w"/>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xmlns="" id="{6E11A8CE-0BC2-4A72-BCFD-D5E5635C1F5C}"/>
              </a:ext>
            </a:extLst>
          </p:cNvPr>
          <p:cNvGrpSpPr/>
          <p:nvPr/>
        </p:nvGrpSpPr>
        <p:grpSpPr>
          <a:xfrm>
            <a:off x="2241141" y="395165"/>
            <a:ext cx="10146891" cy="3913030"/>
            <a:chOff x="2241141" y="395165"/>
            <a:chExt cx="10146891" cy="3913030"/>
          </a:xfrm>
        </p:grpSpPr>
        <p:grpSp>
          <p:nvGrpSpPr>
            <p:cNvPr id="11" name="组合 10">
              <a:extLst>
                <a:ext uri="{FF2B5EF4-FFF2-40B4-BE49-F238E27FC236}">
                  <a16:creationId xmlns:a16="http://schemas.microsoft.com/office/drawing/2014/main" xmlns="" id="{0FC01F55-80D5-434F-AC79-6941FE74BEF0}"/>
                </a:ext>
              </a:extLst>
            </p:cNvPr>
            <p:cNvGrpSpPr/>
            <p:nvPr/>
          </p:nvGrpSpPr>
          <p:grpSpPr>
            <a:xfrm>
              <a:off x="2241141" y="395165"/>
              <a:ext cx="10146891" cy="3913030"/>
              <a:chOff x="1431755" y="258825"/>
              <a:chExt cx="4439783" cy="4605084"/>
            </a:xfrm>
          </p:grpSpPr>
          <p:sp>
            <p:nvSpPr>
              <p:cNvPr id="13" name="圆角矩形 54">
                <a:extLst>
                  <a:ext uri="{FF2B5EF4-FFF2-40B4-BE49-F238E27FC236}">
                    <a16:creationId xmlns:a16="http://schemas.microsoft.com/office/drawing/2014/main" xmlns="" id="{B18360DE-C028-4C27-87E2-8316B6359A1B}"/>
                  </a:ext>
                </a:extLst>
              </p:cNvPr>
              <p:cNvSpPr/>
              <p:nvPr/>
            </p:nvSpPr>
            <p:spPr>
              <a:xfrm>
                <a:off x="1431755" y="258825"/>
                <a:ext cx="4439783" cy="4605084"/>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dirty="0"/>
              </a:p>
            </p:txBody>
          </p:sp>
          <p:sp>
            <p:nvSpPr>
              <p:cNvPr id="14" name="文本框 13">
                <a:extLst>
                  <a:ext uri="{FF2B5EF4-FFF2-40B4-BE49-F238E27FC236}">
                    <a16:creationId xmlns:a16="http://schemas.microsoft.com/office/drawing/2014/main" xmlns="" id="{C1A5294B-33BE-4155-A89B-FD800C1B7207}"/>
                  </a:ext>
                </a:extLst>
              </p:cNvPr>
              <p:cNvSpPr txBox="1"/>
              <p:nvPr/>
            </p:nvSpPr>
            <p:spPr>
              <a:xfrm>
                <a:off x="1667699" y="636298"/>
                <a:ext cx="3967895" cy="453134"/>
              </a:xfrm>
              <a:prstGeom prst="rect">
                <a:avLst/>
              </a:prstGeom>
              <a:noFill/>
            </p:spPr>
            <p:txBody>
              <a:bodyPr wrap="square" rtlCol="0">
                <a:spAutoFit/>
              </a:bodyPr>
              <a:lstStyle/>
              <a:p>
                <a:endParaRPr lang="en-US" altLang="zh-CN" sz="2646" dirty="0">
                  <a:latin typeface="Mistral" panose="03090702030407020403" pitchFamily="66" charset="0"/>
                </a:endParaRPr>
              </a:p>
            </p:txBody>
          </p:sp>
        </p:grpSp>
        <p:sp>
          <p:nvSpPr>
            <p:cNvPr id="2" name="矩形 1">
              <a:extLst>
                <a:ext uri="{FF2B5EF4-FFF2-40B4-BE49-F238E27FC236}">
                  <a16:creationId xmlns:a16="http://schemas.microsoft.com/office/drawing/2014/main" xmlns="" id="{4ACCAC83-11FA-4EA4-9DD8-35483DCD6217}"/>
                </a:ext>
              </a:extLst>
            </p:cNvPr>
            <p:cNvSpPr/>
            <p:nvPr/>
          </p:nvSpPr>
          <p:spPr>
            <a:xfrm>
              <a:off x="2813482" y="655186"/>
              <a:ext cx="9002208" cy="3416320"/>
            </a:xfrm>
            <a:prstGeom prst="rect">
              <a:avLst/>
            </a:prstGeom>
          </p:spPr>
          <p:txBody>
            <a:bodyPr wrap="square">
              <a:spAutoFit/>
            </a:bodyPr>
            <a:lstStyle/>
            <a:p>
              <a:pPr algn="just"/>
              <a:r>
                <a:rPr lang="en-US" altLang="zh-CN" b="1" dirty="0">
                  <a:solidFill>
                    <a:srgbClr val="445256"/>
                  </a:solidFill>
                  <a:latin typeface="Chaparral Pro Light" panose="02060403030505090203" pitchFamily="18" charset="0"/>
                </a:rPr>
                <a:t>The specifics of family Christmas celebrations can have as many variations as there are </a:t>
              </a:r>
              <a:r>
                <a:rPr lang="en-US" altLang="zh-CN" b="1" dirty="0" err="1">
                  <a:solidFill>
                    <a:srgbClr val="445256"/>
                  </a:solidFill>
                  <a:latin typeface="Chaparral Pro Light" panose="02060403030505090203" pitchFamily="18" charset="0"/>
                </a:rPr>
                <a:t>families.Typically</a:t>
              </a:r>
              <a:r>
                <a:rPr lang="en-US" altLang="zh-CN" b="1" dirty="0">
                  <a:solidFill>
                    <a:srgbClr val="445256"/>
                  </a:solidFill>
                  <a:latin typeface="Chaparral Pro Light" panose="02060403030505090203" pitchFamily="18" charset="0"/>
                </a:rPr>
                <a:t> families will open presents either on Christmas Eve or Christmas </a:t>
              </a:r>
              <a:r>
                <a:rPr lang="en-US" altLang="zh-CN" b="1" dirty="0" err="1">
                  <a:solidFill>
                    <a:srgbClr val="445256"/>
                  </a:solidFill>
                  <a:latin typeface="Chaparral Pro Light" panose="02060403030505090203" pitchFamily="18" charset="0"/>
                </a:rPr>
                <a:t>Day.Members</a:t>
              </a:r>
              <a:r>
                <a:rPr lang="en-US" altLang="zh-CN" b="1" dirty="0">
                  <a:solidFill>
                    <a:srgbClr val="445256"/>
                  </a:solidFill>
                  <a:latin typeface="Chaparral Pro Light" panose="02060403030505090203" pitchFamily="18" charset="0"/>
                </a:rPr>
                <a:t> may open them at the same time , one at a time, or have some other type of family </a:t>
              </a:r>
              <a:r>
                <a:rPr lang="en-US" altLang="zh-CN" b="1" dirty="0" err="1">
                  <a:solidFill>
                    <a:srgbClr val="445256"/>
                  </a:solidFill>
                  <a:latin typeface="Chaparral Pro Light" panose="02060403030505090203" pitchFamily="18" charset="0"/>
                </a:rPr>
                <a:t>tradition.Many</a:t>
              </a:r>
              <a:r>
                <a:rPr lang="en-US" altLang="zh-CN" b="1" dirty="0">
                  <a:solidFill>
                    <a:srgbClr val="445256"/>
                  </a:solidFill>
                  <a:latin typeface="Chaparral Pro Light" panose="02060403030505090203" pitchFamily="18" charset="0"/>
                </a:rPr>
                <a:t> Christian families will have a birthday cake for </a:t>
              </a:r>
              <a:r>
                <a:rPr lang="en-US" altLang="zh-CN" b="1" dirty="0" err="1">
                  <a:solidFill>
                    <a:srgbClr val="445256"/>
                  </a:solidFill>
                  <a:latin typeface="Chaparral Pro Light" panose="02060403030505090203" pitchFamily="18" charset="0"/>
                </a:rPr>
                <a:t>Jesus,and</a:t>
              </a:r>
              <a:r>
                <a:rPr lang="en-US" altLang="zh-CN" b="1" dirty="0">
                  <a:solidFill>
                    <a:srgbClr val="445256"/>
                  </a:solidFill>
                  <a:latin typeface="Chaparral Pro Light" panose="02060403030505090203" pitchFamily="18" charset="0"/>
                </a:rPr>
                <a:t> </a:t>
              </a:r>
              <a:r>
                <a:rPr lang="en-US" altLang="zh-CN" b="1" dirty="0" err="1">
                  <a:solidFill>
                    <a:srgbClr val="445256"/>
                  </a:solidFill>
                  <a:latin typeface="Chaparral Pro Light" panose="02060403030505090203" pitchFamily="18" charset="0"/>
                </a:rPr>
                <a:t>sing"Happy</a:t>
              </a:r>
              <a:r>
                <a:rPr lang="en-US" altLang="zh-CN" b="1" dirty="0">
                  <a:solidFill>
                    <a:srgbClr val="445256"/>
                  </a:solidFill>
                  <a:latin typeface="Chaparral Pro Light" panose="02060403030505090203" pitchFamily="18" charset="0"/>
                </a:rPr>
                <a:t> Birthday "to </a:t>
              </a:r>
              <a:r>
                <a:rPr lang="en-US" altLang="zh-CN" b="1" dirty="0" err="1">
                  <a:solidFill>
                    <a:srgbClr val="445256"/>
                  </a:solidFill>
                  <a:latin typeface="Chaparral Pro Light" panose="02060403030505090203" pitchFamily="18" charset="0"/>
                </a:rPr>
                <a:t>Him,in</a:t>
              </a:r>
              <a:r>
                <a:rPr lang="en-US" altLang="zh-CN" b="1" dirty="0">
                  <a:solidFill>
                    <a:srgbClr val="445256"/>
                  </a:solidFill>
                  <a:latin typeface="Chaparral Pro Light" panose="02060403030505090203" pitchFamily="18" charset="0"/>
                </a:rPr>
                <a:t> keeping with American birthday </a:t>
              </a:r>
              <a:r>
                <a:rPr lang="en-US" altLang="zh-CN" b="1" dirty="0" err="1">
                  <a:solidFill>
                    <a:srgbClr val="445256"/>
                  </a:solidFill>
                  <a:latin typeface="Chaparral Pro Light" panose="02060403030505090203" pitchFamily="18" charset="0"/>
                </a:rPr>
                <a:t>celebrations.Christmas</a:t>
              </a:r>
              <a:r>
                <a:rPr lang="en-US" altLang="zh-CN" b="1" dirty="0">
                  <a:solidFill>
                    <a:srgbClr val="445256"/>
                  </a:solidFill>
                  <a:latin typeface="Chaparral Pro Light" panose="02060403030505090203" pitchFamily="18" charset="0"/>
                </a:rPr>
                <a:t> is a season where humanity </a:t>
              </a:r>
              <a:r>
                <a:rPr lang="en-US" altLang="zh-CN" b="1" dirty="0" err="1">
                  <a:solidFill>
                    <a:srgbClr val="445256"/>
                  </a:solidFill>
                  <a:latin typeface="Chaparral Pro Light" panose="02060403030505090203" pitchFamily="18" charset="0"/>
                </a:rPr>
                <a:t>says"Thank</a:t>
              </a:r>
              <a:r>
                <a:rPr lang="en-US" altLang="zh-CN" b="1" dirty="0">
                  <a:solidFill>
                    <a:srgbClr val="445256"/>
                  </a:solidFill>
                  <a:latin typeface="Chaparral Pro Light" panose="02060403030505090203" pitchFamily="18" charset="0"/>
                </a:rPr>
                <a:t> </a:t>
              </a:r>
              <a:r>
                <a:rPr lang="en-US" altLang="zh-CN" b="1" dirty="0" err="1">
                  <a:solidFill>
                    <a:srgbClr val="445256"/>
                  </a:solidFill>
                  <a:latin typeface="Chaparral Pro Light" panose="02060403030505090203" pitchFamily="18" charset="0"/>
                </a:rPr>
                <a:t>you"for</a:t>
              </a:r>
              <a:r>
                <a:rPr lang="en-US" altLang="zh-CN" b="1" dirty="0">
                  <a:solidFill>
                    <a:srgbClr val="445256"/>
                  </a:solidFill>
                  <a:latin typeface="Chaparral Pro Light" panose="02060403030505090203" pitchFamily="18" charset="0"/>
                </a:rPr>
                <a:t> God's love by sharing it with and showing it to others.</a:t>
              </a:r>
            </a:p>
            <a:p>
              <a:pPr algn="just"/>
              <a:endParaRPr lang="en-US" altLang="zh-CN" b="1" dirty="0">
                <a:solidFill>
                  <a:srgbClr val="445256"/>
                </a:solidFill>
                <a:latin typeface="方正隶变_GBK" panose="03000509000000000000" pitchFamily="65" charset="-122"/>
                <a:ea typeface="方正隶变_GBK" panose="03000509000000000000" pitchFamily="65" charset="-122"/>
              </a:endParaRPr>
            </a:p>
            <a:p>
              <a:pPr algn="just"/>
              <a:r>
                <a:rPr lang="zh-CN" altLang="en-US" b="1" dirty="0">
                  <a:solidFill>
                    <a:srgbClr val="445256"/>
                  </a:solidFill>
                  <a:latin typeface="方正隶变_GBK" panose="03000509000000000000" pitchFamily="65" charset="-122"/>
                  <a:ea typeface="方正隶变_GBK" panose="03000509000000000000" pitchFamily="65" charset="-122"/>
                </a:rPr>
                <a:t>欢乐的圣诞庆祝活动的细节可以有许多因为不同的家庭。典型的家庭就会打开礼物或者在圣诞前夜或圣诞节的日子。成员可打开他们的同时</a:t>
              </a:r>
              <a:r>
                <a:rPr lang="en-US" altLang="zh-CN" b="1" dirty="0">
                  <a:solidFill>
                    <a:srgbClr val="445256"/>
                  </a:solidFill>
                  <a:latin typeface="方正隶变_GBK" panose="03000509000000000000" pitchFamily="65" charset="-122"/>
                  <a:ea typeface="方正隶变_GBK" panose="03000509000000000000" pitchFamily="65" charset="-122"/>
                </a:rPr>
                <a:t>,</a:t>
              </a:r>
              <a:r>
                <a:rPr lang="zh-CN" altLang="en-US" b="1" dirty="0">
                  <a:solidFill>
                    <a:srgbClr val="445256"/>
                  </a:solidFill>
                  <a:latin typeface="方正隶变_GBK" panose="03000509000000000000" pitchFamily="65" charset="-122"/>
                  <a:ea typeface="方正隶变_GBK" panose="03000509000000000000" pitchFamily="65" charset="-122"/>
                </a:rPr>
                <a:t>一次一件</a:t>
              </a:r>
              <a:r>
                <a:rPr lang="en-US" altLang="zh-CN" b="1" dirty="0">
                  <a:solidFill>
                    <a:srgbClr val="445256"/>
                  </a:solidFill>
                  <a:latin typeface="方正隶变_GBK" panose="03000509000000000000" pitchFamily="65" charset="-122"/>
                  <a:ea typeface="方正隶变_GBK" panose="03000509000000000000" pitchFamily="65" charset="-122"/>
                </a:rPr>
                <a:t>,</a:t>
              </a:r>
              <a:r>
                <a:rPr lang="zh-CN" altLang="en-US" b="1" dirty="0">
                  <a:solidFill>
                    <a:srgbClr val="445256"/>
                  </a:solidFill>
                  <a:latin typeface="方正隶变_GBK" panose="03000509000000000000" pitchFamily="65" charset="-122"/>
                  <a:ea typeface="方正隶变_GBK" panose="03000509000000000000" pitchFamily="65" charset="-122"/>
                </a:rPr>
                <a:t>或者有一些其他类型的家庭的传统很多基督徒家庭将举办一个生日蛋糕给耶稣</a:t>
              </a:r>
              <a:r>
                <a:rPr lang="en-US" altLang="zh-CN" b="1" dirty="0">
                  <a:solidFill>
                    <a:srgbClr val="445256"/>
                  </a:solidFill>
                  <a:latin typeface="方正隶变_GBK" panose="03000509000000000000" pitchFamily="65" charset="-122"/>
                  <a:ea typeface="方正隶变_GBK" panose="03000509000000000000" pitchFamily="65" charset="-122"/>
                </a:rPr>
                <a:t>,</a:t>
              </a:r>
              <a:r>
                <a:rPr lang="zh-CN" altLang="en-US" b="1" dirty="0">
                  <a:solidFill>
                    <a:srgbClr val="445256"/>
                  </a:solidFill>
                  <a:latin typeface="方正隶变_GBK" panose="03000509000000000000" pitchFamily="65" charset="-122"/>
                  <a:ea typeface="方正隶变_GBK" panose="03000509000000000000" pitchFamily="65" charset="-122"/>
                </a:rPr>
                <a:t>唱“生日快乐”</a:t>
              </a:r>
              <a:r>
                <a:rPr lang="en-US" altLang="zh-CN" b="1" dirty="0">
                  <a:solidFill>
                    <a:srgbClr val="445256"/>
                  </a:solidFill>
                  <a:latin typeface="方正隶变_GBK" panose="03000509000000000000" pitchFamily="65" charset="-122"/>
                  <a:ea typeface="方正隶变_GBK" panose="03000509000000000000" pitchFamily="65" charset="-122"/>
                </a:rPr>
                <a:t>,</a:t>
              </a:r>
              <a:r>
                <a:rPr lang="zh-CN" altLang="en-US" b="1" dirty="0">
                  <a:solidFill>
                    <a:srgbClr val="445256"/>
                  </a:solidFill>
                  <a:latin typeface="方正隶变_GBK" panose="03000509000000000000" pitchFamily="65" charset="-122"/>
                  <a:ea typeface="方正隶变_GBK" panose="03000509000000000000" pitchFamily="65" charset="-122"/>
                </a:rPr>
                <a:t>以保持他与美国生日庆祝圣诞节是一个人类中说“谢谢”因为神的爱</a:t>
              </a:r>
              <a:r>
                <a:rPr lang="en-US" altLang="zh-CN" b="1" dirty="0">
                  <a:solidFill>
                    <a:srgbClr val="445256"/>
                  </a:solidFill>
                  <a:latin typeface="方正隶变_GBK" panose="03000509000000000000" pitchFamily="65" charset="-122"/>
                  <a:ea typeface="方正隶变_GBK" panose="03000509000000000000" pitchFamily="65" charset="-122"/>
                </a:rPr>
                <a:t>,</a:t>
              </a:r>
              <a:r>
                <a:rPr lang="zh-CN" altLang="en-US" b="1" dirty="0">
                  <a:solidFill>
                    <a:srgbClr val="445256"/>
                  </a:solidFill>
                  <a:latin typeface="方正隶变_GBK" panose="03000509000000000000" pitchFamily="65" charset="-122"/>
                  <a:ea typeface="方正隶变_GBK" panose="03000509000000000000" pitchFamily="65" charset="-122"/>
                </a:rPr>
                <a:t>分享它、展示它给别人。</a:t>
              </a:r>
            </a:p>
            <a:p>
              <a:endParaRPr lang="zh-CN" altLang="en-US" dirty="0">
                <a:solidFill>
                  <a:schemeClr val="bg1"/>
                </a:solidFill>
                <a:latin typeface="Calibri" panose="020F0502020204030204" pitchFamily="34" charset="0"/>
              </a:endParaRPr>
            </a:p>
          </p:txBody>
        </p:sp>
      </p:grpSp>
      <p:grpSp>
        <p:nvGrpSpPr>
          <p:cNvPr id="10" name="组合 9">
            <a:extLst>
              <a:ext uri="{FF2B5EF4-FFF2-40B4-BE49-F238E27FC236}">
                <a16:creationId xmlns:a16="http://schemas.microsoft.com/office/drawing/2014/main" xmlns="" id="{7E6E85C2-F891-4DF2-A158-2A029D83AF0F}"/>
              </a:ext>
            </a:extLst>
          </p:cNvPr>
          <p:cNvGrpSpPr/>
          <p:nvPr/>
        </p:nvGrpSpPr>
        <p:grpSpPr>
          <a:xfrm>
            <a:off x="361957" y="3540738"/>
            <a:ext cx="4250647" cy="3843312"/>
            <a:chOff x="361957" y="3540738"/>
            <a:chExt cx="4250647" cy="3843312"/>
          </a:xfrm>
        </p:grpSpPr>
        <p:pic>
          <p:nvPicPr>
            <p:cNvPr id="3" name="图片 2" descr="图片包含 就坐, 室内&#10;&#10;已生成高可信度的说明">
              <a:extLst>
                <a:ext uri="{FF2B5EF4-FFF2-40B4-BE49-F238E27FC236}">
                  <a16:creationId xmlns:a16="http://schemas.microsoft.com/office/drawing/2014/main" xmlns="" id="{82FA11D7-3F40-4D08-ABB6-09F25C863F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57" y="3540738"/>
              <a:ext cx="4250647" cy="3843312"/>
            </a:xfrm>
            <a:prstGeom prst="rect">
              <a:avLst/>
            </a:prstGeom>
          </p:spPr>
        </p:pic>
        <p:sp>
          <p:nvSpPr>
            <p:cNvPr id="4" name="文本框 3">
              <a:extLst>
                <a:ext uri="{FF2B5EF4-FFF2-40B4-BE49-F238E27FC236}">
                  <a16:creationId xmlns:a16="http://schemas.microsoft.com/office/drawing/2014/main" xmlns="" id="{CDB4A865-254E-40CC-9020-08F1C46F32D4}"/>
                </a:ext>
              </a:extLst>
            </p:cNvPr>
            <p:cNvSpPr txBox="1"/>
            <p:nvPr/>
          </p:nvSpPr>
          <p:spPr>
            <a:xfrm>
              <a:off x="2231922" y="4178855"/>
              <a:ext cx="2281084" cy="646331"/>
            </a:xfrm>
            <a:prstGeom prst="rect">
              <a:avLst/>
            </a:prstGeom>
            <a:noFill/>
          </p:spPr>
          <p:txBody>
            <a:bodyPr wrap="square" rtlCol="0">
              <a:spAutoFit/>
            </a:bodyPr>
            <a:lstStyle/>
            <a:p>
              <a:r>
                <a:rPr lang="zh-CN" altLang="en-US" sz="3600" b="1" dirty="0">
                  <a:ln w="9525">
                    <a:solidFill>
                      <a:schemeClr val="bg1"/>
                    </a:solidFill>
                    <a:prstDash val="solid"/>
                  </a:ln>
                  <a:solidFill>
                    <a:srgbClr val="FFC000"/>
                  </a:soli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rPr>
                <a:t>庆祝活动</a:t>
              </a:r>
            </a:p>
          </p:txBody>
        </p:sp>
      </p:grpSp>
      <p:grpSp>
        <p:nvGrpSpPr>
          <p:cNvPr id="5" name="组合 4">
            <a:extLst>
              <a:ext uri="{FF2B5EF4-FFF2-40B4-BE49-F238E27FC236}">
                <a16:creationId xmlns:a16="http://schemas.microsoft.com/office/drawing/2014/main" xmlns="" id="{7AEA9FB4-8224-425B-BB27-1AFC2793524A}"/>
              </a:ext>
            </a:extLst>
          </p:cNvPr>
          <p:cNvGrpSpPr/>
          <p:nvPr/>
        </p:nvGrpSpPr>
        <p:grpSpPr>
          <a:xfrm>
            <a:off x="8560819" y="2140347"/>
            <a:ext cx="6736115" cy="5987658"/>
            <a:chOff x="8943611" y="1738378"/>
            <a:chExt cx="6736115" cy="5987658"/>
          </a:xfrm>
        </p:grpSpPr>
        <p:pic>
          <p:nvPicPr>
            <p:cNvPr id="6" name="图片 5" descr="图片包含 树&#10;&#10;已生成极高可信度的说明">
              <a:extLst>
                <a:ext uri="{FF2B5EF4-FFF2-40B4-BE49-F238E27FC236}">
                  <a16:creationId xmlns:a16="http://schemas.microsoft.com/office/drawing/2014/main" xmlns="" id="{9380EBE7-87FF-42F0-B6F6-ABDB6992F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3611" y="1738378"/>
              <a:ext cx="6736115" cy="5987658"/>
            </a:xfrm>
            <a:prstGeom prst="rect">
              <a:avLst/>
            </a:prstGeom>
          </p:spPr>
        </p:pic>
        <p:pic>
          <p:nvPicPr>
            <p:cNvPr id="7" name="图片 6" descr="图片包含 餐桌&#10;&#10;已生成高可信度的说明">
              <a:extLst>
                <a:ext uri="{FF2B5EF4-FFF2-40B4-BE49-F238E27FC236}">
                  <a16:creationId xmlns:a16="http://schemas.microsoft.com/office/drawing/2014/main" xmlns="" id="{1603A00D-E107-4A9A-8CFF-C454AD7D47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8376" y="4100052"/>
              <a:ext cx="4181641" cy="2339953"/>
            </a:xfrm>
            <a:prstGeom prst="rect">
              <a:avLst/>
            </a:prstGeom>
          </p:spPr>
        </p:pic>
      </p:grpSp>
      <p:sp>
        <p:nvSpPr>
          <p:cNvPr id="8" name="文本框 7">
            <a:extLst>
              <a:ext uri="{FF2B5EF4-FFF2-40B4-BE49-F238E27FC236}">
                <a16:creationId xmlns:a16="http://schemas.microsoft.com/office/drawing/2014/main" xmlns="" id="{59E15A54-B822-42CF-A3D3-F8DC0FB153E6}"/>
              </a:ext>
            </a:extLst>
          </p:cNvPr>
          <p:cNvSpPr txBox="1"/>
          <p:nvPr/>
        </p:nvSpPr>
        <p:spPr>
          <a:xfrm>
            <a:off x="3825005" y="5748934"/>
            <a:ext cx="4237447" cy="830997"/>
          </a:xfrm>
          <a:prstGeom prst="rect">
            <a:avLst/>
          </a:prstGeom>
          <a:noFill/>
        </p:spPr>
        <p:txBody>
          <a:bodyPr wrap="square" rtlCol="0">
            <a:spAutoFit/>
          </a:bodyPr>
          <a:lstStyle/>
          <a:p>
            <a:r>
              <a:rPr lang="en-US" altLang="zh-CN" sz="4800" dirty="0">
                <a:solidFill>
                  <a:srgbClr val="05AED9"/>
                </a:solidFill>
                <a:latin typeface="Jokerman" panose="04090605060D06020702" pitchFamily="82" charset="0"/>
              </a:rPr>
              <a:t>Celebrations</a:t>
            </a:r>
          </a:p>
        </p:txBody>
      </p:sp>
      <p:sp>
        <p:nvSpPr>
          <p:cNvPr id="9" name="矩形 8">
            <a:extLst>
              <a:ext uri="{FF2B5EF4-FFF2-40B4-BE49-F238E27FC236}">
                <a16:creationId xmlns:a16="http://schemas.microsoft.com/office/drawing/2014/main" xmlns="" id="{D0D6E4B6-3CD5-434B-88CC-CC4CEDD97352}"/>
              </a:ext>
            </a:extLst>
          </p:cNvPr>
          <p:cNvSpPr/>
          <p:nvPr/>
        </p:nvSpPr>
        <p:spPr>
          <a:xfrm>
            <a:off x="5700497" y="6334141"/>
            <a:ext cx="4257897" cy="1015663"/>
          </a:xfrm>
          <a:prstGeom prst="rect">
            <a:avLst/>
          </a:prstGeom>
        </p:spPr>
        <p:txBody>
          <a:bodyPr wrap="none">
            <a:spAutoFit/>
          </a:bodyPr>
          <a:lstStyle/>
          <a:p>
            <a:r>
              <a:rPr lang="en-US" altLang="zh-CN" sz="6000" dirty="0">
                <a:solidFill>
                  <a:srgbClr val="05AED9"/>
                </a:solidFill>
                <a:latin typeface="汉仪尚巍手书W" panose="00020600040101010101" pitchFamily="18" charset="-122"/>
                <a:ea typeface="汉仪尚巍手书W" panose="00020600040101010101" pitchFamily="18" charset="-122"/>
              </a:rPr>
              <a:t> </a:t>
            </a:r>
            <a:r>
              <a:rPr lang="en-US" altLang="zh-CN" sz="4800" dirty="0">
                <a:solidFill>
                  <a:srgbClr val="05AED9"/>
                </a:solidFill>
                <a:latin typeface="Jokerman" panose="04090605060D06020702" pitchFamily="82" charset="0"/>
              </a:rPr>
              <a:t>Of Christmas</a:t>
            </a:r>
            <a:endParaRPr lang="zh-CN" altLang="en-US" sz="3600" dirty="0">
              <a:solidFill>
                <a:srgbClr val="05AED9"/>
              </a:solidFill>
              <a:latin typeface="Jokerman" panose="04090605060D06020702" pitchFamily="82" charset="0"/>
            </a:endParaRPr>
          </a:p>
        </p:txBody>
      </p:sp>
      <p:pic>
        <p:nvPicPr>
          <p:cNvPr id="12" name="图片 11">
            <a:extLst>
              <a:ext uri="{FF2B5EF4-FFF2-40B4-BE49-F238E27FC236}">
                <a16:creationId xmlns:a16="http://schemas.microsoft.com/office/drawing/2014/main" xmlns="" id="{A6256471-E536-4FE4-A64C-E38C057F38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502510" y="7035800"/>
            <a:ext cx="947362" cy="282794"/>
          </a:xfrm>
          <a:prstGeom prst="rect">
            <a:avLst/>
          </a:prstGeom>
        </p:spPr>
      </p:pic>
      <p:pic>
        <p:nvPicPr>
          <p:cNvPr id="16" name="图片 15">
            <a:extLst>
              <a:ext uri="{FF2B5EF4-FFF2-40B4-BE49-F238E27FC236}">
                <a16:creationId xmlns:a16="http://schemas.microsoft.com/office/drawing/2014/main" xmlns="" id="{FC5B76E9-785D-4A12-B016-07D854E9554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09504" y="3087940"/>
            <a:ext cx="1981204" cy="1383795"/>
          </a:xfrm>
          <a:prstGeom prst="rect">
            <a:avLst/>
          </a:prstGeom>
        </p:spPr>
      </p:pic>
      <p:pic>
        <p:nvPicPr>
          <p:cNvPr id="17" name="图片 16">
            <a:extLst>
              <a:ext uri="{FF2B5EF4-FFF2-40B4-BE49-F238E27FC236}">
                <a16:creationId xmlns:a16="http://schemas.microsoft.com/office/drawing/2014/main" xmlns="" id="{22874F5D-0464-4FE4-B268-185692EF113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10971" y="4915133"/>
            <a:ext cx="1083616" cy="756864"/>
          </a:xfrm>
          <a:prstGeom prst="rect">
            <a:avLst/>
          </a:prstGeom>
        </p:spPr>
      </p:pic>
      <p:pic>
        <p:nvPicPr>
          <p:cNvPr id="18" name="图片 17">
            <a:extLst>
              <a:ext uri="{FF2B5EF4-FFF2-40B4-BE49-F238E27FC236}">
                <a16:creationId xmlns:a16="http://schemas.microsoft.com/office/drawing/2014/main" xmlns="" id="{AFE8BF47-5D41-4928-BE2B-BAFD9705021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804206" y="773561"/>
            <a:ext cx="1596007" cy="1114750"/>
          </a:xfrm>
          <a:prstGeom prst="rect">
            <a:avLst/>
          </a:prstGeom>
        </p:spPr>
      </p:pic>
      <p:pic>
        <p:nvPicPr>
          <p:cNvPr id="19" name="图片 18">
            <a:extLst>
              <a:ext uri="{FF2B5EF4-FFF2-40B4-BE49-F238E27FC236}">
                <a16:creationId xmlns:a16="http://schemas.microsoft.com/office/drawing/2014/main" xmlns="" id="{B93A16F4-CECA-417E-84F0-845739026D1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385094" y="2953000"/>
            <a:ext cx="1727886" cy="1206863"/>
          </a:xfrm>
          <a:prstGeom prst="rect">
            <a:avLst/>
          </a:prstGeom>
        </p:spPr>
      </p:pic>
      <p:pic>
        <p:nvPicPr>
          <p:cNvPr id="20" name="图片 19">
            <a:extLst>
              <a:ext uri="{FF2B5EF4-FFF2-40B4-BE49-F238E27FC236}">
                <a16:creationId xmlns:a16="http://schemas.microsoft.com/office/drawing/2014/main" xmlns="" id="{C04D60A6-7EDF-43B9-B78F-4817ABB43DF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4167" y="1215770"/>
            <a:ext cx="1083616" cy="756864"/>
          </a:xfrm>
          <a:prstGeom prst="rect">
            <a:avLst/>
          </a:prstGeom>
        </p:spPr>
      </p:pic>
      <p:pic>
        <p:nvPicPr>
          <p:cNvPr id="21" name="图片 20">
            <a:extLst>
              <a:ext uri="{FF2B5EF4-FFF2-40B4-BE49-F238E27FC236}">
                <a16:creationId xmlns:a16="http://schemas.microsoft.com/office/drawing/2014/main" xmlns="" id="{95A52FCE-1B46-4296-8D58-A8B8856AA25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1114" y="2855487"/>
            <a:ext cx="1596007" cy="1114750"/>
          </a:xfrm>
          <a:prstGeom prst="rect">
            <a:avLst/>
          </a:prstGeom>
        </p:spPr>
      </p:pic>
    </p:spTree>
    <p:extLst>
      <p:ext uri="{BB962C8B-B14F-4D97-AF65-F5344CB8AC3E}">
        <p14:creationId xmlns:p14="http://schemas.microsoft.com/office/powerpoint/2010/main" val="106369866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300" fill="hold"/>
                                        <p:tgtEl>
                                          <p:spTgt spid="10"/>
                                        </p:tgtEl>
                                        <p:attrNameLst>
                                          <p:attrName>ppt_x</p:attrName>
                                        </p:attrNameLst>
                                      </p:cBhvr>
                                      <p:tavLst>
                                        <p:tav tm="0">
                                          <p:val>
                                            <p:strVal val="#ppt_x"/>
                                          </p:val>
                                        </p:tav>
                                        <p:tav tm="100000">
                                          <p:val>
                                            <p:strVal val="#ppt_x"/>
                                          </p:val>
                                        </p:tav>
                                      </p:tavLst>
                                    </p:anim>
                                    <p:anim calcmode="lin" valueType="num">
                                      <p:cBhvr additive="base">
                                        <p:cTn id="8" dur="1300" fill="hold"/>
                                        <p:tgtEl>
                                          <p:spTgt spid="10"/>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20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1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17" presetClass="entr" presetSubtype="1" fill="hold" grpId="0" nodeType="withEffect">
                                  <p:stCondLst>
                                    <p:cond delay="3000"/>
                                  </p:stCondLst>
                                  <p:childTnLst>
                                    <p:set>
                                      <p:cBhvr>
                                        <p:cTn id="20" dur="1" fill="hold">
                                          <p:stCondLst>
                                            <p:cond delay="0"/>
                                          </p:stCondLst>
                                        </p:cTn>
                                        <p:tgtEl>
                                          <p:spTgt spid="8"/>
                                        </p:tgtEl>
                                        <p:attrNameLst>
                                          <p:attrName>style.visibility</p:attrName>
                                        </p:attrNameLst>
                                      </p:cBhvr>
                                      <p:to>
                                        <p:strVal val="visible"/>
                                      </p:to>
                                    </p:set>
                                    <p:anim calcmode="lin" valueType="num">
                                      <p:cBhvr>
                                        <p:cTn id="21" dur="1500" fill="hold"/>
                                        <p:tgtEl>
                                          <p:spTgt spid="8"/>
                                        </p:tgtEl>
                                        <p:attrNameLst>
                                          <p:attrName>ppt_x</p:attrName>
                                        </p:attrNameLst>
                                      </p:cBhvr>
                                      <p:tavLst>
                                        <p:tav tm="0">
                                          <p:val>
                                            <p:strVal val="#ppt_x"/>
                                          </p:val>
                                        </p:tav>
                                        <p:tav tm="100000">
                                          <p:val>
                                            <p:strVal val="#ppt_x"/>
                                          </p:val>
                                        </p:tav>
                                      </p:tavLst>
                                    </p:anim>
                                    <p:anim calcmode="lin" valueType="num">
                                      <p:cBhvr>
                                        <p:cTn id="22" dur="1500" fill="hold"/>
                                        <p:tgtEl>
                                          <p:spTgt spid="8"/>
                                        </p:tgtEl>
                                        <p:attrNameLst>
                                          <p:attrName>ppt_y</p:attrName>
                                        </p:attrNameLst>
                                      </p:cBhvr>
                                      <p:tavLst>
                                        <p:tav tm="0">
                                          <p:val>
                                            <p:strVal val="#ppt_y-#ppt_h/2"/>
                                          </p:val>
                                        </p:tav>
                                        <p:tav tm="100000">
                                          <p:val>
                                            <p:strVal val="#ppt_y"/>
                                          </p:val>
                                        </p:tav>
                                      </p:tavLst>
                                    </p:anim>
                                    <p:anim calcmode="lin" valueType="num">
                                      <p:cBhvr>
                                        <p:cTn id="23" dur="1500" fill="hold"/>
                                        <p:tgtEl>
                                          <p:spTgt spid="8"/>
                                        </p:tgtEl>
                                        <p:attrNameLst>
                                          <p:attrName>ppt_w</p:attrName>
                                        </p:attrNameLst>
                                      </p:cBhvr>
                                      <p:tavLst>
                                        <p:tav tm="0">
                                          <p:val>
                                            <p:strVal val="#ppt_w"/>
                                          </p:val>
                                        </p:tav>
                                        <p:tav tm="100000">
                                          <p:val>
                                            <p:strVal val="#ppt_w"/>
                                          </p:val>
                                        </p:tav>
                                      </p:tavLst>
                                    </p:anim>
                                    <p:anim calcmode="lin" valueType="num">
                                      <p:cBhvr>
                                        <p:cTn id="24" dur="1500" fill="hold"/>
                                        <p:tgtEl>
                                          <p:spTgt spid="8"/>
                                        </p:tgtEl>
                                        <p:attrNameLst>
                                          <p:attrName>ppt_h</p:attrName>
                                        </p:attrNameLst>
                                      </p:cBhvr>
                                      <p:tavLst>
                                        <p:tav tm="0">
                                          <p:val>
                                            <p:fltVal val="0"/>
                                          </p:val>
                                        </p:tav>
                                        <p:tav tm="100000">
                                          <p:val>
                                            <p:strVal val="#ppt_h"/>
                                          </p:val>
                                        </p:tav>
                                      </p:tavLst>
                                    </p:anim>
                                  </p:childTnLst>
                                </p:cTn>
                              </p:par>
                              <p:par>
                                <p:cTn id="25" presetID="17" presetClass="entr" presetSubtype="1" fill="hold" grpId="0" nodeType="withEffect">
                                  <p:stCondLst>
                                    <p:cond delay="4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1500" fill="hold"/>
                                        <p:tgtEl>
                                          <p:spTgt spid="9"/>
                                        </p:tgtEl>
                                        <p:attrNameLst>
                                          <p:attrName>ppt_x</p:attrName>
                                        </p:attrNameLst>
                                      </p:cBhvr>
                                      <p:tavLst>
                                        <p:tav tm="0">
                                          <p:val>
                                            <p:strVal val="#ppt_x"/>
                                          </p:val>
                                        </p:tav>
                                        <p:tav tm="100000">
                                          <p:val>
                                            <p:strVal val="#ppt_x"/>
                                          </p:val>
                                        </p:tav>
                                      </p:tavLst>
                                    </p:anim>
                                    <p:anim calcmode="lin" valueType="num">
                                      <p:cBhvr>
                                        <p:cTn id="28" dur="1500" fill="hold"/>
                                        <p:tgtEl>
                                          <p:spTgt spid="9"/>
                                        </p:tgtEl>
                                        <p:attrNameLst>
                                          <p:attrName>ppt_y</p:attrName>
                                        </p:attrNameLst>
                                      </p:cBhvr>
                                      <p:tavLst>
                                        <p:tav tm="0">
                                          <p:val>
                                            <p:strVal val="#ppt_y-#ppt_h/2"/>
                                          </p:val>
                                        </p:tav>
                                        <p:tav tm="100000">
                                          <p:val>
                                            <p:strVal val="#ppt_y"/>
                                          </p:val>
                                        </p:tav>
                                      </p:tavLst>
                                    </p:anim>
                                    <p:anim calcmode="lin" valueType="num">
                                      <p:cBhvr>
                                        <p:cTn id="29" dur="1500" fill="hold"/>
                                        <p:tgtEl>
                                          <p:spTgt spid="9"/>
                                        </p:tgtEl>
                                        <p:attrNameLst>
                                          <p:attrName>ppt_w</p:attrName>
                                        </p:attrNameLst>
                                      </p:cBhvr>
                                      <p:tavLst>
                                        <p:tav tm="0">
                                          <p:val>
                                            <p:strVal val="#ppt_w"/>
                                          </p:val>
                                        </p:tav>
                                        <p:tav tm="100000">
                                          <p:val>
                                            <p:strVal val="#ppt_w"/>
                                          </p:val>
                                        </p:tav>
                                      </p:tavLst>
                                    </p:anim>
                                    <p:anim calcmode="lin" valueType="num">
                                      <p:cBhvr>
                                        <p:cTn id="30" dur="1500" fill="hold"/>
                                        <p:tgtEl>
                                          <p:spTgt spid="9"/>
                                        </p:tgtEl>
                                        <p:attrNameLst>
                                          <p:attrName>ppt_h</p:attrName>
                                        </p:attrNameLst>
                                      </p:cBhvr>
                                      <p:tavLst>
                                        <p:tav tm="0">
                                          <p:val>
                                            <p:fltVal val="0"/>
                                          </p:val>
                                        </p:tav>
                                        <p:tav tm="100000">
                                          <p:val>
                                            <p:strVal val="#ppt_h"/>
                                          </p:val>
                                        </p:tav>
                                      </p:tavLst>
                                    </p:anim>
                                  </p:childTnLst>
                                </p:cTn>
                              </p:par>
                              <p:par>
                                <p:cTn id="31" presetID="2" presetClass="entr" presetSubtype="1" decel="50000" fill="hold" nodeType="withEffect">
                                  <p:stCondLst>
                                    <p:cond delay="4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6600" fill="hold"/>
                                        <p:tgtEl>
                                          <p:spTgt spid="17"/>
                                        </p:tgtEl>
                                        <p:attrNameLst>
                                          <p:attrName>ppt_x</p:attrName>
                                        </p:attrNameLst>
                                      </p:cBhvr>
                                      <p:tavLst>
                                        <p:tav tm="0">
                                          <p:val>
                                            <p:strVal val="#ppt_x"/>
                                          </p:val>
                                        </p:tav>
                                        <p:tav tm="100000">
                                          <p:val>
                                            <p:strVal val="#ppt_x"/>
                                          </p:val>
                                        </p:tav>
                                      </p:tavLst>
                                    </p:anim>
                                    <p:anim calcmode="lin" valueType="num">
                                      <p:cBhvr additive="base">
                                        <p:cTn id="34" dur="6600" fill="hold"/>
                                        <p:tgtEl>
                                          <p:spTgt spid="17"/>
                                        </p:tgtEl>
                                        <p:attrNameLst>
                                          <p:attrName>ppt_y</p:attrName>
                                        </p:attrNameLst>
                                      </p:cBhvr>
                                      <p:tavLst>
                                        <p:tav tm="0">
                                          <p:val>
                                            <p:strVal val="0-#ppt_h/2"/>
                                          </p:val>
                                        </p:tav>
                                        <p:tav tm="100000">
                                          <p:val>
                                            <p:strVal val="#ppt_y"/>
                                          </p:val>
                                        </p:tav>
                                      </p:tavLst>
                                    </p:anim>
                                  </p:childTnLst>
                                </p:cTn>
                              </p:par>
                              <p:par>
                                <p:cTn id="35" presetID="8" presetClass="emph" presetSubtype="0" repeatCount="indefinite" fill="hold" nodeType="withEffect">
                                  <p:stCondLst>
                                    <p:cond delay="300"/>
                                  </p:stCondLst>
                                  <p:childTnLst>
                                    <p:animRot by="21600000">
                                      <p:cBhvr>
                                        <p:cTn id="36" dur="5000" fill="hold"/>
                                        <p:tgtEl>
                                          <p:spTgt spid="17"/>
                                        </p:tgtEl>
                                        <p:attrNameLst>
                                          <p:attrName>r</p:attrName>
                                        </p:attrNameLst>
                                      </p:cBhvr>
                                    </p:animRot>
                                  </p:childTnLst>
                                </p:cTn>
                              </p:par>
                              <p:par>
                                <p:cTn id="37" presetID="2" presetClass="entr" presetSubtype="1" repeatCount="indefinite" decel="50000" fill="hold" nodeType="withEffect">
                                  <p:stCondLst>
                                    <p:cond delay="12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6000" fill="hold"/>
                                        <p:tgtEl>
                                          <p:spTgt spid="18"/>
                                        </p:tgtEl>
                                        <p:attrNameLst>
                                          <p:attrName>ppt_x</p:attrName>
                                        </p:attrNameLst>
                                      </p:cBhvr>
                                      <p:tavLst>
                                        <p:tav tm="0">
                                          <p:val>
                                            <p:strVal val="#ppt_x"/>
                                          </p:val>
                                        </p:tav>
                                        <p:tav tm="100000">
                                          <p:val>
                                            <p:strVal val="#ppt_x"/>
                                          </p:val>
                                        </p:tav>
                                      </p:tavLst>
                                    </p:anim>
                                    <p:anim calcmode="lin" valueType="num">
                                      <p:cBhvr additive="base">
                                        <p:cTn id="40" dur="6000" fill="hold"/>
                                        <p:tgtEl>
                                          <p:spTgt spid="18"/>
                                        </p:tgtEl>
                                        <p:attrNameLst>
                                          <p:attrName>ppt_y</p:attrName>
                                        </p:attrNameLst>
                                      </p:cBhvr>
                                      <p:tavLst>
                                        <p:tav tm="0">
                                          <p:val>
                                            <p:strVal val="0-#ppt_h/2"/>
                                          </p:val>
                                        </p:tav>
                                        <p:tav tm="100000">
                                          <p:val>
                                            <p:strVal val="#ppt_y"/>
                                          </p:val>
                                        </p:tav>
                                      </p:tavLst>
                                    </p:anim>
                                  </p:childTnLst>
                                </p:cTn>
                              </p:par>
                              <p:par>
                                <p:cTn id="41" presetID="8" presetClass="emph" presetSubtype="0" repeatCount="indefinite" fill="hold" nodeType="withEffect">
                                  <p:stCondLst>
                                    <p:cond delay="300"/>
                                  </p:stCondLst>
                                  <p:childTnLst>
                                    <p:animRot by="21600000">
                                      <p:cBhvr>
                                        <p:cTn id="42" dur="5000" fill="hold"/>
                                        <p:tgtEl>
                                          <p:spTgt spid="18"/>
                                        </p:tgtEl>
                                        <p:attrNameLst>
                                          <p:attrName>r</p:attrName>
                                        </p:attrNameLst>
                                      </p:cBhvr>
                                    </p:animRot>
                                  </p:childTnLst>
                                </p:cTn>
                              </p:par>
                              <p:par>
                                <p:cTn id="43" presetID="2" presetClass="entr" presetSubtype="1" repeatCount="indefinite" decel="50000" fill="hold" nodeType="withEffect">
                                  <p:stCondLst>
                                    <p:cond delay="27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6400" fill="hold"/>
                                        <p:tgtEl>
                                          <p:spTgt spid="19"/>
                                        </p:tgtEl>
                                        <p:attrNameLst>
                                          <p:attrName>ppt_x</p:attrName>
                                        </p:attrNameLst>
                                      </p:cBhvr>
                                      <p:tavLst>
                                        <p:tav tm="0">
                                          <p:val>
                                            <p:strVal val="#ppt_x"/>
                                          </p:val>
                                        </p:tav>
                                        <p:tav tm="100000">
                                          <p:val>
                                            <p:strVal val="#ppt_x"/>
                                          </p:val>
                                        </p:tav>
                                      </p:tavLst>
                                    </p:anim>
                                    <p:anim calcmode="lin" valueType="num">
                                      <p:cBhvr additive="base">
                                        <p:cTn id="46" dur="6400" fill="hold"/>
                                        <p:tgtEl>
                                          <p:spTgt spid="19"/>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300"/>
                                  </p:stCondLst>
                                  <p:childTnLst>
                                    <p:animRot by="21600000">
                                      <p:cBhvr>
                                        <p:cTn id="48" dur="5000" fill="hold"/>
                                        <p:tgtEl>
                                          <p:spTgt spid="19"/>
                                        </p:tgtEl>
                                        <p:attrNameLst>
                                          <p:attrName>r</p:attrName>
                                        </p:attrNameLst>
                                      </p:cBhvr>
                                    </p:animRot>
                                  </p:childTnLst>
                                </p:cTn>
                              </p:par>
                              <p:par>
                                <p:cTn id="49" presetID="0" presetClass="path" presetSubtype="0" decel="50000" fill="hold" nodeType="withEffect">
                                  <p:stCondLst>
                                    <p:cond delay="0"/>
                                  </p:stCondLst>
                                  <p:childTnLst>
                                    <p:animMotion origin="layout" path="M -4.87929E-6 0 L 0.17297 0.57665 " pathEditMode="relative" rAng="0" ptsTypes="AA">
                                      <p:cBhvr>
                                        <p:cTn id="50" dur="5000" fill="hold"/>
                                        <p:tgtEl>
                                          <p:spTgt spid="16"/>
                                        </p:tgtEl>
                                        <p:attrNameLst>
                                          <p:attrName>ppt_x</p:attrName>
                                          <p:attrName>ppt_y</p:attrName>
                                        </p:attrNameLst>
                                      </p:cBhvr>
                                      <p:rCtr x="8643" y="28832"/>
                                    </p:animMotion>
                                  </p:childTnLst>
                                </p:cTn>
                              </p:par>
                              <p:par>
                                <p:cTn id="51" presetID="8" presetClass="emph" presetSubtype="0" repeatCount="indefinite" fill="hold" nodeType="withEffect">
                                  <p:stCondLst>
                                    <p:cond delay="0"/>
                                  </p:stCondLst>
                                  <p:childTnLst>
                                    <p:animRot by="21600000">
                                      <p:cBhvr>
                                        <p:cTn id="52" dur="5000" fill="hold"/>
                                        <p:tgtEl>
                                          <p:spTgt spid="16"/>
                                        </p:tgtEl>
                                        <p:attrNameLst>
                                          <p:attrName>r</p:attrName>
                                        </p:attrNameLst>
                                      </p:cBhvr>
                                    </p:animRot>
                                  </p:childTnLst>
                                </p:cTn>
                              </p:par>
                              <p:par>
                                <p:cTn id="53" presetID="2" presetClass="entr" presetSubtype="1" decel="50000" fill="hold" nodeType="withEffect">
                                  <p:stCondLst>
                                    <p:cond delay="3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6000" fill="hold"/>
                                        <p:tgtEl>
                                          <p:spTgt spid="20"/>
                                        </p:tgtEl>
                                        <p:attrNameLst>
                                          <p:attrName>ppt_x</p:attrName>
                                        </p:attrNameLst>
                                      </p:cBhvr>
                                      <p:tavLst>
                                        <p:tav tm="0">
                                          <p:val>
                                            <p:strVal val="#ppt_x"/>
                                          </p:val>
                                        </p:tav>
                                        <p:tav tm="100000">
                                          <p:val>
                                            <p:strVal val="#ppt_x"/>
                                          </p:val>
                                        </p:tav>
                                      </p:tavLst>
                                    </p:anim>
                                    <p:anim calcmode="lin" valueType="num">
                                      <p:cBhvr additive="base">
                                        <p:cTn id="56" dur="6000" fill="hold"/>
                                        <p:tgtEl>
                                          <p:spTgt spid="20"/>
                                        </p:tgtEl>
                                        <p:attrNameLst>
                                          <p:attrName>ppt_y</p:attrName>
                                        </p:attrNameLst>
                                      </p:cBhvr>
                                      <p:tavLst>
                                        <p:tav tm="0">
                                          <p:val>
                                            <p:strVal val="0-#ppt_h/2"/>
                                          </p:val>
                                        </p:tav>
                                        <p:tav tm="100000">
                                          <p:val>
                                            <p:strVal val="#ppt_y"/>
                                          </p:val>
                                        </p:tav>
                                      </p:tavLst>
                                    </p:anim>
                                  </p:childTnLst>
                                </p:cTn>
                              </p:par>
                              <p:par>
                                <p:cTn id="57" presetID="8" presetClass="emph" presetSubtype="0" repeatCount="indefinite" fill="hold" nodeType="withEffect">
                                  <p:stCondLst>
                                    <p:cond delay="300"/>
                                  </p:stCondLst>
                                  <p:childTnLst>
                                    <p:animRot by="21600000">
                                      <p:cBhvr>
                                        <p:cTn id="58" dur="5000" fill="hold"/>
                                        <p:tgtEl>
                                          <p:spTgt spid="20"/>
                                        </p:tgtEl>
                                        <p:attrNameLst>
                                          <p:attrName>r</p:attrName>
                                        </p:attrNameLst>
                                      </p:cBhvr>
                                    </p:animRot>
                                  </p:childTnLst>
                                </p:cTn>
                              </p:par>
                              <p:par>
                                <p:cTn id="59" presetID="2" presetClass="entr" presetSubtype="1" repeatCount="indefinite" decel="50000" fill="hold" nodeType="withEffect">
                                  <p:stCondLst>
                                    <p:cond delay="30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6800" fill="hold"/>
                                        <p:tgtEl>
                                          <p:spTgt spid="21"/>
                                        </p:tgtEl>
                                        <p:attrNameLst>
                                          <p:attrName>ppt_x</p:attrName>
                                        </p:attrNameLst>
                                      </p:cBhvr>
                                      <p:tavLst>
                                        <p:tav tm="0">
                                          <p:val>
                                            <p:strVal val="#ppt_x"/>
                                          </p:val>
                                        </p:tav>
                                        <p:tav tm="100000">
                                          <p:val>
                                            <p:strVal val="#ppt_x"/>
                                          </p:val>
                                        </p:tav>
                                      </p:tavLst>
                                    </p:anim>
                                    <p:anim calcmode="lin" valueType="num">
                                      <p:cBhvr additive="base">
                                        <p:cTn id="62" dur="6800" fill="hold"/>
                                        <p:tgtEl>
                                          <p:spTgt spid="21"/>
                                        </p:tgtEl>
                                        <p:attrNameLst>
                                          <p:attrName>ppt_y</p:attrName>
                                        </p:attrNameLst>
                                      </p:cBhvr>
                                      <p:tavLst>
                                        <p:tav tm="0">
                                          <p:val>
                                            <p:strVal val="0-#ppt_h/2"/>
                                          </p:val>
                                        </p:tav>
                                        <p:tav tm="100000">
                                          <p:val>
                                            <p:strVal val="#ppt_y"/>
                                          </p:val>
                                        </p:tav>
                                      </p:tavLst>
                                    </p:anim>
                                  </p:childTnLst>
                                </p:cTn>
                              </p:par>
                              <p:par>
                                <p:cTn id="63" presetID="8" presetClass="emph" presetSubtype="0" repeatCount="indefinite" fill="hold" nodeType="withEffect">
                                  <p:stCondLst>
                                    <p:cond delay="300"/>
                                  </p:stCondLst>
                                  <p:childTnLst>
                                    <p:animRot by="21600000">
                                      <p:cBhvr>
                                        <p:cTn id="64" dur="50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11256228" y="7161198"/>
            <a:ext cx="154615" cy="172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8" name="椭圆 37"/>
          <p:cNvSpPr/>
          <p:nvPr/>
        </p:nvSpPr>
        <p:spPr>
          <a:xfrm>
            <a:off x="9459095" y="7138668"/>
            <a:ext cx="154615" cy="172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9" name="椭圆 38"/>
          <p:cNvSpPr/>
          <p:nvPr/>
        </p:nvSpPr>
        <p:spPr>
          <a:xfrm flipV="1">
            <a:off x="11836806" y="163366"/>
            <a:ext cx="274483" cy="3068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1782" y="6874798"/>
            <a:ext cx="226331" cy="315322"/>
          </a:xfrm>
          <a:prstGeom prst="rect">
            <a:avLst/>
          </a:prstGeom>
        </p:spPr>
      </p:pic>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335" y="277136"/>
            <a:ext cx="209423" cy="291766"/>
          </a:xfrm>
          <a:prstGeom prst="rect">
            <a:avLst/>
          </a:prstGeom>
        </p:spPr>
      </p:pic>
      <p:sp>
        <p:nvSpPr>
          <p:cNvPr id="83" name="is1ide-Freeform: Shape 4"/>
          <p:cNvSpPr>
            <a:spLocks/>
          </p:cNvSpPr>
          <p:nvPr/>
        </p:nvSpPr>
        <p:spPr bwMode="auto">
          <a:xfrm>
            <a:off x="6123919" y="6897683"/>
            <a:ext cx="753570" cy="4328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a:extLst/>
        </p:spPr>
        <p:txBody>
          <a:bodyPr anchor="ctr"/>
          <a:lstStyle/>
          <a:p>
            <a:pPr algn="ctr"/>
            <a:endParaRPr sz="1984"/>
          </a:p>
        </p:txBody>
      </p:sp>
      <p:sp>
        <p:nvSpPr>
          <p:cNvPr id="84" name="is1ide-Freeform: Shape 4"/>
          <p:cNvSpPr>
            <a:spLocks/>
          </p:cNvSpPr>
          <p:nvPr/>
        </p:nvSpPr>
        <p:spPr bwMode="auto">
          <a:xfrm>
            <a:off x="6276874" y="7138668"/>
            <a:ext cx="1272109" cy="257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a:extLst/>
        </p:spPr>
        <p:txBody>
          <a:bodyPr anchor="ctr"/>
          <a:lstStyle/>
          <a:p>
            <a:pPr algn="ctr"/>
            <a:endParaRPr sz="1984"/>
          </a:p>
        </p:txBody>
      </p:sp>
      <p:sp>
        <p:nvSpPr>
          <p:cNvPr id="85" name="is1ide-Freeform: Shape 4"/>
          <p:cNvSpPr>
            <a:spLocks/>
          </p:cNvSpPr>
          <p:nvPr/>
        </p:nvSpPr>
        <p:spPr bwMode="auto">
          <a:xfrm>
            <a:off x="5473194" y="6837430"/>
            <a:ext cx="1084889" cy="602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a:extLst/>
        </p:spPr>
        <p:txBody>
          <a:bodyPr anchor="ctr"/>
          <a:lstStyle/>
          <a:p>
            <a:pPr algn="ctr"/>
            <a:endParaRPr sz="1984"/>
          </a:p>
        </p:txBody>
      </p:sp>
      <p:grpSp>
        <p:nvGrpSpPr>
          <p:cNvPr id="87" name="组合 86"/>
          <p:cNvGrpSpPr/>
          <p:nvPr/>
        </p:nvGrpSpPr>
        <p:grpSpPr>
          <a:xfrm>
            <a:off x="4179286" y="679032"/>
            <a:ext cx="3024591" cy="2817025"/>
            <a:chOff x="1528162" y="1453048"/>
            <a:chExt cx="3902713" cy="3463493"/>
          </a:xfrm>
        </p:grpSpPr>
        <p:sp>
          <p:nvSpPr>
            <p:cNvPr id="90" name="圆角矩形 89"/>
            <p:cNvSpPr/>
            <p:nvPr/>
          </p:nvSpPr>
          <p:spPr>
            <a:xfrm>
              <a:off x="1528162" y="1453048"/>
              <a:ext cx="3902713"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89" name="文本框 88"/>
            <p:cNvSpPr txBox="1"/>
            <p:nvPr/>
          </p:nvSpPr>
          <p:spPr>
            <a:xfrm>
              <a:off x="1528163" y="4302418"/>
              <a:ext cx="3582461" cy="614123"/>
            </a:xfrm>
            <a:prstGeom prst="rect">
              <a:avLst/>
            </a:prstGeom>
            <a:noFill/>
          </p:spPr>
          <p:txBody>
            <a:bodyPr wrap="square" rtlCol="0">
              <a:spAutoFit/>
            </a:bodyPr>
            <a:lstStyle/>
            <a:p>
              <a:r>
                <a:rPr lang="en-US" altLang="zh-CN" sz="2646" dirty="0">
                  <a:latin typeface="Mistral" panose="03090702030407020403" pitchFamily="66" charset="0"/>
                </a:rPr>
                <a:t>Christmas and Chinese</a:t>
              </a:r>
              <a:endParaRPr lang="zh-CN" altLang="en-US" sz="2646" dirty="0">
                <a:latin typeface="Mistral" panose="03090702030407020403" pitchFamily="66" charset="0"/>
              </a:endParaRPr>
            </a:p>
          </p:txBody>
        </p:sp>
      </p:grpSp>
      <p:grpSp>
        <p:nvGrpSpPr>
          <p:cNvPr id="93" name="组合 92"/>
          <p:cNvGrpSpPr/>
          <p:nvPr/>
        </p:nvGrpSpPr>
        <p:grpSpPr>
          <a:xfrm>
            <a:off x="4316085" y="3917766"/>
            <a:ext cx="3040016" cy="2819365"/>
            <a:chOff x="1429117" y="1544053"/>
            <a:chExt cx="4236744" cy="3410861"/>
          </a:xfrm>
        </p:grpSpPr>
        <p:sp>
          <p:nvSpPr>
            <p:cNvPr id="95" name="圆角矩形 94"/>
            <p:cNvSpPr/>
            <p:nvPr/>
          </p:nvSpPr>
          <p:spPr>
            <a:xfrm>
              <a:off x="1431755" y="1544053"/>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96" name="文本框 95"/>
            <p:cNvSpPr txBox="1"/>
            <p:nvPr/>
          </p:nvSpPr>
          <p:spPr>
            <a:xfrm>
              <a:off x="1429117" y="4339248"/>
              <a:ext cx="4236744" cy="604289"/>
            </a:xfrm>
            <a:prstGeom prst="rect">
              <a:avLst/>
            </a:prstGeom>
            <a:noFill/>
          </p:spPr>
          <p:txBody>
            <a:bodyPr wrap="square" rtlCol="0">
              <a:spAutoFit/>
            </a:bodyPr>
            <a:lstStyle/>
            <a:p>
              <a:r>
                <a:rPr lang="en-US" altLang="zh-CN" sz="2646" dirty="0">
                  <a:latin typeface="Mistral" panose="03090702030407020403" pitchFamily="66" charset="0"/>
                </a:rPr>
                <a:t>Christmas and CHURCH</a:t>
              </a:r>
              <a:endParaRPr lang="zh-CN" altLang="en-US" sz="2646" dirty="0">
                <a:latin typeface="Mistral" panose="03090702030407020403" pitchFamily="66" charset="0"/>
              </a:endParaRPr>
            </a:p>
          </p:txBody>
        </p:sp>
      </p:grpSp>
      <p:grpSp>
        <p:nvGrpSpPr>
          <p:cNvPr id="98" name="组合 97"/>
          <p:cNvGrpSpPr/>
          <p:nvPr/>
        </p:nvGrpSpPr>
        <p:grpSpPr>
          <a:xfrm>
            <a:off x="9976434" y="772602"/>
            <a:ext cx="3934285" cy="3030837"/>
            <a:chOff x="1431755" y="1453048"/>
            <a:chExt cx="4449699" cy="3410862"/>
          </a:xfrm>
        </p:grpSpPr>
        <p:sp>
          <p:nvSpPr>
            <p:cNvPr id="100" name="圆角矩形 99"/>
            <p:cNvSpPr/>
            <p:nvPr/>
          </p:nvSpPr>
          <p:spPr>
            <a:xfrm>
              <a:off x="1431755" y="1453048"/>
              <a:ext cx="3999120" cy="3410862"/>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01" name="文本框 100"/>
            <p:cNvSpPr txBox="1"/>
            <p:nvPr/>
          </p:nvSpPr>
          <p:spPr>
            <a:xfrm>
              <a:off x="1500680" y="1861715"/>
              <a:ext cx="4380774" cy="2182115"/>
            </a:xfrm>
            <a:prstGeom prst="rect">
              <a:avLst/>
            </a:prstGeom>
            <a:noFill/>
          </p:spPr>
          <p:txBody>
            <a:bodyPr wrap="square" rtlCol="0">
              <a:spAutoFit/>
            </a:bodyPr>
            <a:lstStyle/>
            <a:p>
              <a:r>
                <a:rPr lang="en-US" altLang="zh-CN" sz="6000" dirty="0">
                  <a:latin typeface="Mistral" panose="03090702030407020403" pitchFamily="66" charset="0"/>
                </a:rPr>
                <a:t>Celebrations Of Christmas</a:t>
              </a:r>
            </a:p>
          </p:txBody>
        </p:sp>
      </p:grpSp>
      <p:grpSp>
        <p:nvGrpSpPr>
          <p:cNvPr id="103" name="组合 102"/>
          <p:cNvGrpSpPr/>
          <p:nvPr/>
        </p:nvGrpSpPr>
        <p:grpSpPr>
          <a:xfrm>
            <a:off x="7367491" y="679033"/>
            <a:ext cx="2472145" cy="2792262"/>
            <a:chOff x="1431755" y="1453048"/>
            <a:chExt cx="3999120" cy="3410861"/>
          </a:xfrm>
        </p:grpSpPr>
        <p:sp>
          <p:nvSpPr>
            <p:cNvPr id="105" name="圆角矩形 104"/>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06" name="文本框 105"/>
            <p:cNvSpPr txBox="1"/>
            <p:nvPr/>
          </p:nvSpPr>
          <p:spPr>
            <a:xfrm>
              <a:off x="1725350" y="3950761"/>
              <a:ext cx="3582461" cy="610155"/>
            </a:xfrm>
            <a:prstGeom prst="rect">
              <a:avLst/>
            </a:prstGeom>
            <a:noFill/>
          </p:spPr>
          <p:txBody>
            <a:bodyPr wrap="square" rtlCol="0">
              <a:spAutoFit/>
            </a:bodyPr>
            <a:lstStyle/>
            <a:p>
              <a:r>
                <a:rPr lang="en-US" altLang="zh-CN" sz="2646" dirty="0">
                  <a:latin typeface="Mistral" panose="03090702030407020403" pitchFamily="66" charset="0"/>
                </a:rPr>
                <a:t>Christmas</a:t>
              </a:r>
              <a:endParaRPr lang="zh-CN" altLang="en-US" sz="2646" dirty="0">
                <a:latin typeface="Mistral" panose="03090702030407020403" pitchFamily="66" charset="0"/>
              </a:endParaRPr>
            </a:p>
          </p:txBody>
        </p:sp>
      </p:grpSp>
      <p:grpSp>
        <p:nvGrpSpPr>
          <p:cNvPr id="108" name="组合 107"/>
          <p:cNvGrpSpPr/>
          <p:nvPr/>
        </p:nvGrpSpPr>
        <p:grpSpPr>
          <a:xfrm>
            <a:off x="7367491" y="3612900"/>
            <a:ext cx="2472145" cy="3108596"/>
            <a:chOff x="1431755" y="1453048"/>
            <a:chExt cx="3999120" cy="3410861"/>
          </a:xfrm>
        </p:grpSpPr>
        <p:sp>
          <p:nvSpPr>
            <p:cNvPr id="110" name="圆角矩形 10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11" name="文本框 110"/>
            <p:cNvSpPr txBox="1"/>
            <p:nvPr/>
          </p:nvSpPr>
          <p:spPr>
            <a:xfrm>
              <a:off x="1532214" y="4239107"/>
              <a:ext cx="3582461" cy="548065"/>
            </a:xfrm>
            <a:prstGeom prst="rect">
              <a:avLst/>
            </a:prstGeom>
            <a:noFill/>
          </p:spPr>
          <p:txBody>
            <a:bodyPr wrap="square" rtlCol="0">
              <a:spAutoFit/>
            </a:bodyPr>
            <a:lstStyle/>
            <a:p>
              <a:r>
                <a:rPr lang="en-US" altLang="zh-CN" sz="2646" dirty="0">
                  <a:latin typeface="Mistral" panose="03090702030407020403" pitchFamily="66" charset="0"/>
                </a:rPr>
                <a:t>Christmas</a:t>
              </a:r>
              <a:endParaRPr lang="zh-CN" altLang="en-US" sz="2646" dirty="0">
                <a:latin typeface="Mistral" panose="03090702030407020403" pitchFamily="66" charset="0"/>
              </a:endParaRPr>
            </a:p>
          </p:txBody>
        </p:sp>
      </p:grpSp>
      <p:grpSp>
        <p:nvGrpSpPr>
          <p:cNvPr id="114" name="组合 113"/>
          <p:cNvGrpSpPr/>
          <p:nvPr/>
        </p:nvGrpSpPr>
        <p:grpSpPr>
          <a:xfrm>
            <a:off x="898801" y="3565030"/>
            <a:ext cx="3280486" cy="3188536"/>
            <a:chOff x="1431755" y="1453048"/>
            <a:chExt cx="3999120" cy="3410861"/>
          </a:xfrm>
        </p:grpSpPr>
        <p:sp>
          <p:nvSpPr>
            <p:cNvPr id="116" name="圆角矩形 115"/>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17" name="文本框 116"/>
            <p:cNvSpPr txBox="1"/>
            <p:nvPr/>
          </p:nvSpPr>
          <p:spPr>
            <a:xfrm>
              <a:off x="1542829" y="4176760"/>
              <a:ext cx="3582462" cy="534324"/>
            </a:xfrm>
            <a:prstGeom prst="rect">
              <a:avLst/>
            </a:prstGeom>
            <a:noFill/>
          </p:spPr>
          <p:txBody>
            <a:bodyPr wrap="square" rtlCol="0">
              <a:spAutoFit/>
            </a:bodyPr>
            <a:lstStyle/>
            <a:p>
              <a:r>
                <a:rPr lang="en-US" altLang="zh-CN" sz="2646" dirty="0">
                  <a:latin typeface="Mistral" panose="03090702030407020403" pitchFamily="66" charset="0"/>
                </a:rPr>
                <a:t>Chinese Old Man</a:t>
              </a:r>
              <a:endParaRPr lang="zh-CN" altLang="en-US" sz="2646" dirty="0">
                <a:latin typeface="Mistral" panose="03090702030407020403" pitchFamily="66" charset="0"/>
              </a:endParaRPr>
            </a:p>
          </p:txBody>
        </p:sp>
      </p:grpSp>
      <p:grpSp>
        <p:nvGrpSpPr>
          <p:cNvPr id="118" name="组合 117"/>
          <p:cNvGrpSpPr/>
          <p:nvPr/>
        </p:nvGrpSpPr>
        <p:grpSpPr>
          <a:xfrm>
            <a:off x="9976434" y="3964725"/>
            <a:ext cx="3535897" cy="2754408"/>
            <a:chOff x="1431755" y="1434335"/>
            <a:chExt cx="3999120" cy="3426071"/>
          </a:xfrm>
        </p:grpSpPr>
        <p:sp>
          <p:nvSpPr>
            <p:cNvPr id="119" name="圆角矩形 118"/>
            <p:cNvSpPr/>
            <p:nvPr/>
          </p:nvSpPr>
          <p:spPr>
            <a:xfrm>
              <a:off x="1431755" y="1434335"/>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20" name="文本框 119"/>
            <p:cNvSpPr txBox="1"/>
            <p:nvPr/>
          </p:nvSpPr>
          <p:spPr>
            <a:xfrm>
              <a:off x="1532214" y="4239108"/>
              <a:ext cx="3582461" cy="621298"/>
            </a:xfrm>
            <a:prstGeom prst="rect">
              <a:avLst/>
            </a:prstGeom>
            <a:noFill/>
          </p:spPr>
          <p:txBody>
            <a:bodyPr wrap="square" rtlCol="0">
              <a:spAutoFit/>
            </a:bodyPr>
            <a:lstStyle/>
            <a:p>
              <a:r>
                <a:rPr lang="en-US" altLang="zh-CN" sz="2646" dirty="0">
                  <a:latin typeface="Mistral" panose="03090702030407020403" pitchFamily="66" charset="0"/>
                </a:rPr>
                <a:t>Children</a:t>
              </a:r>
              <a:endParaRPr lang="zh-CN" altLang="en-US" sz="2646" dirty="0">
                <a:latin typeface="Mistral" panose="03090702030407020403" pitchFamily="66" charset="0"/>
              </a:endParaRPr>
            </a:p>
          </p:txBody>
        </p:sp>
      </p:gr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2132" y="4036380"/>
            <a:ext cx="3070357" cy="1727076"/>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60870" y="3715900"/>
            <a:ext cx="2271664" cy="2460547"/>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909"/>
          <a:stretch/>
        </p:blipFill>
        <p:spPr>
          <a:xfrm>
            <a:off x="10065256" y="4096629"/>
            <a:ext cx="3339151" cy="2118240"/>
          </a:xfrm>
          <a:prstGeom prst="rect">
            <a:avLst/>
          </a:prstGeom>
        </p:spPr>
      </p:pic>
      <p:grpSp>
        <p:nvGrpSpPr>
          <p:cNvPr id="19" name="组合 18"/>
          <p:cNvGrpSpPr/>
          <p:nvPr/>
        </p:nvGrpSpPr>
        <p:grpSpPr>
          <a:xfrm>
            <a:off x="890154" y="673194"/>
            <a:ext cx="3059060" cy="2792263"/>
            <a:chOff x="371726" y="610710"/>
            <a:chExt cx="2775124" cy="2533090"/>
          </a:xfrm>
        </p:grpSpPr>
        <p:grpSp>
          <p:nvGrpSpPr>
            <p:cNvPr id="53" name="组合 52"/>
            <p:cNvGrpSpPr/>
            <p:nvPr/>
          </p:nvGrpSpPr>
          <p:grpSpPr>
            <a:xfrm>
              <a:off x="371726" y="610710"/>
              <a:ext cx="2775124" cy="2533090"/>
              <a:chOff x="1431755" y="1471425"/>
              <a:chExt cx="3999120" cy="3410862"/>
            </a:xfrm>
          </p:grpSpPr>
          <p:sp>
            <p:nvSpPr>
              <p:cNvPr id="78" name="圆角矩形 77"/>
              <p:cNvSpPr/>
              <p:nvPr/>
            </p:nvSpPr>
            <p:spPr>
              <a:xfrm>
                <a:off x="1431755" y="1471425"/>
                <a:ext cx="3999120" cy="3410862"/>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77" name="文本框 76"/>
              <p:cNvSpPr txBox="1"/>
              <p:nvPr/>
            </p:nvSpPr>
            <p:spPr>
              <a:xfrm>
                <a:off x="1532213" y="4239107"/>
                <a:ext cx="3582461" cy="610154"/>
              </a:xfrm>
              <a:prstGeom prst="rect">
                <a:avLst/>
              </a:prstGeom>
              <a:noFill/>
            </p:spPr>
            <p:txBody>
              <a:bodyPr wrap="square" rtlCol="0">
                <a:spAutoFit/>
              </a:bodyPr>
              <a:lstStyle/>
              <a:p>
                <a:r>
                  <a:rPr lang="en-US" altLang="zh-CN" sz="2646" dirty="0">
                    <a:latin typeface="Mistral" panose="03090702030407020403" pitchFamily="66" charset="0"/>
                  </a:rPr>
                  <a:t>Christmas &amp; Church</a:t>
                </a:r>
                <a:endParaRPr lang="zh-CN" altLang="en-US" sz="2646" dirty="0">
                  <a:latin typeface="Mistral" panose="03090702030407020403" pitchFamily="66" charset="0"/>
                </a:endParaRPr>
              </a:p>
            </p:txBody>
          </p:sp>
        </p:gr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2227" y="742791"/>
              <a:ext cx="2589302" cy="1891586"/>
            </a:xfrm>
            <a:prstGeom prst="rect">
              <a:avLst/>
            </a:prstGeom>
          </p:spPr>
        </p:pic>
      </p:grpSp>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88558" y="4027793"/>
            <a:ext cx="2708178" cy="2049646"/>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08418" y="860788"/>
            <a:ext cx="2751529" cy="1825038"/>
          </a:xfrm>
          <a:prstGeom prst="rect">
            <a:avLst/>
          </a:prstGeom>
        </p:spPr>
      </p:pic>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29542" y="844901"/>
            <a:ext cx="2183828" cy="1637871"/>
          </a:xfrm>
          <a:prstGeom prst="rect">
            <a:avLst/>
          </a:prstGeom>
        </p:spPr>
      </p:pic>
    </p:spTree>
    <p:extLst>
      <p:ext uri="{BB962C8B-B14F-4D97-AF65-F5344CB8AC3E}">
        <p14:creationId xmlns:p14="http://schemas.microsoft.com/office/powerpoint/2010/main" val="111753316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nodeType="withEffect">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cBhvr>
                                        <p:cTn id="16" dur="500" fill="hold"/>
                                        <p:tgtEl>
                                          <p:spTgt spid="87"/>
                                        </p:tgtEl>
                                        <p:attrNameLst>
                                          <p:attrName>ppt_w</p:attrName>
                                        </p:attrNameLst>
                                      </p:cBhvr>
                                      <p:tavLst>
                                        <p:tav tm="0">
                                          <p:val>
                                            <p:fltVal val="0"/>
                                          </p:val>
                                        </p:tav>
                                        <p:tav tm="100000">
                                          <p:val>
                                            <p:strVal val="#ppt_w"/>
                                          </p:val>
                                        </p:tav>
                                      </p:tavLst>
                                    </p:anim>
                                    <p:anim calcmode="lin" valueType="num">
                                      <p:cBhvr>
                                        <p:cTn id="17" dur="500" fill="hold"/>
                                        <p:tgtEl>
                                          <p:spTgt spid="87"/>
                                        </p:tgtEl>
                                        <p:attrNameLst>
                                          <p:attrName>ppt_h</p:attrName>
                                        </p:attrNameLst>
                                      </p:cBhvr>
                                      <p:tavLst>
                                        <p:tav tm="0">
                                          <p:val>
                                            <p:fltVal val="0"/>
                                          </p:val>
                                        </p:tav>
                                        <p:tav tm="100000">
                                          <p:val>
                                            <p:strVal val="#ppt_h"/>
                                          </p:val>
                                        </p:tav>
                                      </p:tavLst>
                                    </p:anim>
                                    <p:animEffect transition="in" filter="fade">
                                      <p:cBhvr>
                                        <p:cTn id="18" dur="500"/>
                                        <p:tgtEl>
                                          <p:spTgt spid="87"/>
                                        </p:tgtEl>
                                      </p:cBhvr>
                                    </p:animEffect>
                                  </p:childTnLst>
                                </p:cTn>
                              </p:par>
                              <p:par>
                                <p:cTn id="19" presetID="53" presetClass="entr" presetSubtype="16"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 calcmode="lin" valueType="num">
                                      <p:cBhvr>
                                        <p:cTn id="21" dur="500" fill="hold"/>
                                        <p:tgtEl>
                                          <p:spTgt spid="103"/>
                                        </p:tgtEl>
                                        <p:attrNameLst>
                                          <p:attrName>ppt_w</p:attrName>
                                        </p:attrNameLst>
                                      </p:cBhvr>
                                      <p:tavLst>
                                        <p:tav tm="0">
                                          <p:val>
                                            <p:fltVal val="0"/>
                                          </p:val>
                                        </p:tav>
                                        <p:tav tm="100000">
                                          <p:val>
                                            <p:strVal val="#ppt_w"/>
                                          </p:val>
                                        </p:tav>
                                      </p:tavLst>
                                    </p:anim>
                                    <p:anim calcmode="lin" valueType="num">
                                      <p:cBhvr>
                                        <p:cTn id="22" dur="500" fill="hold"/>
                                        <p:tgtEl>
                                          <p:spTgt spid="103"/>
                                        </p:tgtEl>
                                        <p:attrNameLst>
                                          <p:attrName>ppt_h</p:attrName>
                                        </p:attrNameLst>
                                      </p:cBhvr>
                                      <p:tavLst>
                                        <p:tav tm="0">
                                          <p:val>
                                            <p:fltVal val="0"/>
                                          </p:val>
                                        </p:tav>
                                        <p:tav tm="100000">
                                          <p:val>
                                            <p:strVal val="#ppt_h"/>
                                          </p:val>
                                        </p:tav>
                                      </p:tavLst>
                                    </p:anim>
                                    <p:animEffect transition="in" filter="fade">
                                      <p:cBhvr>
                                        <p:cTn id="23" dur="500"/>
                                        <p:tgtEl>
                                          <p:spTgt spid="103"/>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ppt_w</p:attrName>
                                        </p:attrNameLst>
                                      </p:cBhvr>
                                      <p:tavLst>
                                        <p:tav tm="0">
                                          <p:val>
                                            <p:fltVal val="0"/>
                                          </p:val>
                                        </p:tav>
                                        <p:tav tm="100000">
                                          <p:val>
                                            <p:strVal val="#ppt_w"/>
                                          </p:val>
                                        </p:tav>
                                      </p:tavLst>
                                    </p:anim>
                                    <p:anim calcmode="lin" valueType="num">
                                      <p:cBhvr>
                                        <p:cTn id="37" dur="500" fill="hold"/>
                                        <p:tgtEl>
                                          <p:spTgt spid="3"/>
                                        </p:tgtEl>
                                        <p:attrNameLst>
                                          <p:attrName>ppt_h</p:attrName>
                                        </p:attrNameLst>
                                      </p:cBhvr>
                                      <p:tavLst>
                                        <p:tav tm="0">
                                          <p:val>
                                            <p:fltVal val="0"/>
                                          </p:val>
                                        </p:tav>
                                        <p:tav tm="100000">
                                          <p:val>
                                            <p:strVal val="#ppt_h"/>
                                          </p:val>
                                        </p:tav>
                                      </p:tavLst>
                                    </p:anim>
                                    <p:animEffect transition="in" filter="fade">
                                      <p:cBhvr>
                                        <p:cTn id="38" dur="500"/>
                                        <p:tgtEl>
                                          <p:spTgt spid="3"/>
                                        </p:tgtEl>
                                      </p:cBhvr>
                                    </p:animEffect>
                                  </p:childTnLst>
                                </p:cTn>
                              </p:par>
                              <p:par>
                                <p:cTn id="39" presetID="53" presetClass="entr" presetSubtype="16" fill="hold" nodeType="withEffect">
                                  <p:stCondLst>
                                    <p:cond delay="0"/>
                                  </p:stCondLst>
                                  <p:childTnLst>
                                    <p:set>
                                      <p:cBhvr>
                                        <p:cTn id="40" dur="1" fill="hold">
                                          <p:stCondLst>
                                            <p:cond delay="0"/>
                                          </p:stCondLst>
                                        </p:cTn>
                                        <p:tgtEl>
                                          <p:spTgt spid="108"/>
                                        </p:tgtEl>
                                        <p:attrNameLst>
                                          <p:attrName>style.visibility</p:attrName>
                                        </p:attrNameLst>
                                      </p:cBhvr>
                                      <p:to>
                                        <p:strVal val="visible"/>
                                      </p:to>
                                    </p:set>
                                    <p:anim calcmode="lin" valueType="num">
                                      <p:cBhvr>
                                        <p:cTn id="41" dur="500" fill="hold"/>
                                        <p:tgtEl>
                                          <p:spTgt spid="108"/>
                                        </p:tgtEl>
                                        <p:attrNameLst>
                                          <p:attrName>ppt_w</p:attrName>
                                        </p:attrNameLst>
                                      </p:cBhvr>
                                      <p:tavLst>
                                        <p:tav tm="0">
                                          <p:val>
                                            <p:fltVal val="0"/>
                                          </p:val>
                                        </p:tav>
                                        <p:tav tm="100000">
                                          <p:val>
                                            <p:strVal val="#ppt_w"/>
                                          </p:val>
                                        </p:tav>
                                      </p:tavLst>
                                    </p:anim>
                                    <p:anim calcmode="lin" valueType="num">
                                      <p:cBhvr>
                                        <p:cTn id="42" dur="500" fill="hold"/>
                                        <p:tgtEl>
                                          <p:spTgt spid="108"/>
                                        </p:tgtEl>
                                        <p:attrNameLst>
                                          <p:attrName>ppt_h</p:attrName>
                                        </p:attrNameLst>
                                      </p:cBhvr>
                                      <p:tavLst>
                                        <p:tav tm="0">
                                          <p:val>
                                            <p:fltVal val="0"/>
                                          </p:val>
                                        </p:tav>
                                        <p:tav tm="100000">
                                          <p:val>
                                            <p:strVal val="#ppt_h"/>
                                          </p:val>
                                        </p:tav>
                                      </p:tavLst>
                                    </p:anim>
                                    <p:animEffect transition="in" filter="fade">
                                      <p:cBhvr>
                                        <p:cTn id="43" dur="500"/>
                                        <p:tgtEl>
                                          <p:spTgt spid="108"/>
                                        </p:tgtEl>
                                      </p:cBhvr>
                                    </p:animEffect>
                                  </p:childTnLst>
                                </p:cTn>
                              </p:par>
                              <p:par>
                                <p:cTn id="44" presetID="53" presetClass="entr" presetSubtype="16" fill="hold" nodeType="withEffect">
                                  <p:stCondLst>
                                    <p:cond delay="0"/>
                                  </p:stCondLst>
                                  <p:childTnLst>
                                    <p:set>
                                      <p:cBhvr>
                                        <p:cTn id="45" dur="1" fill="hold">
                                          <p:stCondLst>
                                            <p:cond delay="0"/>
                                          </p:stCondLst>
                                        </p:cTn>
                                        <p:tgtEl>
                                          <p:spTgt spid="118"/>
                                        </p:tgtEl>
                                        <p:attrNameLst>
                                          <p:attrName>style.visibility</p:attrName>
                                        </p:attrNameLst>
                                      </p:cBhvr>
                                      <p:to>
                                        <p:strVal val="visible"/>
                                      </p:to>
                                    </p:set>
                                    <p:anim calcmode="lin" valueType="num">
                                      <p:cBhvr>
                                        <p:cTn id="46" dur="500" fill="hold"/>
                                        <p:tgtEl>
                                          <p:spTgt spid="118"/>
                                        </p:tgtEl>
                                        <p:attrNameLst>
                                          <p:attrName>ppt_w</p:attrName>
                                        </p:attrNameLst>
                                      </p:cBhvr>
                                      <p:tavLst>
                                        <p:tav tm="0">
                                          <p:val>
                                            <p:fltVal val="0"/>
                                          </p:val>
                                        </p:tav>
                                        <p:tav tm="100000">
                                          <p:val>
                                            <p:strVal val="#ppt_w"/>
                                          </p:val>
                                        </p:tav>
                                      </p:tavLst>
                                    </p:anim>
                                    <p:anim calcmode="lin" valueType="num">
                                      <p:cBhvr>
                                        <p:cTn id="47" dur="500" fill="hold"/>
                                        <p:tgtEl>
                                          <p:spTgt spid="118"/>
                                        </p:tgtEl>
                                        <p:attrNameLst>
                                          <p:attrName>ppt_h</p:attrName>
                                        </p:attrNameLst>
                                      </p:cBhvr>
                                      <p:tavLst>
                                        <p:tav tm="0">
                                          <p:val>
                                            <p:fltVal val="0"/>
                                          </p:val>
                                        </p:tav>
                                        <p:tav tm="100000">
                                          <p:val>
                                            <p:strVal val="#ppt_h"/>
                                          </p:val>
                                        </p:tav>
                                      </p:tavLst>
                                    </p:anim>
                                    <p:animEffect transition="in" filter="fade">
                                      <p:cBhvr>
                                        <p:cTn id="48" dur="500"/>
                                        <p:tgtEl>
                                          <p:spTgt spid="118"/>
                                        </p:tgtEl>
                                      </p:cBhvr>
                                    </p:animEffect>
                                  </p:childTnLst>
                                </p:cTn>
                              </p:par>
                              <p:par>
                                <p:cTn id="49" presetID="53" presetClass="entr" presetSubtype="16" fill="hold" nodeType="with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p:cTn id="51" dur="500" fill="hold"/>
                                        <p:tgtEl>
                                          <p:spTgt spid="98"/>
                                        </p:tgtEl>
                                        <p:attrNameLst>
                                          <p:attrName>ppt_w</p:attrName>
                                        </p:attrNameLst>
                                      </p:cBhvr>
                                      <p:tavLst>
                                        <p:tav tm="0">
                                          <p:val>
                                            <p:fltVal val="0"/>
                                          </p:val>
                                        </p:tav>
                                        <p:tav tm="100000">
                                          <p:val>
                                            <p:strVal val="#ppt_w"/>
                                          </p:val>
                                        </p:tav>
                                      </p:tavLst>
                                    </p:anim>
                                    <p:anim calcmode="lin" valueType="num">
                                      <p:cBhvr>
                                        <p:cTn id="52" dur="500" fill="hold"/>
                                        <p:tgtEl>
                                          <p:spTgt spid="98"/>
                                        </p:tgtEl>
                                        <p:attrNameLst>
                                          <p:attrName>ppt_h</p:attrName>
                                        </p:attrNameLst>
                                      </p:cBhvr>
                                      <p:tavLst>
                                        <p:tav tm="0">
                                          <p:val>
                                            <p:fltVal val="0"/>
                                          </p:val>
                                        </p:tav>
                                        <p:tav tm="100000">
                                          <p:val>
                                            <p:strVal val="#ppt_h"/>
                                          </p:val>
                                        </p:tav>
                                      </p:tavLst>
                                    </p:anim>
                                    <p:animEffect transition="in" filter="fade">
                                      <p:cBhvr>
                                        <p:cTn id="53" dur="500"/>
                                        <p:tgtEl>
                                          <p:spTgt spid="98"/>
                                        </p:tgtEl>
                                      </p:cBhvr>
                                    </p:animEffect>
                                  </p:childTnLst>
                                </p:cTn>
                              </p:par>
                              <p:par>
                                <p:cTn id="54" presetID="53" presetClass="entr" presetSubtype="16"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nodeType="with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p:cTn id="61" dur="500" fill="hold"/>
                                        <p:tgtEl>
                                          <p:spTgt spid="93"/>
                                        </p:tgtEl>
                                        <p:attrNameLst>
                                          <p:attrName>ppt_w</p:attrName>
                                        </p:attrNameLst>
                                      </p:cBhvr>
                                      <p:tavLst>
                                        <p:tav tm="0">
                                          <p:val>
                                            <p:fltVal val="0"/>
                                          </p:val>
                                        </p:tav>
                                        <p:tav tm="100000">
                                          <p:val>
                                            <p:strVal val="#ppt_w"/>
                                          </p:val>
                                        </p:tav>
                                      </p:tavLst>
                                    </p:anim>
                                    <p:anim calcmode="lin" valueType="num">
                                      <p:cBhvr>
                                        <p:cTn id="62" dur="500" fill="hold"/>
                                        <p:tgtEl>
                                          <p:spTgt spid="93"/>
                                        </p:tgtEl>
                                        <p:attrNameLst>
                                          <p:attrName>ppt_h</p:attrName>
                                        </p:attrNameLst>
                                      </p:cBhvr>
                                      <p:tavLst>
                                        <p:tav tm="0">
                                          <p:val>
                                            <p:fltVal val="0"/>
                                          </p:val>
                                        </p:tav>
                                        <p:tav tm="100000">
                                          <p:val>
                                            <p:strVal val="#ppt_h"/>
                                          </p:val>
                                        </p:tav>
                                      </p:tavLst>
                                    </p:anim>
                                    <p:animEffect transition="in" filter="fade">
                                      <p:cBhvr>
                                        <p:cTn id="63" dur="500"/>
                                        <p:tgtEl>
                                          <p:spTgt spid="93"/>
                                        </p:tgtEl>
                                      </p:cBhvr>
                                    </p:animEffect>
                                  </p:childTnLst>
                                </p:cTn>
                              </p:par>
                              <p:par>
                                <p:cTn id="64" presetID="53" presetClass="entr" presetSubtype="16" fill="hold" nodeType="with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Effect transition="in" filter="fade">
                                      <p:cBhvr>
                                        <p:cTn id="68" dur="500"/>
                                        <p:tgtEl>
                                          <p:spTgt spid="2"/>
                                        </p:tgtEl>
                                      </p:cBhvr>
                                    </p:animEffect>
                                  </p:childTnLst>
                                </p:cTn>
                              </p:par>
                              <p:par>
                                <p:cTn id="69" presetID="53" presetClass="entr" presetSubtype="16" fill="hold" nodeType="withEffect">
                                  <p:stCondLst>
                                    <p:cond delay="0"/>
                                  </p:stCondLst>
                                  <p:childTnLst>
                                    <p:set>
                                      <p:cBhvr>
                                        <p:cTn id="70" dur="1" fill="hold">
                                          <p:stCondLst>
                                            <p:cond delay="0"/>
                                          </p:stCondLst>
                                        </p:cTn>
                                        <p:tgtEl>
                                          <p:spTgt spid="114"/>
                                        </p:tgtEl>
                                        <p:attrNameLst>
                                          <p:attrName>style.visibility</p:attrName>
                                        </p:attrNameLst>
                                      </p:cBhvr>
                                      <p:to>
                                        <p:strVal val="visible"/>
                                      </p:to>
                                    </p:set>
                                    <p:anim calcmode="lin" valueType="num">
                                      <p:cBhvr>
                                        <p:cTn id="71" dur="500" fill="hold"/>
                                        <p:tgtEl>
                                          <p:spTgt spid="114"/>
                                        </p:tgtEl>
                                        <p:attrNameLst>
                                          <p:attrName>ppt_w</p:attrName>
                                        </p:attrNameLst>
                                      </p:cBhvr>
                                      <p:tavLst>
                                        <p:tav tm="0">
                                          <p:val>
                                            <p:fltVal val="0"/>
                                          </p:val>
                                        </p:tav>
                                        <p:tav tm="100000">
                                          <p:val>
                                            <p:strVal val="#ppt_w"/>
                                          </p:val>
                                        </p:tav>
                                      </p:tavLst>
                                    </p:anim>
                                    <p:anim calcmode="lin" valueType="num">
                                      <p:cBhvr>
                                        <p:cTn id="72" dur="500" fill="hold"/>
                                        <p:tgtEl>
                                          <p:spTgt spid="114"/>
                                        </p:tgtEl>
                                        <p:attrNameLst>
                                          <p:attrName>ppt_h</p:attrName>
                                        </p:attrNameLst>
                                      </p:cBhvr>
                                      <p:tavLst>
                                        <p:tav tm="0">
                                          <p:val>
                                            <p:fltVal val="0"/>
                                          </p:val>
                                        </p:tav>
                                        <p:tav tm="100000">
                                          <p:val>
                                            <p:strVal val="#ppt_h"/>
                                          </p:val>
                                        </p:tav>
                                      </p:tavLst>
                                    </p:anim>
                                    <p:animEffect transition="in" filter="fade">
                                      <p:cBhvr>
                                        <p:cTn id="73"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7AEA9FB4-8224-425B-BB27-1AFC2793524A}"/>
              </a:ext>
            </a:extLst>
          </p:cNvPr>
          <p:cNvGrpSpPr/>
          <p:nvPr/>
        </p:nvGrpSpPr>
        <p:grpSpPr>
          <a:xfrm>
            <a:off x="8541154" y="2150361"/>
            <a:ext cx="6736115" cy="5987658"/>
            <a:chOff x="8943611" y="1738378"/>
            <a:chExt cx="6736115" cy="5987658"/>
          </a:xfrm>
        </p:grpSpPr>
        <p:pic>
          <p:nvPicPr>
            <p:cNvPr id="6" name="图片 5" descr="图片包含 树&#10;&#10;已生成极高可信度的说明">
              <a:extLst>
                <a:ext uri="{FF2B5EF4-FFF2-40B4-BE49-F238E27FC236}">
                  <a16:creationId xmlns:a16="http://schemas.microsoft.com/office/drawing/2014/main" xmlns="" id="{9380EBE7-87FF-42F0-B6F6-ABDB6992FD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3611" y="1738378"/>
              <a:ext cx="6736115" cy="5987658"/>
            </a:xfrm>
            <a:prstGeom prst="rect">
              <a:avLst/>
            </a:prstGeom>
          </p:spPr>
        </p:pic>
        <p:pic>
          <p:nvPicPr>
            <p:cNvPr id="7" name="图片 6" descr="图片包含 餐桌&#10;&#10;已生成高可信度的说明">
              <a:extLst>
                <a:ext uri="{FF2B5EF4-FFF2-40B4-BE49-F238E27FC236}">
                  <a16:creationId xmlns:a16="http://schemas.microsoft.com/office/drawing/2014/main" xmlns="" id="{1603A00D-E107-4A9A-8CFF-C454AD7D47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08376" y="4100052"/>
              <a:ext cx="4181641" cy="2339953"/>
            </a:xfrm>
            <a:prstGeom prst="rect">
              <a:avLst/>
            </a:prstGeom>
          </p:spPr>
        </p:pic>
      </p:grpSp>
      <p:grpSp>
        <p:nvGrpSpPr>
          <p:cNvPr id="15" name="组合 14">
            <a:extLst>
              <a:ext uri="{FF2B5EF4-FFF2-40B4-BE49-F238E27FC236}">
                <a16:creationId xmlns:a16="http://schemas.microsoft.com/office/drawing/2014/main" xmlns="" id="{2BCB5FFE-8FA9-4E01-AFA8-3F8DE7D77B55}"/>
              </a:ext>
            </a:extLst>
          </p:cNvPr>
          <p:cNvGrpSpPr/>
          <p:nvPr/>
        </p:nvGrpSpPr>
        <p:grpSpPr>
          <a:xfrm>
            <a:off x="2322607" y="284112"/>
            <a:ext cx="10522470" cy="4335044"/>
            <a:chOff x="2322607" y="284112"/>
            <a:chExt cx="10522470" cy="4335044"/>
          </a:xfrm>
        </p:grpSpPr>
        <p:grpSp>
          <p:nvGrpSpPr>
            <p:cNvPr id="11" name="组合 10">
              <a:extLst>
                <a:ext uri="{FF2B5EF4-FFF2-40B4-BE49-F238E27FC236}">
                  <a16:creationId xmlns:a16="http://schemas.microsoft.com/office/drawing/2014/main" xmlns="" id="{7160B70E-A602-49B3-999C-C4B53B09970C}"/>
                </a:ext>
              </a:extLst>
            </p:cNvPr>
            <p:cNvGrpSpPr/>
            <p:nvPr/>
          </p:nvGrpSpPr>
          <p:grpSpPr>
            <a:xfrm>
              <a:off x="2322607" y="284112"/>
              <a:ext cx="10522470" cy="4032618"/>
              <a:chOff x="1431755" y="258825"/>
              <a:chExt cx="4439783" cy="4605084"/>
            </a:xfrm>
          </p:grpSpPr>
          <p:sp>
            <p:nvSpPr>
              <p:cNvPr id="13" name="圆角矩形 54">
                <a:extLst>
                  <a:ext uri="{FF2B5EF4-FFF2-40B4-BE49-F238E27FC236}">
                    <a16:creationId xmlns:a16="http://schemas.microsoft.com/office/drawing/2014/main" xmlns="" id="{BD159A69-FD67-45E9-B803-E94A7DA99C95}"/>
                  </a:ext>
                </a:extLst>
              </p:cNvPr>
              <p:cNvSpPr/>
              <p:nvPr/>
            </p:nvSpPr>
            <p:spPr>
              <a:xfrm>
                <a:off x="1431755" y="258825"/>
                <a:ext cx="4439783" cy="4605084"/>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dirty="0"/>
              </a:p>
            </p:txBody>
          </p:sp>
          <p:sp>
            <p:nvSpPr>
              <p:cNvPr id="14" name="文本框 13">
                <a:extLst>
                  <a:ext uri="{FF2B5EF4-FFF2-40B4-BE49-F238E27FC236}">
                    <a16:creationId xmlns:a16="http://schemas.microsoft.com/office/drawing/2014/main" xmlns="" id="{F3F214C7-1065-4D86-90D4-F5089D4A4488}"/>
                  </a:ext>
                </a:extLst>
              </p:cNvPr>
              <p:cNvSpPr txBox="1"/>
              <p:nvPr/>
            </p:nvSpPr>
            <p:spPr>
              <a:xfrm>
                <a:off x="1667699" y="636298"/>
                <a:ext cx="3967895" cy="453134"/>
              </a:xfrm>
              <a:prstGeom prst="rect">
                <a:avLst/>
              </a:prstGeom>
              <a:noFill/>
            </p:spPr>
            <p:txBody>
              <a:bodyPr wrap="square" rtlCol="0">
                <a:spAutoFit/>
              </a:bodyPr>
              <a:lstStyle/>
              <a:p>
                <a:endParaRPr lang="en-US" altLang="zh-CN" sz="2646" dirty="0">
                  <a:latin typeface="Mistral" panose="03090702030407020403" pitchFamily="66" charset="0"/>
                </a:endParaRPr>
              </a:p>
            </p:txBody>
          </p:sp>
        </p:grpSp>
        <p:sp>
          <p:nvSpPr>
            <p:cNvPr id="2" name="矩形 1">
              <a:extLst>
                <a:ext uri="{FF2B5EF4-FFF2-40B4-BE49-F238E27FC236}">
                  <a16:creationId xmlns:a16="http://schemas.microsoft.com/office/drawing/2014/main" xmlns="" id="{4ACCAC83-11FA-4EA4-9DD8-35483DCD6217}"/>
                </a:ext>
              </a:extLst>
            </p:cNvPr>
            <p:cNvSpPr/>
            <p:nvPr/>
          </p:nvSpPr>
          <p:spPr>
            <a:xfrm>
              <a:off x="2665174" y="494950"/>
              <a:ext cx="9837336" cy="4124206"/>
            </a:xfrm>
            <a:prstGeom prst="rect">
              <a:avLst/>
            </a:prstGeom>
          </p:spPr>
          <p:txBody>
            <a:bodyPr wrap="square">
              <a:spAutoFit/>
            </a:bodyPr>
            <a:lstStyle/>
            <a:p>
              <a:pPr algn="just">
                <a:spcAft>
                  <a:spcPts val="600"/>
                </a:spcAft>
              </a:pPr>
              <a:r>
                <a:rPr lang="en-US" altLang="zh-CN" sz="1600" b="1" dirty="0">
                  <a:solidFill>
                    <a:srgbClr val="445256"/>
                  </a:solidFill>
                  <a:latin typeface="Chaparral Pro Light" panose="02060403030505090203" pitchFamily="18" charset="0"/>
                </a:rPr>
                <a:t>For many </a:t>
              </a:r>
              <a:r>
                <a:rPr lang="en-US" altLang="zh-CN" sz="1600" b="1" dirty="0" err="1">
                  <a:solidFill>
                    <a:srgbClr val="445256"/>
                  </a:solidFill>
                  <a:latin typeface="Chaparral Pro Light" panose="02060403030505090203" pitchFamily="18" charset="0"/>
                </a:rPr>
                <a:t>Chineses,Christmas</a:t>
              </a:r>
              <a:r>
                <a:rPr lang="en-US" altLang="zh-CN" sz="1600" b="1" dirty="0">
                  <a:solidFill>
                    <a:srgbClr val="445256"/>
                  </a:solidFill>
                  <a:latin typeface="Chaparral Pro Light" panose="02060403030505090203" pitchFamily="18" charset="0"/>
                </a:rPr>
                <a:t> mean a time for joy and fun rather than a religious </a:t>
              </a:r>
              <a:r>
                <a:rPr lang="en-US" altLang="zh-CN" sz="1600" b="1" dirty="0" err="1">
                  <a:solidFill>
                    <a:srgbClr val="445256"/>
                  </a:solidFill>
                  <a:latin typeface="Chaparral Pro Light" panose="02060403030505090203" pitchFamily="18" charset="0"/>
                </a:rPr>
                <a:t>event.It’s</a:t>
              </a:r>
              <a:r>
                <a:rPr lang="en-US" altLang="zh-CN" sz="1600" b="1" dirty="0">
                  <a:solidFill>
                    <a:srgbClr val="445256"/>
                  </a:solidFill>
                  <a:latin typeface="Chaparral Pro Light" panose="02060403030505090203" pitchFamily="18" charset="0"/>
                </a:rPr>
                <a:t> popular with the young people and they are excited about </a:t>
              </a:r>
              <a:r>
                <a:rPr lang="en-US" altLang="zh-CN" sz="1600" b="1" dirty="0" err="1">
                  <a:solidFill>
                    <a:srgbClr val="445256"/>
                  </a:solidFill>
                  <a:latin typeface="Chaparral Pro Light" panose="02060403030505090203" pitchFamily="18" charset="0"/>
                </a:rPr>
                <a:t>shopping,eating</a:t>
              </a:r>
              <a:r>
                <a:rPr lang="en-US" altLang="zh-CN" sz="1600" b="1" dirty="0">
                  <a:solidFill>
                    <a:srgbClr val="445256"/>
                  </a:solidFill>
                  <a:latin typeface="Chaparral Pro Light" panose="02060403030505090203" pitchFamily="18" charset="0"/>
                </a:rPr>
                <a:t> ,dating and having parties and holding Christmas eve </a:t>
              </a:r>
              <a:r>
                <a:rPr lang="en-US" altLang="zh-CN" sz="1600" b="1" dirty="0" err="1">
                  <a:solidFill>
                    <a:srgbClr val="445256"/>
                  </a:solidFill>
                  <a:latin typeface="Chaparral Pro Light" panose="02060403030505090203" pitchFamily="18" charset="0"/>
                </a:rPr>
                <a:t>festivity.And</a:t>
              </a:r>
              <a:r>
                <a:rPr lang="en-US" altLang="zh-CN" sz="1600" b="1" dirty="0">
                  <a:solidFill>
                    <a:srgbClr val="445256"/>
                  </a:solidFill>
                  <a:latin typeface="Chaparral Pro Light" panose="02060403030505090203" pitchFamily="18" charset="0"/>
                </a:rPr>
                <a:t> of </a:t>
              </a:r>
              <a:r>
                <a:rPr lang="en-US" altLang="zh-CN" sz="1600" b="1" dirty="0" err="1">
                  <a:solidFill>
                    <a:srgbClr val="445256"/>
                  </a:solidFill>
                  <a:latin typeface="Chaparral Pro Light" panose="02060403030505090203" pitchFamily="18" charset="0"/>
                </a:rPr>
                <a:t>course,Children</a:t>
              </a:r>
              <a:r>
                <a:rPr lang="en-US" altLang="zh-CN" sz="1600" b="1" dirty="0">
                  <a:solidFill>
                    <a:srgbClr val="445256"/>
                  </a:solidFill>
                  <a:latin typeface="Chaparral Pro Light" panose="02060403030505090203" pitchFamily="18" charset="0"/>
                </a:rPr>
                <a:t> are eager to receive gifts from Santa Claus.</a:t>
              </a:r>
            </a:p>
            <a:p>
              <a:pPr algn="just">
                <a:spcAft>
                  <a:spcPts val="600"/>
                </a:spcAft>
              </a:pPr>
              <a:r>
                <a:rPr lang="en-US" altLang="zh-CN" sz="1600" b="1" dirty="0">
                  <a:solidFill>
                    <a:srgbClr val="445256"/>
                  </a:solidFill>
                  <a:latin typeface="Chaparral Pro Light" panose="02060403030505090203" pitchFamily="18" charset="0"/>
                </a:rPr>
                <a:t>It’s a good opportunity for </a:t>
              </a:r>
              <a:r>
                <a:rPr lang="en-US" altLang="zh-CN" sz="1600" b="1" dirty="0" err="1">
                  <a:solidFill>
                    <a:srgbClr val="445256"/>
                  </a:solidFill>
                  <a:latin typeface="Chaparral Pro Light" panose="02060403030505090203" pitchFamily="18" charset="0"/>
                </a:rPr>
                <a:t>restaurants,hotels</a:t>
              </a:r>
              <a:r>
                <a:rPr lang="en-US" altLang="zh-CN" sz="1600" b="1" dirty="0">
                  <a:solidFill>
                    <a:srgbClr val="445256"/>
                  </a:solidFill>
                  <a:latin typeface="Chaparral Pro Light" panose="02060403030505090203" pitchFamily="18" charset="0"/>
                </a:rPr>
                <a:t> and stores promote their products or </a:t>
              </a:r>
              <a:r>
                <a:rPr lang="en-US" altLang="zh-CN" sz="1600" b="1" dirty="0" err="1">
                  <a:solidFill>
                    <a:srgbClr val="445256"/>
                  </a:solidFill>
                  <a:latin typeface="Chaparral Pro Light" panose="02060403030505090203" pitchFamily="18" charset="0"/>
                </a:rPr>
                <a:t>services,so</a:t>
              </a:r>
              <a:r>
                <a:rPr lang="en-US" altLang="zh-CN" sz="1600" b="1" dirty="0">
                  <a:solidFill>
                    <a:srgbClr val="445256"/>
                  </a:solidFill>
                  <a:latin typeface="Chaparral Pro Light" panose="02060403030505090203" pitchFamily="18" charset="0"/>
                </a:rPr>
                <a:t> these places have been beautifully decorated with Christmas trees and </a:t>
              </a:r>
              <a:r>
                <a:rPr lang="en-US" altLang="zh-CN" sz="1600" b="1" dirty="0" err="1">
                  <a:solidFill>
                    <a:srgbClr val="445256"/>
                  </a:solidFill>
                  <a:latin typeface="Chaparral Pro Light" panose="02060403030505090203" pitchFamily="18" charset="0"/>
                </a:rPr>
                <a:t>ornament.Of</a:t>
              </a:r>
              <a:r>
                <a:rPr lang="en-US" altLang="zh-CN" sz="1600" b="1" dirty="0">
                  <a:solidFill>
                    <a:srgbClr val="445256"/>
                  </a:solidFill>
                  <a:latin typeface="Chaparral Pro Light" panose="02060403030505090203" pitchFamily="18" charset="0"/>
                </a:rPr>
                <a:t> </a:t>
              </a:r>
              <a:r>
                <a:rPr lang="en-US" altLang="zh-CN" sz="1600" b="1" dirty="0" err="1">
                  <a:solidFill>
                    <a:srgbClr val="445256"/>
                  </a:solidFill>
                  <a:latin typeface="Chaparral Pro Light" panose="02060403030505090203" pitchFamily="18" charset="0"/>
                </a:rPr>
                <a:t>course,it</a:t>
              </a:r>
              <a:r>
                <a:rPr lang="en-US" altLang="zh-CN" sz="1600" b="1" dirty="0">
                  <a:solidFill>
                    <a:srgbClr val="445256"/>
                  </a:solidFill>
                  <a:latin typeface="Chaparral Pro Light" panose="02060403030505090203" pitchFamily="18" charset="0"/>
                </a:rPr>
                <a:t> is also a good chance to </a:t>
              </a:r>
              <a:r>
                <a:rPr lang="en-US" altLang="zh-CN" sz="1600" b="1" dirty="0" err="1">
                  <a:solidFill>
                    <a:srgbClr val="445256"/>
                  </a:solidFill>
                  <a:latin typeface="Chaparral Pro Light" panose="02060403030505090203" pitchFamily="18" charset="0"/>
                </a:rPr>
                <a:t>futher</a:t>
              </a:r>
              <a:r>
                <a:rPr lang="en-US" altLang="zh-CN" sz="1600" b="1" dirty="0">
                  <a:solidFill>
                    <a:srgbClr val="445256"/>
                  </a:solidFill>
                  <a:latin typeface="Chaparral Pro Light" panose="02060403030505090203" pitchFamily="18" charset="0"/>
                </a:rPr>
                <a:t> promote service or products online through search engine optimization and </a:t>
              </a:r>
              <a:r>
                <a:rPr lang="en-US" altLang="zh-CN" sz="1600" b="1" dirty="0" err="1">
                  <a:solidFill>
                    <a:srgbClr val="445256"/>
                  </a:solidFill>
                  <a:latin typeface="Chaparral Pro Light" panose="02060403030505090203" pitchFamily="18" charset="0"/>
                </a:rPr>
                <a:t>marketing.Many</a:t>
              </a:r>
              <a:r>
                <a:rPr lang="en-US" altLang="zh-CN" sz="1600" b="1" dirty="0">
                  <a:solidFill>
                    <a:srgbClr val="445256"/>
                  </a:solidFill>
                  <a:latin typeface="Chaparral Pro Light" panose="02060403030505090203" pitchFamily="18" charset="0"/>
                </a:rPr>
                <a:t> hotels and restaurants offer reservations for Christmas eve </a:t>
              </a:r>
              <a:r>
                <a:rPr lang="en-US" altLang="zh-CN" sz="1600" b="1" dirty="0" err="1">
                  <a:solidFill>
                    <a:srgbClr val="445256"/>
                  </a:solidFill>
                  <a:latin typeface="Chaparral Pro Light" panose="02060403030505090203" pitchFamily="18" charset="0"/>
                </a:rPr>
                <a:t>dinners,and</a:t>
              </a:r>
              <a:r>
                <a:rPr lang="en-US" altLang="zh-CN" sz="1600" b="1" dirty="0">
                  <a:solidFill>
                    <a:srgbClr val="445256"/>
                  </a:solidFill>
                  <a:latin typeface="Chaparral Pro Light" panose="02060403030505090203" pitchFamily="18" charset="0"/>
                </a:rPr>
                <a:t> department stores have prepared enough festive goods to satisfy customers’ shopping needs in China.</a:t>
              </a:r>
              <a:endParaRPr lang="en-US" altLang="zh-CN" sz="1600" b="1" dirty="0">
                <a:solidFill>
                  <a:srgbClr val="445256"/>
                </a:solidFill>
                <a:latin typeface="方正隶变_GBK" panose="03000509000000000000" pitchFamily="65" charset="-122"/>
                <a:ea typeface="方正隶变_GBK" panose="03000509000000000000" pitchFamily="65" charset="-122"/>
              </a:endParaRPr>
            </a:p>
            <a:p>
              <a:pPr algn="just">
                <a:lnSpc>
                  <a:spcPct val="110000"/>
                </a:lnSpc>
                <a:spcAft>
                  <a:spcPts val="600"/>
                </a:spcAft>
              </a:pPr>
              <a:r>
                <a:rPr lang="zh-CN" altLang="en-US" sz="1600" b="1" dirty="0">
                  <a:solidFill>
                    <a:srgbClr val="445256"/>
                  </a:solidFill>
                  <a:latin typeface="方正隶变_GBK" panose="03000509000000000000" pitchFamily="65" charset="-122"/>
                  <a:ea typeface="方正隶变_GBK" panose="03000509000000000000" pitchFamily="65" charset="-122"/>
                </a:rPr>
                <a:t>对于许多华人</a:t>
              </a:r>
              <a:r>
                <a:rPr lang="en-US" altLang="zh-CN" sz="1600" b="1" dirty="0">
                  <a:solidFill>
                    <a:srgbClr val="445256"/>
                  </a:solidFill>
                  <a:latin typeface="方正隶变_GBK" panose="03000509000000000000" pitchFamily="65" charset="-122"/>
                  <a:ea typeface="方正隶变_GBK" panose="03000509000000000000" pitchFamily="65" charset="-122"/>
                </a:rPr>
                <a:t>,</a:t>
              </a:r>
              <a:r>
                <a:rPr lang="zh-CN" altLang="en-US" sz="1600" b="1" dirty="0">
                  <a:solidFill>
                    <a:srgbClr val="445256"/>
                  </a:solidFill>
                  <a:latin typeface="方正隶变_GBK" panose="03000509000000000000" pitchFamily="65" charset="-122"/>
                  <a:ea typeface="方正隶变_GBK" panose="03000509000000000000" pitchFamily="65" charset="-122"/>
                </a:rPr>
                <a:t>圣诞节意味着时间喜悦和乐趣</a:t>
              </a:r>
              <a:r>
                <a:rPr lang="en-US" altLang="zh-CN" sz="1600" b="1" dirty="0">
                  <a:solidFill>
                    <a:srgbClr val="445256"/>
                  </a:solidFill>
                  <a:latin typeface="方正隶变_GBK" panose="03000509000000000000" pitchFamily="65" charset="-122"/>
                  <a:ea typeface="方正隶变_GBK" panose="03000509000000000000" pitchFamily="65" charset="-122"/>
                </a:rPr>
                <a:t>,</a:t>
              </a:r>
              <a:r>
                <a:rPr lang="zh-CN" altLang="en-US" sz="1600" b="1" dirty="0">
                  <a:solidFill>
                    <a:srgbClr val="445256"/>
                  </a:solidFill>
                  <a:latin typeface="方正隶变_GBK" panose="03000509000000000000" pitchFamily="65" charset="-122"/>
                  <a:ea typeface="方正隶变_GBK" panose="03000509000000000000" pitchFamily="65" charset="-122"/>
                </a:rPr>
                <a:t>而不是一种宗教活动这是受年轻人和他们兴奋的购物、饮食、约会和参加聚会</a:t>
              </a:r>
              <a:r>
                <a:rPr lang="en-US" altLang="zh-CN" sz="1600" b="1" dirty="0">
                  <a:solidFill>
                    <a:srgbClr val="445256"/>
                  </a:solidFill>
                  <a:latin typeface="方正隶变_GBK" panose="03000509000000000000" pitchFamily="65" charset="-122"/>
                  <a:ea typeface="方正隶变_GBK" panose="03000509000000000000" pitchFamily="65" charset="-122"/>
                </a:rPr>
                <a:t>,</a:t>
              </a:r>
              <a:r>
                <a:rPr lang="zh-CN" altLang="en-US" sz="1600" b="1" dirty="0">
                  <a:solidFill>
                    <a:srgbClr val="445256"/>
                  </a:solidFill>
                  <a:latin typeface="方正隶变_GBK" panose="03000509000000000000" pitchFamily="65" charset="-122"/>
                  <a:ea typeface="方正隶变_GBK" panose="03000509000000000000" pitchFamily="65" charset="-122"/>
                </a:rPr>
                <a:t>拿着圣诞夜节日当然</a:t>
              </a:r>
              <a:r>
                <a:rPr lang="en-US" altLang="zh-CN" sz="1600" b="1" dirty="0">
                  <a:solidFill>
                    <a:srgbClr val="445256"/>
                  </a:solidFill>
                  <a:latin typeface="方正隶变_GBK" panose="03000509000000000000" pitchFamily="65" charset="-122"/>
                  <a:ea typeface="方正隶变_GBK" panose="03000509000000000000" pitchFamily="65" charset="-122"/>
                </a:rPr>
                <a:t>,</a:t>
              </a:r>
              <a:r>
                <a:rPr lang="zh-CN" altLang="en-US" sz="1600" b="1" dirty="0">
                  <a:solidFill>
                    <a:srgbClr val="445256"/>
                  </a:solidFill>
                  <a:latin typeface="方正隶变_GBK" panose="03000509000000000000" pitchFamily="65" charset="-122"/>
                  <a:ea typeface="方正隶变_GBK" panose="03000509000000000000" pitchFamily="65" charset="-122"/>
                </a:rPr>
                <a:t>孩子们很愿意收到礼物圣诞老人。</a:t>
              </a:r>
            </a:p>
            <a:p>
              <a:pPr algn="just">
                <a:lnSpc>
                  <a:spcPct val="110000"/>
                </a:lnSpc>
                <a:spcAft>
                  <a:spcPts val="600"/>
                </a:spcAft>
              </a:pPr>
              <a:r>
                <a:rPr lang="zh-CN" altLang="en-US" sz="1600" b="1" dirty="0">
                  <a:solidFill>
                    <a:srgbClr val="445256"/>
                  </a:solidFill>
                  <a:latin typeface="方正隶变_GBK" panose="03000509000000000000" pitchFamily="65" charset="-122"/>
                  <a:ea typeface="方正隶变_GBK" panose="03000509000000000000" pitchFamily="65" charset="-122"/>
                </a:rPr>
                <a:t>这是一个很好的机会让酒店、宾馆、商店宣传推销它们的产品或服务</a:t>
              </a:r>
              <a:r>
                <a:rPr lang="en-US" altLang="zh-CN" sz="1600" b="1" dirty="0">
                  <a:solidFill>
                    <a:srgbClr val="445256"/>
                  </a:solidFill>
                  <a:latin typeface="方正隶变_GBK" panose="03000509000000000000" pitchFamily="65" charset="-122"/>
                  <a:ea typeface="方正隶变_GBK" panose="03000509000000000000" pitchFamily="65" charset="-122"/>
                </a:rPr>
                <a:t>,</a:t>
              </a:r>
              <a:r>
                <a:rPr lang="zh-CN" altLang="en-US" sz="1600" b="1" dirty="0">
                  <a:solidFill>
                    <a:srgbClr val="445256"/>
                  </a:solidFill>
                  <a:latin typeface="方正隶变_GBK" panose="03000509000000000000" pitchFamily="65" charset="-122"/>
                  <a:ea typeface="方正隶变_GBK" panose="03000509000000000000" pitchFamily="65" charset="-122"/>
                </a:rPr>
                <a:t>所以这些地方都装饰精美的用圣诞树和点缀当然这也是一个很好的机会来进一步促进服务或产品在网上通过搜索引擎优化和销售。许多酒店和餐馆提供预订了圣诞夜晚餐</a:t>
              </a:r>
              <a:r>
                <a:rPr lang="en-US" altLang="zh-CN" sz="1600" b="1" dirty="0">
                  <a:solidFill>
                    <a:srgbClr val="445256"/>
                  </a:solidFill>
                  <a:latin typeface="方正隶变_GBK" panose="03000509000000000000" pitchFamily="65" charset="-122"/>
                  <a:ea typeface="方正隶变_GBK" panose="03000509000000000000" pitchFamily="65" charset="-122"/>
                </a:rPr>
                <a:t>,</a:t>
              </a:r>
              <a:r>
                <a:rPr lang="zh-CN" altLang="en-US" sz="1600" b="1" dirty="0">
                  <a:solidFill>
                    <a:srgbClr val="445256"/>
                  </a:solidFill>
                  <a:latin typeface="方正隶变_GBK" panose="03000509000000000000" pitchFamily="65" charset="-122"/>
                  <a:ea typeface="方正隶变_GBK" panose="03000509000000000000" pitchFamily="65" charset="-122"/>
                </a:rPr>
                <a:t>百货公司已经准备好了节日的货物以满足顾客的购物需要在中国。</a:t>
              </a:r>
            </a:p>
            <a:p>
              <a:endParaRPr lang="zh-CN" altLang="en-US" dirty="0">
                <a:solidFill>
                  <a:schemeClr val="bg1"/>
                </a:solidFill>
                <a:latin typeface="Calibri" panose="020F0502020204030204" pitchFamily="34" charset="0"/>
              </a:endParaRPr>
            </a:p>
          </p:txBody>
        </p:sp>
      </p:grpSp>
      <p:grpSp>
        <p:nvGrpSpPr>
          <p:cNvPr id="10" name="组合 9">
            <a:extLst>
              <a:ext uri="{FF2B5EF4-FFF2-40B4-BE49-F238E27FC236}">
                <a16:creationId xmlns:a16="http://schemas.microsoft.com/office/drawing/2014/main" xmlns="" id="{6CDEFB2E-D991-437F-B5D9-3BD979F8DBEC}"/>
              </a:ext>
            </a:extLst>
          </p:cNvPr>
          <p:cNvGrpSpPr/>
          <p:nvPr/>
        </p:nvGrpSpPr>
        <p:grpSpPr>
          <a:xfrm>
            <a:off x="255497" y="3903139"/>
            <a:ext cx="4439271" cy="3843312"/>
            <a:chOff x="255497" y="3903139"/>
            <a:chExt cx="4439271" cy="3843312"/>
          </a:xfrm>
        </p:grpSpPr>
        <p:pic>
          <p:nvPicPr>
            <p:cNvPr id="3" name="图片 2" descr="图片包含 就坐, 室内&#10;&#10;已生成高可信度的说明">
              <a:extLst>
                <a:ext uri="{FF2B5EF4-FFF2-40B4-BE49-F238E27FC236}">
                  <a16:creationId xmlns:a16="http://schemas.microsoft.com/office/drawing/2014/main" xmlns="" id="{82FA11D7-3F40-4D08-ABB6-09F25C863F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497" y="3903139"/>
              <a:ext cx="4250647" cy="3843312"/>
            </a:xfrm>
            <a:prstGeom prst="rect">
              <a:avLst/>
            </a:prstGeom>
          </p:spPr>
        </p:pic>
        <p:sp>
          <p:nvSpPr>
            <p:cNvPr id="4" name="文本框 3">
              <a:extLst>
                <a:ext uri="{FF2B5EF4-FFF2-40B4-BE49-F238E27FC236}">
                  <a16:creationId xmlns:a16="http://schemas.microsoft.com/office/drawing/2014/main" xmlns="" id="{CDB4A865-254E-40CC-9020-08F1C46F32D4}"/>
                </a:ext>
              </a:extLst>
            </p:cNvPr>
            <p:cNvSpPr txBox="1"/>
            <p:nvPr/>
          </p:nvSpPr>
          <p:spPr>
            <a:xfrm>
              <a:off x="2413684" y="4181338"/>
              <a:ext cx="2281084" cy="1200329"/>
            </a:xfrm>
            <a:prstGeom prst="rect">
              <a:avLst/>
            </a:prstGeom>
            <a:noFill/>
          </p:spPr>
          <p:txBody>
            <a:bodyPr wrap="square" rtlCol="0">
              <a:spAutoFit/>
            </a:bodyPr>
            <a:lstStyle/>
            <a:p>
              <a:r>
                <a:rPr lang="zh-CN" altLang="en-US" sz="3600" b="1" dirty="0">
                  <a:ln w="9525">
                    <a:solidFill>
                      <a:schemeClr val="bg1"/>
                    </a:solidFill>
                    <a:prstDash val="solid"/>
                  </a:ln>
                  <a:solidFill>
                    <a:srgbClr val="FFC000"/>
                  </a:soli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rPr>
                <a:t>圣诞节</a:t>
              </a:r>
              <a:endParaRPr lang="en-US" altLang="zh-CN" sz="3600" b="1" dirty="0">
                <a:ln w="9525">
                  <a:solidFill>
                    <a:schemeClr val="bg1"/>
                  </a:solidFill>
                  <a:prstDash val="solid"/>
                </a:ln>
                <a:solidFill>
                  <a:srgbClr val="FFC000"/>
                </a:soli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endParaRPr>
            </a:p>
            <a:p>
              <a:r>
                <a:rPr lang="zh-CN" altLang="en-US" sz="3600" b="1" dirty="0">
                  <a:ln w="9525">
                    <a:solidFill>
                      <a:schemeClr val="bg1"/>
                    </a:solidFill>
                    <a:prstDash val="solid"/>
                  </a:ln>
                  <a:solidFill>
                    <a:srgbClr val="FFC000"/>
                  </a:soli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rPr>
                <a:t>在中国</a:t>
              </a:r>
            </a:p>
          </p:txBody>
        </p:sp>
      </p:grpSp>
      <p:sp>
        <p:nvSpPr>
          <p:cNvPr id="8" name="文本框 7">
            <a:extLst>
              <a:ext uri="{FF2B5EF4-FFF2-40B4-BE49-F238E27FC236}">
                <a16:creationId xmlns:a16="http://schemas.microsoft.com/office/drawing/2014/main" xmlns="" id="{59E15A54-B822-42CF-A3D3-F8DC0FB153E6}"/>
              </a:ext>
            </a:extLst>
          </p:cNvPr>
          <p:cNvSpPr txBox="1"/>
          <p:nvPr/>
        </p:nvSpPr>
        <p:spPr>
          <a:xfrm>
            <a:off x="3825005" y="5748934"/>
            <a:ext cx="4237447" cy="830997"/>
          </a:xfrm>
          <a:prstGeom prst="rect">
            <a:avLst/>
          </a:prstGeom>
          <a:noFill/>
        </p:spPr>
        <p:txBody>
          <a:bodyPr wrap="square" rtlCol="0">
            <a:spAutoFit/>
          </a:bodyPr>
          <a:lstStyle/>
          <a:p>
            <a:r>
              <a:rPr lang="en-US" altLang="zh-CN" sz="4800" dirty="0">
                <a:solidFill>
                  <a:srgbClr val="05AED9"/>
                </a:solidFill>
                <a:latin typeface="Jokerman" panose="04090605060D06020702" pitchFamily="82" charset="0"/>
              </a:rPr>
              <a:t>Celebrations</a:t>
            </a:r>
          </a:p>
        </p:txBody>
      </p:sp>
      <p:sp>
        <p:nvSpPr>
          <p:cNvPr id="9" name="矩形 8">
            <a:extLst>
              <a:ext uri="{FF2B5EF4-FFF2-40B4-BE49-F238E27FC236}">
                <a16:creationId xmlns:a16="http://schemas.microsoft.com/office/drawing/2014/main" xmlns="" id="{D0D6E4B6-3CD5-434B-88CC-CC4CEDD97352}"/>
              </a:ext>
            </a:extLst>
          </p:cNvPr>
          <p:cNvSpPr/>
          <p:nvPr/>
        </p:nvSpPr>
        <p:spPr>
          <a:xfrm>
            <a:off x="5700497" y="6334141"/>
            <a:ext cx="4257897" cy="1015663"/>
          </a:xfrm>
          <a:prstGeom prst="rect">
            <a:avLst/>
          </a:prstGeom>
        </p:spPr>
        <p:txBody>
          <a:bodyPr wrap="none">
            <a:spAutoFit/>
          </a:bodyPr>
          <a:lstStyle/>
          <a:p>
            <a:r>
              <a:rPr lang="en-US" altLang="zh-CN" sz="6000" dirty="0">
                <a:solidFill>
                  <a:srgbClr val="05AED9"/>
                </a:solidFill>
                <a:latin typeface="汉仪尚巍手书W" panose="00020600040101010101" pitchFamily="18" charset="-122"/>
                <a:ea typeface="汉仪尚巍手书W" panose="00020600040101010101" pitchFamily="18" charset="-122"/>
              </a:rPr>
              <a:t> </a:t>
            </a:r>
            <a:r>
              <a:rPr lang="en-US" altLang="zh-CN" sz="4800" dirty="0">
                <a:solidFill>
                  <a:srgbClr val="05AED9"/>
                </a:solidFill>
                <a:latin typeface="Jokerman" panose="04090605060D06020702" pitchFamily="82" charset="0"/>
              </a:rPr>
              <a:t>Of Christmas</a:t>
            </a:r>
            <a:endParaRPr lang="zh-CN" altLang="en-US" sz="3600" dirty="0">
              <a:solidFill>
                <a:srgbClr val="05AED9"/>
              </a:solidFill>
              <a:latin typeface="Jokerman" panose="04090605060D06020702" pitchFamily="82" charset="0"/>
            </a:endParaRPr>
          </a:p>
        </p:txBody>
      </p:sp>
      <p:pic>
        <p:nvPicPr>
          <p:cNvPr id="12" name="图片 11">
            <a:extLst>
              <a:ext uri="{FF2B5EF4-FFF2-40B4-BE49-F238E27FC236}">
                <a16:creationId xmlns:a16="http://schemas.microsoft.com/office/drawing/2014/main" xmlns="" id="{A6256471-E536-4FE4-A64C-E38C057F38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502510" y="7035800"/>
            <a:ext cx="947362" cy="282794"/>
          </a:xfrm>
          <a:prstGeom prst="rect">
            <a:avLst/>
          </a:prstGeom>
        </p:spPr>
      </p:pic>
      <p:pic>
        <p:nvPicPr>
          <p:cNvPr id="16" name="图片 15">
            <a:extLst>
              <a:ext uri="{FF2B5EF4-FFF2-40B4-BE49-F238E27FC236}">
                <a16:creationId xmlns:a16="http://schemas.microsoft.com/office/drawing/2014/main" xmlns="" id="{43DF2711-DA53-47CC-A60E-A131F4396F1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70241" y="4385457"/>
            <a:ext cx="1981204" cy="1383795"/>
          </a:xfrm>
          <a:prstGeom prst="rect">
            <a:avLst/>
          </a:prstGeom>
        </p:spPr>
      </p:pic>
      <p:pic>
        <p:nvPicPr>
          <p:cNvPr id="17" name="图片 16">
            <a:extLst>
              <a:ext uri="{FF2B5EF4-FFF2-40B4-BE49-F238E27FC236}">
                <a16:creationId xmlns:a16="http://schemas.microsoft.com/office/drawing/2014/main" xmlns="" id="{732E3A76-FE7E-49BF-808D-FAEC997239C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82952" y="4659617"/>
            <a:ext cx="1083616" cy="756864"/>
          </a:xfrm>
          <a:prstGeom prst="rect">
            <a:avLst/>
          </a:prstGeom>
        </p:spPr>
      </p:pic>
      <p:pic>
        <p:nvPicPr>
          <p:cNvPr id="18" name="图片 17">
            <a:extLst>
              <a:ext uri="{FF2B5EF4-FFF2-40B4-BE49-F238E27FC236}">
                <a16:creationId xmlns:a16="http://schemas.microsoft.com/office/drawing/2014/main" xmlns="" id="{968E82BC-A8AA-4EFD-A34B-8281A926E27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772420" y="974545"/>
            <a:ext cx="1596007" cy="1114750"/>
          </a:xfrm>
          <a:prstGeom prst="rect">
            <a:avLst/>
          </a:prstGeom>
        </p:spPr>
      </p:pic>
      <p:pic>
        <p:nvPicPr>
          <p:cNvPr id="19" name="图片 18">
            <a:extLst>
              <a:ext uri="{FF2B5EF4-FFF2-40B4-BE49-F238E27FC236}">
                <a16:creationId xmlns:a16="http://schemas.microsoft.com/office/drawing/2014/main" xmlns="" id="{90515A9C-58EE-4F6A-AD07-7F2ACE95ED2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385094" y="2953000"/>
            <a:ext cx="1727886" cy="1206863"/>
          </a:xfrm>
          <a:prstGeom prst="rect">
            <a:avLst/>
          </a:prstGeom>
        </p:spPr>
      </p:pic>
      <p:pic>
        <p:nvPicPr>
          <p:cNvPr id="20" name="图片 19">
            <a:extLst>
              <a:ext uri="{FF2B5EF4-FFF2-40B4-BE49-F238E27FC236}">
                <a16:creationId xmlns:a16="http://schemas.microsoft.com/office/drawing/2014/main" xmlns="" id="{55DB72D6-08BB-42EB-B3DE-E13D819F73D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4167" y="1215770"/>
            <a:ext cx="1083616" cy="756864"/>
          </a:xfrm>
          <a:prstGeom prst="rect">
            <a:avLst/>
          </a:prstGeom>
        </p:spPr>
      </p:pic>
      <p:pic>
        <p:nvPicPr>
          <p:cNvPr id="21" name="图片 20">
            <a:extLst>
              <a:ext uri="{FF2B5EF4-FFF2-40B4-BE49-F238E27FC236}">
                <a16:creationId xmlns:a16="http://schemas.microsoft.com/office/drawing/2014/main" xmlns="" id="{84C978FA-12E7-41D3-993A-A71601555F0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1114" y="2855487"/>
            <a:ext cx="1596007" cy="1114750"/>
          </a:xfrm>
          <a:prstGeom prst="rect">
            <a:avLst/>
          </a:prstGeom>
        </p:spPr>
      </p:pic>
    </p:spTree>
    <p:extLst>
      <p:ext uri="{BB962C8B-B14F-4D97-AF65-F5344CB8AC3E}">
        <p14:creationId xmlns:p14="http://schemas.microsoft.com/office/powerpoint/2010/main" val="121087094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300" fill="hold"/>
                                        <p:tgtEl>
                                          <p:spTgt spid="10"/>
                                        </p:tgtEl>
                                        <p:attrNameLst>
                                          <p:attrName>ppt_x</p:attrName>
                                        </p:attrNameLst>
                                      </p:cBhvr>
                                      <p:tavLst>
                                        <p:tav tm="0">
                                          <p:val>
                                            <p:strVal val="#ppt_x"/>
                                          </p:val>
                                        </p:tav>
                                        <p:tav tm="100000">
                                          <p:val>
                                            <p:strVal val="#ppt_x"/>
                                          </p:val>
                                        </p:tav>
                                      </p:tavLst>
                                    </p:anim>
                                    <p:anim calcmode="lin" valueType="num">
                                      <p:cBhvr additive="base">
                                        <p:cTn id="8" dur="1300" fill="hold"/>
                                        <p:tgtEl>
                                          <p:spTgt spid="10"/>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20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1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17" presetClass="entr" presetSubtype="1" fill="hold" grpId="0" nodeType="withEffect">
                                  <p:stCondLst>
                                    <p:cond delay="3000"/>
                                  </p:stCondLst>
                                  <p:childTnLst>
                                    <p:set>
                                      <p:cBhvr>
                                        <p:cTn id="20" dur="1" fill="hold">
                                          <p:stCondLst>
                                            <p:cond delay="0"/>
                                          </p:stCondLst>
                                        </p:cTn>
                                        <p:tgtEl>
                                          <p:spTgt spid="8"/>
                                        </p:tgtEl>
                                        <p:attrNameLst>
                                          <p:attrName>style.visibility</p:attrName>
                                        </p:attrNameLst>
                                      </p:cBhvr>
                                      <p:to>
                                        <p:strVal val="visible"/>
                                      </p:to>
                                    </p:set>
                                    <p:anim calcmode="lin" valueType="num">
                                      <p:cBhvr>
                                        <p:cTn id="21" dur="1500" fill="hold"/>
                                        <p:tgtEl>
                                          <p:spTgt spid="8"/>
                                        </p:tgtEl>
                                        <p:attrNameLst>
                                          <p:attrName>ppt_x</p:attrName>
                                        </p:attrNameLst>
                                      </p:cBhvr>
                                      <p:tavLst>
                                        <p:tav tm="0">
                                          <p:val>
                                            <p:strVal val="#ppt_x"/>
                                          </p:val>
                                        </p:tav>
                                        <p:tav tm="100000">
                                          <p:val>
                                            <p:strVal val="#ppt_x"/>
                                          </p:val>
                                        </p:tav>
                                      </p:tavLst>
                                    </p:anim>
                                    <p:anim calcmode="lin" valueType="num">
                                      <p:cBhvr>
                                        <p:cTn id="22" dur="1500" fill="hold"/>
                                        <p:tgtEl>
                                          <p:spTgt spid="8"/>
                                        </p:tgtEl>
                                        <p:attrNameLst>
                                          <p:attrName>ppt_y</p:attrName>
                                        </p:attrNameLst>
                                      </p:cBhvr>
                                      <p:tavLst>
                                        <p:tav tm="0">
                                          <p:val>
                                            <p:strVal val="#ppt_y-#ppt_h/2"/>
                                          </p:val>
                                        </p:tav>
                                        <p:tav tm="100000">
                                          <p:val>
                                            <p:strVal val="#ppt_y"/>
                                          </p:val>
                                        </p:tav>
                                      </p:tavLst>
                                    </p:anim>
                                    <p:anim calcmode="lin" valueType="num">
                                      <p:cBhvr>
                                        <p:cTn id="23" dur="1500" fill="hold"/>
                                        <p:tgtEl>
                                          <p:spTgt spid="8"/>
                                        </p:tgtEl>
                                        <p:attrNameLst>
                                          <p:attrName>ppt_w</p:attrName>
                                        </p:attrNameLst>
                                      </p:cBhvr>
                                      <p:tavLst>
                                        <p:tav tm="0">
                                          <p:val>
                                            <p:strVal val="#ppt_w"/>
                                          </p:val>
                                        </p:tav>
                                        <p:tav tm="100000">
                                          <p:val>
                                            <p:strVal val="#ppt_w"/>
                                          </p:val>
                                        </p:tav>
                                      </p:tavLst>
                                    </p:anim>
                                    <p:anim calcmode="lin" valueType="num">
                                      <p:cBhvr>
                                        <p:cTn id="24" dur="1500" fill="hold"/>
                                        <p:tgtEl>
                                          <p:spTgt spid="8"/>
                                        </p:tgtEl>
                                        <p:attrNameLst>
                                          <p:attrName>ppt_h</p:attrName>
                                        </p:attrNameLst>
                                      </p:cBhvr>
                                      <p:tavLst>
                                        <p:tav tm="0">
                                          <p:val>
                                            <p:fltVal val="0"/>
                                          </p:val>
                                        </p:tav>
                                        <p:tav tm="100000">
                                          <p:val>
                                            <p:strVal val="#ppt_h"/>
                                          </p:val>
                                        </p:tav>
                                      </p:tavLst>
                                    </p:anim>
                                  </p:childTnLst>
                                </p:cTn>
                              </p:par>
                              <p:par>
                                <p:cTn id="25" presetID="17" presetClass="entr" presetSubtype="1" fill="hold" grpId="0" nodeType="withEffect">
                                  <p:stCondLst>
                                    <p:cond delay="4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1500" fill="hold"/>
                                        <p:tgtEl>
                                          <p:spTgt spid="9"/>
                                        </p:tgtEl>
                                        <p:attrNameLst>
                                          <p:attrName>ppt_x</p:attrName>
                                        </p:attrNameLst>
                                      </p:cBhvr>
                                      <p:tavLst>
                                        <p:tav tm="0">
                                          <p:val>
                                            <p:strVal val="#ppt_x"/>
                                          </p:val>
                                        </p:tav>
                                        <p:tav tm="100000">
                                          <p:val>
                                            <p:strVal val="#ppt_x"/>
                                          </p:val>
                                        </p:tav>
                                      </p:tavLst>
                                    </p:anim>
                                    <p:anim calcmode="lin" valueType="num">
                                      <p:cBhvr>
                                        <p:cTn id="28" dur="1500" fill="hold"/>
                                        <p:tgtEl>
                                          <p:spTgt spid="9"/>
                                        </p:tgtEl>
                                        <p:attrNameLst>
                                          <p:attrName>ppt_y</p:attrName>
                                        </p:attrNameLst>
                                      </p:cBhvr>
                                      <p:tavLst>
                                        <p:tav tm="0">
                                          <p:val>
                                            <p:strVal val="#ppt_y-#ppt_h/2"/>
                                          </p:val>
                                        </p:tav>
                                        <p:tav tm="100000">
                                          <p:val>
                                            <p:strVal val="#ppt_y"/>
                                          </p:val>
                                        </p:tav>
                                      </p:tavLst>
                                    </p:anim>
                                    <p:anim calcmode="lin" valueType="num">
                                      <p:cBhvr>
                                        <p:cTn id="29" dur="1500" fill="hold"/>
                                        <p:tgtEl>
                                          <p:spTgt spid="9"/>
                                        </p:tgtEl>
                                        <p:attrNameLst>
                                          <p:attrName>ppt_w</p:attrName>
                                        </p:attrNameLst>
                                      </p:cBhvr>
                                      <p:tavLst>
                                        <p:tav tm="0">
                                          <p:val>
                                            <p:strVal val="#ppt_w"/>
                                          </p:val>
                                        </p:tav>
                                        <p:tav tm="100000">
                                          <p:val>
                                            <p:strVal val="#ppt_w"/>
                                          </p:val>
                                        </p:tav>
                                      </p:tavLst>
                                    </p:anim>
                                    <p:anim calcmode="lin" valueType="num">
                                      <p:cBhvr>
                                        <p:cTn id="30" dur="1500" fill="hold"/>
                                        <p:tgtEl>
                                          <p:spTgt spid="9"/>
                                        </p:tgtEl>
                                        <p:attrNameLst>
                                          <p:attrName>ppt_h</p:attrName>
                                        </p:attrNameLst>
                                      </p:cBhvr>
                                      <p:tavLst>
                                        <p:tav tm="0">
                                          <p:val>
                                            <p:fltVal val="0"/>
                                          </p:val>
                                        </p:tav>
                                        <p:tav tm="100000">
                                          <p:val>
                                            <p:strVal val="#ppt_h"/>
                                          </p:val>
                                        </p:tav>
                                      </p:tavLst>
                                    </p:anim>
                                  </p:childTnLst>
                                </p:cTn>
                              </p:par>
                              <p:par>
                                <p:cTn id="31" presetID="2" presetClass="entr" presetSubtype="1" decel="50000" fill="hold" nodeType="withEffect">
                                  <p:stCondLst>
                                    <p:cond delay="4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6600" fill="hold"/>
                                        <p:tgtEl>
                                          <p:spTgt spid="17"/>
                                        </p:tgtEl>
                                        <p:attrNameLst>
                                          <p:attrName>ppt_x</p:attrName>
                                        </p:attrNameLst>
                                      </p:cBhvr>
                                      <p:tavLst>
                                        <p:tav tm="0">
                                          <p:val>
                                            <p:strVal val="#ppt_x"/>
                                          </p:val>
                                        </p:tav>
                                        <p:tav tm="100000">
                                          <p:val>
                                            <p:strVal val="#ppt_x"/>
                                          </p:val>
                                        </p:tav>
                                      </p:tavLst>
                                    </p:anim>
                                    <p:anim calcmode="lin" valueType="num">
                                      <p:cBhvr additive="base">
                                        <p:cTn id="34" dur="6600" fill="hold"/>
                                        <p:tgtEl>
                                          <p:spTgt spid="17"/>
                                        </p:tgtEl>
                                        <p:attrNameLst>
                                          <p:attrName>ppt_y</p:attrName>
                                        </p:attrNameLst>
                                      </p:cBhvr>
                                      <p:tavLst>
                                        <p:tav tm="0">
                                          <p:val>
                                            <p:strVal val="0-#ppt_h/2"/>
                                          </p:val>
                                        </p:tav>
                                        <p:tav tm="100000">
                                          <p:val>
                                            <p:strVal val="#ppt_y"/>
                                          </p:val>
                                        </p:tav>
                                      </p:tavLst>
                                    </p:anim>
                                  </p:childTnLst>
                                </p:cTn>
                              </p:par>
                              <p:par>
                                <p:cTn id="35" presetID="8" presetClass="emph" presetSubtype="0" repeatCount="indefinite" fill="hold" nodeType="withEffect">
                                  <p:stCondLst>
                                    <p:cond delay="300"/>
                                  </p:stCondLst>
                                  <p:childTnLst>
                                    <p:animRot by="21600000">
                                      <p:cBhvr>
                                        <p:cTn id="36" dur="5000" fill="hold"/>
                                        <p:tgtEl>
                                          <p:spTgt spid="17"/>
                                        </p:tgtEl>
                                        <p:attrNameLst>
                                          <p:attrName>r</p:attrName>
                                        </p:attrNameLst>
                                      </p:cBhvr>
                                    </p:animRot>
                                  </p:childTnLst>
                                </p:cTn>
                              </p:par>
                              <p:par>
                                <p:cTn id="37" presetID="2" presetClass="entr" presetSubtype="1" repeatCount="indefinite" decel="50000" fill="hold" nodeType="withEffect">
                                  <p:stCondLst>
                                    <p:cond delay="12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6000" fill="hold"/>
                                        <p:tgtEl>
                                          <p:spTgt spid="18"/>
                                        </p:tgtEl>
                                        <p:attrNameLst>
                                          <p:attrName>ppt_x</p:attrName>
                                        </p:attrNameLst>
                                      </p:cBhvr>
                                      <p:tavLst>
                                        <p:tav tm="0">
                                          <p:val>
                                            <p:strVal val="#ppt_x"/>
                                          </p:val>
                                        </p:tav>
                                        <p:tav tm="100000">
                                          <p:val>
                                            <p:strVal val="#ppt_x"/>
                                          </p:val>
                                        </p:tav>
                                      </p:tavLst>
                                    </p:anim>
                                    <p:anim calcmode="lin" valueType="num">
                                      <p:cBhvr additive="base">
                                        <p:cTn id="40" dur="6000" fill="hold"/>
                                        <p:tgtEl>
                                          <p:spTgt spid="18"/>
                                        </p:tgtEl>
                                        <p:attrNameLst>
                                          <p:attrName>ppt_y</p:attrName>
                                        </p:attrNameLst>
                                      </p:cBhvr>
                                      <p:tavLst>
                                        <p:tav tm="0">
                                          <p:val>
                                            <p:strVal val="0-#ppt_h/2"/>
                                          </p:val>
                                        </p:tav>
                                        <p:tav tm="100000">
                                          <p:val>
                                            <p:strVal val="#ppt_y"/>
                                          </p:val>
                                        </p:tav>
                                      </p:tavLst>
                                    </p:anim>
                                  </p:childTnLst>
                                </p:cTn>
                              </p:par>
                              <p:par>
                                <p:cTn id="41" presetID="8" presetClass="emph" presetSubtype="0" repeatCount="indefinite" fill="hold" nodeType="withEffect">
                                  <p:stCondLst>
                                    <p:cond delay="300"/>
                                  </p:stCondLst>
                                  <p:childTnLst>
                                    <p:animRot by="21600000">
                                      <p:cBhvr>
                                        <p:cTn id="42" dur="5000" fill="hold"/>
                                        <p:tgtEl>
                                          <p:spTgt spid="18"/>
                                        </p:tgtEl>
                                        <p:attrNameLst>
                                          <p:attrName>r</p:attrName>
                                        </p:attrNameLst>
                                      </p:cBhvr>
                                    </p:animRot>
                                  </p:childTnLst>
                                </p:cTn>
                              </p:par>
                              <p:par>
                                <p:cTn id="43" presetID="2" presetClass="entr" presetSubtype="1" repeatCount="indefinite" decel="50000" fill="hold" nodeType="withEffect">
                                  <p:stCondLst>
                                    <p:cond delay="27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6400" fill="hold"/>
                                        <p:tgtEl>
                                          <p:spTgt spid="19"/>
                                        </p:tgtEl>
                                        <p:attrNameLst>
                                          <p:attrName>ppt_x</p:attrName>
                                        </p:attrNameLst>
                                      </p:cBhvr>
                                      <p:tavLst>
                                        <p:tav tm="0">
                                          <p:val>
                                            <p:strVal val="#ppt_x"/>
                                          </p:val>
                                        </p:tav>
                                        <p:tav tm="100000">
                                          <p:val>
                                            <p:strVal val="#ppt_x"/>
                                          </p:val>
                                        </p:tav>
                                      </p:tavLst>
                                    </p:anim>
                                    <p:anim calcmode="lin" valueType="num">
                                      <p:cBhvr additive="base">
                                        <p:cTn id="46" dur="6400" fill="hold"/>
                                        <p:tgtEl>
                                          <p:spTgt spid="19"/>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300"/>
                                  </p:stCondLst>
                                  <p:childTnLst>
                                    <p:animRot by="21600000">
                                      <p:cBhvr>
                                        <p:cTn id="48" dur="5000" fill="hold"/>
                                        <p:tgtEl>
                                          <p:spTgt spid="19"/>
                                        </p:tgtEl>
                                        <p:attrNameLst>
                                          <p:attrName>r</p:attrName>
                                        </p:attrNameLst>
                                      </p:cBhvr>
                                    </p:animRot>
                                  </p:childTnLst>
                                </p:cTn>
                              </p:par>
                              <p:par>
                                <p:cTn id="49" presetID="0" presetClass="path" presetSubtype="0" decel="50000" fill="hold" nodeType="withEffect">
                                  <p:stCondLst>
                                    <p:cond delay="0"/>
                                  </p:stCondLst>
                                  <p:childTnLst>
                                    <p:animMotion origin="layout" path="M -1.77489E-6 3.43133E-6 L 0.17297 0.57665 " pathEditMode="relative" rAng="0" ptsTypes="AA">
                                      <p:cBhvr>
                                        <p:cTn id="50" dur="5000" fill="hold"/>
                                        <p:tgtEl>
                                          <p:spTgt spid="16"/>
                                        </p:tgtEl>
                                        <p:attrNameLst>
                                          <p:attrName>ppt_x</p:attrName>
                                          <p:attrName>ppt_y</p:attrName>
                                        </p:attrNameLst>
                                      </p:cBhvr>
                                      <p:rCtr x="8643" y="28832"/>
                                    </p:animMotion>
                                  </p:childTnLst>
                                </p:cTn>
                              </p:par>
                              <p:par>
                                <p:cTn id="51" presetID="8" presetClass="emph" presetSubtype="0" repeatCount="indefinite" fill="hold" nodeType="withEffect">
                                  <p:stCondLst>
                                    <p:cond delay="0"/>
                                  </p:stCondLst>
                                  <p:childTnLst>
                                    <p:animRot by="21600000">
                                      <p:cBhvr>
                                        <p:cTn id="52" dur="5000" fill="hold"/>
                                        <p:tgtEl>
                                          <p:spTgt spid="16"/>
                                        </p:tgtEl>
                                        <p:attrNameLst>
                                          <p:attrName>r</p:attrName>
                                        </p:attrNameLst>
                                      </p:cBhvr>
                                    </p:animRot>
                                  </p:childTnLst>
                                </p:cTn>
                              </p:par>
                              <p:par>
                                <p:cTn id="53" presetID="2" presetClass="entr" presetSubtype="1" decel="50000" fill="hold" nodeType="withEffect">
                                  <p:stCondLst>
                                    <p:cond delay="3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6000" fill="hold"/>
                                        <p:tgtEl>
                                          <p:spTgt spid="20"/>
                                        </p:tgtEl>
                                        <p:attrNameLst>
                                          <p:attrName>ppt_x</p:attrName>
                                        </p:attrNameLst>
                                      </p:cBhvr>
                                      <p:tavLst>
                                        <p:tav tm="0">
                                          <p:val>
                                            <p:strVal val="#ppt_x"/>
                                          </p:val>
                                        </p:tav>
                                        <p:tav tm="100000">
                                          <p:val>
                                            <p:strVal val="#ppt_x"/>
                                          </p:val>
                                        </p:tav>
                                      </p:tavLst>
                                    </p:anim>
                                    <p:anim calcmode="lin" valueType="num">
                                      <p:cBhvr additive="base">
                                        <p:cTn id="56" dur="6000" fill="hold"/>
                                        <p:tgtEl>
                                          <p:spTgt spid="20"/>
                                        </p:tgtEl>
                                        <p:attrNameLst>
                                          <p:attrName>ppt_y</p:attrName>
                                        </p:attrNameLst>
                                      </p:cBhvr>
                                      <p:tavLst>
                                        <p:tav tm="0">
                                          <p:val>
                                            <p:strVal val="0-#ppt_h/2"/>
                                          </p:val>
                                        </p:tav>
                                        <p:tav tm="100000">
                                          <p:val>
                                            <p:strVal val="#ppt_y"/>
                                          </p:val>
                                        </p:tav>
                                      </p:tavLst>
                                    </p:anim>
                                  </p:childTnLst>
                                </p:cTn>
                              </p:par>
                              <p:par>
                                <p:cTn id="57" presetID="8" presetClass="emph" presetSubtype="0" repeatCount="indefinite" fill="hold" nodeType="withEffect">
                                  <p:stCondLst>
                                    <p:cond delay="300"/>
                                  </p:stCondLst>
                                  <p:childTnLst>
                                    <p:animRot by="21600000">
                                      <p:cBhvr>
                                        <p:cTn id="58" dur="5000" fill="hold"/>
                                        <p:tgtEl>
                                          <p:spTgt spid="20"/>
                                        </p:tgtEl>
                                        <p:attrNameLst>
                                          <p:attrName>r</p:attrName>
                                        </p:attrNameLst>
                                      </p:cBhvr>
                                    </p:animRot>
                                  </p:childTnLst>
                                </p:cTn>
                              </p:par>
                              <p:par>
                                <p:cTn id="59" presetID="2" presetClass="entr" presetSubtype="1" repeatCount="indefinite" decel="50000" fill="hold" nodeType="withEffect">
                                  <p:stCondLst>
                                    <p:cond delay="30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6800" fill="hold"/>
                                        <p:tgtEl>
                                          <p:spTgt spid="21"/>
                                        </p:tgtEl>
                                        <p:attrNameLst>
                                          <p:attrName>ppt_x</p:attrName>
                                        </p:attrNameLst>
                                      </p:cBhvr>
                                      <p:tavLst>
                                        <p:tav tm="0">
                                          <p:val>
                                            <p:strVal val="#ppt_x"/>
                                          </p:val>
                                        </p:tav>
                                        <p:tav tm="100000">
                                          <p:val>
                                            <p:strVal val="#ppt_x"/>
                                          </p:val>
                                        </p:tav>
                                      </p:tavLst>
                                    </p:anim>
                                    <p:anim calcmode="lin" valueType="num">
                                      <p:cBhvr additive="base">
                                        <p:cTn id="62" dur="6800" fill="hold"/>
                                        <p:tgtEl>
                                          <p:spTgt spid="21"/>
                                        </p:tgtEl>
                                        <p:attrNameLst>
                                          <p:attrName>ppt_y</p:attrName>
                                        </p:attrNameLst>
                                      </p:cBhvr>
                                      <p:tavLst>
                                        <p:tav tm="0">
                                          <p:val>
                                            <p:strVal val="0-#ppt_h/2"/>
                                          </p:val>
                                        </p:tav>
                                        <p:tav tm="100000">
                                          <p:val>
                                            <p:strVal val="#ppt_y"/>
                                          </p:val>
                                        </p:tav>
                                      </p:tavLst>
                                    </p:anim>
                                  </p:childTnLst>
                                </p:cTn>
                              </p:par>
                              <p:par>
                                <p:cTn id="63" presetID="8" presetClass="emph" presetSubtype="0" repeatCount="indefinite" fill="hold" nodeType="withEffect">
                                  <p:stCondLst>
                                    <p:cond delay="300"/>
                                  </p:stCondLst>
                                  <p:childTnLst>
                                    <p:animRot by="21600000">
                                      <p:cBhvr>
                                        <p:cTn id="64" dur="50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11256228" y="7161198"/>
            <a:ext cx="154615" cy="172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8" name="椭圆 37"/>
          <p:cNvSpPr/>
          <p:nvPr/>
        </p:nvSpPr>
        <p:spPr>
          <a:xfrm>
            <a:off x="9459095" y="7138668"/>
            <a:ext cx="154615" cy="172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9" name="椭圆 38"/>
          <p:cNvSpPr/>
          <p:nvPr/>
        </p:nvSpPr>
        <p:spPr>
          <a:xfrm flipV="1">
            <a:off x="11836806" y="163366"/>
            <a:ext cx="274483" cy="3068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1782" y="6874798"/>
            <a:ext cx="226331" cy="315322"/>
          </a:xfrm>
          <a:prstGeom prst="rect">
            <a:avLst/>
          </a:prstGeom>
        </p:spPr>
      </p:pic>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335" y="277136"/>
            <a:ext cx="209423" cy="291766"/>
          </a:xfrm>
          <a:prstGeom prst="rect">
            <a:avLst/>
          </a:prstGeom>
        </p:spPr>
      </p:pic>
      <p:sp>
        <p:nvSpPr>
          <p:cNvPr id="83" name="is1ide-Freeform: Shape 4"/>
          <p:cNvSpPr>
            <a:spLocks/>
          </p:cNvSpPr>
          <p:nvPr/>
        </p:nvSpPr>
        <p:spPr bwMode="auto">
          <a:xfrm>
            <a:off x="1309223" y="6969885"/>
            <a:ext cx="1230817" cy="4328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a:extLst/>
        </p:spPr>
        <p:txBody>
          <a:bodyPr anchor="ctr"/>
          <a:lstStyle/>
          <a:p>
            <a:pPr algn="ctr"/>
            <a:endParaRPr sz="1984"/>
          </a:p>
        </p:txBody>
      </p:sp>
      <p:sp>
        <p:nvSpPr>
          <p:cNvPr id="84" name="is1ide-Freeform: Shape 4"/>
          <p:cNvSpPr>
            <a:spLocks/>
          </p:cNvSpPr>
          <p:nvPr/>
        </p:nvSpPr>
        <p:spPr bwMode="auto">
          <a:xfrm>
            <a:off x="652522" y="6874799"/>
            <a:ext cx="1272109" cy="5349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solidFill>
          <a:ln>
            <a:noFill/>
          </a:ln>
          <a:effectLst/>
          <a:extLst/>
        </p:spPr>
        <p:txBody>
          <a:bodyPr anchor="ctr"/>
          <a:lstStyle/>
          <a:p>
            <a:pPr algn="ctr"/>
            <a:endParaRPr sz="1984"/>
          </a:p>
        </p:txBody>
      </p:sp>
      <p:sp>
        <p:nvSpPr>
          <p:cNvPr id="85" name="is1ide-Freeform: Shape 4"/>
          <p:cNvSpPr>
            <a:spLocks/>
          </p:cNvSpPr>
          <p:nvPr/>
        </p:nvSpPr>
        <p:spPr bwMode="auto">
          <a:xfrm>
            <a:off x="12161826" y="6731222"/>
            <a:ext cx="1644732" cy="602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89000"/>
            </a:schemeClr>
          </a:solidFill>
          <a:ln>
            <a:noFill/>
          </a:ln>
          <a:effectLst/>
          <a:extLst/>
        </p:spPr>
        <p:txBody>
          <a:bodyPr anchor="ctr"/>
          <a:lstStyle/>
          <a:p>
            <a:pPr algn="ctr"/>
            <a:endParaRPr sz="1984"/>
          </a:p>
        </p:txBody>
      </p:sp>
      <p:grpSp>
        <p:nvGrpSpPr>
          <p:cNvPr id="5" name="组合 4"/>
          <p:cNvGrpSpPr/>
          <p:nvPr/>
        </p:nvGrpSpPr>
        <p:grpSpPr>
          <a:xfrm>
            <a:off x="890154" y="703284"/>
            <a:ext cx="3059060" cy="2792261"/>
            <a:chOff x="650464" y="1315580"/>
            <a:chExt cx="3999120" cy="3410861"/>
          </a:xfrm>
        </p:grpSpPr>
        <p:grpSp>
          <p:nvGrpSpPr>
            <p:cNvPr id="53" name="组合 52"/>
            <p:cNvGrpSpPr/>
            <p:nvPr/>
          </p:nvGrpSpPr>
          <p:grpSpPr>
            <a:xfrm>
              <a:off x="650464" y="1315580"/>
              <a:ext cx="3999120" cy="3410861"/>
              <a:chOff x="1431755" y="1453048"/>
              <a:chExt cx="3999120" cy="3410861"/>
            </a:xfrm>
          </p:grpSpPr>
          <p:sp>
            <p:nvSpPr>
              <p:cNvPr id="78" name="圆角矩形 77"/>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77" name="文本框 76"/>
              <p:cNvSpPr txBox="1"/>
              <p:nvPr/>
            </p:nvSpPr>
            <p:spPr>
              <a:xfrm>
                <a:off x="1532213" y="4239106"/>
                <a:ext cx="3582461" cy="610155"/>
              </a:xfrm>
              <a:prstGeom prst="rect">
                <a:avLst/>
              </a:prstGeom>
              <a:noFill/>
            </p:spPr>
            <p:txBody>
              <a:bodyPr wrap="square" rtlCol="0">
                <a:spAutoFit/>
              </a:bodyPr>
              <a:lstStyle/>
              <a:p>
                <a:r>
                  <a:rPr lang="en-US" altLang="zh-CN" sz="2646" dirty="0">
                    <a:latin typeface="Mistral" panose="03090702030407020403" pitchFamily="66" charset="0"/>
                  </a:rPr>
                  <a:t>Christmas in China</a:t>
                </a:r>
                <a:endParaRPr lang="zh-CN" altLang="en-US" sz="2646" dirty="0">
                  <a:latin typeface="Mistral" panose="03090702030407020403" pitchFamily="66" charset="0"/>
                </a:endParaRP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192" y="1452776"/>
              <a:ext cx="3765663" cy="2511668"/>
            </a:xfrm>
            <a:prstGeom prst="rect">
              <a:avLst/>
            </a:prstGeom>
          </p:spPr>
        </p:pic>
      </p:grpSp>
      <p:grpSp>
        <p:nvGrpSpPr>
          <p:cNvPr id="7" name="组合 6"/>
          <p:cNvGrpSpPr/>
          <p:nvPr/>
        </p:nvGrpSpPr>
        <p:grpSpPr>
          <a:xfrm>
            <a:off x="4069872" y="679032"/>
            <a:ext cx="3134006" cy="2574183"/>
            <a:chOff x="4901027" y="2176525"/>
            <a:chExt cx="3999120" cy="3535376"/>
          </a:xfrm>
        </p:grpSpPr>
        <p:grpSp>
          <p:nvGrpSpPr>
            <p:cNvPr id="87" name="组合 86"/>
            <p:cNvGrpSpPr/>
            <p:nvPr/>
          </p:nvGrpSpPr>
          <p:grpSpPr>
            <a:xfrm>
              <a:off x="4901027" y="2176525"/>
              <a:ext cx="3999120" cy="3535376"/>
              <a:chOff x="1431755" y="1453048"/>
              <a:chExt cx="3999120" cy="3535376"/>
            </a:xfrm>
          </p:grpSpPr>
          <p:sp>
            <p:nvSpPr>
              <p:cNvPr id="90" name="圆角矩形 8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89" name="文本框 88"/>
              <p:cNvSpPr txBox="1"/>
              <p:nvPr/>
            </p:nvSpPr>
            <p:spPr>
              <a:xfrm>
                <a:off x="1528162" y="4302418"/>
                <a:ext cx="3582461" cy="686006"/>
              </a:xfrm>
              <a:prstGeom prst="rect">
                <a:avLst/>
              </a:prstGeom>
              <a:noFill/>
            </p:spPr>
            <p:txBody>
              <a:bodyPr wrap="square" rtlCol="0">
                <a:spAutoFit/>
              </a:bodyPr>
              <a:lstStyle/>
              <a:p>
                <a:r>
                  <a:rPr lang="en-US" altLang="zh-CN" sz="2646" dirty="0">
                    <a:latin typeface="Mistral" panose="03090702030407020403" pitchFamily="66" charset="0"/>
                  </a:rPr>
                  <a:t>Christmas and Chinese</a:t>
                </a:r>
                <a:endParaRPr lang="zh-CN" altLang="en-US" sz="2646" dirty="0">
                  <a:latin typeface="Mistral" panose="03090702030407020403" pitchFamily="66" charset="0"/>
                </a:endParaRPr>
              </a:p>
            </p:txBody>
          </p:sp>
        </p:grpSp>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97435" y="2274111"/>
              <a:ext cx="3792315" cy="2720302"/>
            </a:xfrm>
            <a:prstGeom prst="rect">
              <a:avLst/>
            </a:prstGeom>
          </p:spPr>
        </p:pic>
      </p:grpSp>
      <p:grpSp>
        <p:nvGrpSpPr>
          <p:cNvPr id="9" name="组合 8"/>
          <p:cNvGrpSpPr/>
          <p:nvPr/>
        </p:nvGrpSpPr>
        <p:grpSpPr>
          <a:xfrm>
            <a:off x="4560125" y="3265888"/>
            <a:ext cx="2627364" cy="3396022"/>
            <a:chOff x="3508878" y="3441937"/>
            <a:chExt cx="2383497" cy="3080809"/>
          </a:xfrm>
        </p:grpSpPr>
        <p:grpSp>
          <p:nvGrpSpPr>
            <p:cNvPr id="93" name="组合 92"/>
            <p:cNvGrpSpPr/>
            <p:nvPr/>
          </p:nvGrpSpPr>
          <p:grpSpPr>
            <a:xfrm>
              <a:off x="3508878" y="3441937"/>
              <a:ext cx="2383497" cy="3080809"/>
              <a:chOff x="1431755" y="1453048"/>
              <a:chExt cx="3999120" cy="3410861"/>
            </a:xfrm>
          </p:grpSpPr>
          <p:sp>
            <p:nvSpPr>
              <p:cNvPr id="95" name="圆角矩形 94"/>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96" name="文本框 95"/>
              <p:cNvSpPr txBox="1"/>
              <p:nvPr/>
            </p:nvSpPr>
            <p:spPr>
              <a:xfrm>
                <a:off x="1528162" y="4323081"/>
                <a:ext cx="3902711" cy="501679"/>
              </a:xfrm>
              <a:prstGeom prst="rect">
                <a:avLst/>
              </a:prstGeom>
              <a:noFill/>
            </p:spPr>
            <p:txBody>
              <a:bodyPr wrap="square" rtlCol="0">
                <a:spAutoFit/>
              </a:bodyPr>
              <a:lstStyle/>
              <a:p>
                <a:r>
                  <a:rPr lang="en-US" altLang="zh-CN" sz="2646" dirty="0">
                    <a:latin typeface="Mistral" panose="03090702030407020403" pitchFamily="66" charset="0"/>
                  </a:rPr>
                  <a:t>Christmas and Girl</a:t>
                </a:r>
                <a:endParaRPr lang="zh-CN" altLang="en-US" sz="2646" dirty="0">
                  <a:latin typeface="Mistral" panose="03090702030407020403" pitchFamily="66" charset="0"/>
                </a:endParaRPr>
              </a:p>
            </p:txBody>
          </p:sp>
        </p:gr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9507" y="3550726"/>
              <a:ext cx="2167381" cy="2468647"/>
            </a:xfrm>
            <a:prstGeom prst="rect">
              <a:avLst/>
            </a:prstGeom>
          </p:spPr>
        </p:pic>
      </p:grpSp>
      <p:grpSp>
        <p:nvGrpSpPr>
          <p:cNvPr id="98" name="组合 97"/>
          <p:cNvGrpSpPr/>
          <p:nvPr/>
        </p:nvGrpSpPr>
        <p:grpSpPr>
          <a:xfrm>
            <a:off x="907949" y="3631588"/>
            <a:ext cx="3535897" cy="3030836"/>
            <a:chOff x="1431755" y="1453048"/>
            <a:chExt cx="3999120" cy="3410861"/>
          </a:xfrm>
        </p:grpSpPr>
        <p:sp>
          <p:nvSpPr>
            <p:cNvPr id="100" name="圆角矩形 9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01" name="文本框 100"/>
            <p:cNvSpPr txBox="1"/>
            <p:nvPr/>
          </p:nvSpPr>
          <p:spPr>
            <a:xfrm>
              <a:off x="1777171" y="1955790"/>
              <a:ext cx="3582461" cy="2394842"/>
            </a:xfrm>
            <a:prstGeom prst="rect">
              <a:avLst/>
            </a:prstGeom>
            <a:noFill/>
          </p:spPr>
          <p:txBody>
            <a:bodyPr wrap="square" rtlCol="0">
              <a:spAutoFit/>
            </a:bodyPr>
            <a:lstStyle/>
            <a:p>
              <a:r>
                <a:rPr lang="en-US" altLang="zh-CN" sz="6614" dirty="0">
                  <a:latin typeface="Mistral" panose="03090702030407020403" pitchFamily="66" charset="0"/>
                </a:rPr>
                <a:t>Christmas in China</a:t>
              </a:r>
              <a:endParaRPr lang="zh-CN" altLang="en-US" sz="6614" dirty="0">
                <a:latin typeface="Mistral" panose="03090702030407020403" pitchFamily="66" charset="0"/>
              </a:endParaRPr>
            </a:p>
          </p:txBody>
        </p:sp>
      </p:grpSp>
      <p:grpSp>
        <p:nvGrpSpPr>
          <p:cNvPr id="103" name="组合 102"/>
          <p:cNvGrpSpPr/>
          <p:nvPr/>
        </p:nvGrpSpPr>
        <p:grpSpPr>
          <a:xfrm>
            <a:off x="7367490" y="679033"/>
            <a:ext cx="3059060" cy="2792261"/>
            <a:chOff x="1431755" y="1453048"/>
            <a:chExt cx="3999120" cy="3410861"/>
          </a:xfrm>
        </p:grpSpPr>
        <p:sp>
          <p:nvSpPr>
            <p:cNvPr id="105" name="圆角矩形 104"/>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06" name="文本框 105"/>
            <p:cNvSpPr txBox="1"/>
            <p:nvPr/>
          </p:nvSpPr>
          <p:spPr>
            <a:xfrm>
              <a:off x="1532213" y="4239106"/>
              <a:ext cx="3582461" cy="610155"/>
            </a:xfrm>
            <a:prstGeom prst="rect">
              <a:avLst/>
            </a:prstGeom>
            <a:noFill/>
          </p:spPr>
          <p:txBody>
            <a:bodyPr wrap="square" rtlCol="0">
              <a:spAutoFit/>
            </a:bodyPr>
            <a:lstStyle/>
            <a:p>
              <a:r>
                <a:rPr lang="en-US" altLang="zh-CN" sz="2646" dirty="0">
                  <a:latin typeface="Mistral" panose="03090702030407020403" pitchFamily="66" charset="0"/>
                </a:rPr>
                <a:t>Christmas in China</a:t>
              </a:r>
              <a:endParaRPr lang="zh-CN" altLang="en-US" sz="2646" dirty="0">
                <a:latin typeface="Mistral" panose="03090702030407020403" pitchFamily="66" charset="0"/>
              </a:endParaRPr>
            </a:p>
          </p:txBody>
        </p:sp>
      </p:grpSp>
      <p:grpSp>
        <p:nvGrpSpPr>
          <p:cNvPr id="108" name="组合 107"/>
          <p:cNvGrpSpPr/>
          <p:nvPr/>
        </p:nvGrpSpPr>
        <p:grpSpPr>
          <a:xfrm>
            <a:off x="7367490" y="3552723"/>
            <a:ext cx="3059060" cy="3108596"/>
            <a:chOff x="1431755" y="1453048"/>
            <a:chExt cx="3999120" cy="3410861"/>
          </a:xfrm>
        </p:grpSpPr>
        <p:sp>
          <p:nvSpPr>
            <p:cNvPr id="110" name="圆角矩形 109"/>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11" name="文本框 110"/>
            <p:cNvSpPr txBox="1"/>
            <p:nvPr/>
          </p:nvSpPr>
          <p:spPr>
            <a:xfrm>
              <a:off x="1532213" y="4239107"/>
              <a:ext cx="3582461" cy="548065"/>
            </a:xfrm>
            <a:prstGeom prst="rect">
              <a:avLst/>
            </a:prstGeom>
            <a:noFill/>
          </p:spPr>
          <p:txBody>
            <a:bodyPr wrap="square" rtlCol="0">
              <a:spAutoFit/>
            </a:bodyPr>
            <a:lstStyle/>
            <a:p>
              <a:r>
                <a:rPr lang="en-US" altLang="zh-CN" sz="2646" dirty="0">
                  <a:latin typeface="Mistral" panose="03090702030407020403" pitchFamily="66" charset="0"/>
                </a:rPr>
                <a:t>Church in China</a:t>
              </a:r>
              <a:endParaRPr lang="zh-CN" altLang="en-US" sz="2646" dirty="0">
                <a:latin typeface="Mistral" panose="03090702030407020403" pitchFamily="66" charset="0"/>
              </a:endParaRPr>
            </a:p>
          </p:txBody>
        </p:sp>
      </p:grpSp>
      <p:grpSp>
        <p:nvGrpSpPr>
          <p:cNvPr id="114" name="组合 113"/>
          <p:cNvGrpSpPr/>
          <p:nvPr/>
        </p:nvGrpSpPr>
        <p:grpSpPr>
          <a:xfrm>
            <a:off x="10590164" y="674215"/>
            <a:ext cx="2903402" cy="3656506"/>
            <a:chOff x="1431755" y="1453048"/>
            <a:chExt cx="3999120" cy="3420724"/>
          </a:xfrm>
        </p:grpSpPr>
        <p:sp>
          <p:nvSpPr>
            <p:cNvPr id="116" name="圆角矩形 115"/>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17" name="文本框 116"/>
            <p:cNvSpPr txBox="1"/>
            <p:nvPr/>
          </p:nvSpPr>
          <p:spPr>
            <a:xfrm>
              <a:off x="1764907" y="4406485"/>
              <a:ext cx="3582462" cy="467287"/>
            </a:xfrm>
            <a:prstGeom prst="rect">
              <a:avLst/>
            </a:prstGeom>
            <a:noFill/>
          </p:spPr>
          <p:txBody>
            <a:bodyPr wrap="square" rtlCol="0">
              <a:spAutoFit/>
            </a:bodyPr>
            <a:lstStyle/>
            <a:p>
              <a:r>
                <a:rPr lang="en-US" altLang="zh-CN" sz="2646" dirty="0">
                  <a:latin typeface="Mistral" panose="03090702030407020403" pitchFamily="66" charset="0"/>
                </a:rPr>
                <a:t>Chinese Old Man</a:t>
              </a:r>
              <a:endParaRPr lang="zh-CN" altLang="en-US" sz="2646" dirty="0">
                <a:latin typeface="Mistral" panose="03090702030407020403" pitchFamily="66" charset="0"/>
              </a:endParaRPr>
            </a:p>
          </p:txBody>
        </p:sp>
      </p:grpSp>
      <p:grpSp>
        <p:nvGrpSpPr>
          <p:cNvPr id="118" name="组合 117"/>
          <p:cNvGrpSpPr/>
          <p:nvPr/>
        </p:nvGrpSpPr>
        <p:grpSpPr>
          <a:xfrm>
            <a:off x="10606188" y="4399603"/>
            <a:ext cx="2887378" cy="2344559"/>
            <a:chOff x="1431755" y="1453048"/>
            <a:chExt cx="3999120" cy="3540303"/>
          </a:xfrm>
        </p:grpSpPr>
        <p:sp>
          <p:nvSpPr>
            <p:cNvPr id="119" name="圆角矩形 118"/>
            <p:cNvSpPr/>
            <p:nvPr/>
          </p:nvSpPr>
          <p:spPr>
            <a:xfrm>
              <a:off x="1431755" y="1453048"/>
              <a:ext cx="3999120" cy="3410861"/>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20" name="文本框 119"/>
            <p:cNvSpPr txBox="1"/>
            <p:nvPr/>
          </p:nvSpPr>
          <p:spPr>
            <a:xfrm>
              <a:off x="1532213" y="4239108"/>
              <a:ext cx="3582461" cy="754243"/>
            </a:xfrm>
            <a:prstGeom prst="rect">
              <a:avLst/>
            </a:prstGeom>
            <a:noFill/>
          </p:spPr>
          <p:txBody>
            <a:bodyPr wrap="square" rtlCol="0">
              <a:spAutoFit/>
            </a:bodyPr>
            <a:lstStyle/>
            <a:p>
              <a:r>
                <a:rPr lang="en-US" altLang="zh-CN" sz="2646" dirty="0">
                  <a:latin typeface="Mistral" panose="03090702030407020403" pitchFamily="66" charset="0"/>
                </a:rPr>
                <a:t>Children in China</a:t>
              </a:r>
              <a:endParaRPr lang="zh-CN" altLang="en-US" sz="2646" dirty="0">
                <a:latin typeface="Mistral" panose="03090702030407020403" pitchFamily="66" charset="0"/>
              </a:endParaRPr>
            </a:p>
          </p:txBody>
        </p:sp>
      </p:grpSp>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82533" y="823846"/>
            <a:ext cx="1578919" cy="3018699"/>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09918" y="4524216"/>
            <a:ext cx="2627881" cy="1747542"/>
          </a:xfrm>
          <a:prstGeom prst="rect">
            <a:avLst/>
          </a:prstGeom>
        </p:spPr>
      </p:pic>
      <p:pic>
        <p:nvPicPr>
          <p:cNvPr id="16" name="图片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26621" y="3667144"/>
            <a:ext cx="2927803" cy="1932350"/>
          </a:xfrm>
          <a:prstGeom prst="rect">
            <a:avLst/>
          </a:prstGeom>
        </p:spPr>
      </p:pic>
      <p:pic>
        <p:nvPicPr>
          <p:cNvPr id="17" name="图片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22847" y="815597"/>
            <a:ext cx="2820453" cy="1855231"/>
          </a:xfrm>
          <a:prstGeom prst="rect">
            <a:avLst/>
          </a:prstGeom>
        </p:spPr>
      </p:pic>
    </p:spTree>
    <p:extLst>
      <p:ext uri="{BB962C8B-B14F-4D97-AF65-F5344CB8AC3E}">
        <p14:creationId xmlns:p14="http://schemas.microsoft.com/office/powerpoint/2010/main" val="54316588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anim calcmode="lin" valueType="num">
                                      <p:cBhvr>
                                        <p:cTn id="15" dur="2000" fill="hold"/>
                                        <p:tgtEl>
                                          <p:spTgt spid="7"/>
                                        </p:tgtEl>
                                        <p:attrNameLst>
                                          <p:attrName>ppt_w</p:attrName>
                                        </p:attrNameLst>
                                      </p:cBhvr>
                                      <p:tavLst>
                                        <p:tav tm="0" fmla="#ppt_w*sin(2.5*pi*$)">
                                          <p:val>
                                            <p:fltVal val="0"/>
                                          </p:val>
                                        </p:tav>
                                        <p:tav tm="100000">
                                          <p:val>
                                            <p:fltVal val="1"/>
                                          </p:val>
                                        </p:tav>
                                      </p:tavLst>
                                    </p:anim>
                                    <p:anim calcmode="lin" valueType="num">
                                      <p:cBhvr>
                                        <p:cTn id="16"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3"/>
                                        </p:tgtEl>
                                        <p:attrNameLst>
                                          <p:attrName>style.visibility</p:attrName>
                                        </p:attrNameLst>
                                      </p:cBhvr>
                                      <p:to>
                                        <p:strVal val="visible"/>
                                      </p:to>
                                    </p:set>
                                    <p:anim calcmode="lin" valueType="num">
                                      <p:cBhvr>
                                        <p:cTn id="21" dur="500" fill="hold"/>
                                        <p:tgtEl>
                                          <p:spTgt spid="103"/>
                                        </p:tgtEl>
                                        <p:attrNameLst>
                                          <p:attrName>ppt_w</p:attrName>
                                        </p:attrNameLst>
                                      </p:cBhvr>
                                      <p:tavLst>
                                        <p:tav tm="0">
                                          <p:val>
                                            <p:fltVal val="0"/>
                                          </p:val>
                                        </p:tav>
                                        <p:tav tm="100000">
                                          <p:val>
                                            <p:strVal val="#ppt_w"/>
                                          </p:val>
                                        </p:tav>
                                      </p:tavLst>
                                    </p:anim>
                                    <p:anim calcmode="lin" valueType="num">
                                      <p:cBhvr>
                                        <p:cTn id="22" dur="500" fill="hold"/>
                                        <p:tgtEl>
                                          <p:spTgt spid="103"/>
                                        </p:tgtEl>
                                        <p:attrNameLst>
                                          <p:attrName>ppt_h</p:attrName>
                                        </p:attrNameLst>
                                      </p:cBhvr>
                                      <p:tavLst>
                                        <p:tav tm="0">
                                          <p:val>
                                            <p:fltVal val="0"/>
                                          </p:val>
                                        </p:tav>
                                        <p:tav tm="100000">
                                          <p:val>
                                            <p:strVal val="#ppt_h"/>
                                          </p:val>
                                        </p:tav>
                                      </p:tavLst>
                                    </p:anim>
                                    <p:animEffect transition="in" filter="fade">
                                      <p:cBhvr>
                                        <p:cTn id="23" dur="500"/>
                                        <p:tgtEl>
                                          <p:spTgt spid="103"/>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nodeType="click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fade">
                                      <p:cBhvr>
                                        <p:cTn id="33" dur="2000"/>
                                        <p:tgtEl>
                                          <p:spTgt spid="114"/>
                                        </p:tgtEl>
                                      </p:cBhvr>
                                    </p:animEffect>
                                    <p:anim calcmode="lin" valueType="num">
                                      <p:cBhvr>
                                        <p:cTn id="34" dur="2000" fill="hold"/>
                                        <p:tgtEl>
                                          <p:spTgt spid="114"/>
                                        </p:tgtEl>
                                        <p:attrNameLst>
                                          <p:attrName>ppt_w</p:attrName>
                                        </p:attrNameLst>
                                      </p:cBhvr>
                                      <p:tavLst>
                                        <p:tav tm="0" fmla="#ppt_w*sin(2.5*pi*$)">
                                          <p:val>
                                            <p:fltVal val="0"/>
                                          </p:val>
                                        </p:tav>
                                        <p:tav tm="100000">
                                          <p:val>
                                            <p:fltVal val="1"/>
                                          </p:val>
                                        </p:tav>
                                      </p:tavLst>
                                    </p:anim>
                                    <p:anim calcmode="lin" valueType="num">
                                      <p:cBhvr>
                                        <p:cTn id="35" dur="2000" fill="hold"/>
                                        <p:tgtEl>
                                          <p:spTgt spid="114"/>
                                        </p:tgtEl>
                                        <p:attrNameLst>
                                          <p:attrName>ppt_h</p:attrName>
                                        </p:attrNameLst>
                                      </p:cBhvr>
                                      <p:tavLst>
                                        <p:tav tm="0">
                                          <p:val>
                                            <p:strVal val="#ppt_h"/>
                                          </p:val>
                                        </p:tav>
                                        <p:tav tm="100000">
                                          <p:val>
                                            <p:strVal val="#ppt_h"/>
                                          </p:val>
                                        </p:tav>
                                      </p:tavLst>
                                    </p:anim>
                                  </p:childTnLst>
                                </p:cTn>
                              </p:par>
                              <p:par>
                                <p:cTn id="36" presetID="45"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2000"/>
                                        <p:tgtEl>
                                          <p:spTgt spid="12"/>
                                        </p:tgtEl>
                                      </p:cBhvr>
                                    </p:animEffect>
                                    <p:anim calcmode="lin" valueType="num">
                                      <p:cBhvr>
                                        <p:cTn id="39" dur="2000" fill="hold"/>
                                        <p:tgtEl>
                                          <p:spTgt spid="12"/>
                                        </p:tgtEl>
                                        <p:attrNameLst>
                                          <p:attrName>ppt_w</p:attrName>
                                        </p:attrNameLst>
                                      </p:cBhvr>
                                      <p:tavLst>
                                        <p:tav tm="0" fmla="#ppt_w*sin(2.5*pi*$)">
                                          <p:val>
                                            <p:fltVal val="0"/>
                                          </p:val>
                                        </p:tav>
                                        <p:tav tm="100000">
                                          <p:val>
                                            <p:fltVal val="1"/>
                                          </p:val>
                                        </p:tav>
                                      </p:tavLst>
                                    </p:anim>
                                    <p:anim calcmode="lin" valueType="num">
                                      <p:cBhvr>
                                        <p:cTn id="40"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118"/>
                                        </p:tgtEl>
                                        <p:attrNameLst>
                                          <p:attrName>style.visibility</p:attrName>
                                        </p:attrNameLst>
                                      </p:cBhvr>
                                      <p:to>
                                        <p:strVal val="visible"/>
                                      </p:to>
                                    </p:set>
                                    <p:animEffect transition="in" filter="wipe(down)">
                                      <p:cBhvr>
                                        <p:cTn id="45" dur="580">
                                          <p:stCondLst>
                                            <p:cond delay="0"/>
                                          </p:stCondLst>
                                        </p:cTn>
                                        <p:tgtEl>
                                          <p:spTgt spid="118"/>
                                        </p:tgtEl>
                                      </p:cBhvr>
                                    </p:animEffect>
                                    <p:anim calcmode="lin" valueType="num">
                                      <p:cBhvr>
                                        <p:cTn id="46" dur="1822" tmFilter="0,0; 0.14,0.36; 0.43,0.73; 0.71,0.91; 1.0,1.0">
                                          <p:stCondLst>
                                            <p:cond delay="0"/>
                                          </p:stCondLst>
                                        </p:cTn>
                                        <p:tgtEl>
                                          <p:spTgt spid="118"/>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18"/>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18"/>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18"/>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18"/>
                                        </p:tgtEl>
                                        <p:attrNameLst>
                                          <p:attrName>ppt_y</p:attrName>
                                        </p:attrNameLst>
                                      </p:cBhvr>
                                      <p:tavLst>
                                        <p:tav tm="0" fmla="#ppt_y-sin(pi*$)/81">
                                          <p:val>
                                            <p:fltVal val="0"/>
                                          </p:val>
                                        </p:tav>
                                        <p:tav tm="100000">
                                          <p:val>
                                            <p:fltVal val="1"/>
                                          </p:val>
                                        </p:tav>
                                      </p:tavLst>
                                    </p:anim>
                                    <p:animScale>
                                      <p:cBhvr>
                                        <p:cTn id="51" dur="26">
                                          <p:stCondLst>
                                            <p:cond delay="650"/>
                                          </p:stCondLst>
                                        </p:cTn>
                                        <p:tgtEl>
                                          <p:spTgt spid="118"/>
                                        </p:tgtEl>
                                      </p:cBhvr>
                                      <p:to x="100000" y="60000"/>
                                    </p:animScale>
                                    <p:animScale>
                                      <p:cBhvr>
                                        <p:cTn id="52" dur="166" decel="50000">
                                          <p:stCondLst>
                                            <p:cond delay="676"/>
                                          </p:stCondLst>
                                        </p:cTn>
                                        <p:tgtEl>
                                          <p:spTgt spid="118"/>
                                        </p:tgtEl>
                                      </p:cBhvr>
                                      <p:to x="100000" y="100000"/>
                                    </p:animScale>
                                    <p:animScale>
                                      <p:cBhvr>
                                        <p:cTn id="53" dur="26">
                                          <p:stCondLst>
                                            <p:cond delay="1312"/>
                                          </p:stCondLst>
                                        </p:cTn>
                                        <p:tgtEl>
                                          <p:spTgt spid="118"/>
                                        </p:tgtEl>
                                      </p:cBhvr>
                                      <p:to x="100000" y="80000"/>
                                    </p:animScale>
                                    <p:animScale>
                                      <p:cBhvr>
                                        <p:cTn id="54" dur="166" decel="50000">
                                          <p:stCondLst>
                                            <p:cond delay="1338"/>
                                          </p:stCondLst>
                                        </p:cTn>
                                        <p:tgtEl>
                                          <p:spTgt spid="118"/>
                                        </p:tgtEl>
                                      </p:cBhvr>
                                      <p:to x="100000" y="100000"/>
                                    </p:animScale>
                                    <p:animScale>
                                      <p:cBhvr>
                                        <p:cTn id="55" dur="26">
                                          <p:stCondLst>
                                            <p:cond delay="1642"/>
                                          </p:stCondLst>
                                        </p:cTn>
                                        <p:tgtEl>
                                          <p:spTgt spid="118"/>
                                        </p:tgtEl>
                                      </p:cBhvr>
                                      <p:to x="100000" y="90000"/>
                                    </p:animScale>
                                    <p:animScale>
                                      <p:cBhvr>
                                        <p:cTn id="56" dur="166" decel="50000">
                                          <p:stCondLst>
                                            <p:cond delay="1668"/>
                                          </p:stCondLst>
                                        </p:cTn>
                                        <p:tgtEl>
                                          <p:spTgt spid="118"/>
                                        </p:tgtEl>
                                      </p:cBhvr>
                                      <p:to x="100000" y="100000"/>
                                    </p:animScale>
                                    <p:animScale>
                                      <p:cBhvr>
                                        <p:cTn id="57" dur="26">
                                          <p:stCondLst>
                                            <p:cond delay="1808"/>
                                          </p:stCondLst>
                                        </p:cTn>
                                        <p:tgtEl>
                                          <p:spTgt spid="118"/>
                                        </p:tgtEl>
                                      </p:cBhvr>
                                      <p:to x="100000" y="95000"/>
                                    </p:animScale>
                                    <p:animScale>
                                      <p:cBhvr>
                                        <p:cTn id="58" dur="166" decel="50000">
                                          <p:stCondLst>
                                            <p:cond delay="1834"/>
                                          </p:stCondLst>
                                        </p:cTn>
                                        <p:tgtEl>
                                          <p:spTgt spid="118"/>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80">
                                          <p:stCondLst>
                                            <p:cond delay="0"/>
                                          </p:stCondLst>
                                        </p:cTn>
                                        <p:tgtEl>
                                          <p:spTgt spid="15"/>
                                        </p:tgtEl>
                                      </p:cBhvr>
                                    </p:animEffect>
                                    <p:anim calcmode="lin" valueType="num">
                                      <p:cBhvr>
                                        <p:cTn id="6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7" dur="26">
                                          <p:stCondLst>
                                            <p:cond delay="650"/>
                                          </p:stCondLst>
                                        </p:cTn>
                                        <p:tgtEl>
                                          <p:spTgt spid="15"/>
                                        </p:tgtEl>
                                      </p:cBhvr>
                                      <p:to x="100000" y="60000"/>
                                    </p:animScale>
                                    <p:animScale>
                                      <p:cBhvr>
                                        <p:cTn id="68" dur="166" decel="50000">
                                          <p:stCondLst>
                                            <p:cond delay="676"/>
                                          </p:stCondLst>
                                        </p:cTn>
                                        <p:tgtEl>
                                          <p:spTgt spid="15"/>
                                        </p:tgtEl>
                                      </p:cBhvr>
                                      <p:to x="100000" y="100000"/>
                                    </p:animScale>
                                    <p:animScale>
                                      <p:cBhvr>
                                        <p:cTn id="69" dur="26">
                                          <p:stCondLst>
                                            <p:cond delay="1312"/>
                                          </p:stCondLst>
                                        </p:cTn>
                                        <p:tgtEl>
                                          <p:spTgt spid="15"/>
                                        </p:tgtEl>
                                      </p:cBhvr>
                                      <p:to x="100000" y="80000"/>
                                    </p:animScale>
                                    <p:animScale>
                                      <p:cBhvr>
                                        <p:cTn id="70" dur="166" decel="50000">
                                          <p:stCondLst>
                                            <p:cond delay="1338"/>
                                          </p:stCondLst>
                                        </p:cTn>
                                        <p:tgtEl>
                                          <p:spTgt spid="15"/>
                                        </p:tgtEl>
                                      </p:cBhvr>
                                      <p:to x="100000" y="100000"/>
                                    </p:animScale>
                                    <p:animScale>
                                      <p:cBhvr>
                                        <p:cTn id="71" dur="26">
                                          <p:stCondLst>
                                            <p:cond delay="1642"/>
                                          </p:stCondLst>
                                        </p:cTn>
                                        <p:tgtEl>
                                          <p:spTgt spid="15"/>
                                        </p:tgtEl>
                                      </p:cBhvr>
                                      <p:to x="100000" y="90000"/>
                                    </p:animScale>
                                    <p:animScale>
                                      <p:cBhvr>
                                        <p:cTn id="72" dur="166" decel="50000">
                                          <p:stCondLst>
                                            <p:cond delay="1668"/>
                                          </p:stCondLst>
                                        </p:cTn>
                                        <p:tgtEl>
                                          <p:spTgt spid="15"/>
                                        </p:tgtEl>
                                      </p:cBhvr>
                                      <p:to x="100000" y="100000"/>
                                    </p:animScale>
                                    <p:animScale>
                                      <p:cBhvr>
                                        <p:cTn id="73" dur="26">
                                          <p:stCondLst>
                                            <p:cond delay="1808"/>
                                          </p:stCondLst>
                                        </p:cTn>
                                        <p:tgtEl>
                                          <p:spTgt spid="15"/>
                                        </p:tgtEl>
                                      </p:cBhvr>
                                      <p:to x="100000" y="95000"/>
                                    </p:animScale>
                                    <p:animScale>
                                      <p:cBhvr>
                                        <p:cTn id="74" dur="166" decel="50000">
                                          <p:stCondLst>
                                            <p:cond delay="1834"/>
                                          </p:stCondLst>
                                        </p:cTn>
                                        <p:tgtEl>
                                          <p:spTgt spid="15"/>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5"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2000"/>
                                        <p:tgtEl>
                                          <p:spTgt spid="16"/>
                                        </p:tgtEl>
                                      </p:cBhvr>
                                    </p:animEffect>
                                    <p:anim calcmode="lin" valueType="num">
                                      <p:cBhvr>
                                        <p:cTn id="80" dur="2000" fill="hold"/>
                                        <p:tgtEl>
                                          <p:spTgt spid="16"/>
                                        </p:tgtEl>
                                        <p:attrNameLst>
                                          <p:attrName>ppt_w</p:attrName>
                                        </p:attrNameLst>
                                      </p:cBhvr>
                                      <p:tavLst>
                                        <p:tav tm="0" fmla="#ppt_w*sin(2.5*pi*$)">
                                          <p:val>
                                            <p:fltVal val="0"/>
                                          </p:val>
                                        </p:tav>
                                        <p:tav tm="100000">
                                          <p:val>
                                            <p:fltVal val="1"/>
                                          </p:val>
                                        </p:tav>
                                      </p:tavLst>
                                    </p:anim>
                                    <p:anim calcmode="lin" valueType="num">
                                      <p:cBhvr>
                                        <p:cTn id="81" dur="2000" fill="hold"/>
                                        <p:tgtEl>
                                          <p:spTgt spid="16"/>
                                        </p:tgtEl>
                                        <p:attrNameLst>
                                          <p:attrName>ppt_h</p:attrName>
                                        </p:attrNameLst>
                                      </p:cBhvr>
                                      <p:tavLst>
                                        <p:tav tm="0">
                                          <p:val>
                                            <p:strVal val="#ppt_h"/>
                                          </p:val>
                                        </p:tav>
                                        <p:tav tm="100000">
                                          <p:val>
                                            <p:strVal val="#ppt_h"/>
                                          </p:val>
                                        </p:tav>
                                      </p:tavLst>
                                    </p:anim>
                                  </p:childTnLst>
                                </p:cTn>
                              </p:par>
                              <p:par>
                                <p:cTn id="82" presetID="45" presetClass="entr" presetSubtype="0" fill="hold"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fade">
                                      <p:cBhvr>
                                        <p:cTn id="84" dur="2000"/>
                                        <p:tgtEl>
                                          <p:spTgt spid="108"/>
                                        </p:tgtEl>
                                      </p:cBhvr>
                                    </p:animEffect>
                                    <p:anim calcmode="lin" valueType="num">
                                      <p:cBhvr>
                                        <p:cTn id="85" dur="2000" fill="hold"/>
                                        <p:tgtEl>
                                          <p:spTgt spid="108"/>
                                        </p:tgtEl>
                                        <p:attrNameLst>
                                          <p:attrName>ppt_w</p:attrName>
                                        </p:attrNameLst>
                                      </p:cBhvr>
                                      <p:tavLst>
                                        <p:tav tm="0" fmla="#ppt_w*sin(2.5*pi*$)">
                                          <p:val>
                                            <p:fltVal val="0"/>
                                          </p:val>
                                        </p:tav>
                                        <p:tav tm="100000">
                                          <p:val>
                                            <p:fltVal val="1"/>
                                          </p:val>
                                        </p:tav>
                                      </p:tavLst>
                                    </p:anim>
                                    <p:anim calcmode="lin" valueType="num">
                                      <p:cBhvr>
                                        <p:cTn id="86" dur="2000" fill="hold"/>
                                        <p:tgtEl>
                                          <p:spTgt spid="108"/>
                                        </p:tgtEl>
                                        <p:attrNameLst>
                                          <p:attrName>ppt_h</p:attrName>
                                        </p:attrNameLst>
                                      </p:cBhvr>
                                      <p:tavLst>
                                        <p:tav tm="0">
                                          <p:val>
                                            <p:strVal val="#ppt_h"/>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45" presetClass="entr" presetSubtype="0" fill="hold" nodeType="click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2000"/>
                                        <p:tgtEl>
                                          <p:spTgt spid="9"/>
                                        </p:tgtEl>
                                      </p:cBhvr>
                                    </p:animEffect>
                                    <p:anim calcmode="lin" valueType="num">
                                      <p:cBhvr>
                                        <p:cTn id="92" dur="2000" fill="hold"/>
                                        <p:tgtEl>
                                          <p:spTgt spid="9"/>
                                        </p:tgtEl>
                                        <p:attrNameLst>
                                          <p:attrName>ppt_w</p:attrName>
                                        </p:attrNameLst>
                                      </p:cBhvr>
                                      <p:tavLst>
                                        <p:tav tm="0" fmla="#ppt_w*sin(2.5*pi*$)">
                                          <p:val>
                                            <p:fltVal val="0"/>
                                          </p:val>
                                        </p:tav>
                                        <p:tav tm="100000">
                                          <p:val>
                                            <p:fltVal val="1"/>
                                          </p:val>
                                        </p:tav>
                                      </p:tavLst>
                                    </p:anim>
                                    <p:anim calcmode="lin" valueType="num">
                                      <p:cBhvr>
                                        <p:cTn id="93"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nodeType="clickEffect">
                                  <p:stCondLst>
                                    <p:cond delay="0"/>
                                  </p:stCondLst>
                                  <p:childTnLst>
                                    <p:set>
                                      <p:cBhvr>
                                        <p:cTn id="97" dur="1" fill="hold">
                                          <p:stCondLst>
                                            <p:cond delay="0"/>
                                          </p:stCondLst>
                                        </p:cTn>
                                        <p:tgtEl>
                                          <p:spTgt spid="98"/>
                                        </p:tgtEl>
                                        <p:attrNameLst>
                                          <p:attrName>style.visibility</p:attrName>
                                        </p:attrNameLst>
                                      </p:cBhvr>
                                      <p:to>
                                        <p:strVal val="visible"/>
                                      </p:to>
                                    </p:set>
                                    <p:anim calcmode="lin" valueType="num">
                                      <p:cBhvr>
                                        <p:cTn id="98" dur="500" fill="hold"/>
                                        <p:tgtEl>
                                          <p:spTgt spid="98"/>
                                        </p:tgtEl>
                                        <p:attrNameLst>
                                          <p:attrName>ppt_w</p:attrName>
                                        </p:attrNameLst>
                                      </p:cBhvr>
                                      <p:tavLst>
                                        <p:tav tm="0">
                                          <p:val>
                                            <p:fltVal val="0"/>
                                          </p:val>
                                        </p:tav>
                                        <p:tav tm="100000">
                                          <p:val>
                                            <p:strVal val="#ppt_w"/>
                                          </p:val>
                                        </p:tav>
                                      </p:tavLst>
                                    </p:anim>
                                    <p:anim calcmode="lin" valueType="num">
                                      <p:cBhvr>
                                        <p:cTn id="99" dur="500" fill="hold"/>
                                        <p:tgtEl>
                                          <p:spTgt spid="98"/>
                                        </p:tgtEl>
                                        <p:attrNameLst>
                                          <p:attrName>ppt_h</p:attrName>
                                        </p:attrNameLst>
                                      </p:cBhvr>
                                      <p:tavLst>
                                        <p:tav tm="0">
                                          <p:val>
                                            <p:fltVal val="0"/>
                                          </p:val>
                                        </p:tav>
                                        <p:tav tm="100000">
                                          <p:val>
                                            <p:strVal val="#ppt_h"/>
                                          </p:val>
                                        </p:tav>
                                      </p:tavLst>
                                    </p:anim>
                                    <p:animEffect transition="in" filter="fade">
                                      <p:cBhvr>
                                        <p:cTn id="10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户外艺术系列, 风车, 建筑物&#10;&#10;已生成极高可信度的说明">
            <a:extLst>
              <a:ext uri="{FF2B5EF4-FFF2-40B4-BE49-F238E27FC236}">
                <a16:creationId xmlns:a16="http://schemas.microsoft.com/office/drawing/2014/main" xmlns="" id="{6C8B9D98-5D13-4745-A8B9-B89ADF1E18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5877" y="2057400"/>
            <a:ext cx="3824004" cy="5502275"/>
          </a:xfrm>
          <a:prstGeom prst="rect">
            <a:avLst/>
          </a:prstGeom>
        </p:spPr>
      </p:pic>
      <p:pic>
        <p:nvPicPr>
          <p:cNvPr id="5" name="图片 4">
            <a:extLst>
              <a:ext uri="{FF2B5EF4-FFF2-40B4-BE49-F238E27FC236}">
                <a16:creationId xmlns:a16="http://schemas.microsoft.com/office/drawing/2014/main" xmlns="" id="{04D2BBF3-81C9-42CA-A32B-997337ED98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2520" y="5974231"/>
            <a:ext cx="1021137" cy="891697"/>
          </a:xfrm>
          <a:prstGeom prst="rect">
            <a:avLst/>
          </a:prstGeom>
        </p:spPr>
      </p:pic>
      <p:pic>
        <p:nvPicPr>
          <p:cNvPr id="7" name="图片 6">
            <a:extLst>
              <a:ext uri="{FF2B5EF4-FFF2-40B4-BE49-F238E27FC236}">
                <a16:creationId xmlns:a16="http://schemas.microsoft.com/office/drawing/2014/main" xmlns="" id="{D83A01BF-552F-40EE-9187-5AC771E3C2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10662" y="4808537"/>
            <a:ext cx="2238375" cy="2895600"/>
          </a:xfrm>
          <a:prstGeom prst="rect">
            <a:avLst/>
          </a:prstGeom>
        </p:spPr>
      </p:pic>
      <p:pic>
        <p:nvPicPr>
          <p:cNvPr id="9" name="图片 8" descr="图片包含 室内&#10;&#10;已生成高可信度的说明">
            <a:extLst>
              <a:ext uri="{FF2B5EF4-FFF2-40B4-BE49-F238E27FC236}">
                <a16:creationId xmlns:a16="http://schemas.microsoft.com/office/drawing/2014/main" xmlns="" id="{9FDF6805-C137-4249-8372-9EBC56750F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68212" y="5879256"/>
            <a:ext cx="1038225" cy="1647825"/>
          </a:xfrm>
          <a:prstGeom prst="rect">
            <a:avLst/>
          </a:prstGeom>
        </p:spPr>
      </p:pic>
      <p:pic>
        <p:nvPicPr>
          <p:cNvPr id="11" name="图片 10" descr="图片包含 室内, 墙壁, 家具, 餐桌&#10;&#10;已生成高可信度的说明">
            <a:extLst>
              <a:ext uri="{FF2B5EF4-FFF2-40B4-BE49-F238E27FC236}">
                <a16:creationId xmlns:a16="http://schemas.microsoft.com/office/drawing/2014/main" xmlns="" id="{3548814D-7C7D-4FD5-9885-33398279FC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37" y="7049180"/>
            <a:ext cx="971550" cy="523875"/>
          </a:xfrm>
          <a:prstGeom prst="rect">
            <a:avLst/>
          </a:prstGeom>
        </p:spPr>
      </p:pic>
      <p:pic>
        <p:nvPicPr>
          <p:cNvPr id="13" name="图片 12" descr="图片包含 木制, 室内, 地板, 窗户&#10;&#10;已生成极高可信度的说明">
            <a:extLst>
              <a:ext uri="{FF2B5EF4-FFF2-40B4-BE49-F238E27FC236}">
                <a16:creationId xmlns:a16="http://schemas.microsoft.com/office/drawing/2014/main" xmlns="" id="{B9F12557-BDFA-4DF0-A484-00B0B9F94A2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9118" y="6865928"/>
            <a:ext cx="1071405" cy="707127"/>
          </a:xfrm>
          <a:prstGeom prst="rect">
            <a:avLst/>
          </a:prstGeom>
        </p:spPr>
      </p:pic>
      <p:pic>
        <p:nvPicPr>
          <p:cNvPr id="17" name="图片 16">
            <a:extLst>
              <a:ext uri="{FF2B5EF4-FFF2-40B4-BE49-F238E27FC236}">
                <a16:creationId xmlns:a16="http://schemas.microsoft.com/office/drawing/2014/main" xmlns="" id="{0B6A5188-55C8-49FB-BAE2-B2BCF3A2D9B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27431" y="6203106"/>
            <a:ext cx="1104900" cy="1323975"/>
          </a:xfrm>
          <a:prstGeom prst="rect">
            <a:avLst/>
          </a:prstGeom>
        </p:spPr>
      </p:pic>
      <p:pic>
        <p:nvPicPr>
          <p:cNvPr id="19" name="图片 18" descr="图片包含 室内, 餐桌, 物体&#10;&#10;已生成高可信度的说明">
            <a:extLst>
              <a:ext uri="{FF2B5EF4-FFF2-40B4-BE49-F238E27FC236}">
                <a16:creationId xmlns:a16="http://schemas.microsoft.com/office/drawing/2014/main" xmlns="" id="{A02EF167-1046-4E91-9492-8F942D8E794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88355" y="6069756"/>
            <a:ext cx="990600" cy="1457325"/>
          </a:xfrm>
          <a:prstGeom prst="rect">
            <a:avLst/>
          </a:prstGeom>
        </p:spPr>
      </p:pic>
      <p:pic>
        <p:nvPicPr>
          <p:cNvPr id="21" name="图片 20">
            <a:extLst>
              <a:ext uri="{FF2B5EF4-FFF2-40B4-BE49-F238E27FC236}">
                <a16:creationId xmlns:a16="http://schemas.microsoft.com/office/drawing/2014/main" xmlns="" id="{79C0CEAB-B2C6-432E-B8CC-FB591CC74A1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17444" y="7063586"/>
            <a:ext cx="2133600" cy="561975"/>
          </a:xfrm>
          <a:prstGeom prst="rect">
            <a:avLst/>
          </a:prstGeom>
        </p:spPr>
      </p:pic>
      <p:pic>
        <p:nvPicPr>
          <p:cNvPr id="23" name="图片 22">
            <a:extLst>
              <a:ext uri="{FF2B5EF4-FFF2-40B4-BE49-F238E27FC236}">
                <a16:creationId xmlns:a16="http://schemas.microsoft.com/office/drawing/2014/main" xmlns="" id="{F579B4F1-5A36-44C6-97BA-B7206F52104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80112" y="6732578"/>
            <a:ext cx="2203192" cy="840477"/>
          </a:xfrm>
          <a:prstGeom prst="rect">
            <a:avLst/>
          </a:prstGeom>
        </p:spPr>
      </p:pic>
      <p:pic>
        <p:nvPicPr>
          <p:cNvPr id="25" name="图片 24">
            <a:extLst>
              <a:ext uri="{FF2B5EF4-FFF2-40B4-BE49-F238E27FC236}">
                <a16:creationId xmlns:a16="http://schemas.microsoft.com/office/drawing/2014/main" xmlns="" id="{D2923795-DF96-4F24-82B7-5E233B5E718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8037" y="7049180"/>
            <a:ext cx="947362" cy="282794"/>
          </a:xfrm>
          <a:prstGeom prst="rect">
            <a:avLst/>
          </a:prstGeom>
        </p:spPr>
      </p:pic>
      <p:grpSp>
        <p:nvGrpSpPr>
          <p:cNvPr id="28" name="组合 27">
            <a:extLst>
              <a:ext uri="{FF2B5EF4-FFF2-40B4-BE49-F238E27FC236}">
                <a16:creationId xmlns:a16="http://schemas.microsoft.com/office/drawing/2014/main" xmlns="" id="{A2636EF5-06A9-47A6-8995-1ABCEC421905}"/>
              </a:ext>
            </a:extLst>
          </p:cNvPr>
          <p:cNvGrpSpPr/>
          <p:nvPr/>
        </p:nvGrpSpPr>
        <p:grpSpPr>
          <a:xfrm>
            <a:off x="7043105" y="1594202"/>
            <a:ext cx="4086744" cy="713720"/>
            <a:chOff x="2863113" y="3120790"/>
            <a:chExt cx="4086744" cy="713720"/>
          </a:xfrm>
        </p:grpSpPr>
        <p:sp>
          <p:nvSpPr>
            <p:cNvPr id="29" name="矩形 28">
              <a:extLst>
                <a:ext uri="{FF2B5EF4-FFF2-40B4-BE49-F238E27FC236}">
                  <a16:creationId xmlns:a16="http://schemas.microsoft.com/office/drawing/2014/main" xmlns="" id="{795BC771-0C02-4DBA-8832-9CAA2F88E81A}"/>
                </a:ext>
              </a:extLst>
            </p:cNvPr>
            <p:cNvSpPr/>
            <p:nvPr/>
          </p:nvSpPr>
          <p:spPr>
            <a:xfrm>
              <a:off x="4509765" y="3188179"/>
              <a:ext cx="2440092" cy="646331"/>
            </a:xfrm>
            <a:prstGeom prst="rect">
              <a:avLst/>
            </a:prstGeom>
          </p:spPr>
          <p:txBody>
            <a:bodyPr wrap="none">
              <a:spAutoFit/>
            </a:bodyPr>
            <a:lstStyle/>
            <a:p>
              <a:r>
                <a:rPr lang="en-US" altLang="zh-CN" sz="3600" dirty="0">
                  <a:solidFill>
                    <a:schemeClr val="bg1"/>
                  </a:solidFill>
                  <a:latin typeface="Jokerman" panose="04090605060D06020702" pitchFamily="82" charset="0"/>
                </a:rPr>
                <a:t>Christmas</a:t>
              </a:r>
              <a:endParaRPr lang="zh-CN" altLang="en-US" sz="3600" dirty="0">
                <a:solidFill>
                  <a:schemeClr val="bg1"/>
                </a:solidFill>
                <a:latin typeface="Jokerman" panose="04090605060D06020702" pitchFamily="82" charset="0"/>
              </a:endParaRPr>
            </a:p>
          </p:txBody>
        </p:sp>
        <p:sp>
          <p:nvSpPr>
            <p:cNvPr id="30" name="矩形 29">
              <a:extLst>
                <a:ext uri="{FF2B5EF4-FFF2-40B4-BE49-F238E27FC236}">
                  <a16:creationId xmlns:a16="http://schemas.microsoft.com/office/drawing/2014/main" xmlns="" id="{3F732C8E-EC5F-42B1-98BA-6C517D39CA3B}"/>
                </a:ext>
              </a:extLst>
            </p:cNvPr>
            <p:cNvSpPr/>
            <p:nvPr/>
          </p:nvSpPr>
          <p:spPr>
            <a:xfrm>
              <a:off x="2863113" y="3120790"/>
              <a:ext cx="1646605" cy="646331"/>
            </a:xfrm>
            <a:prstGeom prst="rect">
              <a:avLst/>
            </a:prstGeom>
          </p:spPr>
          <p:txBody>
            <a:bodyPr wrap="none">
              <a:spAutoFit/>
            </a:bodyPr>
            <a:lstStyle/>
            <a:p>
              <a:r>
                <a:rPr lang="en-US" altLang="zh-CN" sz="3600" dirty="0">
                  <a:solidFill>
                    <a:schemeClr val="bg1"/>
                  </a:solidFill>
                  <a:latin typeface="Jokerman" panose="04090605060D06020702" pitchFamily="82" charset="0"/>
                </a:rPr>
                <a:t>Merry</a:t>
              </a:r>
              <a:endParaRPr lang="zh-CN" altLang="en-US" sz="600" dirty="0">
                <a:solidFill>
                  <a:schemeClr val="bg1"/>
                </a:solidFill>
                <a:latin typeface="Jokerman" panose="04090605060D06020702" pitchFamily="82" charset="0"/>
              </a:endParaRPr>
            </a:p>
          </p:txBody>
        </p:sp>
      </p:grpSp>
      <p:sp>
        <p:nvSpPr>
          <p:cNvPr id="35" name="矩形 34">
            <a:extLst>
              <a:ext uri="{FF2B5EF4-FFF2-40B4-BE49-F238E27FC236}">
                <a16:creationId xmlns:a16="http://schemas.microsoft.com/office/drawing/2014/main" xmlns="" id="{58F36A65-A9B5-4DA5-8FB5-BECC977D05A7}"/>
              </a:ext>
            </a:extLst>
          </p:cNvPr>
          <p:cNvSpPr/>
          <p:nvPr/>
        </p:nvSpPr>
        <p:spPr>
          <a:xfrm>
            <a:off x="5918314" y="2163109"/>
            <a:ext cx="6659195" cy="1200329"/>
          </a:xfrm>
          <a:prstGeom prst="rect">
            <a:avLst/>
          </a:prstGeom>
          <a:noFill/>
        </p:spPr>
        <p:txBody>
          <a:bodyPr wrap="none">
            <a:spAutoFit/>
          </a:bodyPr>
          <a:lstStyle/>
          <a:p>
            <a:r>
              <a:rPr lang="zh-CN" altLang="en-US" sz="7200" b="1" dirty="0">
                <a:ln w="9525">
                  <a:solidFill>
                    <a:schemeClr val="bg1"/>
                  </a:solidFill>
                  <a:prstDash val="solid"/>
                </a:ln>
                <a:solidFill>
                  <a:srgbClr val="FFC000"/>
                </a:soli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rPr>
              <a:t>感谢您的观看！</a:t>
            </a:r>
          </a:p>
        </p:txBody>
      </p:sp>
      <p:pic>
        <p:nvPicPr>
          <p:cNvPr id="41" name="图片 40">
            <a:extLst>
              <a:ext uri="{FF2B5EF4-FFF2-40B4-BE49-F238E27FC236}">
                <a16:creationId xmlns:a16="http://schemas.microsoft.com/office/drawing/2014/main" xmlns="" id="{99A55040-A58B-404A-8E6E-C40CDC67899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209504" y="3087940"/>
            <a:ext cx="1981204" cy="1383795"/>
          </a:xfrm>
          <a:prstGeom prst="rect">
            <a:avLst/>
          </a:prstGeom>
        </p:spPr>
      </p:pic>
      <p:pic>
        <p:nvPicPr>
          <p:cNvPr id="43" name="图片 42">
            <a:extLst>
              <a:ext uri="{FF2B5EF4-FFF2-40B4-BE49-F238E27FC236}">
                <a16:creationId xmlns:a16="http://schemas.microsoft.com/office/drawing/2014/main" xmlns="" id="{38ECC0F6-012A-4DB7-9D7E-CF195B5AEBB3}"/>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234477" y="671755"/>
            <a:ext cx="1981204" cy="1383795"/>
          </a:xfrm>
          <a:prstGeom prst="rect">
            <a:avLst/>
          </a:prstGeom>
        </p:spPr>
      </p:pic>
      <p:pic>
        <p:nvPicPr>
          <p:cNvPr id="44" name="图片 43">
            <a:extLst>
              <a:ext uri="{FF2B5EF4-FFF2-40B4-BE49-F238E27FC236}">
                <a16:creationId xmlns:a16="http://schemas.microsoft.com/office/drawing/2014/main" xmlns="" id="{B02E66AD-B0E0-48F8-A5A0-CFE7D590D3D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809977" y="1328057"/>
            <a:ext cx="1083616" cy="756864"/>
          </a:xfrm>
          <a:prstGeom prst="rect">
            <a:avLst/>
          </a:prstGeom>
        </p:spPr>
      </p:pic>
      <p:pic>
        <p:nvPicPr>
          <p:cNvPr id="45" name="图片 44">
            <a:extLst>
              <a:ext uri="{FF2B5EF4-FFF2-40B4-BE49-F238E27FC236}">
                <a16:creationId xmlns:a16="http://schemas.microsoft.com/office/drawing/2014/main" xmlns="" id="{1668E5E5-AAD2-440E-8FDB-3C3D079B46D5}"/>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405256" y="651055"/>
            <a:ext cx="1596007" cy="1114750"/>
          </a:xfrm>
          <a:prstGeom prst="rect">
            <a:avLst/>
          </a:prstGeom>
        </p:spPr>
      </p:pic>
      <p:pic>
        <p:nvPicPr>
          <p:cNvPr id="46" name="图片 45">
            <a:extLst>
              <a:ext uri="{FF2B5EF4-FFF2-40B4-BE49-F238E27FC236}">
                <a16:creationId xmlns:a16="http://schemas.microsoft.com/office/drawing/2014/main" xmlns="" id="{9BC6AF48-4950-47B4-B7B2-8039FB9CC28B}"/>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287645" y="4615543"/>
            <a:ext cx="1945258" cy="1358688"/>
          </a:xfrm>
          <a:prstGeom prst="rect">
            <a:avLst/>
          </a:prstGeom>
        </p:spPr>
      </p:pic>
      <p:pic>
        <p:nvPicPr>
          <p:cNvPr id="47" name="图片 46">
            <a:extLst>
              <a:ext uri="{FF2B5EF4-FFF2-40B4-BE49-F238E27FC236}">
                <a16:creationId xmlns:a16="http://schemas.microsoft.com/office/drawing/2014/main" xmlns="" id="{54D7D7AB-920A-489F-A0A2-DC36742B0DA2}"/>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385094" y="2953000"/>
            <a:ext cx="1727886" cy="1206863"/>
          </a:xfrm>
          <a:prstGeom prst="rect">
            <a:avLst/>
          </a:prstGeom>
        </p:spPr>
      </p:pic>
      <p:pic>
        <p:nvPicPr>
          <p:cNvPr id="50" name="图片 49">
            <a:extLst>
              <a:ext uri="{FF2B5EF4-FFF2-40B4-BE49-F238E27FC236}">
                <a16:creationId xmlns:a16="http://schemas.microsoft.com/office/drawing/2014/main" xmlns="" id="{34A055A5-83B9-4192-84CB-083300E60183}"/>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983304" y="-238240"/>
            <a:ext cx="2551181" cy="2639573"/>
          </a:xfrm>
          <a:prstGeom prst="rect">
            <a:avLst/>
          </a:prstGeom>
        </p:spPr>
      </p:pic>
      <p:pic>
        <p:nvPicPr>
          <p:cNvPr id="67" name="图片 66">
            <a:extLst>
              <a:ext uri="{FF2B5EF4-FFF2-40B4-BE49-F238E27FC236}">
                <a16:creationId xmlns:a16="http://schemas.microsoft.com/office/drawing/2014/main" xmlns="" id="{104315FA-482B-428F-A735-56D60928458C}"/>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94167" y="1215770"/>
            <a:ext cx="1083616" cy="756864"/>
          </a:xfrm>
          <a:prstGeom prst="rect">
            <a:avLst/>
          </a:prstGeom>
        </p:spPr>
      </p:pic>
      <p:pic>
        <p:nvPicPr>
          <p:cNvPr id="68" name="图片 67">
            <a:extLst>
              <a:ext uri="{FF2B5EF4-FFF2-40B4-BE49-F238E27FC236}">
                <a16:creationId xmlns:a16="http://schemas.microsoft.com/office/drawing/2014/main" xmlns="" id="{C10EE423-C200-4B40-A9FD-C7A81EE1CC0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51114" y="2855487"/>
            <a:ext cx="1596007" cy="1114750"/>
          </a:xfrm>
          <a:prstGeom prst="rect">
            <a:avLst/>
          </a:prstGeom>
        </p:spPr>
      </p:pic>
    </p:spTree>
    <p:extLst>
      <p:ext uri="{BB962C8B-B14F-4D97-AF65-F5344CB8AC3E}">
        <p14:creationId xmlns:p14="http://schemas.microsoft.com/office/powerpoint/2010/main" val="28289698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repeatCount="indefinite" decel="50000" fill="hold" nodeType="withEffect">
                                  <p:stCondLst>
                                    <p:cond delay="100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6000" fill="hold"/>
                                        <p:tgtEl>
                                          <p:spTgt spid="46"/>
                                        </p:tgtEl>
                                        <p:attrNameLst>
                                          <p:attrName>ppt_x</p:attrName>
                                        </p:attrNameLst>
                                      </p:cBhvr>
                                      <p:tavLst>
                                        <p:tav tm="0">
                                          <p:val>
                                            <p:strVal val="1+#ppt_w/2"/>
                                          </p:val>
                                        </p:tav>
                                        <p:tav tm="100000">
                                          <p:val>
                                            <p:strVal val="#ppt_x"/>
                                          </p:val>
                                        </p:tav>
                                      </p:tavLst>
                                    </p:anim>
                                    <p:anim calcmode="lin" valueType="num">
                                      <p:cBhvr additive="base">
                                        <p:cTn id="8" dur="6000" fill="hold"/>
                                        <p:tgtEl>
                                          <p:spTgt spid="4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300"/>
                                  </p:stCondLst>
                                  <p:childTnLst>
                                    <p:animRot by="21600000">
                                      <p:cBhvr>
                                        <p:cTn id="10" dur="5000" fill="hold"/>
                                        <p:tgtEl>
                                          <p:spTgt spid="46"/>
                                        </p:tgtEl>
                                        <p:attrNameLst>
                                          <p:attrName>r</p:attrName>
                                        </p:attrNameLst>
                                      </p:cBhvr>
                                    </p:animRot>
                                  </p:childTnLst>
                                </p:cTn>
                              </p:par>
                              <p:par>
                                <p:cTn id="11" presetID="0" presetClass="path" presetSubtype="0" repeatCount="indefinite" decel="50000" fill="hold" nodeType="withEffect">
                                  <p:stCondLst>
                                    <p:cond delay="0"/>
                                  </p:stCondLst>
                                  <p:childTnLst>
                                    <p:animMotion origin="layout" path="M -5.83177E-7 3.60773E-6 L 0.09062 0.88639 " pathEditMode="relative" rAng="0" ptsTypes="AA">
                                      <p:cBhvr>
                                        <p:cTn id="12" dur="8600" fill="hold"/>
                                        <p:tgtEl>
                                          <p:spTgt spid="43"/>
                                        </p:tgtEl>
                                        <p:attrNameLst>
                                          <p:attrName>ppt_x</p:attrName>
                                          <p:attrName>ppt_y</p:attrName>
                                        </p:attrNameLst>
                                      </p:cBhvr>
                                      <p:rCtr x="4531" y="44309"/>
                                    </p:animMotion>
                                  </p:childTnLst>
                                </p:cTn>
                              </p:par>
                              <p:par>
                                <p:cTn id="13" presetID="8" presetClass="emph" presetSubtype="0" repeatCount="indefinite" fill="hold" nodeType="withEffect">
                                  <p:stCondLst>
                                    <p:cond delay="0"/>
                                  </p:stCondLst>
                                  <p:childTnLst>
                                    <p:animRot by="21600000">
                                      <p:cBhvr>
                                        <p:cTn id="14" dur="5000" fill="hold"/>
                                        <p:tgtEl>
                                          <p:spTgt spid="43"/>
                                        </p:tgtEl>
                                        <p:attrNameLst>
                                          <p:attrName>r</p:attrName>
                                        </p:attrNameLst>
                                      </p:cBhvr>
                                    </p:animRot>
                                  </p:childTnLst>
                                </p:cTn>
                              </p:par>
                              <p:par>
                                <p:cTn id="15" presetID="2" presetClass="entr" presetSubtype="1" decel="50000" fill="hold" nodeType="withEffect">
                                  <p:stCondLst>
                                    <p:cond delay="40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6600" fill="hold"/>
                                        <p:tgtEl>
                                          <p:spTgt spid="44"/>
                                        </p:tgtEl>
                                        <p:attrNameLst>
                                          <p:attrName>ppt_x</p:attrName>
                                        </p:attrNameLst>
                                      </p:cBhvr>
                                      <p:tavLst>
                                        <p:tav tm="0">
                                          <p:val>
                                            <p:strVal val="#ppt_x"/>
                                          </p:val>
                                        </p:tav>
                                        <p:tav tm="100000">
                                          <p:val>
                                            <p:strVal val="#ppt_x"/>
                                          </p:val>
                                        </p:tav>
                                      </p:tavLst>
                                    </p:anim>
                                    <p:anim calcmode="lin" valueType="num">
                                      <p:cBhvr additive="base">
                                        <p:cTn id="18" dur="6600" fill="hold"/>
                                        <p:tgtEl>
                                          <p:spTgt spid="44"/>
                                        </p:tgtEl>
                                        <p:attrNameLst>
                                          <p:attrName>ppt_y</p:attrName>
                                        </p:attrNameLst>
                                      </p:cBhvr>
                                      <p:tavLst>
                                        <p:tav tm="0">
                                          <p:val>
                                            <p:strVal val="0-#ppt_h/2"/>
                                          </p:val>
                                        </p:tav>
                                        <p:tav tm="100000">
                                          <p:val>
                                            <p:strVal val="#ppt_y"/>
                                          </p:val>
                                        </p:tav>
                                      </p:tavLst>
                                    </p:anim>
                                  </p:childTnLst>
                                </p:cTn>
                              </p:par>
                              <p:par>
                                <p:cTn id="19" presetID="8" presetClass="emph" presetSubtype="0" repeatCount="indefinite" fill="hold" nodeType="withEffect">
                                  <p:stCondLst>
                                    <p:cond delay="300"/>
                                  </p:stCondLst>
                                  <p:childTnLst>
                                    <p:animRot by="21600000">
                                      <p:cBhvr>
                                        <p:cTn id="20" dur="5000" fill="hold"/>
                                        <p:tgtEl>
                                          <p:spTgt spid="44"/>
                                        </p:tgtEl>
                                        <p:attrNameLst>
                                          <p:attrName>r</p:attrName>
                                        </p:attrNameLst>
                                      </p:cBhvr>
                                    </p:animRot>
                                  </p:childTnLst>
                                </p:cTn>
                              </p:par>
                              <p:par>
                                <p:cTn id="21" presetID="2" presetClass="entr" presetSubtype="1" repeatCount="indefinite" decel="50000" fill="hold" nodeType="withEffect">
                                  <p:stCondLst>
                                    <p:cond delay="120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6000" fill="hold"/>
                                        <p:tgtEl>
                                          <p:spTgt spid="45"/>
                                        </p:tgtEl>
                                        <p:attrNameLst>
                                          <p:attrName>ppt_x</p:attrName>
                                        </p:attrNameLst>
                                      </p:cBhvr>
                                      <p:tavLst>
                                        <p:tav tm="0">
                                          <p:val>
                                            <p:strVal val="#ppt_x"/>
                                          </p:val>
                                        </p:tav>
                                        <p:tav tm="100000">
                                          <p:val>
                                            <p:strVal val="#ppt_x"/>
                                          </p:val>
                                        </p:tav>
                                      </p:tavLst>
                                    </p:anim>
                                    <p:anim calcmode="lin" valueType="num">
                                      <p:cBhvr additive="base">
                                        <p:cTn id="24" dur="6000" fill="hold"/>
                                        <p:tgtEl>
                                          <p:spTgt spid="45"/>
                                        </p:tgtEl>
                                        <p:attrNameLst>
                                          <p:attrName>ppt_y</p:attrName>
                                        </p:attrNameLst>
                                      </p:cBhvr>
                                      <p:tavLst>
                                        <p:tav tm="0">
                                          <p:val>
                                            <p:strVal val="0-#ppt_h/2"/>
                                          </p:val>
                                        </p:tav>
                                        <p:tav tm="100000">
                                          <p:val>
                                            <p:strVal val="#ppt_y"/>
                                          </p:val>
                                        </p:tav>
                                      </p:tavLst>
                                    </p:anim>
                                  </p:childTnLst>
                                </p:cTn>
                              </p:par>
                              <p:par>
                                <p:cTn id="25" presetID="8" presetClass="emph" presetSubtype="0" repeatCount="indefinite" fill="hold" nodeType="withEffect">
                                  <p:stCondLst>
                                    <p:cond delay="300"/>
                                  </p:stCondLst>
                                  <p:childTnLst>
                                    <p:animRot by="21600000">
                                      <p:cBhvr>
                                        <p:cTn id="26" dur="5000" fill="hold"/>
                                        <p:tgtEl>
                                          <p:spTgt spid="45"/>
                                        </p:tgtEl>
                                        <p:attrNameLst>
                                          <p:attrName>r</p:attrName>
                                        </p:attrNameLst>
                                      </p:cBhvr>
                                    </p:animRot>
                                  </p:childTnLst>
                                </p:cTn>
                              </p:par>
                              <p:par>
                                <p:cTn id="27" presetID="2" presetClass="entr" presetSubtype="1" repeatCount="indefinite" decel="50000" fill="hold" nodeType="withEffect">
                                  <p:stCondLst>
                                    <p:cond delay="270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6400" fill="hold"/>
                                        <p:tgtEl>
                                          <p:spTgt spid="47"/>
                                        </p:tgtEl>
                                        <p:attrNameLst>
                                          <p:attrName>ppt_x</p:attrName>
                                        </p:attrNameLst>
                                      </p:cBhvr>
                                      <p:tavLst>
                                        <p:tav tm="0">
                                          <p:val>
                                            <p:strVal val="#ppt_x"/>
                                          </p:val>
                                        </p:tav>
                                        <p:tav tm="100000">
                                          <p:val>
                                            <p:strVal val="#ppt_x"/>
                                          </p:val>
                                        </p:tav>
                                      </p:tavLst>
                                    </p:anim>
                                    <p:anim calcmode="lin" valueType="num">
                                      <p:cBhvr additive="base">
                                        <p:cTn id="30" dur="6400" fill="hold"/>
                                        <p:tgtEl>
                                          <p:spTgt spid="47"/>
                                        </p:tgtEl>
                                        <p:attrNameLst>
                                          <p:attrName>ppt_y</p:attrName>
                                        </p:attrNameLst>
                                      </p:cBhvr>
                                      <p:tavLst>
                                        <p:tav tm="0">
                                          <p:val>
                                            <p:strVal val="0-#ppt_h/2"/>
                                          </p:val>
                                        </p:tav>
                                        <p:tav tm="100000">
                                          <p:val>
                                            <p:strVal val="#ppt_y"/>
                                          </p:val>
                                        </p:tav>
                                      </p:tavLst>
                                    </p:anim>
                                  </p:childTnLst>
                                </p:cTn>
                              </p:par>
                              <p:par>
                                <p:cTn id="31" presetID="8" presetClass="emph" presetSubtype="0" repeatCount="indefinite" fill="hold" nodeType="withEffect">
                                  <p:stCondLst>
                                    <p:cond delay="300"/>
                                  </p:stCondLst>
                                  <p:childTnLst>
                                    <p:animRot by="21600000">
                                      <p:cBhvr>
                                        <p:cTn id="32" dur="5000" fill="hold"/>
                                        <p:tgtEl>
                                          <p:spTgt spid="47"/>
                                        </p:tgtEl>
                                        <p:attrNameLst>
                                          <p:attrName>r</p:attrName>
                                        </p:attrNameLst>
                                      </p:cBhvr>
                                    </p:animRot>
                                  </p:childTnLst>
                                </p:cTn>
                              </p:par>
                              <p:par>
                                <p:cTn id="33" presetID="0" presetClass="path" presetSubtype="0" decel="50000" fill="hold" nodeType="withEffect">
                                  <p:stCondLst>
                                    <p:cond delay="0"/>
                                  </p:stCondLst>
                                  <p:childTnLst>
                                    <p:animMotion origin="layout" path="M -4.87929E-6 0 L 0.17297 0.57665 " pathEditMode="relative" rAng="0" ptsTypes="AA">
                                      <p:cBhvr>
                                        <p:cTn id="34" dur="5000" fill="hold"/>
                                        <p:tgtEl>
                                          <p:spTgt spid="41"/>
                                        </p:tgtEl>
                                        <p:attrNameLst>
                                          <p:attrName>ppt_x</p:attrName>
                                          <p:attrName>ppt_y</p:attrName>
                                        </p:attrNameLst>
                                      </p:cBhvr>
                                      <p:rCtr x="8643" y="28832"/>
                                    </p:animMotion>
                                  </p:childTnLst>
                                </p:cTn>
                              </p:par>
                              <p:par>
                                <p:cTn id="35" presetID="8" presetClass="emph" presetSubtype="0" repeatCount="indefinite" fill="hold" nodeType="withEffect">
                                  <p:stCondLst>
                                    <p:cond delay="0"/>
                                  </p:stCondLst>
                                  <p:childTnLst>
                                    <p:animRot by="21600000">
                                      <p:cBhvr>
                                        <p:cTn id="36" dur="5000" fill="hold"/>
                                        <p:tgtEl>
                                          <p:spTgt spid="41"/>
                                        </p:tgtEl>
                                        <p:attrNameLst>
                                          <p:attrName>r</p:attrName>
                                        </p:attrNameLst>
                                      </p:cBhvr>
                                    </p:animRot>
                                  </p:childTnLst>
                                </p:cTn>
                              </p:par>
                              <p:par>
                                <p:cTn id="37" presetID="42" presetClass="entr" presetSubtype="0" fill="hold" nodeType="withEffect">
                                  <p:stCondLst>
                                    <p:cond delay="20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90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50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7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70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1000"/>
                                        <p:tgtEl>
                                          <p:spTgt spid="23"/>
                                        </p:tgtEl>
                                      </p:cBhvr>
                                    </p:animEffect>
                                    <p:anim calcmode="lin" valueType="num">
                                      <p:cBhvr>
                                        <p:cTn id="60" dur="1000" fill="hold"/>
                                        <p:tgtEl>
                                          <p:spTgt spid="23"/>
                                        </p:tgtEl>
                                        <p:attrNameLst>
                                          <p:attrName>ppt_x</p:attrName>
                                        </p:attrNameLst>
                                      </p:cBhvr>
                                      <p:tavLst>
                                        <p:tav tm="0">
                                          <p:val>
                                            <p:strVal val="#ppt_x"/>
                                          </p:val>
                                        </p:tav>
                                        <p:tav tm="100000">
                                          <p:val>
                                            <p:strVal val="#ppt_x"/>
                                          </p:val>
                                        </p:tav>
                                      </p:tavLst>
                                    </p:anim>
                                    <p:anim calcmode="lin" valueType="num">
                                      <p:cBhvr>
                                        <p:cTn id="61" dur="1000" fill="hold"/>
                                        <p:tgtEl>
                                          <p:spTgt spid="2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70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90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190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1000"/>
                                        <p:tgtEl>
                                          <p:spTgt spid="19"/>
                                        </p:tgtEl>
                                      </p:cBhvr>
                                    </p:animEffect>
                                    <p:anim calcmode="lin" valueType="num">
                                      <p:cBhvr>
                                        <p:cTn id="75" dur="1000" fill="hold"/>
                                        <p:tgtEl>
                                          <p:spTgt spid="19"/>
                                        </p:tgtEl>
                                        <p:attrNameLst>
                                          <p:attrName>ppt_x</p:attrName>
                                        </p:attrNameLst>
                                      </p:cBhvr>
                                      <p:tavLst>
                                        <p:tav tm="0">
                                          <p:val>
                                            <p:strVal val="#ppt_x"/>
                                          </p:val>
                                        </p:tav>
                                        <p:tav tm="100000">
                                          <p:val>
                                            <p:strVal val="#ppt_x"/>
                                          </p:val>
                                        </p:tav>
                                      </p:tavLst>
                                    </p:anim>
                                    <p:anim calcmode="lin" valueType="num">
                                      <p:cBhvr>
                                        <p:cTn id="76" dur="1000" fill="hold"/>
                                        <p:tgtEl>
                                          <p:spTgt spid="1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350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par>
                                <p:cTn id="82" presetID="17" presetClass="entr" presetSubtype="1" fill="hold" grpId="0" nodeType="withEffect">
                                  <p:stCondLst>
                                    <p:cond delay="8600"/>
                                  </p:stCondLst>
                                  <p:iterate type="lt">
                                    <p:tmPct val="24444"/>
                                  </p:iterate>
                                  <p:childTnLst>
                                    <p:set>
                                      <p:cBhvr>
                                        <p:cTn id="83" dur="1" fill="hold">
                                          <p:stCondLst>
                                            <p:cond delay="0"/>
                                          </p:stCondLst>
                                        </p:cTn>
                                        <p:tgtEl>
                                          <p:spTgt spid="35"/>
                                        </p:tgtEl>
                                        <p:attrNameLst>
                                          <p:attrName>style.visibility</p:attrName>
                                        </p:attrNameLst>
                                      </p:cBhvr>
                                      <p:to>
                                        <p:strVal val="visible"/>
                                      </p:to>
                                    </p:set>
                                    <p:anim calcmode="lin" valueType="num">
                                      <p:cBhvr>
                                        <p:cTn id="84" dur="1500" fill="hold"/>
                                        <p:tgtEl>
                                          <p:spTgt spid="35"/>
                                        </p:tgtEl>
                                        <p:attrNameLst>
                                          <p:attrName>ppt_x</p:attrName>
                                        </p:attrNameLst>
                                      </p:cBhvr>
                                      <p:tavLst>
                                        <p:tav tm="0">
                                          <p:val>
                                            <p:strVal val="#ppt_x"/>
                                          </p:val>
                                        </p:tav>
                                        <p:tav tm="100000">
                                          <p:val>
                                            <p:strVal val="#ppt_x"/>
                                          </p:val>
                                        </p:tav>
                                      </p:tavLst>
                                    </p:anim>
                                    <p:anim calcmode="lin" valueType="num">
                                      <p:cBhvr>
                                        <p:cTn id="85" dur="1500" fill="hold"/>
                                        <p:tgtEl>
                                          <p:spTgt spid="35"/>
                                        </p:tgtEl>
                                        <p:attrNameLst>
                                          <p:attrName>ppt_y</p:attrName>
                                        </p:attrNameLst>
                                      </p:cBhvr>
                                      <p:tavLst>
                                        <p:tav tm="0">
                                          <p:val>
                                            <p:strVal val="#ppt_y-#ppt_h/2"/>
                                          </p:val>
                                        </p:tav>
                                        <p:tav tm="100000">
                                          <p:val>
                                            <p:strVal val="#ppt_y"/>
                                          </p:val>
                                        </p:tav>
                                      </p:tavLst>
                                    </p:anim>
                                    <p:anim calcmode="lin" valueType="num">
                                      <p:cBhvr>
                                        <p:cTn id="86" dur="1500" fill="hold"/>
                                        <p:tgtEl>
                                          <p:spTgt spid="35"/>
                                        </p:tgtEl>
                                        <p:attrNameLst>
                                          <p:attrName>ppt_w</p:attrName>
                                        </p:attrNameLst>
                                      </p:cBhvr>
                                      <p:tavLst>
                                        <p:tav tm="0">
                                          <p:val>
                                            <p:strVal val="#ppt_w"/>
                                          </p:val>
                                        </p:tav>
                                        <p:tav tm="100000">
                                          <p:val>
                                            <p:strVal val="#ppt_w"/>
                                          </p:val>
                                        </p:tav>
                                      </p:tavLst>
                                    </p:anim>
                                    <p:anim calcmode="lin" valueType="num">
                                      <p:cBhvr>
                                        <p:cTn id="87" dur="1500" fill="hold"/>
                                        <p:tgtEl>
                                          <p:spTgt spid="35"/>
                                        </p:tgtEl>
                                        <p:attrNameLst>
                                          <p:attrName>ppt_h</p:attrName>
                                        </p:attrNameLst>
                                      </p:cBhvr>
                                      <p:tavLst>
                                        <p:tav tm="0">
                                          <p:val>
                                            <p:fltVal val="0"/>
                                          </p:val>
                                        </p:tav>
                                        <p:tav tm="100000">
                                          <p:val>
                                            <p:strVal val="#ppt_h"/>
                                          </p:val>
                                        </p:tav>
                                      </p:tavLst>
                                    </p:anim>
                                  </p:childTnLst>
                                </p:cTn>
                              </p:par>
                              <p:par>
                                <p:cTn id="88" presetID="2" presetClass="entr" presetSubtype="2" fill="hold" nodeType="withEffect">
                                  <p:stCondLst>
                                    <p:cond delay="11300"/>
                                  </p:stCondLst>
                                  <p:childTnLst>
                                    <p:set>
                                      <p:cBhvr>
                                        <p:cTn id="89" dur="1" fill="hold">
                                          <p:stCondLst>
                                            <p:cond delay="0"/>
                                          </p:stCondLst>
                                        </p:cTn>
                                        <p:tgtEl>
                                          <p:spTgt spid="7"/>
                                        </p:tgtEl>
                                        <p:attrNameLst>
                                          <p:attrName>style.visibility</p:attrName>
                                        </p:attrNameLst>
                                      </p:cBhvr>
                                      <p:to>
                                        <p:strVal val="visible"/>
                                      </p:to>
                                    </p:set>
                                    <p:anim calcmode="lin" valueType="num">
                                      <p:cBhvr additive="base">
                                        <p:cTn id="90" dur="3300" fill="hold"/>
                                        <p:tgtEl>
                                          <p:spTgt spid="7"/>
                                        </p:tgtEl>
                                        <p:attrNameLst>
                                          <p:attrName>ppt_x</p:attrName>
                                        </p:attrNameLst>
                                      </p:cBhvr>
                                      <p:tavLst>
                                        <p:tav tm="0">
                                          <p:val>
                                            <p:strVal val="1+#ppt_w/2"/>
                                          </p:val>
                                        </p:tav>
                                        <p:tav tm="100000">
                                          <p:val>
                                            <p:strVal val="#ppt_x"/>
                                          </p:val>
                                        </p:tav>
                                      </p:tavLst>
                                    </p:anim>
                                    <p:anim calcmode="lin" valueType="num">
                                      <p:cBhvr additive="base">
                                        <p:cTn id="91" dur="3300" fill="hold"/>
                                        <p:tgtEl>
                                          <p:spTgt spid="7"/>
                                        </p:tgtEl>
                                        <p:attrNameLst>
                                          <p:attrName>ppt_y</p:attrName>
                                        </p:attrNameLst>
                                      </p:cBhvr>
                                      <p:tavLst>
                                        <p:tav tm="0">
                                          <p:val>
                                            <p:strVal val="#ppt_y"/>
                                          </p:val>
                                        </p:tav>
                                        <p:tav tm="100000">
                                          <p:val>
                                            <p:strVal val="#ppt_y"/>
                                          </p:val>
                                        </p:tav>
                                      </p:tavLst>
                                    </p:anim>
                                  </p:childTnLst>
                                </p:cTn>
                              </p:par>
                              <p:par>
                                <p:cTn id="92" presetID="2" presetClass="entr" presetSubtype="2" fill="hold" nodeType="withEffect">
                                  <p:stCondLst>
                                    <p:cond delay="11900"/>
                                  </p:stCondLst>
                                  <p:childTnLst>
                                    <p:set>
                                      <p:cBhvr>
                                        <p:cTn id="93" dur="1" fill="hold">
                                          <p:stCondLst>
                                            <p:cond delay="0"/>
                                          </p:stCondLst>
                                        </p:cTn>
                                        <p:tgtEl>
                                          <p:spTgt spid="9"/>
                                        </p:tgtEl>
                                        <p:attrNameLst>
                                          <p:attrName>style.visibility</p:attrName>
                                        </p:attrNameLst>
                                      </p:cBhvr>
                                      <p:to>
                                        <p:strVal val="visible"/>
                                      </p:to>
                                    </p:set>
                                    <p:anim calcmode="lin" valueType="num">
                                      <p:cBhvr additive="base">
                                        <p:cTn id="94" dur="2700" fill="hold"/>
                                        <p:tgtEl>
                                          <p:spTgt spid="9"/>
                                        </p:tgtEl>
                                        <p:attrNameLst>
                                          <p:attrName>ppt_x</p:attrName>
                                        </p:attrNameLst>
                                      </p:cBhvr>
                                      <p:tavLst>
                                        <p:tav tm="0">
                                          <p:val>
                                            <p:strVal val="1+#ppt_w/2"/>
                                          </p:val>
                                        </p:tav>
                                        <p:tav tm="100000">
                                          <p:val>
                                            <p:strVal val="#ppt_x"/>
                                          </p:val>
                                        </p:tav>
                                      </p:tavLst>
                                    </p:anim>
                                    <p:anim calcmode="lin" valueType="num">
                                      <p:cBhvr additive="base">
                                        <p:cTn id="95" dur="2700" fill="hold"/>
                                        <p:tgtEl>
                                          <p:spTgt spid="9"/>
                                        </p:tgtEl>
                                        <p:attrNameLst>
                                          <p:attrName>ppt_y</p:attrName>
                                        </p:attrNameLst>
                                      </p:cBhvr>
                                      <p:tavLst>
                                        <p:tav tm="0">
                                          <p:val>
                                            <p:strVal val="#ppt_y"/>
                                          </p:val>
                                        </p:tav>
                                        <p:tav tm="100000">
                                          <p:val>
                                            <p:strVal val="#ppt_y"/>
                                          </p:val>
                                        </p:tav>
                                      </p:tavLst>
                                    </p:anim>
                                  </p:childTnLst>
                                </p:cTn>
                              </p:par>
                              <p:par>
                                <p:cTn id="96" presetID="2" presetClass="entr" presetSubtype="2" fill="hold" nodeType="withEffect">
                                  <p:stCondLst>
                                    <p:cond delay="12900"/>
                                  </p:stCondLst>
                                  <p:childTnLst>
                                    <p:set>
                                      <p:cBhvr>
                                        <p:cTn id="97" dur="1" fill="hold">
                                          <p:stCondLst>
                                            <p:cond delay="0"/>
                                          </p:stCondLst>
                                        </p:cTn>
                                        <p:tgtEl>
                                          <p:spTgt spid="50"/>
                                        </p:tgtEl>
                                        <p:attrNameLst>
                                          <p:attrName>style.visibility</p:attrName>
                                        </p:attrNameLst>
                                      </p:cBhvr>
                                      <p:to>
                                        <p:strVal val="visible"/>
                                      </p:to>
                                    </p:set>
                                    <p:anim calcmode="lin" valueType="num">
                                      <p:cBhvr additive="base">
                                        <p:cTn id="98" dur="2100" fill="hold"/>
                                        <p:tgtEl>
                                          <p:spTgt spid="50"/>
                                        </p:tgtEl>
                                        <p:attrNameLst>
                                          <p:attrName>ppt_x</p:attrName>
                                        </p:attrNameLst>
                                      </p:cBhvr>
                                      <p:tavLst>
                                        <p:tav tm="0">
                                          <p:val>
                                            <p:strVal val="1+#ppt_w/2"/>
                                          </p:val>
                                        </p:tav>
                                        <p:tav tm="100000">
                                          <p:val>
                                            <p:strVal val="#ppt_x"/>
                                          </p:val>
                                        </p:tav>
                                      </p:tavLst>
                                    </p:anim>
                                    <p:anim calcmode="lin" valueType="num">
                                      <p:cBhvr additive="base">
                                        <p:cTn id="99" dur="2100" fill="hold"/>
                                        <p:tgtEl>
                                          <p:spTgt spid="50"/>
                                        </p:tgtEl>
                                        <p:attrNameLst>
                                          <p:attrName>ppt_y</p:attrName>
                                        </p:attrNameLst>
                                      </p:cBhvr>
                                      <p:tavLst>
                                        <p:tav tm="0">
                                          <p:val>
                                            <p:strVal val="#ppt_y"/>
                                          </p:val>
                                        </p:tav>
                                        <p:tav tm="100000">
                                          <p:val>
                                            <p:strVal val="#ppt_y"/>
                                          </p:val>
                                        </p:tav>
                                      </p:tavLst>
                                    </p:anim>
                                  </p:childTnLst>
                                </p:cTn>
                              </p:par>
                              <p:par>
                                <p:cTn id="100" presetID="17" presetClass="entr" presetSubtype="1" fill="hold" nodeType="withEffect">
                                  <p:stCondLst>
                                    <p:cond delay="6800"/>
                                  </p:stCondLst>
                                  <p:iterate type="lt">
                                    <p:tmPct val="24444"/>
                                  </p:iterate>
                                  <p:childTnLst>
                                    <p:set>
                                      <p:cBhvr>
                                        <p:cTn id="101" dur="1" fill="hold">
                                          <p:stCondLst>
                                            <p:cond delay="0"/>
                                          </p:stCondLst>
                                        </p:cTn>
                                        <p:tgtEl>
                                          <p:spTgt spid="28"/>
                                        </p:tgtEl>
                                        <p:attrNameLst>
                                          <p:attrName>style.visibility</p:attrName>
                                        </p:attrNameLst>
                                      </p:cBhvr>
                                      <p:to>
                                        <p:strVal val="visible"/>
                                      </p:to>
                                    </p:set>
                                    <p:anim calcmode="lin" valueType="num">
                                      <p:cBhvr>
                                        <p:cTn id="102" dur="1500" fill="hold"/>
                                        <p:tgtEl>
                                          <p:spTgt spid="28"/>
                                        </p:tgtEl>
                                        <p:attrNameLst>
                                          <p:attrName>ppt_x</p:attrName>
                                        </p:attrNameLst>
                                      </p:cBhvr>
                                      <p:tavLst>
                                        <p:tav tm="0">
                                          <p:val>
                                            <p:strVal val="#ppt_x"/>
                                          </p:val>
                                        </p:tav>
                                        <p:tav tm="100000">
                                          <p:val>
                                            <p:strVal val="#ppt_x"/>
                                          </p:val>
                                        </p:tav>
                                      </p:tavLst>
                                    </p:anim>
                                    <p:anim calcmode="lin" valueType="num">
                                      <p:cBhvr>
                                        <p:cTn id="103" dur="1500" fill="hold"/>
                                        <p:tgtEl>
                                          <p:spTgt spid="28"/>
                                        </p:tgtEl>
                                        <p:attrNameLst>
                                          <p:attrName>ppt_y</p:attrName>
                                        </p:attrNameLst>
                                      </p:cBhvr>
                                      <p:tavLst>
                                        <p:tav tm="0">
                                          <p:val>
                                            <p:strVal val="#ppt_y-#ppt_h/2"/>
                                          </p:val>
                                        </p:tav>
                                        <p:tav tm="100000">
                                          <p:val>
                                            <p:strVal val="#ppt_y"/>
                                          </p:val>
                                        </p:tav>
                                      </p:tavLst>
                                    </p:anim>
                                    <p:anim calcmode="lin" valueType="num">
                                      <p:cBhvr>
                                        <p:cTn id="104" dur="1500" fill="hold"/>
                                        <p:tgtEl>
                                          <p:spTgt spid="28"/>
                                        </p:tgtEl>
                                        <p:attrNameLst>
                                          <p:attrName>ppt_w</p:attrName>
                                        </p:attrNameLst>
                                      </p:cBhvr>
                                      <p:tavLst>
                                        <p:tav tm="0">
                                          <p:val>
                                            <p:strVal val="#ppt_w"/>
                                          </p:val>
                                        </p:tav>
                                        <p:tav tm="100000">
                                          <p:val>
                                            <p:strVal val="#ppt_w"/>
                                          </p:val>
                                        </p:tav>
                                      </p:tavLst>
                                    </p:anim>
                                    <p:anim calcmode="lin" valueType="num">
                                      <p:cBhvr>
                                        <p:cTn id="105" dur="1500" fill="hold"/>
                                        <p:tgtEl>
                                          <p:spTgt spid="28"/>
                                        </p:tgtEl>
                                        <p:attrNameLst>
                                          <p:attrName>ppt_h</p:attrName>
                                        </p:attrNameLst>
                                      </p:cBhvr>
                                      <p:tavLst>
                                        <p:tav tm="0">
                                          <p:val>
                                            <p:fltVal val="0"/>
                                          </p:val>
                                        </p:tav>
                                        <p:tav tm="100000">
                                          <p:val>
                                            <p:strVal val="#ppt_h"/>
                                          </p:val>
                                        </p:tav>
                                      </p:tavLst>
                                    </p:anim>
                                  </p:childTnLst>
                                </p:cTn>
                              </p:par>
                              <p:par>
                                <p:cTn id="106" presetID="2" presetClass="entr" presetSubtype="1" decel="50000" fill="hold" nodeType="withEffect">
                                  <p:stCondLst>
                                    <p:cond delay="300"/>
                                  </p:stCondLst>
                                  <p:childTnLst>
                                    <p:set>
                                      <p:cBhvr>
                                        <p:cTn id="107" dur="1" fill="hold">
                                          <p:stCondLst>
                                            <p:cond delay="0"/>
                                          </p:stCondLst>
                                        </p:cTn>
                                        <p:tgtEl>
                                          <p:spTgt spid="67"/>
                                        </p:tgtEl>
                                        <p:attrNameLst>
                                          <p:attrName>style.visibility</p:attrName>
                                        </p:attrNameLst>
                                      </p:cBhvr>
                                      <p:to>
                                        <p:strVal val="visible"/>
                                      </p:to>
                                    </p:set>
                                    <p:anim calcmode="lin" valueType="num">
                                      <p:cBhvr additive="base">
                                        <p:cTn id="108" dur="6000" fill="hold"/>
                                        <p:tgtEl>
                                          <p:spTgt spid="67"/>
                                        </p:tgtEl>
                                        <p:attrNameLst>
                                          <p:attrName>ppt_x</p:attrName>
                                        </p:attrNameLst>
                                      </p:cBhvr>
                                      <p:tavLst>
                                        <p:tav tm="0">
                                          <p:val>
                                            <p:strVal val="#ppt_x"/>
                                          </p:val>
                                        </p:tav>
                                        <p:tav tm="100000">
                                          <p:val>
                                            <p:strVal val="#ppt_x"/>
                                          </p:val>
                                        </p:tav>
                                      </p:tavLst>
                                    </p:anim>
                                    <p:anim calcmode="lin" valueType="num">
                                      <p:cBhvr additive="base">
                                        <p:cTn id="109" dur="6000" fill="hold"/>
                                        <p:tgtEl>
                                          <p:spTgt spid="67"/>
                                        </p:tgtEl>
                                        <p:attrNameLst>
                                          <p:attrName>ppt_y</p:attrName>
                                        </p:attrNameLst>
                                      </p:cBhvr>
                                      <p:tavLst>
                                        <p:tav tm="0">
                                          <p:val>
                                            <p:strVal val="0-#ppt_h/2"/>
                                          </p:val>
                                        </p:tav>
                                        <p:tav tm="100000">
                                          <p:val>
                                            <p:strVal val="#ppt_y"/>
                                          </p:val>
                                        </p:tav>
                                      </p:tavLst>
                                    </p:anim>
                                  </p:childTnLst>
                                </p:cTn>
                              </p:par>
                              <p:par>
                                <p:cTn id="110" presetID="8" presetClass="emph" presetSubtype="0" repeatCount="indefinite" fill="hold" nodeType="withEffect">
                                  <p:stCondLst>
                                    <p:cond delay="300"/>
                                  </p:stCondLst>
                                  <p:childTnLst>
                                    <p:animRot by="21600000">
                                      <p:cBhvr>
                                        <p:cTn id="111" dur="5000" fill="hold"/>
                                        <p:tgtEl>
                                          <p:spTgt spid="67"/>
                                        </p:tgtEl>
                                        <p:attrNameLst>
                                          <p:attrName>r</p:attrName>
                                        </p:attrNameLst>
                                      </p:cBhvr>
                                    </p:animRot>
                                  </p:childTnLst>
                                </p:cTn>
                              </p:par>
                              <p:par>
                                <p:cTn id="112" presetID="2" presetClass="entr" presetSubtype="1" repeatCount="indefinite" decel="50000" fill="hold" nodeType="withEffect">
                                  <p:stCondLst>
                                    <p:cond delay="300"/>
                                  </p:stCondLst>
                                  <p:childTnLst>
                                    <p:set>
                                      <p:cBhvr>
                                        <p:cTn id="113" dur="1" fill="hold">
                                          <p:stCondLst>
                                            <p:cond delay="0"/>
                                          </p:stCondLst>
                                        </p:cTn>
                                        <p:tgtEl>
                                          <p:spTgt spid="68"/>
                                        </p:tgtEl>
                                        <p:attrNameLst>
                                          <p:attrName>style.visibility</p:attrName>
                                        </p:attrNameLst>
                                      </p:cBhvr>
                                      <p:to>
                                        <p:strVal val="visible"/>
                                      </p:to>
                                    </p:set>
                                    <p:anim calcmode="lin" valueType="num">
                                      <p:cBhvr additive="base">
                                        <p:cTn id="114" dur="6800" fill="hold"/>
                                        <p:tgtEl>
                                          <p:spTgt spid="68"/>
                                        </p:tgtEl>
                                        <p:attrNameLst>
                                          <p:attrName>ppt_x</p:attrName>
                                        </p:attrNameLst>
                                      </p:cBhvr>
                                      <p:tavLst>
                                        <p:tav tm="0">
                                          <p:val>
                                            <p:strVal val="#ppt_x"/>
                                          </p:val>
                                        </p:tav>
                                        <p:tav tm="100000">
                                          <p:val>
                                            <p:strVal val="#ppt_x"/>
                                          </p:val>
                                        </p:tav>
                                      </p:tavLst>
                                    </p:anim>
                                    <p:anim calcmode="lin" valueType="num">
                                      <p:cBhvr additive="base">
                                        <p:cTn id="115" dur="6800" fill="hold"/>
                                        <p:tgtEl>
                                          <p:spTgt spid="68"/>
                                        </p:tgtEl>
                                        <p:attrNameLst>
                                          <p:attrName>ppt_y</p:attrName>
                                        </p:attrNameLst>
                                      </p:cBhvr>
                                      <p:tavLst>
                                        <p:tav tm="0">
                                          <p:val>
                                            <p:strVal val="0-#ppt_h/2"/>
                                          </p:val>
                                        </p:tav>
                                        <p:tav tm="100000">
                                          <p:val>
                                            <p:strVal val="#ppt_y"/>
                                          </p:val>
                                        </p:tav>
                                      </p:tavLst>
                                    </p:anim>
                                  </p:childTnLst>
                                </p:cTn>
                              </p:par>
                              <p:par>
                                <p:cTn id="116" presetID="8" presetClass="emph" presetSubtype="0" repeatCount="indefinite" fill="hold" nodeType="withEffect">
                                  <p:stCondLst>
                                    <p:cond delay="300"/>
                                  </p:stCondLst>
                                  <p:childTnLst>
                                    <p:animRot by="21600000">
                                      <p:cBhvr>
                                        <p:cTn id="117" dur="5000" fill="hold"/>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BCE1A46-2EB2-4B05-8565-B4B7C50B656B}"/>
              </a:ext>
            </a:extLst>
          </p:cNvPr>
          <p:cNvSpPr/>
          <p:nvPr/>
        </p:nvSpPr>
        <p:spPr>
          <a:xfrm>
            <a:off x="3788228" y="660804"/>
            <a:ext cx="7848601" cy="2308324"/>
          </a:xfrm>
          <a:prstGeom prst="rect">
            <a:avLst/>
          </a:prstGeom>
        </p:spPr>
        <p:txBody>
          <a:bodyPr wrap="square">
            <a:spAutoFit/>
          </a:bodyPr>
          <a:lstStyle/>
          <a:p>
            <a:r>
              <a:rPr lang="zh-CN" altLang="zh-CN" b="1" dirty="0">
                <a:solidFill>
                  <a:schemeClr val="bg1"/>
                </a:solidFill>
                <a:latin typeface="Chaparral Pro Light" panose="02060403030505090203" pitchFamily="18" charset="0"/>
                <a:sym typeface="宋体" panose="02010600030101010101" pitchFamily="2" charset="-122"/>
              </a:rPr>
              <a:t>Christmas is the holiday celebrating the birth of Jesus Christ. Although it is a religious holiday , many modern customs and practices associated with it were carried over from other festivals-some religious , some not. What follows is a little background , history and development of the American Christmas celebration.</a:t>
            </a:r>
          </a:p>
          <a:p>
            <a:endParaRPr lang="zh-CN" altLang="zh-CN" b="1" dirty="0">
              <a:solidFill>
                <a:schemeClr val="bg1"/>
              </a:solidFill>
              <a:latin typeface="Arial" panose="020B0604020202020204" pitchFamily="34" charset="0"/>
              <a:sym typeface="宋体" panose="02010600030101010101" pitchFamily="2" charset="-122"/>
            </a:endParaRPr>
          </a:p>
          <a:p>
            <a:r>
              <a:rPr lang="zh-CN" altLang="zh-CN" b="1" dirty="0">
                <a:solidFill>
                  <a:schemeClr val="bg1"/>
                </a:solidFill>
                <a:latin typeface="方正隶变_GBK" panose="03000509000000000000" pitchFamily="65" charset="-122"/>
                <a:ea typeface="方正隶变_GBK" panose="03000509000000000000" pitchFamily="65" charset="-122"/>
                <a:sym typeface="宋体" panose="02010600030101010101" pitchFamily="2" charset="-122"/>
              </a:rPr>
              <a:t>圣诞节是节日庆祝耶稣基督的诞生。虽然这是一个宗教节日，许多现代的习惯和做法进行与之相关的其他节日，一些宗教，有的没有结束。以下是一些背景，历史和美国的圣诞节庆祝活动的发展。</a:t>
            </a:r>
          </a:p>
        </p:txBody>
      </p:sp>
      <p:pic>
        <p:nvPicPr>
          <p:cNvPr id="5" name="图片 4">
            <a:extLst>
              <a:ext uri="{FF2B5EF4-FFF2-40B4-BE49-F238E27FC236}">
                <a16:creationId xmlns:a16="http://schemas.microsoft.com/office/drawing/2014/main" xmlns="" id="{3E652696-AB66-4A23-B721-477313C3477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93" y="2275113"/>
            <a:ext cx="14400213" cy="4558167"/>
          </a:xfrm>
          <a:prstGeom prst="rect">
            <a:avLst/>
          </a:prstGeom>
        </p:spPr>
      </p:pic>
      <p:pic>
        <p:nvPicPr>
          <p:cNvPr id="7" name="图片 6">
            <a:extLst>
              <a:ext uri="{FF2B5EF4-FFF2-40B4-BE49-F238E27FC236}">
                <a16:creationId xmlns:a16="http://schemas.microsoft.com/office/drawing/2014/main" xmlns="" id="{3BFF1054-A8BE-4998-81F3-A1D67B8757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229" y="4386350"/>
            <a:ext cx="2590800" cy="2922954"/>
          </a:xfrm>
          <a:prstGeom prst="rect">
            <a:avLst/>
          </a:prstGeom>
        </p:spPr>
      </p:pic>
      <p:pic>
        <p:nvPicPr>
          <p:cNvPr id="9" name="图片 8">
            <a:extLst>
              <a:ext uri="{FF2B5EF4-FFF2-40B4-BE49-F238E27FC236}">
                <a16:creationId xmlns:a16="http://schemas.microsoft.com/office/drawing/2014/main" xmlns="" id="{945D4697-8447-4CFF-93B9-C289F4199F8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7619" y="3299902"/>
            <a:ext cx="1981204" cy="1383795"/>
          </a:xfrm>
          <a:prstGeom prst="rect">
            <a:avLst/>
          </a:prstGeom>
        </p:spPr>
      </p:pic>
      <p:pic>
        <p:nvPicPr>
          <p:cNvPr id="10" name="图片 9">
            <a:extLst>
              <a:ext uri="{FF2B5EF4-FFF2-40B4-BE49-F238E27FC236}">
                <a16:creationId xmlns:a16="http://schemas.microsoft.com/office/drawing/2014/main" xmlns="" id="{B9E78A78-DC3B-4743-BA0F-6746DF3CB49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32308" y="829589"/>
            <a:ext cx="1596007" cy="1114750"/>
          </a:xfrm>
          <a:prstGeom prst="rect">
            <a:avLst/>
          </a:prstGeom>
        </p:spPr>
      </p:pic>
      <p:pic>
        <p:nvPicPr>
          <p:cNvPr id="11" name="图片 10">
            <a:extLst>
              <a:ext uri="{FF2B5EF4-FFF2-40B4-BE49-F238E27FC236}">
                <a16:creationId xmlns:a16="http://schemas.microsoft.com/office/drawing/2014/main" xmlns="" id="{B6470B74-DEDB-4B4B-B3AB-36A5A209122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593209" y="3164962"/>
            <a:ext cx="1727886" cy="1206863"/>
          </a:xfrm>
          <a:prstGeom prst="rect">
            <a:avLst/>
          </a:prstGeom>
        </p:spPr>
      </p:pic>
      <p:pic>
        <p:nvPicPr>
          <p:cNvPr id="12" name="图片 11">
            <a:extLst>
              <a:ext uri="{FF2B5EF4-FFF2-40B4-BE49-F238E27FC236}">
                <a16:creationId xmlns:a16="http://schemas.microsoft.com/office/drawing/2014/main" xmlns="" id="{EF18A105-4CDC-46AB-B98F-4728385D464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9229" y="3067449"/>
            <a:ext cx="1596007" cy="1114750"/>
          </a:xfrm>
          <a:prstGeom prst="rect">
            <a:avLst/>
          </a:prstGeom>
        </p:spPr>
      </p:pic>
    </p:spTree>
    <p:extLst>
      <p:ext uri="{BB962C8B-B14F-4D97-AF65-F5344CB8AC3E}">
        <p14:creationId xmlns:p14="http://schemas.microsoft.com/office/powerpoint/2010/main" val="93613611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17" presetClass="entr" presetSubtype="1" fill="hold" grpId="0" nodeType="withEffect">
                                  <p:stCondLst>
                                    <p:cond delay="800"/>
                                  </p:stCondLst>
                                  <p:childTnLst>
                                    <p:set>
                                      <p:cBhvr>
                                        <p:cTn id="10" dur="1" fill="hold">
                                          <p:stCondLst>
                                            <p:cond delay="0"/>
                                          </p:stCondLst>
                                        </p:cTn>
                                        <p:tgtEl>
                                          <p:spTgt spid="4"/>
                                        </p:tgtEl>
                                        <p:attrNameLst>
                                          <p:attrName>style.visibility</p:attrName>
                                        </p:attrNameLst>
                                      </p:cBhvr>
                                      <p:to>
                                        <p:strVal val="visible"/>
                                      </p:to>
                                    </p:set>
                                    <p:anim calcmode="lin" valueType="num">
                                      <p:cBhvr>
                                        <p:cTn id="11" dur="1500" fill="hold"/>
                                        <p:tgtEl>
                                          <p:spTgt spid="4"/>
                                        </p:tgtEl>
                                        <p:attrNameLst>
                                          <p:attrName>ppt_x</p:attrName>
                                        </p:attrNameLst>
                                      </p:cBhvr>
                                      <p:tavLst>
                                        <p:tav tm="0">
                                          <p:val>
                                            <p:strVal val="#ppt_x"/>
                                          </p:val>
                                        </p:tav>
                                        <p:tav tm="100000">
                                          <p:val>
                                            <p:strVal val="#ppt_x"/>
                                          </p:val>
                                        </p:tav>
                                      </p:tavLst>
                                    </p:anim>
                                    <p:anim calcmode="lin" valueType="num">
                                      <p:cBhvr>
                                        <p:cTn id="12" dur="1500" fill="hold"/>
                                        <p:tgtEl>
                                          <p:spTgt spid="4"/>
                                        </p:tgtEl>
                                        <p:attrNameLst>
                                          <p:attrName>ppt_y</p:attrName>
                                        </p:attrNameLst>
                                      </p:cBhvr>
                                      <p:tavLst>
                                        <p:tav tm="0">
                                          <p:val>
                                            <p:strVal val="#ppt_y-#ppt_h/2"/>
                                          </p:val>
                                        </p:tav>
                                        <p:tav tm="100000">
                                          <p:val>
                                            <p:strVal val="#ppt_y"/>
                                          </p:val>
                                        </p:tav>
                                      </p:tavLst>
                                    </p:anim>
                                    <p:anim calcmode="lin" valueType="num">
                                      <p:cBhvr>
                                        <p:cTn id="13" dur="1500" fill="hold"/>
                                        <p:tgtEl>
                                          <p:spTgt spid="4"/>
                                        </p:tgtEl>
                                        <p:attrNameLst>
                                          <p:attrName>ppt_w</p:attrName>
                                        </p:attrNameLst>
                                      </p:cBhvr>
                                      <p:tavLst>
                                        <p:tav tm="0">
                                          <p:val>
                                            <p:strVal val="#ppt_w"/>
                                          </p:val>
                                        </p:tav>
                                        <p:tav tm="100000">
                                          <p:val>
                                            <p:strVal val="#ppt_w"/>
                                          </p:val>
                                        </p:tav>
                                      </p:tavLst>
                                    </p:anim>
                                    <p:anim calcmode="lin" valueType="num">
                                      <p:cBhvr>
                                        <p:cTn id="14" dur="1500" fill="hold"/>
                                        <p:tgtEl>
                                          <p:spTgt spid="4"/>
                                        </p:tgtEl>
                                        <p:attrNameLst>
                                          <p:attrName>ppt_h</p:attrName>
                                        </p:attrNameLst>
                                      </p:cBhvr>
                                      <p:tavLst>
                                        <p:tav tm="0">
                                          <p:val>
                                            <p:fltVal val="0"/>
                                          </p:val>
                                        </p:tav>
                                        <p:tav tm="100000">
                                          <p:val>
                                            <p:strVal val="#ppt_h"/>
                                          </p:val>
                                        </p:tav>
                                      </p:tavLst>
                                    </p:anim>
                                  </p:childTnLst>
                                </p:cTn>
                              </p:par>
                              <p:par>
                                <p:cTn id="15" presetID="2" presetClass="entr" presetSubtype="1" repeatCount="indefinite" decel="50000" fill="hold" nodeType="withEffect">
                                  <p:stCondLst>
                                    <p:cond delay="12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6000" fill="hold"/>
                                        <p:tgtEl>
                                          <p:spTgt spid="10"/>
                                        </p:tgtEl>
                                        <p:attrNameLst>
                                          <p:attrName>ppt_x</p:attrName>
                                        </p:attrNameLst>
                                      </p:cBhvr>
                                      <p:tavLst>
                                        <p:tav tm="0">
                                          <p:val>
                                            <p:strVal val="#ppt_x"/>
                                          </p:val>
                                        </p:tav>
                                        <p:tav tm="100000">
                                          <p:val>
                                            <p:strVal val="#ppt_x"/>
                                          </p:val>
                                        </p:tav>
                                      </p:tavLst>
                                    </p:anim>
                                    <p:anim calcmode="lin" valueType="num">
                                      <p:cBhvr additive="base">
                                        <p:cTn id="18" dur="6000" fill="hold"/>
                                        <p:tgtEl>
                                          <p:spTgt spid="10"/>
                                        </p:tgtEl>
                                        <p:attrNameLst>
                                          <p:attrName>ppt_y</p:attrName>
                                        </p:attrNameLst>
                                      </p:cBhvr>
                                      <p:tavLst>
                                        <p:tav tm="0">
                                          <p:val>
                                            <p:strVal val="0-#ppt_h/2"/>
                                          </p:val>
                                        </p:tav>
                                        <p:tav tm="100000">
                                          <p:val>
                                            <p:strVal val="#ppt_y"/>
                                          </p:val>
                                        </p:tav>
                                      </p:tavLst>
                                    </p:anim>
                                  </p:childTnLst>
                                </p:cTn>
                              </p:par>
                              <p:par>
                                <p:cTn id="19" presetID="8" presetClass="emph" presetSubtype="0" repeatCount="indefinite" fill="hold" nodeType="withEffect">
                                  <p:stCondLst>
                                    <p:cond delay="300"/>
                                  </p:stCondLst>
                                  <p:childTnLst>
                                    <p:animRot by="21600000">
                                      <p:cBhvr>
                                        <p:cTn id="20" dur="5000" fill="hold"/>
                                        <p:tgtEl>
                                          <p:spTgt spid="10"/>
                                        </p:tgtEl>
                                        <p:attrNameLst>
                                          <p:attrName>r</p:attrName>
                                        </p:attrNameLst>
                                      </p:cBhvr>
                                    </p:animRot>
                                  </p:childTnLst>
                                </p:cTn>
                              </p:par>
                              <p:par>
                                <p:cTn id="21" presetID="2" presetClass="entr" presetSubtype="1" repeatCount="indefinite" decel="50000" fill="hold" nodeType="withEffect">
                                  <p:stCondLst>
                                    <p:cond delay="27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6400" fill="hold"/>
                                        <p:tgtEl>
                                          <p:spTgt spid="11"/>
                                        </p:tgtEl>
                                        <p:attrNameLst>
                                          <p:attrName>ppt_x</p:attrName>
                                        </p:attrNameLst>
                                      </p:cBhvr>
                                      <p:tavLst>
                                        <p:tav tm="0">
                                          <p:val>
                                            <p:strVal val="#ppt_x"/>
                                          </p:val>
                                        </p:tav>
                                        <p:tav tm="100000">
                                          <p:val>
                                            <p:strVal val="#ppt_x"/>
                                          </p:val>
                                        </p:tav>
                                      </p:tavLst>
                                    </p:anim>
                                    <p:anim calcmode="lin" valueType="num">
                                      <p:cBhvr additive="base">
                                        <p:cTn id="24" dur="6400" fill="hold"/>
                                        <p:tgtEl>
                                          <p:spTgt spid="11"/>
                                        </p:tgtEl>
                                        <p:attrNameLst>
                                          <p:attrName>ppt_y</p:attrName>
                                        </p:attrNameLst>
                                      </p:cBhvr>
                                      <p:tavLst>
                                        <p:tav tm="0">
                                          <p:val>
                                            <p:strVal val="0-#ppt_h/2"/>
                                          </p:val>
                                        </p:tav>
                                        <p:tav tm="100000">
                                          <p:val>
                                            <p:strVal val="#ppt_y"/>
                                          </p:val>
                                        </p:tav>
                                      </p:tavLst>
                                    </p:anim>
                                  </p:childTnLst>
                                </p:cTn>
                              </p:par>
                              <p:par>
                                <p:cTn id="25" presetID="8" presetClass="emph" presetSubtype="0" repeatCount="indefinite" fill="hold" nodeType="withEffect">
                                  <p:stCondLst>
                                    <p:cond delay="300"/>
                                  </p:stCondLst>
                                  <p:childTnLst>
                                    <p:animRot by="21600000">
                                      <p:cBhvr>
                                        <p:cTn id="26" dur="5000" fill="hold"/>
                                        <p:tgtEl>
                                          <p:spTgt spid="11"/>
                                        </p:tgtEl>
                                        <p:attrNameLst>
                                          <p:attrName>r</p:attrName>
                                        </p:attrNameLst>
                                      </p:cBhvr>
                                    </p:animRot>
                                  </p:childTnLst>
                                </p:cTn>
                              </p:par>
                              <p:par>
                                <p:cTn id="27" presetID="0" presetClass="path" presetSubtype="0" decel="50000" fill="hold" nodeType="withEffect">
                                  <p:stCondLst>
                                    <p:cond delay="0"/>
                                  </p:stCondLst>
                                  <p:childTnLst>
                                    <p:animMotion origin="layout" path="M 3.25212E-6 5.58589E-7 L 0.17297 0.57665 " pathEditMode="relative" rAng="0" ptsTypes="AA">
                                      <p:cBhvr>
                                        <p:cTn id="28" dur="5000" fill="hold"/>
                                        <p:tgtEl>
                                          <p:spTgt spid="9"/>
                                        </p:tgtEl>
                                        <p:attrNameLst>
                                          <p:attrName>ppt_x</p:attrName>
                                          <p:attrName>ppt_y</p:attrName>
                                        </p:attrNameLst>
                                      </p:cBhvr>
                                      <p:rCtr x="8643" y="28832"/>
                                    </p:animMotion>
                                  </p:childTnLst>
                                </p:cTn>
                              </p:par>
                              <p:par>
                                <p:cTn id="29" presetID="8" presetClass="emph" presetSubtype="0" repeatCount="indefinite" fill="hold" nodeType="withEffect">
                                  <p:stCondLst>
                                    <p:cond delay="0"/>
                                  </p:stCondLst>
                                  <p:childTnLst>
                                    <p:animRot by="21600000">
                                      <p:cBhvr>
                                        <p:cTn id="30" dur="5000" fill="hold"/>
                                        <p:tgtEl>
                                          <p:spTgt spid="9"/>
                                        </p:tgtEl>
                                        <p:attrNameLst>
                                          <p:attrName>r</p:attrName>
                                        </p:attrNameLst>
                                      </p:cBhvr>
                                    </p:animRot>
                                  </p:childTnLst>
                                </p:cTn>
                              </p:par>
                              <p:par>
                                <p:cTn id="31" presetID="2" presetClass="entr" presetSubtype="1" repeatCount="indefinite" decel="50000" fill="hold"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6800" fill="hold"/>
                                        <p:tgtEl>
                                          <p:spTgt spid="12"/>
                                        </p:tgtEl>
                                        <p:attrNameLst>
                                          <p:attrName>ppt_x</p:attrName>
                                        </p:attrNameLst>
                                      </p:cBhvr>
                                      <p:tavLst>
                                        <p:tav tm="0">
                                          <p:val>
                                            <p:strVal val="#ppt_x"/>
                                          </p:val>
                                        </p:tav>
                                        <p:tav tm="100000">
                                          <p:val>
                                            <p:strVal val="#ppt_x"/>
                                          </p:val>
                                        </p:tav>
                                      </p:tavLst>
                                    </p:anim>
                                    <p:anim calcmode="lin" valueType="num">
                                      <p:cBhvr additive="base">
                                        <p:cTn id="34" dur="6800" fill="hold"/>
                                        <p:tgtEl>
                                          <p:spTgt spid="12"/>
                                        </p:tgtEl>
                                        <p:attrNameLst>
                                          <p:attrName>ppt_y</p:attrName>
                                        </p:attrNameLst>
                                      </p:cBhvr>
                                      <p:tavLst>
                                        <p:tav tm="0">
                                          <p:val>
                                            <p:strVal val="0-#ppt_h/2"/>
                                          </p:val>
                                        </p:tav>
                                        <p:tav tm="100000">
                                          <p:val>
                                            <p:strVal val="#ppt_y"/>
                                          </p:val>
                                        </p:tav>
                                      </p:tavLst>
                                    </p:anim>
                                  </p:childTnLst>
                                </p:cTn>
                              </p:par>
                              <p:par>
                                <p:cTn id="35" presetID="8" presetClass="emph" presetSubtype="0" repeatCount="indefinite" fill="hold" nodeType="withEffect">
                                  <p:stCondLst>
                                    <p:cond delay="300"/>
                                  </p:stCondLst>
                                  <p:childTnLst>
                                    <p:animRot by="21600000">
                                      <p:cBhvr>
                                        <p:cTn id="36" dur="5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65A36CE4-E81C-43F1-8A76-63EC681E246B}"/>
              </a:ext>
            </a:extLst>
          </p:cNvPr>
          <p:cNvGrpSpPr/>
          <p:nvPr/>
        </p:nvGrpSpPr>
        <p:grpSpPr>
          <a:xfrm>
            <a:off x="2241142" y="924232"/>
            <a:ext cx="9242936" cy="3383962"/>
            <a:chOff x="2241142" y="924232"/>
            <a:chExt cx="9242936" cy="3383962"/>
          </a:xfrm>
        </p:grpSpPr>
        <p:grpSp>
          <p:nvGrpSpPr>
            <p:cNvPr id="13" name="组合 12">
              <a:extLst>
                <a:ext uri="{FF2B5EF4-FFF2-40B4-BE49-F238E27FC236}">
                  <a16:creationId xmlns:a16="http://schemas.microsoft.com/office/drawing/2014/main" xmlns="" id="{90DD9DF7-C564-4D8E-A239-A6BCF4513E95}"/>
                </a:ext>
              </a:extLst>
            </p:cNvPr>
            <p:cNvGrpSpPr/>
            <p:nvPr/>
          </p:nvGrpSpPr>
          <p:grpSpPr>
            <a:xfrm>
              <a:off x="2241142" y="924232"/>
              <a:ext cx="9242936" cy="3383962"/>
              <a:chOff x="1431755" y="258825"/>
              <a:chExt cx="4439783" cy="4605084"/>
            </a:xfrm>
          </p:grpSpPr>
          <p:sp>
            <p:nvSpPr>
              <p:cNvPr id="14" name="圆角矩形 54">
                <a:extLst>
                  <a:ext uri="{FF2B5EF4-FFF2-40B4-BE49-F238E27FC236}">
                    <a16:creationId xmlns:a16="http://schemas.microsoft.com/office/drawing/2014/main" xmlns="" id="{AAD2D5D1-4457-4E14-9889-3B3F2D0CC153}"/>
                  </a:ext>
                </a:extLst>
              </p:cNvPr>
              <p:cNvSpPr/>
              <p:nvPr/>
            </p:nvSpPr>
            <p:spPr>
              <a:xfrm>
                <a:off x="1431755" y="258825"/>
                <a:ext cx="4439783" cy="4605084"/>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dirty="0"/>
              </a:p>
            </p:txBody>
          </p:sp>
          <p:sp>
            <p:nvSpPr>
              <p:cNvPr id="15" name="文本框 14">
                <a:extLst>
                  <a:ext uri="{FF2B5EF4-FFF2-40B4-BE49-F238E27FC236}">
                    <a16:creationId xmlns:a16="http://schemas.microsoft.com/office/drawing/2014/main" xmlns="" id="{C4F4A09D-C4EC-4CA6-8DA5-CF00C85F6206}"/>
                  </a:ext>
                </a:extLst>
              </p:cNvPr>
              <p:cNvSpPr txBox="1"/>
              <p:nvPr/>
            </p:nvSpPr>
            <p:spPr>
              <a:xfrm>
                <a:off x="1667699" y="636298"/>
                <a:ext cx="3967895" cy="453134"/>
              </a:xfrm>
              <a:prstGeom prst="rect">
                <a:avLst/>
              </a:prstGeom>
              <a:noFill/>
            </p:spPr>
            <p:txBody>
              <a:bodyPr wrap="square" rtlCol="0">
                <a:spAutoFit/>
              </a:bodyPr>
              <a:lstStyle/>
              <a:p>
                <a:endParaRPr lang="en-US" altLang="zh-CN" sz="2646" dirty="0">
                  <a:latin typeface="Mistral" panose="03090702030407020403" pitchFamily="66" charset="0"/>
                </a:endParaRPr>
              </a:p>
            </p:txBody>
          </p:sp>
        </p:grpSp>
        <p:sp>
          <p:nvSpPr>
            <p:cNvPr id="2" name="矩形 1">
              <a:extLst>
                <a:ext uri="{FF2B5EF4-FFF2-40B4-BE49-F238E27FC236}">
                  <a16:creationId xmlns:a16="http://schemas.microsoft.com/office/drawing/2014/main" xmlns="" id="{4ACCAC83-11FA-4EA4-9DD8-35483DCD6217}"/>
                </a:ext>
              </a:extLst>
            </p:cNvPr>
            <p:cNvSpPr/>
            <p:nvPr/>
          </p:nvSpPr>
          <p:spPr>
            <a:xfrm>
              <a:off x="2754504" y="1249750"/>
              <a:ext cx="8296632" cy="2862322"/>
            </a:xfrm>
            <a:prstGeom prst="rect">
              <a:avLst/>
            </a:prstGeom>
          </p:spPr>
          <p:txBody>
            <a:bodyPr wrap="square">
              <a:spAutoFit/>
            </a:bodyPr>
            <a:lstStyle/>
            <a:p>
              <a:pPr algn="just"/>
              <a:r>
                <a:rPr lang="zh-CN" altLang="en-US" b="1" dirty="0">
                  <a:solidFill>
                    <a:srgbClr val="445256"/>
                  </a:solidFill>
                  <a:latin typeface="Chaparral Pro Light" panose="02060403030505090203" pitchFamily="18" charset="0"/>
                </a:rPr>
                <a:t>The birth of Jesus in Bethlehem signaled the fulfillment of a long awaited promise that God would send someone , his personal representative, to remove the negative effects of personal evil in the world . Jesus was that representative. Thus his arrival on the human scene , announced by a night sky full of angels ( Luke2:9-14), was good news.</a:t>
              </a:r>
              <a:endParaRPr lang="en-US" altLang="zh-CN" b="1" dirty="0">
                <a:solidFill>
                  <a:srgbClr val="445256"/>
                </a:solidFill>
                <a:latin typeface="Chaparral Pro Light" panose="02060403030505090203" pitchFamily="18" charset="0"/>
              </a:endParaRPr>
            </a:p>
            <a:p>
              <a:endParaRPr lang="zh-CN" altLang="en-US" b="1" dirty="0">
                <a:solidFill>
                  <a:srgbClr val="445256"/>
                </a:solidFill>
                <a:latin typeface="Chaparral Pro Light" panose="02060403030505090203" pitchFamily="18" charset="0"/>
              </a:endParaRPr>
            </a:p>
            <a:p>
              <a:r>
                <a:rPr lang="zh-CN" altLang="en-US" b="1" dirty="0">
                  <a:solidFill>
                    <a:srgbClr val="445256"/>
                  </a:solidFill>
                  <a:latin typeface="方正隶变_GBK" panose="03000509000000000000" pitchFamily="65" charset="-122"/>
                  <a:ea typeface="方正隶变_GBK" panose="03000509000000000000" pitchFamily="65" charset="-122"/>
                </a:rPr>
                <a:t>耶稣在伯利恒诞生标志着一场期待已久的承诺的履行，上帝会派一个人，他的个人代表，以消除世界上的个人邪恶的负面影响。耶稣是代表。因此，他的到来对人类的场景，由夜空的天使（路加福音2:9-14）全部公布，是个好消息。</a:t>
              </a:r>
              <a:endParaRPr lang="en-US" altLang="zh-CN" b="1" dirty="0">
                <a:solidFill>
                  <a:srgbClr val="445256"/>
                </a:solidFill>
                <a:latin typeface="方正隶变_GBK" panose="03000509000000000000" pitchFamily="65" charset="-122"/>
                <a:ea typeface="方正隶变_GBK" panose="03000509000000000000" pitchFamily="65" charset="-122"/>
              </a:endParaRPr>
            </a:p>
            <a:p>
              <a:endParaRPr lang="en-US" altLang="zh-CN" b="1" dirty="0">
                <a:solidFill>
                  <a:srgbClr val="445256"/>
                </a:solidFill>
                <a:latin typeface="方正隶变_GBK" panose="03000509000000000000" pitchFamily="65" charset="-122"/>
                <a:ea typeface="方正隶变_GBK" panose="03000509000000000000" pitchFamily="65" charset="-122"/>
              </a:endParaRPr>
            </a:p>
            <a:p>
              <a:endParaRPr lang="zh-CN" altLang="en-US" dirty="0">
                <a:solidFill>
                  <a:schemeClr val="bg1"/>
                </a:solidFill>
                <a:latin typeface="Calibri" panose="020F0502020204030204" pitchFamily="34" charset="0"/>
              </a:endParaRPr>
            </a:p>
          </p:txBody>
        </p:sp>
      </p:grpSp>
      <p:grpSp>
        <p:nvGrpSpPr>
          <p:cNvPr id="20" name="组合 19">
            <a:extLst>
              <a:ext uri="{FF2B5EF4-FFF2-40B4-BE49-F238E27FC236}">
                <a16:creationId xmlns:a16="http://schemas.microsoft.com/office/drawing/2014/main" xmlns="" id="{5D9E414F-71BA-4089-90CC-DA057ED690C9}"/>
              </a:ext>
            </a:extLst>
          </p:cNvPr>
          <p:cNvGrpSpPr/>
          <p:nvPr/>
        </p:nvGrpSpPr>
        <p:grpSpPr>
          <a:xfrm>
            <a:off x="459005" y="3540738"/>
            <a:ext cx="4004840" cy="3843312"/>
            <a:chOff x="459005" y="3540738"/>
            <a:chExt cx="4004840" cy="3843312"/>
          </a:xfrm>
        </p:grpSpPr>
        <p:pic>
          <p:nvPicPr>
            <p:cNvPr id="3" name="图片 2" descr="图片包含 就坐, 室内&#10;&#10;已生成高可信度的说明">
              <a:extLst>
                <a:ext uri="{FF2B5EF4-FFF2-40B4-BE49-F238E27FC236}">
                  <a16:creationId xmlns:a16="http://schemas.microsoft.com/office/drawing/2014/main" xmlns="" id="{82FA11D7-3F40-4D08-ABB6-09F25C863F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005" y="3540738"/>
              <a:ext cx="4004840" cy="3843312"/>
            </a:xfrm>
            <a:prstGeom prst="rect">
              <a:avLst/>
            </a:prstGeom>
          </p:spPr>
        </p:pic>
        <p:sp>
          <p:nvSpPr>
            <p:cNvPr id="4" name="文本框 3">
              <a:extLst>
                <a:ext uri="{FF2B5EF4-FFF2-40B4-BE49-F238E27FC236}">
                  <a16:creationId xmlns:a16="http://schemas.microsoft.com/office/drawing/2014/main" xmlns="" id="{CDB4A865-254E-40CC-9020-08F1C46F32D4}"/>
                </a:ext>
              </a:extLst>
            </p:cNvPr>
            <p:cNvSpPr txBox="1"/>
            <p:nvPr/>
          </p:nvSpPr>
          <p:spPr>
            <a:xfrm>
              <a:off x="2567449" y="4178855"/>
              <a:ext cx="1896396" cy="707886"/>
            </a:xfrm>
            <a:prstGeom prst="rect">
              <a:avLst/>
            </a:prstGeom>
            <a:noFill/>
          </p:spPr>
          <p:txBody>
            <a:bodyPr wrap="square" rtlCol="0">
              <a:spAutoFit/>
            </a:bodyPr>
            <a:lstStyle/>
            <a:p>
              <a:r>
                <a:rPr lang="zh-CN" altLang="en-US" sz="4000" b="1" dirty="0">
                  <a:ln w="9525">
                    <a:solidFill>
                      <a:schemeClr val="bg1"/>
                    </a:solidFill>
                    <a:prstDash val="solid"/>
                  </a:ln>
                  <a:solidFill>
                    <a:srgbClr val="FFC000"/>
                  </a:soli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rPr>
                <a:t>起 源</a:t>
              </a:r>
            </a:p>
          </p:txBody>
        </p:sp>
      </p:grpSp>
      <p:grpSp>
        <p:nvGrpSpPr>
          <p:cNvPr id="5" name="组合 4">
            <a:extLst>
              <a:ext uri="{FF2B5EF4-FFF2-40B4-BE49-F238E27FC236}">
                <a16:creationId xmlns:a16="http://schemas.microsoft.com/office/drawing/2014/main" xmlns="" id="{7AEA9FB4-8224-425B-BB27-1AFC2793524A}"/>
              </a:ext>
            </a:extLst>
          </p:cNvPr>
          <p:cNvGrpSpPr/>
          <p:nvPr/>
        </p:nvGrpSpPr>
        <p:grpSpPr>
          <a:xfrm>
            <a:off x="8560819" y="2140347"/>
            <a:ext cx="6736115" cy="5987658"/>
            <a:chOff x="8943611" y="1738378"/>
            <a:chExt cx="6736115" cy="5987658"/>
          </a:xfrm>
        </p:grpSpPr>
        <p:pic>
          <p:nvPicPr>
            <p:cNvPr id="6" name="图片 5" descr="图片包含 树&#10;&#10;已生成极高可信度的说明">
              <a:extLst>
                <a:ext uri="{FF2B5EF4-FFF2-40B4-BE49-F238E27FC236}">
                  <a16:creationId xmlns:a16="http://schemas.microsoft.com/office/drawing/2014/main" xmlns="" id="{9380EBE7-87FF-42F0-B6F6-ABDB6992F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3611" y="1738378"/>
              <a:ext cx="6736115" cy="5987658"/>
            </a:xfrm>
            <a:prstGeom prst="rect">
              <a:avLst/>
            </a:prstGeom>
          </p:spPr>
        </p:pic>
        <p:pic>
          <p:nvPicPr>
            <p:cNvPr id="7" name="图片 6" descr="图片包含 餐桌&#10;&#10;已生成高可信度的说明">
              <a:extLst>
                <a:ext uri="{FF2B5EF4-FFF2-40B4-BE49-F238E27FC236}">
                  <a16:creationId xmlns:a16="http://schemas.microsoft.com/office/drawing/2014/main" xmlns="" id="{1603A00D-E107-4A9A-8CFF-C454AD7D47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8376" y="4100052"/>
              <a:ext cx="4181641" cy="2339953"/>
            </a:xfrm>
            <a:prstGeom prst="rect">
              <a:avLst/>
            </a:prstGeom>
          </p:spPr>
        </p:pic>
      </p:grpSp>
      <p:sp>
        <p:nvSpPr>
          <p:cNvPr id="8" name="文本框 7">
            <a:extLst>
              <a:ext uri="{FF2B5EF4-FFF2-40B4-BE49-F238E27FC236}">
                <a16:creationId xmlns:a16="http://schemas.microsoft.com/office/drawing/2014/main" xmlns="" id="{59E15A54-B822-42CF-A3D3-F8DC0FB153E6}"/>
              </a:ext>
            </a:extLst>
          </p:cNvPr>
          <p:cNvSpPr txBox="1"/>
          <p:nvPr/>
        </p:nvSpPr>
        <p:spPr>
          <a:xfrm>
            <a:off x="3825005" y="5918642"/>
            <a:ext cx="3062355" cy="830997"/>
          </a:xfrm>
          <a:prstGeom prst="rect">
            <a:avLst/>
          </a:prstGeom>
          <a:noFill/>
        </p:spPr>
        <p:txBody>
          <a:bodyPr wrap="square" rtlCol="0">
            <a:spAutoFit/>
          </a:bodyPr>
          <a:lstStyle/>
          <a:p>
            <a:r>
              <a:rPr lang="en-US" altLang="zh-CN" sz="4800" dirty="0">
                <a:solidFill>
                  <a:srgbClr val="05AED9"/>
                </a:solidFill>
                <a:latin typeface="Jokerman" panose="04090605060D06020702" pitchFamily="82" charset="0"/>
              </a:rPr>
              <a:t>ORIGIN</a:t>
            </a:r>
            <a:endParaRPr lang="zh-CN" altLang="en-US" sz="4800" dirty="0">
              <a:solidFill>
                <a:srgbClr val="05AED9"/>
              </a:solidFill>
              <a:latin typeface="Jokerman" panose="04090605060D06020702" pitchFamily="82" charset="0"/>
            </a:endParaRPr>
          </a:p>
        </p:txBody>
      </p:sp>
      <p:sp>
        <p:nvSpPr>
          <p:cNvPr id="9" name="矩形 8">
            <a:extLst>
              <a:ext uri="{FF2B5EF4-FFF2-40B4-BE49-F238E27FC236}">
                <a16:creationId xmlns:a16="http://schemas.microsoft.com/office/drawing/2014/main" xmlns="" id="{D0D6E4B6-3CD5-434B-88CC-CC4CEDD97352}"/>
              </a:ext>
            </a:extLst>
          </p:cNvPr>
          <p:cNvSpPr/>
          <p:nvPr/>
        </p:nvSpPr>
        <p:spPr>
          <a:xfrm>
            <a:off x="5700497" y="6334141"/>
            <a:ext cx="4257897" cy="1015663"/>
          </a:xfrm>
          <a:prstGeom prst="rect">
            <a:avLst/>
          </a:prstGeom>
        </p:spPr>
        <p:txBody>
          <a:bodyPr wrap="none">
            <a:spAutoFit/>
          </a:bodyPr>
          <a:lstStyle/>
          <a:p>
            <a:r>
              <a:rPr lang="en-US" altLang="zh-CN" sz="6000" dirty="0">
                <a:solidFill>
                  <a:srgbClr val="05AED9"/>
                </a:solidFill>
                <a:latin typeface="汉仪尚巍手书W" panose="00020600040101010101" pitchFamily="18" charset="-122"/>
                <a:ea typeface="汉仪尚巍手书W" panose="00020600040101010101" pitchFamily="18" charset="-122"/>
              </a:rPr>
              <a:t> </a:t>
            </a:r>
            <a:r>
              <a:rPr lang="en-US" altLang="zh-CN" sz="4800" dirty="0">
                <a:solidFill>
                  <a:srgbClr val="05AED9"/>
                </a:solidFill>
                <a:latin typeface="Jokerman" panose="04090605060D06020702" pitchFamily="82" charset="0"/>
              </a:rPr>
              <a:t>Of Christmas</a:t>
            </a:r>
            <a:endParaRPr lang="zh-CN" altLang="en-US" sz="3600" dirty="0">
              <a:solidFill>
                <a:srgbClr val="05AED9"/>
              </a:solidFill>
              <a:latin typeface="Jokerman" panose="04090605060D06020702" pitchFamily="82" charset="0"/>
            </a:endParaRPr>
          </a:p>
        </p:txBody>
      </p:sp>
      <p:pic>
        <p:nvPicPr>
          <p:cNvPr id="12" name="图片 11">
            <a:extLst>
              <a:ext uri="{FF2B5EF4-FFF2-40B4-BE49-F238E27FC236}">
                <a16:creationId xmlns:a16="http://schemas.microsoft.com/office/drawing/2014/main" xmlns="" id="{A6256471-E536-4FE4-A64C-E38C057F38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502510" y="7035800"/>
            <a:ext cx="947362" cy="282794"/>
          </a:xfrm>
          <a:prstGeom prst="rect">
            <a:avLst/>
          </a:prstGeom>
        </p:spPr>
      </p:pic>
      <p:pic>
        <p:nvPicPr>
          <p:cNvPr id="16" name="图片 15">
            <a:extLst>
              <a:ext uri="{FF2B5EF4-FFF2-40B4-BE49-F238E27FC236}">
                <a16:creationId xmlns:a16="http://schemas.microsoft.com/office/drawing/2014/main" xmlns="" id="{65DC8B84-F630-408D-81F3-61D701EFC2B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62710" y="4077576"/>
            <a:ext cx="1981204" cy="1383795"/>
          </a:xfrm>
          <a:prstGeom prst="rect">
            <a:avLst/>
          </a:prstGeom>
        </p:spPr>
      </p:pic>
      <p:pic>
        <p:nvPicPr>
          <p:cNvPr id="17" name="图片 16">
            <a:extLst>
              <a:ext uri="{FF2B5EF4-FFF2-40B4-BE49-F238E27FC236}">
                <a16:creationId xmlns:a16="http://schemas.microsoft.com/office/drawing/2014/main" xmlns="" id="{980835F3-EA3D-4C38-ACB4-5F1D7042D5C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95636" y="710069"/>
            <a:ext cx="1596007" cy="1114750"/>
          </a:xfrm>
          <a:prstGeom prst="rect">
            <a:avLst/>
          </a:prstGeom>
        </p:spPr>
      </p:pic>
      <p:pic>
        <p:nvPicPr>
          <p:cNvPr id="18" name="图片 17">
            <a:extLst>
              <a:ext uri="{FF2B5EF4-FFF2-40B4-BE49-F238E27FC236}">
                <a16:creationId xmlns:a16="http://schemas.microsoft.com/office/drawing/2014/main" xmlns="" id="{50DBABA8-F60D-4700-9294-8A3B95F78C4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475474" y="3012014"/>
            <a:ext cx="1727886" cy="1206863"/>
          </a:xfrm>
          <a:prstGeom prst="rect">
            <a:avLst/>
          </a:prstGeom>
        </p:spPr>
      </p:pic>
      <p:pic>
        <p:nvPicPr>
          <p:cNvPr id="19" name="图片 18">
            <a:extLst>
              <a:ext uri="{FF2B5EF4-FFF2-40B4-BE49-F238E27FC236}">
                <a16:creationId xmlns:a16="http://schemas.microsoft.com/office/drawing/2014/main" xmlns="" id="{C950B4A8-79AE-4DA5-A6E1-34E762D87D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1494" y="2914501"/>
            <a:ext cx="1596007" cy="1114750"/>
          </a:xfrm>
          <a:prstGeom prst="rect">
            <a:avLst/>
          </a:prstGeom>
        </p:spPr>
      </p:pic>
    </p:spTree>
    <p:extLst>
      <p:ext uri="{BB962C8B-B14F-4D97-AF65-F5344CB8AC3E}">
        <p14:creationId xmlns:p14="http://schemas.microsoft.com/office/powerpoint/2010/main" val="207914512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10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1100" fill="hold"/>
                                        <p:tgtEl>
                                          <p:spTgt spid="20"/>
                                        </p:tgtEl>
                                        <p:attrNameLst>
                                          <p:attrName>ppt_x</p:attrName>
                                        </p:attrNameLst>
                                      </p:cBhvr>
                                      <p:tavLst>
                                        <p:tav tm="0">
                                          <p:val>
                                            <p:strVal val="#ppt_x"/>
                                          </p:val>
                                        </p:tav>
                                        <p:tav tm="100000">
                                          <p:val>
                                            <p:strVal val="#ppt_x"/>
                                          </p:val>
                                        </p:tav>
                                      </p:tavLst>
                                    </p:anim>
                                    <p:anim calcmode="lin" valueType="num">
                                      <p:cBhvr additive="base">
                                        <p:cTn id="13" dur="1100" fill="hold"/>
                                        <p:tgtEl>
                                          <p:spTgt spid="20"/>
                                        </p:tgtEl>
                                        <p:attrNameLst>
                                          <p:attrName>ppt_y</p:attrName>
                                        </p:attrNameLst>
                                      </p:cBhvr>
                                      <p:tavLst>
                                        <p:tav tm="0">
                                          <p:val>
                                            <p:strVal val="1+#ppt_h/2"/>
                                          </p:val>
                                        </p:tav>
                                        <p:tav tm="100000">
                                          <p:val>
                                            <p:strVal val="#ppt_y"/>
                                          </p:val>
                                        </p:tav>
                                      </p:tavLst>
                                    </p:anim>
                                  </p:childTnLst>
                                </p:cTn>
                              </p:par>
                              <p:par>
                                <p:cTn id="14" presetID="47" presetClass="entr" presetSubtype="0" fill="hold" nodeType="withEffect">
                                  <p:stCondLst>
                                    <p:cond delay="2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par>
                                <p:cTn id="19" presetID="17" presetClass="entr" presetSubtype="1" fill="hold" grpId="0" nodeType="withEffect">
                                  <p:stCondLst>
                                    <p:cond delay="3000"/>
                                  </p:stCondLst>
                                  <p:childTnLst>
                                    <p:set>
                                      <p:cBhvr>
                                        <p:cTn id="20" dur="1" fill="hold">
                                          <p:stCondLst>
                                            <p:cond delay="0"/>
                                          </p:stCondLst>
                                        </p:cTn>
                                        <p:tgtEl>
                                          <p:spTgt spid="8"/>
                                        </p:tgtEl>
                                        <p:attrNameLst>
                                          <p:attrName>style.visibility</p:attrName>
                                        </p:attrNameLst>
                                      </p:cBhvr>
                                      <p:to>
                                        <p:strVal val="visible"/>
                                      </p:to>
                                    </p:set>
                                    <p:anim calcmode="lin" valueType="num">
                                      <p:cBhvr>
                                        <p:cTn id="21" dur="1500" fill="hold"/>
                                        <p:tgtEl>
                                          <p:spTgt spid="8"/>
                                        </p:tgtEl>
                                        <p:attrNameLst>
                                          <p:attrName>ppt_x</p:attrName>
                                        </p:attrNameLst>
                                      </p:cBhvr>
                                      <p:tavLst>
                                        <p:tav tm="0">
                                          <p:val>
                                            <p:strVal val="#ppt_x"/>
                                          </p:val>
                                        </p:tav>
                                        <p:tav tm="100000">
                                          <p:val>
                                            <p:strVal val="#ppt_x"/>
                                          </p:val>
                                        </p:tav>
                                      </p:tavLst>
                                    </p:anim>
                                    <p:anim calcmode="lin" valueType="num">
                                      <p:cBhvr>
                                        <p:cTn id="22" dur="1500" fill="hold"/>
                                        <p:tgtEl>
                                          <p:spTgt spid="8"/>
                                        </p:tgtEl>
                                        <p:attrNameLst>
                                          <p:attrName>ppt_y</p:attrName>
                                        </p:attrNameLst>
                                      </p:cBhvr>
                                      <p:tavLst>
                                        <p:tav tm="0">
                                          <p:val>
                                            <p:strVal val="#ppt_y-#ppt_h/2"/>
                                          </p:val>
                                        </p:tav>
                                        <p:tav tm="100000">
                                          <p:val>
                                            <p:strVal val="#ppt_y"/>
                                          </p:val>
                                        </p:tav>
                                      </p:tavLst>
                                    </p:anim>
                                    <p:anim calcmode="lin" valueType="num">
                                      <p:cBhvr>
                                        <p:cTn id="23" dur="1500" fill="hold"/>
                                        <p:tgtEl>
                                          <p:spTgt spid="8"/>
                                        </p:tgtEl>
                                        <p:attrNameLst>
                                          <p:attrName>ppt_w</p:attrName>
                                        </p:attrNameLst>
                                      </p:cBhvr>
                                      <p:tavLst>
                                        <p:tav tm="0">
                                          <p:val>
                                            <p:strVal val="#ppt_w"/>
                                          </p:val>
                                        </p:tav>
                                        <p:tav tm="100000">
                                          <p:val>
                                            <p:strVal val="#ppt_w"/>
                                          </p:val>
                                        </p:tav>
                                      </p:tavLst>
                                    </p:anim>
                                    <p:anim calcmode="lin" valueType="num">
                                      <p:cBhvr>
                                        <p:cTn id="24" dur="1500" fill="hold"/>
                                        <p:tgtEl>
                                          <p:spTgt spid="8"/>
                                        </p:tgtEl>
                                        <p:attrNameLst>
                                          <p:attrName>ppt_h</p:attrName>
                                        </p:attrNameLst>
                                      </p:cBhvr>
                                      <p:tavLst>
                                        <p:tav tm="0">
                                          <p:val>
                                            <p:fltVal val="0"/>
                                          </p:val>
                                        </p:tav>
                                        <p:tav tm="100000">
                                          <p:val>
                                            <p:strVal val="#ppt_h"/>
                                          </p:val>
                                        </p:tav>
                                      </p:tavLst>
                                    </p:anim>
                                  </p:childTnLst>
                                </p:cTn>
                              </p:par>
                              <p:par>
                                <p:cTn id="25" presetID="17" presetClass="entr" presetSubtype="1" fill="hold" grpId="0" nodeType="withEffect">
                                  <p:stCondLst>
                                    <p:cond delay="4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1500" fill="hold"/>
                                        <p:tgtEl>
                                          <p:spTgt spid="9"/>
                                        </p:tgtEl>
                                        <p:attrNameLst>
                                          <p:attrName>ppt_x</p:attrName>
                                        </p:attrNameLst>
                                      </p:cBhvr>
                                      <p:tavLst>
                                        <p:tav tm="0">
                                          <p:val>
                                            <p:strVal val="#ppt_x"/>
                                          </p:val>
                                        </p:tav>
                                        <p:tav tm="100000">
                                          <p:val>
                                            <p:strVal val="#ppt_x"/>
                                          </p:val>
                                        </p:tav>
                                      </p:tavLst>
                                    </p:anim>
                                    <p:anim calcmode="lin" valueType="num">
                                      <p:cBhvr>
                                        <p:cTn id="28" dur="1500" fill="hold"/>
                                        <p:tgtEl>
                                          <p:spTgt spid="9"/>
                                        </p:tgtEl>
                                        <p:attrNameLst>
                                          <p:attrName>ppt_y</p:attrName>
                                        </p:attrNameLst>
                                      </p:cBhvr>
                                      <p:tavLst>
                                        <p:tav tm="0">
                                          <p:val>
                                            <p:strVal val="#ppt_y-#ppt_h/2"/>
                                          </p:val>
                                        </p:tav>
                                        <p:tav tm="100000">
                                          <p:val>
                                            <p:strVal val="#ppt_y"/>
                                          </p:val>
                                        </p:tav>
                                      </p:tavLst>
                                    </p:anim>
                                    <p:anim calcmode="lin" valueType="num">
                                      <p:cBhvr>
                                        <p:cTn id="29" dur="1500" fill="hold"/>
                                        <p:tgtEl>
                                          <p:spTgt spid="9"/>
                                        </p:tgtEl>
                                        <p:attrNameLst>
                                          <p:attrName>ppt_w</p:attrName>
                                        </p:attrNameLst>
                                      </p:cBhvr>
                                      <p:tavLst>
                                        <p:tav tm="0">
                                          <p:val>
                                            <p:strVal val="#ppt_w"/>
                                          </p:val>
                                        </p:tav>
                                        <p:tav tm="100000">
                                          <p:val>
                                            <p:strVal val="#ppt_w"/>
                                          </p:val>
                                        </p:tav>
                                      </p:tavLst>
                                    </p:anim>
                                    <p:anim calcmode="lin" valueType="num">
                                      <p:cBhvr>
                                        <p:cTn id="30" dur="1500" fill="hold"/>
                                        <p:tgtEl>
                                          <p:spTgt spid="9"/>
                                        </p:tgtEl>
                                        <p:attrNameLst>
                                          <p:attrName>ppt_h</p:attrName>
                                        </p:attrNameLst>
                                      </p:cBhvr>
                                      <p:tavLst>
                                        <p:tav tm="0">
                                          <p:val>
                                            <p:fltVal val="0"/>
                                          </p:val>
                                        </p:tav>
                                        <p:tav tm="100000">
                                          <p:val>
                                            <p:strVal val="#ppt_h"/>
                                          </p:val>
                                        </p:tav>
                                      </p:tavLst>
                                    </p:anim>
                                  </p:childTnLst>
                                </p:cTn>
                              </p:par>
                              <p:par>
                                <p:cTn id="31" presetID="2" presetClass="entr" presetSubtype="1" repeatCount="indefinite" decel="50000" fill="hold" nodeType="withEffect">
                                  <p:stCondLst>
                                    <p:cond delay="12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6000" fill="hold"/>
                                        <p:tgtEl>
                                          <p:spTgt spid="17"/>
                                        </p:tgtEl>
                                        <p:attrNameLst>
                                          <p:attrName>ppt_x</p:attrName>
                                        </p:attrNameLst>
                                      </p:cBhvr>
                                      <p:tavLst>
                                        <p:tav tm="0">
                                          <p:val>
                                            <p:strVal val="#ppt_x"/>
                                          </p:val>
                                        </p:tav>
                                        <p:tav tm="100000">
                                          <p:val>
                                            <p:strVal val="#ppt_x"/>
                                          </p:val>
                                        </p:tav>
                                      </p:tavLst>
                                    </p:anim>
                                    <p:anim calcmode="lin" valueType="num">
                                      <p:cBhvr additive="base">
                                        <p:cTn id="34" dur="6000" fill="hold"/>
                                        <p:tgtEl>
                                          <p:spTgt spid="17"/>
                                        </p:tgtEl>
                                        <p:attrNameLst>
                                          <p:attrName>ppt_y</p:attrName>
                                        </p:attrNameLst>
                                      </p:cBhvr>
                                      <p:tavLst>
                                        <p:tav tm="0">
                                          <p:val>
                                            <p:strVal val="0-#ppt_h/2"/>
                                          </p:val>
                                        </p:tav>
                                        <p:tav tm="100000">
                                          <p:val>
                                            <p:strVal val="#ppt_y"/>
                                          </p:val>
                                        </p:tav>
                                      </p:tavLst>
                                    </p:anim>
                                  </p:childTnLst>
                                </p:cTn>
                              </p:par>
                              <p:par>
                                <p:cTn id="35" presetID="8" presetClass="emph" presetSubtype="0" repeatCount="indefinite" fill="hold" nodeType="withEffect">
                                  <p:stCondLst>
                                    <p:cond delay="300"/>
                                  </p:stCondLst>
                                  <p:childTnLst>
                                    <p:animRot by="21600000">
                                      <p:cBhvr>
                                        <p:cTn id="36" dur="5000" fill="hold"/>
                                        <p:tgtEl>
                                          <p:spTgt spid="17"/>
                                        </p:tgtEl>
                                        <p:attrNameLst>
                                          <p:attrName>r</p:attrName>
                                        </p:attrNameLst>
                                      </p:cBhvr>
                                    </p:animRot>
                                  </p:childTnLst>
                                </p:cTn>
                              </p:par>
                              <p:par>
                                <p:cTn id="37" presetID="2" presetClass="entr" presetSubtype="1" repeatCount="indefinite" decel="50000" fill="hold" nodeType="withEffect">
                                  <p:stCondLst>
                                    <p:cond delay="27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6400" fill="hold"/>
                                        <p:tgtEl>
                                          <p:spTgt spid="18"/>
                                        </p:tgtEl>
                                        <p:attrNameLst>
                                          <p:attrName>ppt_x</p:attrName>
                                        </p:attrNameLst>
                                      </p:cBhvr>
                                      <p:tavLst>
                                        <p:tav tm="0">
                                          <p:val>
                                            <p:strVal val="#ppt_x"/>
                                          </p:val>
                                        </p:tav>
                                        <p:tav tm="100000">
                                          <p:val>
                                            <p:strVal val="#ppt_x"/>
                                          </p:val>
                                        </p:tav>
                                      </p:tavLst>
                                    </p:anim>
                                    <p:anim calcmode="lin" valueType="num">
                                      <p:cBhvr additive="base">
                                        <p:cTn id="40" dur="6400" fill="hold"/>
                                        <p:tgtEl>
                                          <p:spTgt spid="18"/>
                                        </p:tgtEl>
                                        <p:attrNameLst>
                                          <p:attrName>ppt_y</p:attrName>
                                        </p:attrNameLst>
                                      </p:cBhvr>
                                      <p:tavLst>
                                        <p:tav tm="0">
                                          <p:val>
                                            <p:strVal val="0-#ppt_h/2"/>
                                          </p:val>
                                        </p:tav>
                                        <p:tav tm="100000">
                                          <p:val>
                                            <p:strVal val="#ppt_y"/>
                                          </p:val>
                                        </p:tav>
                                      </p:tavLst>
                                    </p:anim>
                                  </p:childTnLst>
                                </p:cTn>
                              </p:par>
                              <p:par>
                                <p:cTn id="41" presetID="8" presetClass="emph" presetSubtype="0" repeatCount="indefinite" fill="hold" nodeType="withEffect">
                                  <p:stCondLst>
                                    <p:cond delay="300"/>
                                  </p:stCondLst>
                                  <p:childTnLst>
                                    <p:animRot by="21600000">
                                      <p:cBhvr>
                                        <p:cTn id="42" dur="5000" fill="hold"/>
                                        <p:tgtEl>
                                          <p:spTgt spid="18"/>
                                        </p:tgtEl>
                                        <p:attrNameLst>
                                          <p:attrName>r</p:attrName>
                                        </p:attrNameLst>
                                      </p:cBhvr>
                                    </p:animRot>
                                  </p:childTnLst>
                                </p:cTn>
                              </p:par>
                              <p:par>
                                <p:cTn id="43" presetID="0" presetClass="path" presetSubtype="0" decel="50000" fill="hold" nodeType="withEffect">
                                  <p:stCondLst>
                                    <p:cond delay="0"/>
                                  </p:stCondLst>
                                  <p:childTnLst>
                                    <p:animMotion origin="layout" path="M 2.96219E-6 2.61655E-6 L 0.17297 0.57665 " pathEditMode="relative" rAng="0" ptsTypes="AA">
                                      <p:cBhvr>
                                        <p:cTn id="44" dur="5000" fill="hold"/>
                                        <p:tgtEl>
                                          <p:spTgt spid="16"/>
                                        </p:tgtEl>
                                        <p:attrNameLst>
                                          <p:attrName>ppt_x</p:attrName>
                                          <p:attrName>ppt_y</p:attrName>
                                        </p:attrNameLst>
                                      </p:cBhvr>
                                      <p:rCtr x="8643" y="28832"/>
                                    </p:animMotion>
                                  </p:childTnLst>
                                </p:cTn>
                              </p:par>
                              <p:par>
                                <p:cTn id="45" presetID="8" presetClass="emph" presetSubtype="0" repeatCount="indefinite" fill="hold" nodeType="withEffect">
                                  <p:stCondLst>
                                    <p:cond delay="0"/>
                                  </p:stCondLst>
                                  <p:childTnLst>
                                    <p:animRot by="21600000">
                                      <p:cBhvr>
                                        <p:cTn id="46" dur="5000" fill="hold"/>
                                        <p:tgtEl>
                                          <p:spTgt spid="16"/>
                                        </p:tgtEl>
                                        <p:attrNameLst>
                                          <p:attrName>r</p:attrName>
                                        </p:attrNameLst>
                                      </p:cBhvr>
                                    </p:animRot>
                                  </p:childTnLst>
                                </p:cTn>
                              </p:par>
                              <p:par>
                                <p:cTn id="47" presetID="2" presetClass="entr" presetSubtype="1" repeatCount="indefinite" decel="50000" fill="hold" nodeType="withEffect">
                                  <p:stCondLst>
                                    <p:cond delay="3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6800" fill="hold"/>
                                        <p:tgtEl>
                                          <p:spTgt spid="19"/>
                                        </p:tgtEl>
                                        <p:attrNameLst>
                                          <p:attrName>ppt_x</p:attrName>
                                        </p:attrNameLst>
                                      </p:cBhvr>
                                      <p:tavLst>
                                        <p:tav tm="0">
                                          <p:val>
                                            <p:strVal val="#ppt_x"/>
                                          </p:val>
                                        </p:tav>
                                        <p:tav tm="100000">
                                          <p:val>
                                            <p:strVal val="#ppt_x"/>
                                          </p:val>
                                        </p:tav>
                                      </p:tavLst>
                                    </p:anim>
                                    <p:anim calcmode="lin" valueType="num">
                                      <p:cBhvr additive="base">
                                        <p:cTn id="50" dur="6800" fill="hold"/>
                                        <p:tgtEl>
                                          <p:spTgt spid="19"/>
                                        </p:tgtEl>
                                        <p:attrNameLst>
                                          <p:attrName>ppt_y</p:attrName>
                                        </p:attrNameLst>
                                      </p:cBhvr>
                                      <p:tavLst>
                                        <p:tav tm="0">
                                          <p:val>
                                            <p:strVal val="0-#ppt_h/2"/>
                                          </p:val>
                                        </p:tav>
                                        <p:tav tm="100000">
                                          <p:val>
                                            <p:strVal val="#ppt_y"/>
                                          </p:val>
                                        </p:tav>
                                      </p:tavLst>
                                    </p:anim>
                                  </p:childTnLst>
                                </p:cTn>
                              </p:par>
                              <p:par>
                                <p:cTn id="51" presetID="8" presetClass="emph" presetSubtype="0" repeatCount="indefinite" fill="hold" nodeType="withEffect">
                                  <p:stCondLst>
                                    <p:cond delay="300"/>
                                  </p:stCondLst>
                                  <p:childTnLst>
                                    <p:animRot by="21600000">
                                      <p:cBhvr>
                                        <p:cTn id="52" dur="5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65A36CE4-E81C-43F1-8A76-63EC681E246B}"/>
              </a:ext>
            </a:extLst>
          </p:cNvPr>
          <p:cNvGrpSpPr/>
          <p:nvPr/>
        </p:nvGrpSpPr>
        <p:grpSpPr>
          <a:xfrm>
            <a:off x="2241142" y="924232"/>
            <a:ext cx="9511146" cy="3383962"/>
            <a:chOff x="2241142" y="924232"/>
            <a:chExt cx="9511146" cy="3383962"/>
          </a:xfrm>
        </p:grpSpPr>
        <p:grpSp>
          <p:nvGrpSpPr>
            <p:cNvPr id="13" name="组合 12">
              <a:extLst>
                <a:ext uri="{FF2B5EF4-FFF2-40B4-BE49-F238E27FC236}">
                  <a16:creationId xmlns:a16="http://schemas.microsoft.com/office/drawing/2014/main" xmlns="" id="{90DD9DF7-C564-4D8E-A239-A6BCF4513E95}"/>
                </a:ext>
              </a:extLst>
            </p:cNvPr>
            <p:cNvGrpSpPr/>
            <p:nvPr/>
          </p:nvGrpSpPr>
          <p:grpSpPr>
            <a:xfrm>
              <a:off x="2241142" y="924232"/>
              <a:ext cx="9511146" cy="3383962"/>
              <a:chOff x="1431755" y="258825"/>
              <a:chExt cx="4568616" cy="4605084"/>
            </a:xfrm>
          </p:grpSpPr>
          <p:sp>
            <p:nvSpPr>
              <p:cNvPr id="14" name="圆角矩形 54">
                <a:extLst>
                  <a:ext uri="{FF2B5EF4-FFF2-40B4-BE49-F238E27FC236}">
                    <a16:creationId xmlns:a16="http://schemas.microsoft.com/office/drawing/2014/main" xmlns="" id="{AAD2D5D1-4457-4E14-9889-3B3F2D0CC153}"/>
                  </a:ext>
                </a:extLst>
              </p:cNvPr>
              <p:cNvSpPr/>
              <p:nvPr/>
            </p:nvSpPr>
            <p:spPr>
              <a:xfrm>
                <a:off x="1431755" y="258825"/>
                <a:ext cx="4568616" cy="4605084"/>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dirty="0"/>
              </a:p>
            </p:txBody>
          </p:sp>
          <p:sp>
            <p:nvSpPr>
              <p:cNvPr id="15" name="文本框 14">
                <a:extLst>
                  <a:ext uri="{FF2B5EF4-FFF2-40B4-BE49-F238E27FC236}">
                    <a16:creationId xmlns:a16="http://schemas.microsoft.com/office/drawing/2014/main" xmlns="" id="{C4F4A09D-C4EC-4CA6-8DA5-CF00C85F6206}"/>
                  </a:ext>
                </a:extLst>
              </p:cNvPr>
              <p:cNvSpPr txBox="1"/>
              <p:nvPr/>
            </p:nvSpPr>
            <p:spPr>
              <a:xfrm>
                <a:off x="1667699" y="636298"/>
                <a:ext cx="3967895" cy="453134"/>
              </a:xfrm>
              <a:prstGeom prst="rect">
                <a:avLst/>
              </a:prstGeom>
              <a:noFill/>
            </p:spPr>
            <p:txBody>
              <a:bodyPr wrap="square" rtlCol="0">
                <a:spAutoFit/>
              </a:bodyPr>
              <a:lstStyle/>
              <a:p>
                <a:endParaRPr lang="en-US" altLang="zh-CN" sz="2646" dirty="0">
                  <a:latin typeface="Mistral" panose="03090702030407020403" pitchFamily="66" charset="0"/>
                </a:endParaRPr>
              </a:p>
            </p:txBody>
          </p:sp>
        </p:grpSp>
        <p:sp>
          <p:nvSpPr>
            <p:cNvPr id="2" name="矩形 1">
              <a:extLst>
                <a:ext uri="{FF2B5EF4-FFF2-40B4-BE49-F238E27FC236}">
                  <a16:creationId xmlns:a16="http://schemas.microsoft.com/office/drawing/2014/main" xmlns="" id="{4ACCAC83-11FA-4EA4-9DD8-35483DCD6217}"/>
                </a:ext>
              </a:extLst>
            </p:cNvPr>
            <p:cNvSpPr/>
            <p:nvPr/>
          </p:nvSpPr>
          <p:spPr>
            <a:xfrm>
              <a:off x="2754503" y="1249750"/>
              <a:ext cx="8729575" cy="2862322"/>
            </a:xfrm>
            <a:prstGeom prst="rect">
              <a:avLst/>
            </a:prstGeom>
          </p:spPr>
          <p:txBody>
            <a:bodyPr wrap="square">
              <a:spAutoFit/>
            </a:bodyPr>
            <a:lstStyle/>
            <a:p>
              <a:pPr algn="just"/>
              <a:r>
                <a:rPr lang="en-US" altLang="zh-CN" b="1" dirty="0">
                  <a:solidFill>
                    <a:srgbClr val="445256"/>
                  </a:solidFill>
                  <a:latin typeface="Chaparral Pro Light" panose="02060403030505090203" pitchFamily="18" charset="0"/>
                </a:rPr>
                <a:t>In A.D. 336 the of Christ's </a:t>
              </a:r>
              <a:r>
                <a:rPr lang="en-US" altLang="zh-CN" b="1" dirty="0" err="1">
                  <a:solidFill>
                    <a:srgbClr val="445256"/>
                  </a:solidFill>
                  <a:latin typeface="Chaparral Pro Light" panose="02060403030505090203" pitchFamily="18" charset="0"/>
                </a:rPr>
                <a:t>birth,obviously</a:t>
              </a:r>
              <a:r>
                <a:rPr lang="en-US" altLang="zh-CN" b="1" dirty="0">
                  <a:solidFill>
                    <a:srgbClr val="445256"/>
                  </a:solidFill>
                  <a:latin typeface="Chaparral Pro Light" panose="02060403030505090203" pitchFamily="18" charset="0"/>
                </a:rPr>
                <a:t> trying to reorient the holiday for </a:t>
              </a:r>
              <a:r>
                <a:rPr lang="en-US" altLang="zh-CN" b="1" dirty="0" err="1">
                  <a:solidFill>
                    <a:srgbClr val="445256"/>
                  </a:solidFill>
                  <a:latin typeface="Chaparral Pro Light" panose="02060403030505090203" pitchFamily="18" charset="0"/>
                </a:rPr>
                <a:t>Christians.When</a:t>
              </a:r>
              <a:r>
                <a:rPr lang="en-US" altLang="zh-CN" b="1" dirty="0">
                  <a:solidFill>
                    <a:srgbClr val="445256"/>
                  </a:solidFill>
                  <a:latin typeface="Chaparral Pro Light" panose="02060403030505090203" pitchFamily="18" charset="0"/>
                </a:rPr>
                <a:t> the Empire split between east and </a:t>
              </a:r>
              <a:r>
                <a:rPr lang="en-US" altLang="zh-CN" b="1" dirty="0" err="1">
                  <a:solidFill>
                    <a:srgbClr val="445256"/>
                  </a:solidFill>
                  <a:latin typeface="Chaparral Pro Light" panose="02060403030505090203" pitchFamily="18" charset="0"/>
                </a:rPr>
                <a:t>west,the</a:t>
              </a:r>
              <a:r>
                <a:rPr lang="en-US" altLang="zh-CN" b="1" dirty="0">
                  <a:solidFill>
                    <a:srgbClr val="445256"/>
                  </a:solidFill>
                  <a:latin typeface="Chaparral Pro Light" panose="02060403030505090203" pitchFamily="18" charset="0"/>
                </a:rPr>
                <a:t> church in the east(Eastern Orthodox)recognized January 6th as the celebration </a:t>
              </a:r>
              <a:r>
                <a:rPr lang="en-US" altLang="zh-CN" b="1" dirty="0" err="1">
                  <a:solidFill>
                    <a:srgbClr val="445256"/>
                  </a:solidFill>
                  <a:latin typeface="Chaparral Pro Light" panose="02060403030505090203" pitchFamily="18" charset="0"/>
                </a:rPr>
                <a:t>date.In</a:t>
              </a:r>
              <a:r>
                <a:rPr lang="en-US" altLang="zh-CN" b="1" dirty="0">
                  <a:solidFill>
                    <a:srgbClr val="445256"/>
                  </a:solidFill>
                  <a:latin typeface="Chaparral Pro Light" panose="02060403030505090203" pitchFamily="18" charset="0"/>
                </a:rPr>
                <a:t> many countries January 6th is still honored as the "</a:t>
              </a:r>
              <a:r>
                <a:rPr lang="en-US" altLang="zh-CN" b="1" dirty="0" err="1">
                  <a:solidFill>
                    <a:srgbClr val="445256"/>
                  </a:solidFill>
                  <a:latin typeface="Chaparral Pro Light" panose="02060403030505090203" pitchFamily="18" charset="0"/>
                </a:rPr>
                <a:t>official"birth</a:t>
              </a:r>
              <a:r>
                <a:rPr lang="en-US" altLang="zh-CN" b="1" dirty="0">
                  <a:solidFill>
                    <a:srgbClr val="445256"/>
                  </a:solidFill>
                  <a:latin typeface="Chaparral Pro Light" panose="02060403030505090203" pitchFamily="18" charset="0"/>
                </a:rPr>
                <a:t> date of </a:t>
              </a:r>
              <a:r>
                <a:rPr lang="en-US" altLang="zh-CN" b="1" dirty="0" err="1">
                  <a:solidFill>
                    <a:srgbClr val="445256"/>
                  </a:solidFill>
                  <a:latin typeface="Chaparral Pro Light" panose="02060403030505090203" pitchFamily="18" charset="0"/>
                </a:rPr>
                <a:t>Chist.The</a:t>
              </a:r>
              <a:r>
                <a:rPr lang="en-US" altLang="zh-CN" b="1" dirty="0">
                  <a:solidFill>
                    <a:srgbClr val="445256"/>
                  </a:solidFill>
                  <a:latin typeface="Chaparral Pro Light" panose="02060403030505090203" pitchFamily="18" charset="0"/>
                </a:rPr>
                <a:t> time between December 25th and January 6th forms what has become known as the "12Days of Christmas.“</a:t>
              </a:r>
            </a:p>
            <a:p>
              <a:pPr algn="just"/>
              <a:endParaRPr lang="en-US" altLang="zh-CN" b="1" dirty="0">
                <a:solidFill>
                  <a:srgbClr val="445256"/>
                </a:solidFill>
                <a:latin typeface="Chaparral Pro Light" panose="02060403030505090203" pitchFamily="18" charset="0"/>
              </a:endParaRPr>
            </a:p>
            <a:p>
              <a:pPr algn="just"/>
              <a:r>
                <a:rPr lang="zh-CN" altLang="en-US" b="1" dirty="0">
                  <a:solidFill>
                    <a:srgbClr val="445256"/>
                  </a:solidFill>
                  <a:latin typeface="方正隶变_GBK" panose="03000509000000000000" pitchFamily="65" charset="-122"/>
                  <a:ea typeface="方正隶变_GBK" panose="03000509000000000000" pitchFamily="65" charset="-122"/>
                </a:rPr>
                <a:t>在公元</a:t>
              </a:r>
              <a:r>
                <a:rPr lang="en-US" altLang="zh-CN" b="1" dirty="0">
                  <a:solidFill>
                    <a:srgbClr val="445256"/>
                  </a:solidFill>
                  <a:latin typeface="方正隶变_GBK" panose="03000509000000000000" pitchFamily="65" charset="-122"/>
                  <a:ea typeface="方正隶变_GBK" panose="03000509000000000000" pitchFamily="65" charset="-122"/>
                </a:rPr>
                <a:t>336</a:t>
              </a:r>
              <a:r>
                <a:rPr lang="zh-CN" altLang="en-US" b="1" dirty="0">
                  <a:solidFill>
                    <a:srgbClr val="445256"/>
                  </a:solidFill>
                  <a:latin typeface="方正隶变_GBK" panose="03000509000000000000" pitchFamily="65" charset="-122"/>
                  <a:ea typeface="方正隶变_GBK" panose="03000509000000000000" pitchFamily="65" charset="-122"/>
                </a:rPr>
                <a:t>基督的诞生，显然是想为基督教徒重新调整假期。当帝国分裂为东部和西部</a:t>
              </a:r>
              <a:r>
                <a:rPr lang="en-US" altLang="zh-CN" b="1" dirty="0">
                  <a:solidFill>
                    <a:srgbClr val="445256"/>
                  </a:solidFill>
                  <a:latin typeface="方正隶变_GBK" panose="03000509000000000000" pitchFamily="65" charset="-122"/>
                  <a:ea typeface="方正隶变_GBK" panose="03000509000000000000" pitchFamily="65" charset="-122"/>
                </a:rPr>
                <a:t>,</a:t>
              </a:r>
              <a:r>
                <a:rPr lang="zh-CN" altLang="en-US" b="1" dirty="0">
                  <a:solidFill>
                    <a:srgbClr val="445256"/>
                  </a:solidFill>
                  <a:latin typeface="方正隶变_GBK" panose="03000509000000000000" pitchFamily="65" charset="-122"/>
                  <a:ea typeface="方正隶变_GBK" panose="03000509000000000000" pitchFamily="65" charset="-122"/>
                </a:rPr>
                <a:t>教会在东方</a:t>
              </a:r>
              <a:r>
                <a:rPr lang="en-US" altLang="zh-CN" b="1" dirty="0">
                  <a:solidFill>
                    <a:srgbClr val="445256"/>
                  </a:solidFill>
                  <a:latin typeface="方正隶变_GBK" panose="03000509000000000000" pitchFamily="65" charset="-122"/>
                  <a:ea typeface="方正隶变_GBK" panose="03000509000000000000" pitchFamily="65" charset="-122"/>
                </a:rPr>
                <a:t>(</a:t>
              </a:r>
              <a:r>
                <a:rPr lang="zh-CN" altLang="en-US" b="1" dirty="0">
                  <a:solidFill>
                    <a:srgbClr val="445256"/>
                  </a:solidFill>
                  <a:latin typeface="方正隶变_GBK" panose="03000509000000000000" pitchFamily="65" charset="-122"/>
                  <a:ea typeface="方正隶变_GBK" panose="03000509000000000000" pitchFamily="65" charset="-122"/>
                </a:rPr>
                <a:t>东正教</a:t>
              </a:r>
              <a:r>
                <a:rPr lang="en-US" altLang="zh-CN" b="1" dirty="0">
                  <a:solidFill>
                    <a:srgbClr val="445256"/>
                  </a:solidFill>
                  <a:latin typeface="方正隶变_GBK" panose="03000509000000000000" pitchFamily="65" charset="-122"/>
                  <a:ea typeface="方正隶变_GBK" panose="03000509000000000000" pitchFamily="65" charset="-122"/>
                </a:rPr>
                <a:t>)</a:t>
              </a:r>
              <a:r>
                <a:rPr lang="zh-CN" altLang="en-US" b="1" dirty="0">
                  <a:solidFill>
                    <a:srgbClr val="445256"/>
                  </a:solidFill>
                  <a:latin typeface="方正隶变_GBK" panose="03000509000000000000" pitchFamily="65" charset="-122"/>
                  <a:ea typeface="方正隶变_GBK" panose="03000509000000000000" pitchFamily="65" charset="-122"/>
                </a:rPr>
                <a:t>承认</a:t>
              </a:r>
              <a:r>
                <a:rPr lang="en-US" altLang="zh-CN" b="1" dirty="0">
                  <a:solidFill>
                    <a:srgbClr val="445256"/>
                  </a:solidFill>
                  <a:latin typeface="方正隶变_GBK" panose="03000509000000000000" pitchFamily="65" charset="-122"/>
                  <a:ea typeface="方正隶变_GBK" panose="03000509000000000000" pitchFamily="65" charset="-122"/>
                </a:rPr>
                <a:t>1</a:t>
              </a:r>
              <a:r>
                <a:rPr lang="zh-CN" altLang="en-US" b="1" dirty="0">
                  <a:solidFill>
                    <a:srgbClr val="445256"/>
                  </a:solidFill>
                  <a:latin typeface="方正隶变_GBK" panose="03000509000000000000" pitchFamily="65" charset="-122"/>
                  <a:ea typeface="方正隶变_GBK" panose="03000509000000000000" pitchFamily="65" charset="-122"/>
                </a:rPr>
                <a:t>月</a:t>
              </a:r>
              <a:r>
                <a:rPr lang="en-US" altLang="zh-CN" b="1" dirty="0">
                  <a:solidFill>
                    <a:srgbClr val="445256"/>
                  </a:solidFill>
                  <a:latin typeface="方正隶变_GBK" panose="03000509000000000000" pitchFamily="65" charset="-122"/>
                  <a:ea typeface="方正隶变_GBK" panose="03000509000000000000" pitchFamily="65" charset="-122"/>
                </a:rPr>
                <a:t>6</a:t>
              </a:r>
              <a:r>
                <a:rPr lang="zh-CN" altLang="en-US" b="1" dirty="0">
                  <a:solidFill>
                    <a:srgbClr val="445256"/>
                  </a:solidFill>
                  <a:latin typeface="方正隶变_GBK" panose="03000509000000000000" pitchFamily="65" charset="-122"/>
                  <a:ea typeface="方正隶变_GBK" panose="03000509000000000000" pitchFamily="65" charset="-122"/>
                </a:rPr>
                <a:t>日的庆祝活动日期。在许多国家</a:t>
              </a:r>
              <a:r>
                <a:rPr lang="en-US" altLang="zh-CN" b="1" dirty="0">
                  <a:solidFill>
                    <a:srgbClr val="445256"/>
                  </a:solidFill>
                  <a:latin typeface="方正隶变_GBK" panose="03000509000000000000" pitchFamily="65" charset="-122"/>
                  <a:ea typeface="方正隶变_GBK" panose="03000509000000000000" pitchFamily="65" charset="-122"/>
                </a:rPr>
                <a:t>1</a:t>
              </a:r>
              <a:r>
                <a:rPr lang="zh-CN" altLang="en-US" b="1" dirty="0">
                  <a:solidFill>
                    <a:srgbClr val="445256"/>
                  </a:solidFill>
                  <a:latin typeface="方正隶变_GBK" panose="03000509000000000000" pitchFamily="65" charset="-122"/>
                  <a:ea typeface="方正隶变_GBK" panose="03000509000000000000" pitchFamily="65" charset="-122"/>
                </a:rPr>
                <a:t>月</a:t>
              </a:r>
              <a:r>
                <a:rPr lang="en-US" altLang="zh-CN" b="1" dirty="0">
                  <a:solidFill>
                    <a:srgbClr val="445256"/>
                  </a:solidFill>
                  <a:latin typeface="方正隶变_GBK" panose="03000509000000000000" pitchFamily="65" charset="-122"/>
                  <a:ea typeface="方正隶变_GBK" panose="03000509000000000000" pitchFamily="65" charset="-122"/>
                </a:rPr>
                <a:t>6</a:t>
              </a:r>
              <a:r>
                <a:rPr lang="zh-CN" altLang="en-US" b="1" dirty="0">
                  <a:solidFill>
                    <a:srgbClr val="445256"/>
                  </a:solidFill>
                  <a:latin typeface="方正隶变_GBK" panose="03000509000000000000" pitchFamily="65" charset="-122"/>
                  <a:ea typeface="方正隶变_GBK" panose="03000509000000000000" pitchFamily="65" charset="-122"/>
                </a:rPr>
                <a:t>日仍誉为“官方”基督出生日期的</a:t>
              </a:r>
              <a:r>
                <a:rPr lang="en-US" altLang="zh-CN" b="1" dirty="0">
                  <a:solidFill>
                    <a:srgbClr val="445256"/>
                  </a:solidFill>
                  <a:latin typeface="方正隶变_GBK" panose="03000509000000000000" pitchFamily="65" charset="-122"/>
                  <a:ea typeface="方正隶变_GBK" panose="03000509000000000000" pitchFamily="65" charset="-122"/>
                </a:rPr>
                <a:t>12</a:t>
              </a:r>
              <a:r>
                <a:rPr lang="zh-CN" altLang="en-US" b="1" dirty="0">
                  <a:solidFill>
                    <a:srgbClr val="445256"/>
                  </a:solidFill>
                  <a:latin typeface="方正隶变_GBK" panose="03000509000000000000" pitchFamily="65" charset="-122"/>
                  <a:ea typeface="方正隶变_GBK" panose="03000509000000000000" pitchFamily="65" charset="-122"/>
                </a:rPr>
                <a:t>月</a:t>
              </a:r>
              <a:r>
                <a:rPr lang="en-US" altLang="zh-CN" b="1" dirty="0">
                  <a:solidFill>
                    <a:srgbClr val="445256"/>
                  </a:solidFill>
                  <a:latin typeface="方正隶变_GBK" panose="03000509000000000000" pitchFamily="65" charset="-122"/>
                  <a:ea typeface="方正隶变_GBK" panose="03000509000000000000" pitchFamily="65" charset="-122"/>
                </a:rPr>
                <a:t>25</a:t>
              </a:r>
              <a:r>
                <a:rPr lang="zh-CN" altLang="en-US" b="1" dirty="0">
                  <a:solidFill>
                    <a:srgbClr val="445256"/>
                  </a:solidFill>
                  <a:latin typeface="方正隶变_GBK" panose="03000509000000000000" pitchFamily="65" charset="-122"/>
                  <a:ea typeface="方正隶变_GBK" panose="03000509000000000000" pitchFamily="65" charset="-122"/>
                </a:rPr>
                <a:t>日之间的时间</a:t>
              </a:r>
              <a:r>
                <a:rPr lang="en-US" altLang="zh-CN" b="1" dirty="0">
                  <a:solidFill>
                    <a:srgbClr val="445256"/>
                  </a:solidFill>
                  <a:latin typeface="方正隶变_GBK" panose="03000509000000000000" pitchFamily="65" charset="-122"/>
                  <a:ea typeface="方正隶变_GBK" panose="03000509000000000000" pitchFamily="65" charset="-122"/>
                </a:rPr>
                <a:t>1</a:t>
              </a:r>
              <a:r>
                <a:rPr lang="zh-CN" altLang="en-US" b="1" dirty="0">
                  <a:solidFill>
                    <a:srgbClr val="445256"/>
                  </a:solidFill>
                  <a:latin typeface="方正隶变_GBK" panose="03000509000000000000" pitchFamily="65" charset="-122"/>
                  <a:ea typeface="方正隶变_GBK" panose="03000509000000000000" pitchFamily="65" charset="-122"/>
                </a:rPr>
                <a:t>月</a:t>
              </a:r>
              <a:r>
                <a:rPr lang="en-US" altLang="zh-CN" b="1" dirty="0">
                  <a:solidFill>
                    <a:srgbClr val="445256"/>
                  </a:solidFill>
                  <a:latin typeface="方正隶变_GBK" panose="03000509000000000000" pitchFamily="65" charset="-122"/>
                  <a:ea typeface="方正隶变_GBK" panose="03000509000000000000" pitchFamily="65" charset="-122"/>
                </a:rPr>
                <a:t>6</a:t>
              </a:r>
              <a:r>
                <a:rPr lang="zh-CN" altLang="en-US" b="1" dirty="0">
                  <a:solidFill>
                    <a:srgbClr val="445256"/>
                  </a:solidFill>
                  <a:latin typeface="方正隶变_GBK" panose="03000509000000000000" pitchFamily="65" charset="-122"/>
                  <a:ea typeface="方正隶变_GBK" panose="03000509000000000000" pitchFamily="65" charset="-122"/>
                </a:rPr>
                <a:t>日形式</a:t>
              </a:r>
              <a:r>
                <a:rPr lang="en-US" altLang="zh-CN" b="1" dirty="0">
                  <a:solidFill>
                    <a:srgbClr val="445256"/>
                  </a:solidFill>
                  <a:latin typeface="方正隶变_GBK" panose="03000509000000000000" pitchFamily="65" charset="-122"/>
                  <a:ea typeface="方正隶变_GBK" panose="03000509000000000000" pitchFamily="65" charset="-122"/>
                </a:rPr>
                <a:t>,</a:t>
              </a:r>
              <a:r>
                <a:rPr lang="zh-CN" altLang="en-US" b="1" dirty="0">
                  <a:solidFill>
                    <a:srgbClr val="445256"/>
                  </a:solidFill>
                  <a:latin typeface="方正隶变_GBK" panose="03000509000000000000" pitchFamily="65" charset="-122"/>
                  <a:ea typeface="方正隶变_GBK" panose="03000509000000000000" pitchFamily="65" charset="-122"/>
                </a:rPr>
                <a:t>已成为众所周知的“</a:t>
              </a:r>
              <a:r>
                <a:rPr lang="en-US" altLang="zh-CN" b="1" dirty="0">
                  <a:solidFill>
                    <a:srgbClr val="445256"/>
                  </a:solidFill>
                  <a:latin typeface="方正隶变_GBK" panose="03000509000000000000" pitchFamily="65" charset="-122"/>
                  <a:ea typeface="方正隶变_GBK" panose="03000509000000000000" pitchFamily="65" charset="-122"/>
                </a:rPr>
                <a:t>12</a:t>
              </a:r>
              <a:r>
                <a:rPr lang="zh-CN" altLang="en-US" b="1" dirty="0">
                  <a:solidFill>
                    <a:srgbClr val="445256"/>
                  </a:solidFill>
                  <a:latin typeface="方正隶变_GBK" panose="03000509000000000000" pitchFamily="65" charset="-122"/>
                  <a:ea typeface="方正隶变_GBK" panose="03000509000000000000" pitchFamily="65" charset="-122"/>
                </a:rPr>
                <a:t>天的圣诞。”</a:t>
              </a:r>
            </a:p>
            <a:p>
              <a:endParaRPr lang="zh-CN" altLang="en-US" dirty="0">
                <a:solidFill>
                  <a:schemeClr val="bg1"/>
                </a:solidFill>
                <a:latin typeface="Calibri" panose="020F0502020204030204" pitchFamily="34" charset="0"/>
              </a:endParaRPr>
            </a:p>
          </p:txBody>
        </p:sp>
      </p:grpSp>
      <p:grpSp>
        <p:nvGrpSpPr>
          <p:cNvPr id="20" name="组合 19">
            <a:extLst>
              <a:ext uri="{FF2B5EF4-FFF2-40B4-BE49-F238E27FC236}">
                <a16:creationId xmlns:a16="http://schemas.microsoft.com/office/drawing/2014/main" xmlns="" id="{5D9E414F-71BA-4089-90CC-DA057ED690C9}"/>
              </a:ext>
            </a:extLst>
          </p:cNvPr>
          <p:cNvGrpSpPr/>
          <p:nvPr/>
        </p:nvGrpSpPr>
        <p:grpSpPr>
          <a:xfrm>
            <a:off x="483873" y="3539715"/>
            <a:ext cx="4004840" cy="3843312"/>
            <a:chOff x="459005" y="3540738"/>
            <a:chExt cx="4004840" cy="3843312"/>
          </a:xfrm>
        </p:grpSpPr>
        <p:pic>
          <p:nvPicPr>
            <p:cNvPr id="3" name="图片 2" descr="图片包含 就坐, 室内&#10;&#10;已生成高可信度的说明">
              <a:extLst>
                <a:ext uri="{FF2B5EF4-FFF2-40B4-BE49-F238E27FC236}">
                  <a16:creationId xmlns:a16="http://schemas.microsoft.com/office/drawing/2014/main" xmlns="" id="{82FA11D7-3F40-4D08-ABB6-09F25C863F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005" y="3540738"/>
              <a:ext cx="4004840" cy="3843312"/>
            </a:xfrm>
            <a:prstGeom prst="rect">
              <a:avLst/>
            </a:prstGeom>
          </p:spPr>
        </p:pic>
        <p:sp>
          <p:nvSpPr>
            <p:cNvPr id="4" name="文本框 3">
              <a:extLst>
                <a:ext uri="{FF2B5EF4-FFF2-40B4-BE49-F238E27FC236}">
                  <a16:creationId xmlns:a16="http://schemas.microsoft.com/office/drawing/2014/main" xmlns="" id="{CDB4A865-254E-40CC-9020-08F1C46F32D4}"/>
                </a:ext>
              </a:extLst>
            </p:cNvPr>
            <p:cNvSpPr txBox="1"/>
            <p:nvPr/>
          </p:nvSpPr>
          <p:spPr>
            <a:xfrm>
              <a:off x="2567449" y="4178855"/>
              <a:ext cx="1896396" cy="707886"/>
            </a:xfrm>
            <a:prstGeom prst="rect">
              <a:avLst/>
            </a:prstGeom>
            <a:noFill/>
          </p:spPr>
          <p:txBody>
            <a:bodyPr wrap="square" rtlCol="0">
              <a:spAutoFit/>
            </a:bodyPr>
            <a:lstStyle/>
            <a:p>
              <a:r>
                <a:rPr lang="zh-CN" altLang="en-US" sz="4000" b="1" dirty="0">
                  <a:ln w="9525">
                    <a:solidFill>
                      <a:schemeClr val="bg1"/>
                    </a:solidFill>
                    <a:prstDash val="solid"/>
                  </a:ln>
                  <a:solidFill>
                    <a:srgbClr val="FFC000"/>
                  </a:soli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rPr>
                <a:t>起 源</a:t>
              </a:r>
            </a:p>
          </p:txBody>
        </p:sp>
      </p:grpSp>
      <p:grpSp>
        <p:nvGrpSpPr>
          <p:cNvPr id="5" name="组合 4">
            <a:extLst>
              <a:ext uri="{FF2B5EF4-FFF2-40B4-BE49-F238E27FC236}">
                <a16:creationId xmlns:a16="http://schemas.microsoft.com/office/drawing/2014/main" xmlns="" id="{7AEA9FB4-8224-425B-BB27-1AFC2793524A}"/>
              </a:ext>
            </a:extLst>
          </p:cNvPr>
          <p:cNvGrpSpPr/>
          <p:nvPr/>
        </p:nvGrpSpPr>
        <p:grpSpPr>
          <a:xfrm>
            <a:off x="8560819" y="2140347"/>
            <a:ext cx="6736115" cy="5987658"/>
            <a:chOff x="8943611" y="1738378"/>
            <a:chExt cx="6736115" cy="5987658"/>
          </a:xfrm>
        </p:grpSpPr>
        <p:pic>
          <p:nvPicPr>
            <p:cNvPr id="6" name="图片 5" descr="图片包含 树&#10;&#10;已生成极高可信度的说明">
              <a:extLst>
                <a:ext uri="{FF2B5EF4-FFF2-40B4-BE49-F238E27FC236}">
                  <a16:creationId xmlns:a16="http://schemas.microsoft.com/office/drawing/2014/main" xmlns="" id="{9380EBE7-87FF-42F0-B6F6-ABDB6992F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3611" y="1738378"/>
              <a:ext cx="6736115" cy="5987658"/>
            </a:xfrm>
            <a:prstGeom prst="rect">
              <a:avLst/>
            </a:prstGeom>
          </p:spPr>
        </p:pic>
        <p:pic>
          <p:nvPicPr>
            <p:cNvPr id="7" name="图片 6" descr="图片包含 餐桌&#10;&#10;已生成高可信度的说明">
              <a:extLst>
                <a:ext uri="{FF2B5EF4-FFF2-40B4-BE49-F238E27FC236}">
                  <a16:creationId xmlns:a16="http://schemas.microsoft.com/office/drawing/2014/main" xmlns="" id="{1603A00D-E107-4A9A-8CFF-C454AD7D47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8376" y="4100052"/>
              <a:ext cx="4181641" cy="2339953"/>
            </a:xfrm>
            <a:prstGeom prst="rect">
              <a:avLst/>
            </a:prstGeom>
          </p:spPr>
        </p:pic>
      </p:grpSp>
      <p:sp>
        <p:nvSpPr>
          <p:cNvPr id="8" name="文本框 7">
            <a:extLst>
              <a:ext uri="{FF2B5EF4-FFF2-40B4-BE49-F238E27FC236}">
                <a16:creationId xmlns:a16="http://schemas.microsoft.com/office/drawing/2014/main" xmlns="" id="{59E15A54-B822-42CF-A3D3-F8DC0FB153E6}"/>
              </a:ext>
            </a:extLst>
          </p:cNvPr>
          <p:cNvSpPr txBox="1"/>
          <p:nvPr/>
        </p:nvSpPr>
        <p:spPr>
          <a:xfrm>
            <a:off x="3825005" y="5918642"/>
            <a:ext cx="3062355" cy="830997"/>
          </a:xfrm>
          <a:prstGeom prst="rect">
            <a:avLst/>
          </a:prstGeom>
          <a:noFill/>
        </p:spPr>
        <p:txBody>
          <a:bodyPr wrap="square" rtlCol="0">
            <a:spAutoFit/>
          </a:bodyPr>
          <a:lstStyle/>
          <a:p>
            <a:r>
              <a:rPr lang="en-US" altLang="zh-CN" sz="4800" dirty="0">
                <a:solidFill>
                  <a:srgbClr val="05AED9"/>
                </a:solidFill>
                <a:latin typeface="Jokerman" panose="04090605060D06020702" pitchFamily="82" charset="0"/>
              </a:rPr>
              <a:t>ORIGIN</a:t>
            </a:r>
            <a:endParaRPr lang="zh-CN" altLang="en-US" sz="4800" dirty="0">
              <a:solidFill>
                <a:srgbClr val="05AED9"/>
              </a:solidFill>
              <a:latin typeface="Jokerman" panose="04090605060D06020702" pitchFamily="82" charset="0"/>
            </a:endParaRPr>
          </a:p>
        </p:txBody>
      </p:sp>
      <p:sp>
        <p:nvSpPr>
          <p:cNvPr id="9" name="矩形 8">
            <a:extLst>
              <a:ext uri="{FF2B5EF4-FFF2-40B4-BE49-F238E27FC236}">
                <a16:creationId xmlns:a16="http://schemas.microsoft.com/office/drawing/2014/main" xmlns="" id="{D0D6E4B6-3CD5-434B-88CC-CC4CEDD97352}"/>
              </a:ext>
            </a:extLst>
          </p:cNvPr>
          <p:cNvSpPr/>
          <p:nvPr/>
        </p:nvSpPr>
        <p:spPr>
          <a:xfrm>
            <a:off x="5700497" y="6334141"/>
            <a:ext cx="4257897" cy="1015663"/>
          </a:xfrm>
          <a:prstGeom prst="rect">
            <a:avLst/>
          </a:prstGeom>
        </p:spPr>
        <p:txBody>
          <a:bodyPr wrap="none">
            <a:spAutoFit/>
          </a:bodyPr>
          <a:lstStyle/>
          <a:p>
            <a:r>
              <a:rPr lang="en-US" altLang="zh-CN" sz="6000" dirty="0">
                <a:solidFill>
                  <a:srgbClr val="05AED9"/>
                </a:solidFill>
                <a:latin typeface="汉仪尚巍手书W" panose="00020600040101010101" pitchFamily="18" charset="-122"/>
                <a:ea typeface="汉仪尚巍手书W" panose="00020600040101010101" pitchFamily="18" charset="-122"/>
              </a:rPr>
              <a:t> </a:t>
            </a:r>
            <a:r>
              <a:rPr lang="en-US" altLang="zh-CN" sz="4800" dirty="0">
                <a:solidFill>
                  <a:srgbClr val="05AED9"/>
                </a:solidFill>
                <a:latin typeface="Jokerman" panose="04090605060D06020702" pitchFamily="82" charset="0"/>
              </a:rPr>
              <a:t>Of Christmas</a:t>
            </a:r>
            <a:endParaRPr lang="zh-CN" altLang="en-US" sz="3600" dirty="0">
              <a:solidFill>
                <a:srgbClr val="05AED9"/>
              </a:solidFill>
              <a:latin typeface="Jokerman" panose="04090605060D06020702" pitchFamily="82" charset="0"/>
            </a:endParaRPr>
          </a:p>
        </p:txBody>
      </p:sp>
      <p:pic>
        <p:nvPicPr>
          <p:cNvPr id="12" name="图片 11">
            <a:extLst>
              <a:ext uri="{FF2B5EF4-FFF2-40B4-BE49-F238E27FC236}">
                <a16:creationId xmlns:a16="http://schemas.microsoft.com/office/drawing/2014/main" xmlns="" id="{A6256471-E536-4FE4-A64C-E38C057F38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502510" y="7035800"/>
            <a:ext cx="947362" cy="282794"/>
          </a:xfrm>
          <a:prstGeom prst="rect">
            <a:avLst/>
          </a:prstGeom>
        </p:spPr>
      </p:pic>
      <p:pic>
        <p:nvPicPr>
          <p:cNvPr id="16" name="图片 15">
            <a:extLst>
              <a:ext uri="{FF2B5EF4-FFF2-40B4-BE49-F238E27FC236}">
                <a16:creationId xmlns:a16="http://schemas.microsoft.com/office/drawing/2014/main" xmlns="" id="{65DC8B84-F630-408D-81F3-61D701EFC2B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62710" y="4077576"/>
            <a:ext cx="1981204" cy="1383795"/>
          </a:xfrm>
          <a:prstGeom prst="rect">
            <a:avLst/>
          </a:prstGeom>
        </p:spPr>
      </p:pic>
      <p:pic>
        <p:nvPicPr>
          <p:cNvPr id="17" name="图片 16">
            <a:extLst>
              <a:ext uri="{FF2B5EF4-FFF2-40B4-BE49-F238E27FC236}">
                <a16:creationId xmlns:a16="http://schemas.microsoft.com/office/drawing/2014/main" xmlns="" id="{980835F3-EA3D-4C38-ACB4-5F1D7042D5C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95636" y="710069"/>
            <a:ext cx="1596007" cy="1114750"/>
          </a:xfrm>
          <a:prstGeom prst="rect">
            <a:avLst/>
          </a:prstGeom>
        </p:spPr>
      </p:pic>
      <p:pic>
        <p:nvPicPr>
          <p:cNvPr id="18" name="图片 17">
            <a:extLst>
              <a:ext uri="{FF2B5EF4-FFF2-40B4-BE49-F238E27FC236}">
                <a16:creationId xmlns:a16="http://schemas.microsoft.com/office/drawing/2014/main" xmlns="" id="{50DBABA8-F60D-4700-9294-8A3B95F78C4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475474" y="3012014"/>
            <a:ext cx="1727886" cy="1206863"/>
          </a:xfrm>
          <a:prstGeom prst="rect">
            <a:avLst/>
          </a:prstGeom>
        </p:spPr>
      </p:pic>
      <p:pic>
        <p:nvPicPr>
          <p:cNvPr id="19" name="图片 18">
            <a:extLst>
              <a:ext uri="{FF2B5EF4-FFF2-40B4-BE49-F238E27FC236}">
                <a16:creationId xmlns:a16="http://schemas.microsoft.com/office/drawing/2014/main" xmlns="" id="{C950B4A8-79AE-4DA5-A6E1-34E762D87D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1494" y="2914501"/>
            <a:ext cx="1596007" cy="1114750"/>
          </a:xfrm>
          <a:prstGeom prst="rect">
            <a:avLst/>
          </a:prstGeom>
        </p:spPr>
      </p:pic>
    </p:spTree>
    <p:extLst>
      <p:ext uri="{BB962C8B-B14F-4D97-AF65-F5344CB8AC3E}">
        <p14:creationId xmlns:p14="http://schemas.microsoft.com/office/powerpoint/2010/main" val="180419152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10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1100" fill="hold"/>
                                        <p:tgtEl>
                                          <p:spTgt spid="20"/>
                                        </p:tgtEl>
                                        <p:attrNameLst>
                                          <p:attrName>ppt_x</p:attrName>
                                        </p:attrNameLst>
                                      </p:cBhvr>
                                      <p:tavLst>
                                        <p:tav tm="0">
                                          <p:val>
                                            <p:strVal val="#ppt_x"/>
                                          </p:val>
                                        </p:tav>
                                        <p:tav tm="100000">
                                          <p:val>
                                            <p:strVal val="#ppt_x"/>
                                          </p:val>
                                        </p:tav>
                                      </p:tavLst>
                                    </p:anim>
                                    <p:anim calcmode="lin" valueType="num">
                                      <p:cBhvr additive="base">
                                        <p:cTn id="13" dur="1100" fill="hold"/>
                                        <p:tgtEl>
                                          <p:spTgt spid="20"/>
                                        </p:tgtEl>
                                        <p:attrNameLst>
                                          <p:attrName>ppt_y</p:attrName>
                                        </p:attrNameLst>
                                      </p:cBhvr>
                                      <p:tavLst>
                                        <p:tav tm="0">
                                          <p:val>
                                            <p:strVal val="1+#ppt_h/2"/>
                                          </p:val>
                                        </p:tav>
                                        <p:tav tm="100000">
                                          <p:val>
                                            <p:strVal val="#ppt_y"/>
                                          </p:val>
                                        </p:tav>
                                      </p:tavLst>
                                    </p:anim>
                                  </p:childTnLst>
                                </p:cTn>
                              </p:par>
                              <p:par>
                                <p:cTn id="14" presetID="47" presetClass="entr" presetSubtype="0" fill="hold" nodeType="withEffect">
                                  <p:stCondLst>
                                    <p:cond delay="2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par>
                                <p:cTn id="19" presetID="17" presetClass="entr" presetSubtype="1" fill="hold" grpId="0" nodeType="withEffect">
                                  <p:stCondLst>
                                    <p:cond delay="3000"/>
                                  </p:stCondLst>
                                  <p:childTnLst>
                                    <p:set>
                                      <p:cBhvr>
                                        <p:cTn id="20" dur="1" fill="hold">
                                          <p:stCondLst>
                                            <p:cond delay="0"/>
                                          </p:stCondLst>
                                        </p:cTn>
                                        <p:tgtEl>
                                          <p:spTgt spid="8"/>
                                        </p:tgtEl>
                                        <p:attrNameLst>
                                          <p:attrName>style.visibility</p:attrName>
                                        </p:attrNameLst>
                                      </p:cBhvr>
                                      <p:to>
                                        <p:strVal val="visible"/>
                                      </p:to>
                                    </p:set>
                                    <p:anim calcmode="lin" valueType="num">
                                      <p:cBhvr>
                                        <p:cTn id="21" dur="1500" fill="hold"/>
                                        <p:tgtEl>
                                          <p:spTgt spid="8"/>
                                        </p:tgtEl>
                                        <p:attrNameLst>
                                          <p:attrName>ppt_x</p:attrName>
                                        </p:attrNameLst>
                                      </p:cBhvr>
                                      <p:tavLst>
                                        <p:tav tm="0">
                                          <p:val>
                                            <p:strVal val="#ppt_x"/>
                                          </p:val>
                                        </p:tav>
                                        <p:tav tm="100000">
                                          <p:val>
                                            <p:strVal val="#ppt_x"/>
                                          </p:val>
                                        </p:tav>
                                      </p:tavLst>
                                    </p:anim>
                                    <p:anim calcmode="lin" valueType="num">
                                      <p:cBhvr>
                                        <p:cTn id="22" dur="1500" fill="hold"/>
                                        <p:tgtEl>
                                          <p:spTgt spid="8"/>
                                        </p:tgtEl>
                                        <p:attrNameLst>
                                          <p:attrName>ppt_y</p:attrName>
                                        </p:attrNameLst>
                                      </p:cBhvr>
                                      <p:tavLst>
                                        <p:tav tm="0">
                                          <p:val>
                                            <p:strVal val="#ppt_y-#ppt_h/2"/>
                                          </p:val>
                                        </p:tav>
                                        <p:tav tm="100000">
                                          <p:val>
                                            <p:strVal val="#ppt_y"/>
                                          </p:val>
                                        </p:tav>
                                      </p:tavLst>
                                    </p:anim>
                                    <p:anim calcmode="lin" valueType="num">
                                      <p:cBhvr>
                                        <p:cTn id="23" dur="1500" fill="hold"/>
                                        <p:tgtEl>
                                          <p:spTgt spid="8"/>
                                        </p:tgtEl>
                                        <p:attrNameLst>
                                          <p:attrName>ppt_w</p:attrName>
                                        </p:attrNameLst>
                                      </p:cBhvr>
                                      <p:tavLst>
                                        <p:tav tm="0">
                                          <p:val>
                                            <p:strVal val="#ppt_w"/>
                                          </p:val>
                                        </p:tav>
                                        <p:tav tm="100000">
                                          <p:val>
                                            <p:strVal val="#ppt_w"/>
                                          </p:val>
                                        </p:tav>
                                      </p:tavLst>
                                    </p:anim>
                                    <p:anim calcmode="lin" valueType="num">
                                      <p:cBhvr>
                                        <p:cTn id="24" dur="1500" fill="hold"/>
                                        <p:tgtEl>
                                          <p:spTgt spid="8"/>
                                        </p:tgtEl>
                                        <p:attrNameLst>
                                          <p:attrName>ppt_h</p:attrName>
                                        </p:attrNameLst>
                                      </p:cBhvr>
                                      <p:tavLst>
                                        <p:tav tm="0">
                                          <p:val>
                                            <p:fltVal val="0"/>
                                          </p:val>
                                        </p:tav>
                                        <p:tav tm="100000">
                                          <p:val>
                                            <p:strVal val="#ppt_h"/>
                                          </p:val>
                                        </p:tav>
                                      </p:tavLst>
                                    </p:anim>
                                  </p:childTnLst>
                                </p:cTn>
                              </p:par>
                              <p:par>
                                <p:cTn id="25" presetID="17" presetClass="entr" presetSubtype="1" fill="hold" grpId="0" nodeType="withEffect">
                                  <p:stCondLst>
                                    <p:cond delay="4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1500" fill="hold"/>
                                        <p:tgtEl>
                                          <p:spTgt spid="9"/>
                                        </p:tgtEl>
                                        <p:attrNameLst>
                                          <p:attrName>ppt_x</p:attrName>
                                        </p:attrNameLst>
                                      </p:cBhvr>
                                      <p:tavLst>
                                        <p:tav tm="0">
                                          <p:val>
                                            <p:strVal val="#ppt_x"/>
                                          </p:val>
                                        </p:tav>
                                        <p:tav tm="100000">
                                          <p:val>
                                            <p:strVal val="#ppt_x"/>
                                          </p:val>
                                        </p:tav>
                                      </p:tavLst>
                                    </p:anim>
                                    <p:anim calcmode="lin" valueType="num">
                                      <p:cBhvr>
                                        <p:cTn id="28" dur="1500" fill="hold"/>
                                        <p:tgtEl>
                                          <p:spTgt spid="9"/>
                                        </p:tgtEl>
                                        <p:attrNameLst>
                                          <p:attrName>ppt_y</p:attrName>
                                        </p:attrNameLst>
                                      </p:cBhvr>
                                      <p:tavLst>
                                        <p:tav tm="0">
                                          <p:val>
                                            <p:strVal val="#ppt_y-#ppt_h/2"/>
                                          </p:val>
                                        </p:tav>
                                        <p:tav tm="100000">
                                          <p:val>
                                            <p:strVal val="#ppt_y"/>
                                          </p:val>
                                        </p:tav>
                                      </p:tavLst>
                                    </p:anim>
                                    <p:anim calcmode="lin" valueType="num">
                                      <p:cBhvr>
                                        <p:cTn id="29" dur="1500" fill="hold"/>
                                        <p:tgtEl>
                                          <p:spTgt spid="9"/>
                                        </p:tgtEl>
                                        <p:attrNameLst>
                                          <p:attrName>ppt_w</p:attrName>
                                        </p:attrNameLst>
                                      </p:cBhvr>
                                      <p:tavLst>
                                        <p:tav tm="0">
                                          <p:val>
                                            <p:strVal val="#ppt_w"/>
                                          </p:val>
                                        </p:tav>
                                        <p:tav tm="100000">
                                          <p:val>
                                            <p:strVal val="#ppt_w"/>
                                          </p:val>
                                        </p:tav>
                                      </p:tavLst>
                                    </p:anim>
                                    <p:anim calcmode="lin" valueType="num">
                                      <p:cBhvr>
                                        <p:cTn id="30" dur="1500" fill="hold"/>
                                        <p:tgtEl>
                                          <p:spTgt spid="9"/>
                                        </p:tgtEl>
                                        <p:attrNameLst>
                                          <p:attrName>ppt_h</p:attrName>
                                        </p:attrNameLst>
                                      </p:cBhvr>
                                      <p:tavLst>
                                        <p:tav tm="0">
                                          <p:val>
                                            <p:fltVal val="0"/>
                                          </p:val>
                                        </p:tav>
                                        <p:tav tm="100000">
                                          <p:val>
                                            <p:strVal val="#ppt_h"/>
                                          </p:val>
                                        </p:tav>
                                      </p:tavLst>
                                    </p:anim>
                                  </p:childTnLst>
                                </p:cTn>
                              </p:par>
                              <p:par>
                                <p:cTn id="31" presetID="2" presetClass="entr" presetSubtype="1" repeatCount="indefinite" decel="50000" fill="hold" nodeType="withEffect">
                                  <p:stCondLst>
                                    <p:cond delay="12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6000" fill="hold"/>
                                        <p:tgtEl>
                                          <p:spTgt spid="17"/>
                                        </p:tgtEl>
                                        <p:attrNameLst>
                                          <p:attrName>ppt_x</p:attrName>
                                        </p:attrNameLst>
                                      </p:cBhvr>
                                      <p:tavLst>
                                        <p:tav tm="0">
                                          <p:val>
                                            <p:strVal val="#ppt_x"/>
                                          </p:val>
                                        </p:tav>
                                        <p:tav tm="100000">
                                          <p:val>
                                            <p:strVal val="#ppt_x"/>
                                          </p:val>
                                        </p:tav>
                                      </p:tavLst>
                                    </p:anim>
                                    <p:anim calcmode="lin" valueType="num">
                                      <p:cBhvr additive="base">
                                        <p:cTn id="34" dur="6000" fill="hold"/>
                                        <p:tgtEl>
                                          <p:spTgt spid="17"/>
                                        </p:tgtEl>
                                        <p:attrNameLst>
                                          <p:attrName>ppt_y</p:attrName>
                                        </p:attrNameLst>
                                      </p:cBhvr>
                                      <p:tavLst>
                                        <p:tav tm="0">
                                          <p:val>
                                            <p:strVal val="0-#ppt_h/2"/>
                                          </p:val>
                                        </p:tav>
                                        <p:tav tm="100000">
                                          <p:val>
                                            <p:strVal val="#ppt_y"/>
                                          </p:val>
                                        </p:tav>
                                      </p:tavLst>
                                    </p:anim>
                                  </p:childTnLst>
                                </p:cTn>
                              </p:par>
                              <p:par>
                                <p:cTn id="35" presetID="8" presetClass="emph" presetSubtype="0" repeatCount="indefinite" fill="hold" nodeType="withEffect">
                                  <p:stCondLst>
                                    <p:cond delay="300"/>
                                  </p:stCondLst>
                                  <p:childTnLst>
                                    <p:animRot by="21600000">
                                      <p:cBhvr>
                                        <p:cTn id="36" dur="5000" fill="hold"/>
                                        <p:tgtEl>
                                          <p:spTgt spid="17"/>
                                        </p:tgtEl>
                                        <p:attrNameLst>
                                          <p:attrName>r</p:attrName>
                                        </p:attrNameLst>
                                      </p:cBhvr>
                                    </p:animRot>
                                  </p:childTnLst>
                                </p:cTn>
                              </p:par>
                              <p:par>
                                <p:cTn id="37" presetID="2" presetClass="entr" presetSubtype="1" repeatCount="indefinite" decel="50000" fill="hold" nodeType="withEffect">
                                  <p:stCondLst>
                                    <p:cond delay="27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6400" fill="hold"/>
                                        <p:tgtEl>
                                          <p:spTgt spid="18"/>
                                        </p:tgtEl>
                                        <p:attrNameLst>
                                          <p:attrName>ppt_x</p:attrName>
                                        </p:attrNameLst>
                                      </p:cBhvr>
                                      <p:tavLst>
                                        <p:tav tm="0">
                                          <p:val>
                                            <p:strVal val="#ppt_x"/>
                                          </p:val>
                                        </p:tav>
                                        <p:tav tm="100000">
                                          <p:val>
                                            <p:strVal val="#ppt_x"/>
                                          </p:val>
                                        </p:tav>
                                      </p:tavLst>
                                    </p:anim>
                                    <p:anim calcmode="lin" valueType="num">
                                      <p:cBhvr additive="base">
                                        <p:cTn id="40" dur="6400" fill="hold"/>
                                        <p:tgtEl>
                                          <p:spTgt spid="18"/>
                                        </p:tgtEl>
                                        <p:attrNameLst>
                                          <p:attrName>ppt_y</p:attrName>
                                        </p:attrNameLst>
                                      </p:cBhvr>
                                      <p:tavLst>
                                        <p:tav tm="0">
                                          <p:val>
                                            <p:strVal val="0-#ppt_h/2"/>
                                          </p:val>
                                        </p:tav>
                                        <p:tav tm="100000">
                                          <p:val>
                                            <p:strVal val="#ppt_y"/>
                                          </p:val>
                                        </p:tav>
                                      </p:tavLst>
                                    </p:anim>
                                  </p:childTnLst>
                                </p:cTn>
                              </p:par>
                              <p:par>
                                <p:cTn id="41" presetID="8" presetClass="emph" presetSubtype="0" repeatCount="indefinite" fill="hold" nodeType="withEffect">
                                  <p:stCondLst>
                                    <p:cond delay="300"/>
                                  </p:stCondLst>
                                  <p:childTnLst>
                                    <p:animRot by="21600000">
                                      <p:cBhvr>
                                        <p:cTn id="42" dur="5000" fill="hold"/>
                                        <p:tgtEl>
                                          <p:spTgt spid="18"/>
                                        </p:tgtEl>
                                        <p:attrNameLst>
                                          <p:attrName>r</p:attrName>
                                        </p:attrNameLst>
                                      </p:cBhvr>
                                    </p:animRot>
                                  </p:childTnLst>
                                </p:cTn>
                              </p:par>
                              <p:par>
                                <p:cTn id="43" presetID="0" presetClass="path" presetSubtype="0" decel="50000" fill="hold" nodeType="withEffect">
                                  <p:stCondLst>
                                    <p:cond delay="0"/>
                                  </p:stCondLst>
                                  <p:childTnLst>
                                    <p:animMotion origin="layout" path="M 2.96219E-6 2.61655E-6 L 0.17297 0.57665 " pathEditMode="relative" rAng="0" ptsTypes="AA">
                                      <p:cBhvr>
                                        <p:cTn id="44" dur="5000" fill="hold"/>
                                        <p:tgtEl>
                                          <p:spTgt spid="16"/>
                                        </p:tgtEl>
                                        <p:attrNameLst>
                                          <p:attrName>ppt_x</p:attrName>
                                          <p:attrName>ppt_y</p:attrName>
                                        </p:attrNameLst>
                                      </p:cBhvr>
                                      <p:rCtr x="8643" y="28832"/>
                                    </p:animMotion>
                                  </p:childTnLst>
                                </p:cTn>
                              </p:par>
                              <p:par>
                                <p:cTn id="45" presetID="8" presetClass="emph" presetSubtype="0" repeatCount="indefinite" fill="hold" nodeType="withEffect">
                                  <p:stCondLst>
                                    <p:cond delay="0"/>
                                  </p:stCondLst>
                                  <p:childTnLst>
                                    <p:animRot by="21600000">
                                      <p:cBhvr>
                                        <p:cTn id="46" dur="5000" fill="hold"/>
                                        <p:tgtEl>
                                          <p:spTgt spid="16"/>
                                        </p:tgtEl>
                                        <p:attrNameLst>
                                          <p:attrName>r</p:attrName>
                                        </p:attrNameLst>
                                      </p:cBhvr>
                                    </p:animRot>
                                  </p:childTnLst>
                                </p:cTn>
                              </p:par>
                              <p:par>
                                <p:cTn id="47" presetID="2" presetClass="entr" presetSubtype="1" repeatCount="indefinite" decel="50000" fill="hold" nodeType="withEffect">
                                  <p:stCondLst>
                                    <p:cond delay="3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6800" fill="hold"/>
                                        <p:tgtEl>
                                          <p:spTgt spid="19"/>
                                        </p:tgtEl>
                                        <p:attrNameLst>
                                          <p:attrName>ppt_x</p:attrName>
                                        </p:attrNameLst>
                                      </p:cBhvr>
                                      <p:tavLst>
                                        <p:tav tm="0">
                                          <p:val>
                                            <p:strVal val="#ppt_x"/>
                                          </p:val>
                                        </p:tav>
                                        <p:tav tm="100000">
                                          <p:val>
                                            <p:strVal val="#ppt_x"/>
                                          </p:val>
                                        </p:tav>
                                      </p:tavLst>
                                    </p:anim>
                                    <p:anim calcmode="lin" valueType="num">
                                      <p:cBhvr additive="base">
                                        <p:cTn id="50" dur="6800" fill="hold"/>
                                        <p:tgtEl>
                                          <p:spTgt spid="19"/>
                                        </p:tgtEl>
                                        <p:attrNameLst>
                                          <p:attrName>ppt_y</p:attrName>
                                        </p:attrNameLst>
                                      </p:cBhvr>
                                      <p:tavLst>
                                        <p:tav tm="0">
                                          <p:val>
                                            <p:strVal val="0-#ppt_h/2"/>
                                          </p:val>
                                        </p:tav>
                                        <p:tav tm="100000">
                                          <p:val>
                                            <p:strVal val="#ppt_y"/>
                                          </p:val>
                                        </p:tav>
                                      </p:tavLst>
                                    </p:anim>
                                  </p:childTnLst>
                                </p:cTn>
                              </p:par>
                              <p:par>
                                <p:cTn id="51" presetID="8" presetClass="emph" presetSubtype="0" repeatCount="indefinite" fill="hold" nodeType="withEffect">
                                  <p:stCondLst>
                                    <p:cond delay="300"/>
                                  </p:stCondLst>
                                  <p:childTnLst>
                                    <p:animRot by="21600000">
                                      <p:cBhvr>
                                        <p:cTn id="52" dur="5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户外艺术系列, 风车, 建筑物&#10;&#10;已生成极高可信度的说明">
            <a:extLst>
              <a:ext uri="{FF2B5EF4-FFF2-40B4-BE49-F238E27FC236}">
                <a16:creationId xmlns:a16="http://schemas.microsoft.com/office/drawing/2014/main" xmlns="" id="{FD6AE9B8-FCEA-441E-AE20-C9183218E3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5877" y="3401961"/>
            <a:ext cx="2889553" cy="4157714"/>
          </a:xfrm>
          <a:prstGeom prst="rect">
            <a:avLst/>
          </a:prstGeom>
        </p:spPr>
      </p:pic>
      <p:pic>
        <p:nvPicPr>
          <p:cNvPr id="3" name="图片 2">
            <a:extLst>
              <a:ext uri="{FF2B5EF4-FFF2-40B4-BE49-F238E27FC236}">
                <a16:creationId xmlns:a16="http://schemas.microsoft.com/office/drawing/2014/main" xmlns="" id="{1FA15B2A-D4D5-4F18-AE40-48E508C6AA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2520" y="5974231"/>
            <a:ext cx="1021137" cy="891697"/>
          </a:xfrm>
          <a:prstGeom prst="rect">
            <a:avLst/>
          </a:prstGeom>
        </p:spPr>
      </p:pic>
      <p:pic>
        <p:nvPicPr>
          <p:cNvPr id="4" name="图片 3" descr="图片包含 室内, 墙壁, 家具, 餐桌&#10;&#10;已生成高可信度的说明">
            <a:extLst>
              <a:ext uri="{FF2B5EF4-FFF2-40B4-BE49-F238E27FC236}">
                <a16:creationId xmlns:a16="http://schemas.microsoft.com/office/drawing/2014/main" xmlns="" id="{83389E58-21D2-4263-97F8-25E154735E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37" y="7049180"/>
            <a:ext cx="971550" cy="523875"/>
          </a:xfrm>
          <a:prstGeom prst="rect">
            <a:avLst/>
          </a:prstGeom>
        </p:spPr>
      </p:pic>
      <p:pic>
        <p:nvPicPr>
          <p:cNvPr id="5" name="图片 4" descr="图片包含 木制, 室内, 地板, 窗户&#10;&#10;已生成极高可信度的说明">
            <a:extLst>
              <a:ext uri="{FF2B5EF4-FFF2-40B4-BE49-F238E27FC236}">
                <a16:creationId xmlns:a16="http://schemas.microsoft.com/office/drawing/2014/main" xmlns="" id="{BA800E6F-CFA8-4500-A27F-DAF5A468D0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9118" y="6865928"/>
            <a:ext cx="1071405" cy="707127"/>
          </a:xfrm>
          <a:prstGeom prst="rect">
            <a:avLst/>
          </a:prstGeom>
        </p:spPr>
      </p:pic>
      <p:pic>
        <p:nvPicPr>
          <p:cNvPr id="6" name="图片 5">
            <a:extLst>
              <a:ext uri="{FF2B5EF4-FFF2-40B4-BE49-F238E27FC236}">
                <a16:creationId xmlns:a16="http://schemas.microsoft.com/office/drawing/2014/main" xmlns="" id="{7F837195-00B6-4BB0-A884-DB0CD7BB86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72922" y="6551381"/>
            <a:ext cx="841454" cy="1008294"/>
          </a:xfrm>
          <a:prstGeom prst="rect">
            <a:avLst/>
          </a:prstGeom>
        </p:spPr>
      </p:pic>
      <p:pic>
        <p:nvPicPr>
          <p:cNvPr id="7" name="图片 6" descr="图片包含 室内, 餐桌, 物体&#10;&#10;已生成高可信度的说明">
            <a:extLst>
              <a:ext uri="{FF2B5EF4-FFF2-40B4-BE49-F238E27FC236}">
                <a16:creationId xmlns:a16="http://schemas.microsoft.com/office/drawing/2014/main" xmlns="" id="{AFCED971-9415-4637-88B4-3BB4F228077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00109" y="6286673"/>
            <a:ext cx="865309" cy="1273002"/>
          </a:xfrm>
          <a:prstGeom prst="rect">
            <a:avLst/>
          </a:prstGeom>
        </p:spPr>
      </p:pic>
      <p:pic>
        <p:nvPicPr>
          <p:cNvPr id="8" name="图片 7">
            <a:extLst>
              <a:ext uri="{FF2B5EF4-FFF2-40B4-BE49-F238E27FC236}">
                <a16:creationId xmlns:a16="http://schemas.microsoft.com/office/drawing/2014/main" xmlns="" id="{3FC3B6B4-9765-4998-944A-F664CA2AD19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17444" y="7063586"/>
            <a:ext cx="2133600" cy="561975"/>
          </a:xfrm>
          <a:prstGeom prst="rect">
            <a:avLst/>
          </a:prstGeom>
        </p:spPr>
      </p:pic>
      <p:pic>
        <p:nvPicPr>
          <p:cNvPr id="9" name="图片 8">
            <a:extLst>
              <a:ext uri="{FF2B5EF4-FFF2-40B4-BE49-F238E27FC236}">
                <a16:creationId xmlns:a16="http://schemas.microsoft.com/office/drawing/2014/main" xmlns="" id="{E8201F7C-B7D8-4E51-A613-442E76A594D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0112" y="6732578"/>
            <a:ext cx="2203192" cy="840477"/>
          </a:xfrm>
          <a:prstGeom prst="rect">
            <a:avLst/>
          </a:prstGeom>
        </p:spPr>
      </p:pic>
      <p:pic>
        <p:nvPicPr>
          <p:cNvPr id="10" name="图片 9">
            <a:extLst>
              <a:ext uri="{FF2B5EF4-FFF2-40B4-BE49-F238E27FC236}">
                <a16:creationId xmlns:a16="http://schemas.microsoft.com/office/drawing/2014/main" xmlns="" id="{FF1A188B-A6D8-46B1-8FE2-FEE131470D3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037" y="7049180"/>
            <a:ext cx="947362" cy="282794"/>
          </a:xfrm>
          <a:prstGeom prst="rect">
            <a:avLst/>
          </a:prstGeom>
        </p:spPr>
      </p:pic>
      <p:pic>
        <p:nvPicPr>
          <p:cNvPr id="11" name="图片 10">
            <a:extLst>
              <a:ext uri="{FF2B5EF4-FFF2-40B4-BE49-F238E27FC236}">
                <a16:creationId xmlns:a16="http://schemas.microsoft.com/office/drawing/2014/main" xmlns="" id="{EFC3008B-DED2-43E4-BE2B-F30B40B53C7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00109" y="3018213"/>
            <a:ext cx="1051850" cy="734677"/>
          </a:xfrm>
          <a:prstGeom prst="rect">
            <a:avLst/>
          </a:prstGeom>
        </p:spPr>
      </p:pic>
      <p:sp>
        <p:nvSpPr>
          <p:cNvPr id="12" name="矩形 11">
            <a:extLst>
              <a:ext uri="{FF2B5EF4-FFF2-40B4-BE49-F238E27FC236}">
                <a16:creationId xmlns:a16="http://schemas.microsoft.com/office/drawing/2014/main" xmlns="" id="{EDCEF1FC-9484-4BDE-93F2-F8DC63409B5B}"/>
              </a:ext>
            </a:extLst>
          </p:cNvPr>
          <p:cNvSpPr/>
          <p:nvPr/>
        </p:nvSpPr>
        <p:spPr>
          <a:xfrm>
            <a:off x="5838912" y="161298"/>
            <a:ext cx="4499950" cy="1200329"/>
          </a:xfrm>
          <a:prstGeom prst="rect">
            <a:avLst/>
          </a:prstGeom>
        </p:spPr>
        <p:txBody>
          <a:bodyPr wrap="none">
            <a:spAutoFit/>
          </a:bodyPr>
          <a:lstStyle/>
          <a:p>
            <a:r>
              <a:rPr lang="en-US" altLang="zh-CN" sz="7200" dirty="0">
                <a:solidFill>
                  <a:schemeClr val="bg1"/>
                </a:solidFill>
                <a:latin typeface="Jokerman" panose="04090605060D06020702" pitchFamily="82" charset="0"/>
              </a:rPr>
              <a:t>Contents </a:t>
            </a:r>
            <a:endParaRPr lang="zh-CN" altLang="en-US" sz="1200" dirty="0">
              <a:solidFill>
                <a:schemeClr val="bg1"/>
              </a:solidFill>
              <a:latin typeface="Jokerman" panose="04090605060D06020702" pitchFamily="82" charset="0"/>
            </a:endParaRPr>
          </a:p>
        </p:txBody>
      </p:sp>
      <p:pic>
        <p:nvPicPr>
          <p:cNvPr id="21" name="图片 20">
            <a:extLst>
              <a:ext uri="{FF2B5EF4-FFF2-40B4-BE49-F238E27FC236}">
                <a16:creationId xmlns:a16="http://schemas.microsoft.com/office/drawing/2014/main" xmlns="" id="{B64185F9-0FE4-4BE6-885D-D7694A29B19A}"/>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430351" y="4636721"/>
            <a:ext cx="2590800" cy="2922954"/>
          </a:xfrm>
          <a:prstGeom prst="rect">
            <a:avLst/>
          </a:prstGeom>
        </p:spPr>
      </p:pic>
      <p:grpSp>
        <p:nvGrpSpPr>
          <p:cNvPr id="35" name="组合 34">
            <a:extLst>
              <a:ext uri="{FF2B5EF4-FFF2-40B4-BE49-F238E27FC236}">
                <a16:creationId xmlns:a16="http://schemas.microsoft.com/office/drawing/2014/main" xmlns="" id="{526C8147-0036-4743-9FD7-36F8F602B147}"/>
              </a:ext>
            </a:extLst>
          </p:cNvPr>
          <p:cNvGrpSpPr/>
          <p:nvPr/>
        </p:nvGrpSpPr>
        <p:grpSpPr>
          <a:xfrm>
            <a:off x="3170431" y="1539172"/>
            <a:ext cx="2724586" cy="1249319"/>
            <a:chOff x="3170431" y="1539172"/>
            <a:chExt cx="2724586" cy="1249319"/>
          </a:xfrm>
        </p:grpSpPr>
        <p:sp>
          <p:nvSpPr>
            <p:cNvPr id="13" name="矩形 12">
              <a:extLst>
                <a:ext uri="{FF2B5EF4-FFF2-40B4-BE49-F238E27FC236}">
                  <a16:creationId xmlns:a16="http://schemas.microsoft.com/office/drawing/2014/main" xmlns="" id="{7878F192-E83B-4048-A798-8BF1D52B16D7}"/>
                </a:ext>
              </a:extLst>
            </p:cNvPr>
            <p:cNvSpPr/>
            <p:nvPr/>
          </p:nvSpPr>
          <p:spPr>
            <a:xfrm>
              <a:off x="3824488" y="1730742"/>
              <a:ext cx="218364" cy="688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lt"/>
              </a:endParaRPr>
            </a:p>
          </p:txBody>
        </p:sp>
        <p:sp>
          <p:nvSpPr>
            <p:cNvPr id="17" name="文本框 16">
              <a:extLst>
                <a:ext uri="{FF2B5EF4-FFF2-40B4-BE49-F238E27FC236}">
                  <a16:creationId xmlns:a16="http://schemas.microsoft.com/office/drawing/2014/main" xmlns="" id="{4749763B-4F4F-44EC-9C56-904DE7DF13FC}"/>
                </a:ext>
              </a:extLst>
            </p:cNvPr>
            <p:cNvSpPr txBox="1"/>
            <p:nvPr/>
          </p:nvSpPr>
          <p:spPr>
            <a:xfrm>
              <a:off x="4016295" y="1957494"/>
              <a:ext cx="1878722" cy="830997"/>
            </a:xfrm>
            <a:prstGeom prst="rect">
              <a:avLst/>
            </a:prstGeom>
            <a:noFill/>
          </p:spPr>
          <p:txBody>
            <a:bodyPr wrap="square" rtlCol="0">
              <a:spAutoFit/>
            </a:bodyPr>
            <a:lstStyle/>
            <a:p>
              <a:r>
                <a:rPr lang="en-US" altLang="zh-CN" sz="2800" b="1" dirty="0">
                  <a:solidFill>
                    <a:srgbClr val="FFFF00"/>
                  </a:solidFill>
                  <a:latin typeface="+mj-lt"/>
                  <a:ea typeface="Kozuka Gothic Pro EL" panose="020B0200000000000000" pitchFamily="34" charset="-128"/>
                </a:rPr>
                <a:t>PART 1 </a:t>
              </a:r>
            </a:p>
            <a:p>
              <a:r>
                <a:rPr lang="en-US" altLang="zh-CN" sz="2000" b="1" dirty="0">
                  <a:solidFill>
                    <a:schemeClr val="bg1"/>
                  </a:solidFill>
                  <a:latin typeface="+mj-lt"/>
                  <a:ea typeface="Kozuka Gothic Pro EL" panose="020B0200000000000000" pitchFamily="34" charset="-128"/>
                </a:rPr>
                <a:t>Christmas tree</a:t>
              </a:r>
            </a:p>
          </p:txBody>
        </p:sp>
        <p:pic>
          <p:nvPicPr>
            <p:cNvPr id="23" name="图片 22">
              <a:extLst>
                <a:ext uri="{FF2B5EF4-FFF2-40B4-BE49-F238E27FC236}">
                  <a16:creationId xmlns:a16="http://schemas.microsoft.com/office/drawing/2014/main" xmlns="" id="{872760B7-EA8C-44C1-9C6D-37045E317F80}"/>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170431" y="1539172"/>
              <a:ext cx="612723" cy="914331"/>
            </a:xfrm>
            <a:prstGeom prst="rect">
              <a:avLst/>
            </a:prstGeom>
          </p:spPr>
        </p:pic>
      </p:grpSp>
      <p:grpSp>
        <p:nvGrpSpPr>
          <p:cNvPr id="36" name="组合 35">
            <a:extLst>
              <a:ext uri="{FF2B5EF4-FFF2-40B4-BE49-F238E27FC236}">
                <a16:creationId xmlns:a16="http://schemas.microsoft.com/office/drawing/2014/main" xmlns="" id="{B5EBDD45-E236-42E5-8C13-AD069CE55BA1}"/>
              </a:ext>
            </a:extLst>
          </p:cNvPr>
          <p:cNvGrpSpPr/>
          <p:nvPr/>
        </p:nvGrpSpPr>
        <p:grpSpPr>
          <a:xfrm>
            <a:off x="5457290" y="1539171"/>
            <a:ext cx="3360260" cy="1295703"/>
            <a:chOff x="5457290" y="1539171"/>
            <a:chExt cx="3360260" cy="1295703"/>
          </a:xfrm>
        </p:grpSpPr>
        <p:sp>
          <p:nvSpPr>
            <p:cNvPr id="14" name="矩形 13">
              <a:extLst>
                <a:ext uri="{FF2B5EF4-FFF2-40B4-BE49-F238E27FC236}">
                  <a16:creationId xmlns:a16="http://schemas.microsoft.com/office/drawing/2014/main" xmlns="" id="{44A8E9E8-CA0C-4069-BE97-2E5CFA40EEEF}"/>
                </a:ext>
              </a:extLst>
            </p:cNvPr>
            <p:cNvSpPr/>
            <p:nvPr/>
          </p:nvSpPr>
          <p:spPr>
            <a:xfrm>
              <a:off x="6638457" y="1777125"/>
              <a:ext cx="218364" cy="688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lt"/>
              </a:endParaRPr>
            </a:p>
          </p:txBody>
        </p:sp>
        <p:sp>
          <p:nvSpPr>
            <p:cNvPr id="18" name="文本框 17">
              <a:extLst>
                <a:ext uri="{FF2B5EF4-FFF2-40B4-BE49-F238E27FC236}">
                  <a16:creationId xmlns:a16="http://schemas.microsoft.com/office/drawing/2014/main" xmlns="" id="{F6A5458F-3C12-47DD-A8D5-10CECEC1FB27}"/>
                </a:ext>
              </a:extLst>
            </p:cNvPr>
            <p:cNvSpPr txBox="1"/>
            <p:nvPr/>
          </p:nvSpPr>
          <p:spPr>
            <a:xfrm>
              <a:off x="6856821" y="2003877"/>
              <a:ext cx="1960729" cy="830997"/>
            </a:xfrm>
            <a:prstGeom prst="rect">
              <a:avLst/>
            </a:prstGeom>
            <a:noFill/>
          </p:spPr>
          <p:txBody>
            <a:bodyPr wrap="square" rtlCol="0">
              <a:spAutoFit/>
            </a:bodyPr>
            <a:lstStyle/>
            <a:p>
              <a:r>
                <a:rPr lang="en-US" altLang="zh-CN" sz="2800" b="1" dirty="0">
                  <a:solidFill>
                    <a:srgbClr val="FFFF00"/>
                  </a:solidFill>
                  <a:latin typeface="+mj-lt"/>
                  <a:ea typeface="Kozuka Gothic Pro EL" panose="020B0200000000000000" pitchFamily="34" charset="-128"/>
                </a:rPr>
                <a:t>PART 2</a:t>
              </a:r>
            </a:p>
            <a:p>
              <a:r>
                <a:rPr lang="en-US" altLang="zh-CN" sz="2000" b="1" dirty="0">
                  <a:solidFill>
                    <a:schemeClr val="bg1"/>
                  </a:solidFill>
                  <a:latin typeface="+mj-lt"/>
                  <a:ea typeface="Kozuka Gothic Pro EL" panose="020B0200000000000000" pitchFamily="34" charset="-128"/>
                </a:rPr>
                <a:t>Christmas carols</a:t>
              </a:r>
            </a:p>
          </p:txBody>
        </p:sp>
        <p:pic>
          <p:nvPicPr>
            <p:cNvPr id="31" name="图片 30">
              <a:extLst>
                <a:ext uri="{FF2B5EF4-FFF2-40B4-BE49-F238E27FC236}">
                  <a16:creationId xmlns:a16="http://schemas.microsoft.com/office/drawing/2014/main" xmlns="" id="{2F7F04C9-9B87-406D-9D1E-5199F66B76EC}"/>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2047"/>
            <a:stretch/>
          </p:blipFill>
          <p:spPr>
            <a:xfrm>
              <a:off x="5457290" y="1539171"/>
              <a:ext cx="1124266" cy="1249319"/>
            </a:xfrm>
            <a:prstGeom prst="rect">
              <a:avLst/>
            </a:prstGeom>
          </p:spPr>
        </p:pic>
      </p:grpSp>
      <p:grpSp>
        <p:nvGrpSpPr>
          <p:cNvPr id="38" name="组合 37">
            <a:extLst>
              <a:ext uri="{FF2B5EF4-FFF2-40B4-BE49-F238E27FC236}">
                <a16:creationId xmlns:a16="http://schemas.microsoft.com/office/drawing/2014/main" xmlns="" id="{2C9C2271-8132-487A-AEA2-160E9BAC45EE}"/>
              </a:ext>
            </a:extLst>
          </p:cNvPr>
          <p:cNvGrpSpPr/>
          <p:nvPr/>
        </p:nvGrpSpPr>
        <p:grpSpPr>
          <a:xfrm>
            <a:off x="8312884" y="3061626"/>
            <a:ext cx="3774529" cy="1437326"/>
            <a:chOff x="8312884" y="3061626"/>
            <a:chExt cx="3774529" cy="1437326"/>
          </a:xfrm>
        </p:grpSpPr>
        <p:sp>
          <p:nvSpPr>
            <p:cNvPr id="16" name="矩形 15">
              <a:extLst>
                <a:ext uri="{FF2B5EF4-FFF2-40B4-BE49-F238E27FC236}">
                  <a16:creationId xmlns:a16="http://schemas.microsoft.com/office/drawing/2014/main" xmlns="" id="{9551E832-0E12-4A5D-A1D1-BA824B488A45}"/>
                </a:ext>
              </a:extLst>
            </p:cNvPr>
            <p:cNvSpPr/>
            <p:nvPr/>
          </p:nvSpPr>
          <p:spPr>
            <a:xfrm>
              <a:off x="9459736" y="3133427"/>
              <a:ext cx="218364" cy="688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lt"/>
              </a:endParaRPr>
            </a:p>
          </p:txBody>
        </p:sp>
        <p:sp>
          <p:nvSpPr>
            <p:cNvPr id="20" name="文本框 19">
              <a:extLst>
                <a:ext uri="{FF2B5EF4-FFF2-40B4-BE49-F238E27FC236}">
                  <a16:creationId xmlns:a16="http://schemas.microsoft.com/office/drawing/2014/main" xmlns="" id="{B525236D-1E7B-4EBC-8B34-0692FF4D34D5}"/>
                </a:ext>
              </a:extLst>
            </p:cNvPr>
            <p:cNvSpPr txBox="1"/>
            <p:nvPr/>
          </p:nvSpPr>
          <p:spPr>
            <a:xfrm>
              <a:off x="9704658" y="3360179"/>
              <a:ext cx="2382755" cy="1138773"/>
            </a:xfrm>
            <a:prstGeom prst="rect">
              <a:avLst/>
            </a:prstGeom>
            <a:noFill/>
          </p:spPr>
          <p:txBody>
            <a:bodyPr wrap="square" rtlCol="0">
              <a:spAutoFit/>
            </a:bodyPr>
            <a:lstStyle/>
            <a:p>
              <a:r>
                <a:rPr lang="en-US" altLang="zh-CN" sz="2800" b="1" dirty="0">
                  <a:solidFill>
                    <a:srgbClr val="FFFF00"/>
                  </a:solidFill>
                  <a:latin typeface="+mj-lt"/>
                  <a:ea typeface="Kozuka Gothic Pro EL" panose="020B0200000000000000" pitchFamily="34" charset="-128"/>
                </a:rPr>
                <a:t>PART 4</a:t>
              </a:r>
            </a:p>
            <a:p>
              <a:r>
                <a:rPr lang="en-US" altLang="zh-CN" sz="2000" b="1" dirty="0">
                  <a:solidFill>
                    <a:schemeClr val="bg1"/>
                  </a:solidFill>
                  <a:latin typeface="+mj-lt"/>
                  <a:ea typeface="Kozuka Gothic Pro EL" panose="020B0200000000000000" pitchFamily="34" charset="-128"/>
                </a:rPr>
                <a:t>Christmas dinner</a:t>
              </a:r>
            </a:p>
            <a:p>
              <a:endParaRPr lang="zh-CN" altLang="en-US" sz="2000" b="1" dirty="0">
                <a:solidFill>
                  <a:schemeClr val="bg1"/>
                </a:solidFill>
                <a:latin typeface="+mj-lt"/>
                <a:ea typeface="Kozuka Gothic Pro EL" panose="020B0200000000000000" pitchFamily="34" charset="-128"/>
              </a:endParaRPr>
            </a:p>
          </p:txBody>
        </p:sp>
        <p:pic>
          <p:nvPicPr>
            <p:cNvPr id="33" name="图片 32">
              <a:extLst>
                <a:ext uri="{FF2B5EF4-FFF2-40B4-BE49-F238E27FC236}">
                  <a16:creationId xmlns:a16="http://schemas.microsoft.com/office/drawing/2014/main" xmlns="" id="{1D1F662C-D158-4C2E-ACA9-2AD8EBCC8980}"/>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8312884" y="3061626"/>
              <a:ext cx="1254722" cy="883830"/>
            </a:xfrm>
            <a:prstGeom prst="rect">
              <a:avLst/>
            </a:prstGeom>
          </p:spPr>
        </p:pic>
      </p:grpSp>
      <p:grpSp>
        <p:nvGrpSpPr>
          <p:cNvPr id="37" name="组合 36">
            <a:extLst>
              <a:ext uri="{FF2B5EF4-FFF2-40B4-BE49-F238E27FC236}">
                <a16:creationId xmlns:a16="http://schemas.microsoft.com/office/drawing/2014/main" xmlns="" id="{4EADCDCA-B8F7-4B3C-9CF2-F00FDD4ABC7F}"/>
              </a:ext>
            </a:extLst>
          </p:cNvPr>
          <p:cNvGrpSpPr/>
          <p:nvPr/>
        </p:nvGrpSpPr>
        <p:grpSpPr>
          <a:xfrm>
            <a:off x="6141154" y="3133427"/>
            <a:ext cx="2894760" cy="1303970"/>
            <a:chOff x="6141154" y="3133427"/>
            <a:chExt cx="2894760" cy="1303970"/>
          </a:xfrm>
        </p:grpSpPr>
        <p:sp>
          <p:nvSpPr>
            <p:cNvPr id="15" name="矩形 14">
              <a:extLst>
                <a:ext uri="{FF2B5EF4-FFF2-40B4-BE49-F238E27FC236}">
                  <a16:creationId xmlns:a16="http://schemas.microsoft.com/office/drawing/2014/main" xmlns="" id="{AC4A8995-9B99-4DC9-B372-A0A85612BEEE}"/>
                </a:ext>
              </a:extLst>
            </p:cNvPr>
            <p:cNvSpPr/>
            <p:nvPr/>
          </p:nvSpPr>
          <p:spPr>
            <a:xfrm>
              <a:off x="6856821" y="3133427"/>
              <a:ext cx="218364" cy="688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lt"/>
              </a:endParaRPr>
            </a:p>
          </p:txBody>
        </p:sp>
        <p:sp>
          <p:nvSpPr>
            <p:cNvPr id="19" name="文本框 18">
              <a:extLst>
                <a:ext uri="{FF2B5EF4-FFF2-40B4-BE49-F238E27FC236}">
                  <a16:creationId xmlns:a16="http://schemas.microsoft.com/office/drawing/2014/main" xmlns="" id="{D5EB2494-636D-4A1C-93E8-C8F72E9ECDC5}"/>
                </a:ext>
              </a:extLst>
            </p:cNvPr>
            <p:cNvSpPr txBox="1"/>
            <p:nvPr/>
          </p:nvSpPr>
          <p:spPr>
            <a:xfrm>
              <a:off x="7075185" y="3360179"/>
              <a:ext cx="1960729" cy="1077218"/>
            </a:xfrm>
            <a:prstGeom prst="rect">
              <a:avLst/>
            </a:prstGeom>
            <a:noFill/>
          </p:spPr>
          <p:txBody>
            <a:bodyPr wrap="square" rtlCol="0">
              <a:spAutoFit/>
            </a:bodyPr>
            <a:lstStyle/>
            <a:p>
              <a:r>
                <a:rPr lang="en-US" altLang="zh-CN" sz="2800" b="1" dirty="0">
                  <a:solidFill>
                    <a:srgbClr val="FFFF00"/>
                  </a:solidFill>
                  <a:latin typeface="+mj-lt"/>
                  <a:ea typeface="Kozuka Gothic Pro EL" panose="020B0200000000000000" pitchFamily="34" charset="-128"/>
                </a:rPr>
                <a:t>PART 3</a:t>
              </a:r>
            </a:p>
            <a:p>
              <a:r>
                <a:rPr lang="en-US" altLang="zh-CN" sz="2000" b="1" dirty="0">
                  <a:solidFill>
                    <a:schemeClr val="bg1"/>
                  </a:solidFill>
                  <a:latin typeface="+mj-lt"/>
                  <a:ea typeface="Kozuka Gothic Pro EL" panose="020B0200000000000000" pitchFamily="34" charset="-128"/>
                </a:rPr>
                <a:t>Santa Claus</a:t>
              </a:r>
            </a:p>
            <a:p>
              <a:endParaRPr lang="zh-CN" altLang="en-US" sz="1600" b="1" dirty="0">
                <a:solidFill>
                  <a:schemeClr val="bg1"/>
                </a:solidFill>
                <a:latin typeface="+mj-lt"/>
                <a:ea typeface="Kozuka Gothic Pro EL" panose="020B0200000000000000" pitchFamily="34" charset="-128"/>
              </a:endParaRPr>
            </a:p>
          </p:txBody>
        </p:sp>
        <p:pic>
          <p:nvPicPr>
            <p:cNvPr id="34" name="图片 33" descr="图片包含 玩具&#10;&#10;已生成高可信度的说明">
              <a:extLst>
                <a:ext uri="{FF2B5EF4-FFF2-40B4-BE49-F238E27FC236}">
                  <a16:creationId xmlns:a16="http://schemas.microsoft.com/office/drawing/2014/main" xmlns="" id="{0B9CE3FA-AB1D-483C-AE54-486650E0B0D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141154" y="3248125"/>
              <a:ext cx="613835" cy="573936"/>
            </a:xfrm>
            <a:prstGeom prst="rect">
              <a:avLst/>
            </a:prstGeom>
          </p:spPr>
        </p:pic>
      </p:grpSp>
    </p:spTree>
    <p:extLst>
      <p:ext uri="{BB962C8B-B14F-4D97-AF65-F5344CB8AC3E}">
        <p14:creationId xmlns:p14="http://schemas.microsoft.com/office/powerpoint/2010/main" val="217075683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2" presetClass="entr" presetSubtype="4"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ppt_x"/>
                                          </p:val>
                                        </p:tav>
                                        <p:tav tm="100000">
                                          <p:val>
                                            <p:strVal val="#ppt_x"/>
                                          </p:val>
                                        </p:tav>
                                      </p:tavLst>
                                    </p:anim>
                                    <p:anim calcmode="lin" valueType="num">
                                      <p:cBhvr additive="base">
                                        <p:cTn id="59" dur="500" fill="hold"/>
                                        <p:tgtEl>
                                          <p:spTgt spid="21"/>
                                        </p:tgtEl>
                                        <p:attrNameLst>
                                          <p:attrName>ppt_y</p:attrName>
                                        </p:attrNameLst>
                                      </p:cBhvr>
                                      <p:tavLst>
                                        <p:tav tm="0">
                                          <p:val>
                                            <p:strVal val="1+#ppt_h/2"/>
                                          </p:val>
                                        </p:tav>
                                        <p:tav tm="100000">
                                          <p:val>
                                            <p:strVal val="#ppt_y"/>
                                          </p:val>
                                        </p:tav>
                                      </p:tavLst>
                                    </p:anim>
                                  </p:childTnLst>
                                </p:cTn>
                              </p:par>
                              <p:par>
                                <p:cTn id="60" presetID="47" presetClass="entr" presetSubtype="0" fill="hold" grpId="0" nodeType="withEffect">
                                  <p:stCondLst>
                                    <p:cond delay="200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25" presetClass="entr" presetSubtype="0" fill="hold" nodeType="after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69"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70"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71" dur="1000" fill="hold"/>
                                        <p:tgtEl>
                                          <p:spTgt spid="35"/>
                                        </p:tgtEl>
                                        <p:attrNameLst>
                                          <p:attrName>ppt_h</p:attrName>
                                        </p:attrNameLst>
                                      </p:cBhvr>
                                      <p:tavLst>
                                        <p:tav tm="0">
                                          <p:val>
                                            <p:strVal val="#ppt_h"/>
                                          </p:val>
                                        </p:tav>
                                        <p:tav tm="100000">
                                          <p:val>
                                            <p:strVal val="#ppt_h"/>
                                          </p:val>
                                        </p:tav>
                                      </p:tavLst>
                                    </p:anim>
                                    <p:anim calcmode="lin" valueType="num">
                                      <p:cBhvr>
                                        <p:cTn id="72"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73"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74"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75" dur="1000" decel="50000">
                                          <p:stCondLst>
                                            <p:cond delay="0"/>
                                          </p:stCondLst>
                                        </p:cTn>
                                        <p:tgtEl>
                                          <p:spTgt spid="35"/>
                                        </p:tgtEl>
                                      </p:cBhvr>
                                    </p:animEffect>
                                  </p:childTnLst>
                                </p:cTn>
                              </p:par>
                            </p:childTnLst>
                          </p:cTn>
                        </p:par>
                        <p:par>
                          <p:cTn id="76" fill="hold">
                            <p:stCondLst>
                              <p:cond delay="5000"/>
                            </p:stCondLst>
                            <p:childTnLst>
                              <p:par>
                                <p:cTn id="77" presetID="25" presetClass="entr" presetSubtype="0" fill="hold" nodeType="after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82" dur="1000" fill="hold"/>
                                        <p:tgtEl>
                                          <p:spTgt spid="36"/>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36"/>
                                        </p:tgtEl>
                                      </p:cBhvr>
                                    </p:animEffect>
                                  </p:childTnLst>
                                </p:cTn>
                              </p:par>
                            </p:childTnLst>
                          </p:cTn>
                        </p:par>
                        <p:par>
                          <p:cTn id="87" fill="hold">
                            <p:stCondLst>
                              <p:cond delay="6000"/>
                            </p:stCondLst>
                            <p:childTnLst>
                              <p:par>
                                <p:cTn id="88" presetID="25" presetClass="entr" presetSubtype="0" fill="hold" nodeType="after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p:cTn id="90"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93" dur="1000" fill="hold"/>
                                        <p:tgtEl>
                                          <p:spTgt spid="37"/>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37"/>
                                        </p:tgtEl>
                                      </p:cBhvr>
                                    </p:animEffect>
                                  </p:childTnLst>
                                </p:cTn>
                              </p:par>
                            </p:childTnLst>
                          </p:cTn>
                        </p:par>
                        <p:par>
                          <p:cTn id="98" fill="hold">
                            <p:stCondLst>
                              <p:cond delay="7000"/>
                            </p:stCondLst>
                            <p:childTnLst>
                              <p:par>
                                <p:cTn id="99" presetID="25" presetClass="entr" presetSubtype="0" fill="hold"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102"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103"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104" dur="1000" fill="hold"/>
                                        <p:tgtEl>
                                          <p:spTgt spid="38"/>
                                        </p:tgtEl>
                                        <p:attrNameLst>
                                          <p:attrName>ppt_h</p:attrName>
                                        </p:attrNameLst>
                                      </p:cBhvr>
                                      <p:tavLst>
                                        <p:tav tm="0">
                                          <p:val>
                                            <p:strVal val="#ppt_h"/>
                                          </p:val>
                                        </p:tav>
                                        <p:tav tm="100000">
                                          <p:val>
                                            <p:strVal val="#ppt_h"/>
                                          </p:val>
                                        </p:tav>
                                      </p:tavLst>
                                    </p:anim>
                                    <p:anim calcmode="lin" valueType="num">
                                      <p:cBhvr>
                                        <p:cTn id="105"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106"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107"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108" dur="1000" decel="50000">
                                          <p:stCondLst>
                                            <p:cond delay="0"/>
                                          </p:stCondLst>
                                        </p:cTn>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xmlns="" id="{6AA3E279-C8BB-4D90-97EC-2BB2B4AB4E73}"/>
              </a:ext>
            </a:extLst>
          </p:cNvPr>
          <p:cNvGrpSpPr/>
          <p:nvPr/>
        </p:nvGrpSpPr>
        <p:grpSpPr>
          <a:xfrm>
            <a:off x="3860820" y="225636"/>
            <a:ext cx="6104002" cy="6707747"/>
            <a:chOff x="3860820" y="225636"/>
            <a:chExt cx="6104002" cy="6707747"/>
          </a:xfrm>
        </p:grpSpPr>
        <p:grpSp>
          <p:nvGrpSpPr>
            <p:cNvPr id="12" name="组合 11">
              <a:extLst>
                <a:ext uri="{FF2B5EF4-FFF2-40B4-BE49-F238E27FC236}">
                  <a16:creationId xmlns:a16="http://schemas.microsoft.com/office/drawing/2014/main" xmlns="" id="{C1014675-DF48-486D-B389-88B67A59B629}"/>
                </a:ext>
              </a:extLst>
            </p:cNvPr>
            <p:cNvGrpSpPr/>
            <p:nvPr/>
          </p:nvGrpSpPr>
          <p:grpSpPr>
            <a:xfrm>
              <a:off x="3860820" y="225636"/>
              <a:ext cx="6104002" cy="6707747"/>
              <a:chOff x="6297756" y="-525069"/>
              <a:chExt cx="6104002" cy="6707747"/>
            </a:xfrm>
          </p:grpSpPr>
          <p:pic>
            <p:nvPicPr>
              <p:cNvPr id="13" name="图片 12">
                <a:extLst>
                  <a:ext uri="{FF2B5EF4-FFF2-40B4-BE49-F238E27FC236}">
                    <a16:creationId xmlns:a16="http://schemas.microsoft.com/office/drawing/2014/main" xmlns="" id="{6A8E42F4-F90E-4C26-B5D4-ACAF5D1CA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7756" y="78676"/>
                <a:ext cx="6104002" cy="6104002"/>
              </a:xfrm>
              <a:prstGeom prst="rect">
                <a:avLst/>
              </a:prstGeom>
            </p:spPr>
          </p:pic>
          <p:pic>
            <p:nvPicPr>
              <p:cNvPr id="14" name="图片 13" descr="图片包含 室内, 红色&#10;&#10;已生成高可信度的说明">
                <a:extLst>
                  <a:ext uri="{FF2B5EF4-FFF2-40B4-BE49-F238E27FC236}">
                    <a16:creationId xmlns:a16="http://schemas.microsoft.com/office/drawing/2014/main" xmlns="" id="{D1DE4CCB-0987-443C-BF93-A0A8054B97F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40" t="-6927" r="-2440" b="54198"/>
              <a:stretch/>
            </p:blipFill>
            <p:spPr>
              <a:xfrm>
                <a:off x="6641874" y="-525069"/>
                <a:ext cx="5415766" cy="3986105"/>
              </a:xfrm>
              <a:prstGeom prst="rect">
                <a:avLst/>
              </a:prstGeom>
            </p:spPr>
          </p:pic>
        </p:grpSp>
        <p:sp>
          <p:nvSpPr>
            <p:cNvPr id="15" name="矩形 14">
              <a:extLst>
                <a:ext uri="{FF2B5EF4-FFF2-40B4-BE49-F238E27FC236}">
                  <a16:creationId xmlns:a16="http://schemas.microsoft.com/office/drawing/2014/main" xmlns="" id="{E327306E-99FF-4134-83EB-176FFCB413E4}"/>
                </a:ext>
              </a:extLst>
            </p:cNvPr>
            <p:cNvSpPr/>
            <p:nvPr/>
          </p:nvSpPr>
          <p:spPr>
            <a:xfrm>
              <a:off x="5146151" y="4110015"/>
              <a:ext cx="3533340" cy="646331"/>
            </a:xfrm>
            <a:prstGeom prst="rect">
              <a:avLst/>
            </a:prstGeom>
          </p:spPr>
          <p:txBody>
            <a:bodyPr wrap="none">
              <a:spAutoFit/>
            </a:bodyPr>
            <a:lstStyle/>
            <a:p>
              <a:r>
                <a:rPr lang="en-US" altLang="zh-CN" sz="3600" dirty="0">
                  <a:solidFill>
                    <a:srgbClr val="445256"/>
                  </a:solidFill>
                  <a:latin typeface="Jokerman" panose="04090605060D06020702" pitchFamily="82" charset="0"/>
                </a:rPr>
                <a:t>Christmas tree</a:t>
              </a:r>
            </a:p>
          </p:txBody>
        </p:sp>
      </p:grpSp>
      <p:pic>
        <p:nvPicPr>
          <p:cNvPr id="16" name="图片 15">
            <a:extLst>
              <a:ext uri="{FF2B5EF4-FFF2-40B4-BE49-F238E27FC236}">
                <a16:creationId xmlns:a16="http://schemas.microsoft.com/office/drawing/2014/main" xmlns="" id="{E7CD389C-37E7-4FB9-9AFC-C16B363BDA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368" y="2218689"/>
            <a:ext cx="3073814" cy="4586874"/>
          </a:xfrm>
          <a:prstGeom prst="rect">
            <a:avLst/>
          </a:prstGeom>
        </p:spPr>
      </p:pic>
      <p:pic>
        <p:nvPicPr>
          <p:cNvPr id="17" name="图片 16" descr="图片包含 户外艺术系列, 风车, 建筑物&#10;&#10;已生成极高可信度的说明">
            <a:extLst>
              <a:ext uri="{FF2B5EF4-FFF2-40B4-BE49-F238E27FC236}">
                <a16:creationId xmlns:a16="http://schemas.microsoft.com/office/drawing/2014/main" xmlns="" id="{8B1CCEC9-67B9-4609-9127-F8894506C0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31507" y="3224980"/>
            <a:ext cx="2889553" cy="4157714"/>
          </a:xfrm>
          <a:prstGeom prst="rect">
            <a:avLst/>
          </a:prstGeom>
        </p:spPr>
      </p:pic>
      <p:pic>
        <p:nvPicPr>
          <p:cNvPr id="18" name="图片 17">
            <a:extLst>
              <a:ext uri="{FF2B5EF4-FFF2-40B4-BE49-F238E27FC236}">
                <a16:creationId xmlns:a16="http://schemas.microsoft.com/office/drawing/2014/main" xmlns="" id="{61BFACF9-DF81-4128-98CA-AE8DBF9E33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648552" y="6374400"/>
            <a:ext cx="841454" cy="1008294"/>
          </a:xfrm>
          <a:prstGeom prst="rect">
            <a:avLst/>
          </a:prstGeom>
        </p:spPr>
      </p:pic>
      <p:pic>
        <p:nvPicPr>
          <p:cNvPr id="19" name="图片 18" descr="图片包含 室内, 餐桌, 物体&#10;&#10;已生成高可信度的说明">
            <a:extLst>
              <a:ext uri="{FF2B5EF4-FFF2-40B4-BE49-F238E27FC236}">
                <a16:creationId xmlns:a16="http://schemas.microsoft.com/office/drawing/2014/main" xmlns="" id="{1487B34C-52E8-4744-B09C-F5116DA01A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275739" y="6109692"/>
            <a:ext cx="865309" cy="1273002"/>
          </a:xfrm>
          <a:prstGeom prst="rect">
            <a:avLst/>
          </a:prstGeom>
        </p:spPr>
      </p:pic>
      <p:pic>
        <p:nvPicPr>
          <p:cNvPr id="20" name="图片 19">
            <a:extLst>
              <a:ext uri="{FF2B5EF4-FFF2-40B4-BE49-F238E27FC236}">
                <a16:creationId xmlns:a16="http://schemas.microsoft.com/office/drawing/2014/main" xmlns="" id="{2EF1B658-4E80-41A8-A6D3-AD26351D756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55742" y="6555597"/>
            <a:ext cx="2203192" cy="840477"/>
          </a:xfrm>
          <a:prstGeom prst="rect">
            <a:avLst/>
          </a:prstGeom>
        </p:spPr>
      </p:pic>
      <p:pic>
        <p:nvPicPr>
          <p:cNvPr id="21" name="图片 20">
            <a:extLst>
              <a:ext uri="{FF2B5EF4-FFF2-40B4-BE49-F238E27FC236}">
                <a16:creationId xmlns:a16="http://schemas.microsoft.com/office/drawing/2014/main" xmlns="" id="{F314F785-7B8F-436F-A2F5-09E13C0F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07593" y="6872199"/>
            <a:ext cx="947362" cy="282794"/>
          </a:xfrm>
          <a:prstGeom prst="rect">
            <a:avLst/>
          </a:prstGeom>
        </p:spPr>
      </p:pic>
      <p:pic>
        <p:nvPicPr>
          <p:cNvPr id="22" name="图片 21" descr="图片包含 室内, 墙壁, 家具, 餐桌&#10;&#10;已生成高可信度的说明">
            <a:extLst>
              <a:ext uri="{FF2B5EF4-FFF2-40B4-BE49-F238E27FC236}">
                <a16:creationId xmlns:a16="http://schemas.microsoft.com/office/drawing/2014/main" xmlns="" id="{2E4494EE-06A1-4A20-9F96-5372AD48E36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996520" y="7044577"/>
            <a:ext cx="971550" cy="523875"/>
          </a:xfrm>
          <a:prstGeom prst="rect">
            <a:avLst/>
          </a:prstGeom>
        </p:spPr>
      </p:pic>
    </p:spTree>
    <p:extLst>
      <p:ext uri="{BB962C8B-B14F-4D97-AF65-F5344CB8AC3E}">
        <p14:creationId xmlns:p14="http://schemas.microsoft.com/office/powerpoint/2010/main" val="23238266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0"/>
          <p:cNvSpPr txBox="1"/>
          <p:nvPr/>
        </p:nvSpPr>
        <p:spPr>
          <a:xfrm>
            <a:off x="7670940" y="1298445"/>
            <a:ext cx="4961036" cy="770980"/>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zh-CN" sz="2205" b="1" dirty="0">
                <a:solidFill>
                  <a:schemeClr val="bg1"/>
                </a:solidFill>
                <a:effectLst>
                  <a:outerShdw blurRad="38100" dist="38100" dir="2700000" algn="tl">
                    <a:srgbClr val="000000">
                      <a:alpha val="43137"/>
                    </a:srgbClr>
                  </a:outerShdw>
                </a:effectLst>
                <a:latin typeface="+mn-ea"/>
              </a:rPr>
              <a:t>Enhance the festive atmosphere</a:t>
            </a:r>
            <a:r>
              <a:rPr lang="zh-CN" altLang="en-US" sz="2205" b="1" i="1" dirty="0">
                <a:solidFill>
                  <a:schemeClr val="bg1"/>
                </a:solidFill>
                <a:effectLst>
                  <a:outerShdw blurRad="38100" dist="38100" dir="2700000" algn="tl">
                    <a:srgbClr val="000000">
                      <a:alpha val="43137"/>
                    </a:srgbClr>
                  </a:outerShdw>
                </a:effectLst>
                <a:latin typeface="+mn-ea"/>
              </a:rPr>
              <a:t>（</a:t>
            </a:r>
            <a:r>
              <a:rPr lang="en-US" altLang="zh-CN" sz="2205" b="1" i="1" dirty="0">
                <a:solidFill>
                  <a:schemeClr val="bg1"/>
                </a:solidFill>
                <a:effectLst>
                  <a:outerShdw blurRad="38100" dist="38100" dir="2700000" algn="tl">
                    <a:srgbClr val="000000">
                      <a:alpha val="43137"/>
                    </a:srgbClr>
                  </a:outerShdw>
                </a:effectLst>
                <a:latin typeface="+mn-ea"/>
              </a:rPr>
              <a:t>['ætmə,sfiə] </a:t>
            </a:r>
            <a:r>
              <a:rPr lang="zh-CN" altLang="en-US" sz="2205" b="1" i="1" dirty="0">
                <a:solidFill>
                  <a:schemeClr val="bg1"/>
                </a:solidFill>
                <a:effectLst>
                  <a:outerShdw blurRad="38100" dist="38100" dir="2700000" algn="tl">
                    <a:srgbClr val="000000">
                      <a:alpha val="43137"/>
                    </a:srgbClr>
                  </a:outerShdw>
                </a:effectLst>
                <a:latin typeface="+mn-ea"/>
              </a:rPr>
              <a:t>气氛）</a:t>
            </a:r>
            <a:endParaRPr lang="en-US" altLang="zh-CN" sz="2205" b="1" i="1" dirty="0">
              <a:solidFill>
                <a:schemeClr val="bg1"/>
              </a:solidFill>
              <a:effectLst>
                <a:outerShdw blurRad="38100" dist="38100" dir="2700000" algn="tl">
                  <a:srgbClr val="000000">
                    <a:alpha val="43137"/>
                  </a:srgbClr>
                </a:outerShdw>
              </a:effectLst>
              <a:latin typeface="+mn-ea"/>
            </a:endParaRPr>
          </a:p>
        </p:txBody>
      </p:sp>
      <p:sp>
        <p:nvSpPr>
          <p:cNvPr id="27" name="Text Box 11"/>
          <p:cNvSpPr txBox="1"/>
          <p:nvPr/>
        </p:nvSpPr>
        <p:spPr>
          <a:xfrm>
            <a:off x="7670940" y="2545996"/>
            <a:ext cx="4999535" cy="770980"/>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zh-CN" sz="2205" b="1" dirty="0">
                <a:solidFill>
                  <a:schemeClr val="bg1"/>
                </a:solidFill>
                <a:effectLst>
                  <a:outerShdw blurRad="38100" dist="38100" dir="2700000" algn="tl">
                    <a:srgbClr val="000000">
                      <a:alpha val="43137"/>
                    </a:srgbClr>
                  </a:outerShdw>
                </a:effectLst>
                <a:latin typeface="+mn-ea"/>
              </a:rPr>
              <a:t>Be made of evergreen  such as cypress </a:t>
            </a:r>
            <a:r>
              <a:rPr lang="zh-CN" altLang="en-US" sz="2205" b="1" i="1" dirty="0">
                <a:solidFill>
                  <a:schemeClr val="bg1"/>
                </a:solidFill>
                <a:effectLst>
                  <a:outerShdw blurRad="38100" dist="38100" dir="2700000" algn="tl">
                    <a:srgbClr val="000000">
                      <a:alpha val="43137"/>
                    </a:srgbClr>
                  </a:outerShdw>
                </a:effectLst>
                <a:latin typeface="+mn-ea"/>
              </a:rPr>
              <a:t>（</a:t>
            </a:r>
            <a:r>
              <a:rPr lang="en-US" altLang="zh-CN" sz="2205" b="1" i="1" dirty="0">
                <a:solidFill>
                  <a:schemeClr val="bg1"/>
                </a:solidFill>
                <a:effectLst>
                  <a:outerShdw blurRad="38100" dist="38100" dir="2700000" algn="tl">
                    <a:srgbClr val="000000">
                      <a:alpha val="43137"/>
                    </a:srgbClr>
                  </a:outerShdw>
                </a:effectLst>
                <a:latin typeface="+mn-ea"/>
              </a:rPr>
              <a:t>['saipris]</a:t>
            </a:r>
            <a:r>
              <a:rPr lang="zh-CN" altLang="en-US" sz="1984" b="1" i="1" dirty="0">
                <a:solidFill>
                  <a:schemeClr val="bg1"/>
                </a:solidFill>
                <a:effectLst>
                  <a:outerShdw blurRad="38100" dist="38100" dir="2700000" algn="tl">
                    <a:srgbClr val="000000">
                      <a:alpha val="43137"/>
                    </a:srgbClr>
                  </a:outerShdw>
                </a:effectLst>
                <a:latin typeface="+mn-ea"/>
              </a:rPr>
              <a:t>柏树</a:t>
            </a:r>
            <a:r>
              <a:rPr lang="zh-CN" altLang="en-US" sz="2205" b="1" i="1" dirty="0">
                <a:solidFill>
                  <a:schemeClr val="bg1"/>
                </a:solidFill>
                <a:effectLst>
                  <a:outerShdw blurRad="38100" dist="38100" dir="2700000" algn="tl">
                    <a:srgbClr val="000000">
                      <a:alpha val="43137"/>
                    </a:srgbClr>
                  </a:outerShdw>
                </a:effectLst>
                <a:latin typeface="+mn-ea"/>
              </a:rPr>
              <a:t>）</a:t>
            </a:r>
            <a:endParaRPr lang="en-US" altLang="zh-CN" sz="2205" b="1" i="1" dirty="0">
              <a:solidFill>
                <a:schemeClr val="bg1"/>
              </a:solidFill>
              <a:effectLst>
                <a:outerShdw blurRad="38100" dist="38100" dir="2700000" algn="tl">
                  <a:srgbClr val="000000">
                    <a:alpha val="43137"/>
                  </a:srgbClr>
                </a:outerShdw>
              </a:effectLst>
              <a:latin typeface="+mn-ea"/>
            </a:endParaRPr>
          </a:p>
        </p:txBody>
      </p:sp>
      <p:sp>
        <p:nvSpPr>
          <p:cNvPr id="28" name="Text Box 12"/>
          <p:cNvSpPr txBox="1"/>
          <p:nvPr/>
        </p:nvSpPr>
        <p:spPr>
          <a:xfrm>
            <a:off x="7670940" y="3817679"/>
            <a:ext cx="6350476" cy="770980"/>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altLang="zh-CN" sz="2205" b="1" dirty="0">
                <a:solidFill>
                  <a:schemeClr val="bg1"/>
                </a:solidFill>
                <a:effectLst>
                  <a:outerShdw blurRad="38100" dist="38100" dir="2700000" algn="tl">
                    <a:srgbClr val="000000">
                      <a:alpha val="43137"/>
                    </a:srgbClr>
                  </a:outerShdw>
                </a:effectLst>
                <a:latin typeface="+mn-ea"/>
              </a:rPr>
              <a:t>Decorated with a variety of candles ,flowers ,toys ,stars…</a:t>
            </a: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05023" y="1623612"/>
            <a:ext cx="5293758" cy="383099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2" name="is1ide-Freeform: Shape 4"/>
          <p:cNvSpPr>
            <a:spLocks/>
          </p:cNvSpPr>
          <p:nvPr/>
        </p:nvSpPr>
        <p:spPr bwMode="auto">
          <a:xfrm>
            <a:off x="11039676" y="5941370"/>
            <a:ext cx="2636933" cy="13792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5000"/>
            </a:schemeClr>
          </a:solidFill>
          <a:ln>
            <a:noFill/>
          </a:ln>
          <a:effectLst/>
          <a:extLst/>
        </p:spPr>
        <p:txBody>
          <a:bodyPr anchor="ctr"/>
          <a:lstStyle/>
          <a:p>
            <a:pPr algn="ctr"/>
            <a:endParaRPr sz="1984"/>
          </a:p>
        </p:txBody>
      </p:sp>
      <p:sp>
        <p:nvSpPr>
          <p:cNvPr id="33" name="is1ide-Freeform: Shape 4"/>
          <p:cNvSpPr>
            <a:spLocks/>
          </p:cNvSpPr>
          <p:nvPr/>
        </p:nvSpPr>
        <p:spPr bwMode="auto">
          <a:xfrm>
            <a:off x="9045738" y="6417941"/>
            <a:ext cx="1993938" cy="931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bg1">
              <a:alpha val="95000"/>
            </a:schemeClr>
          </a:solidFill>
          <a:ln>
            <a:noFill/>
          </a:ln>
          <a:effectLst/>
          <a:extLst/>
        </p:spPr>
        <p:txBody>
          <a:bodyPr anchor="ctr"/>
          <a:lstStyle/>
          <a:p>
            <a:pPr algn="ctr"/>
            <a:endParaRPr sz="1984"/>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0214" y="4117099"/>
            <a:ext cx="223030" cy="31072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64122" y="3825333"/>
            <a:ext cx="599701" cy="583532"/>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4467" y="6838687"/>
            <a:ext cx="226331" cy="315322"/>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5142" y="3146441"/>
            <a:ext cx="273987" cy="381716"/>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08234" y="1757568"/>
            <a:ext cx="209423" cy="291766"/>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1295" y="977897"/>
            <a:ext cx="595771" cy="583532"/>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4519" y="6824254"/>
            <a:ext cx="332312" cy="462974"/>
          </a:xfrm>
          <a:prstGeom prst="rect">
            <a:avLst/>
          </a:prstGeom>
        </p:spPr>
      </p:pic>
      <p:sp>
        <p:nvSpPr>
          <p:cNvPr id="17" name="椭圆 16"/>
          <p:cNvSpPr/>
          <p:nvPr/>
        </p:nvSpPr>
        <p:spPr>
          <a:xfrm>
            <a:off x="7063679" y="4964207"/>
            <a:ext cx="154615" cy="172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8" name="椭圆 17"/>
          <p:cNvSpPr/>
          <p:nvPr/>
        </p:nvSpPr>
        <p:spPr>
          <a:xfrm>
            <a:off x="3946951" y="1080724"/>
            <a:ext cx="273262" cy="30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9" name="椭圆 18"/>
          <p:cNvSpPr/>
          <p:nvPr/>
        </p:nvSpPr>
        <p:spPr>
          <a:xfrm>
            <a:off x="822781" y="5952877"/>
            <a:ext cx="252670" cy="2824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0" name="椭圆 19"/>
          <p:cNvSpPr/>
          <p:nvPr/>
        </p:nvSpPr>
        <p:spPr>
          <a:xfrm>
            <a:off x="1497614" y="4525811"/>
            <a:ext cx="283134" cy="283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1" name="椭圆 20"/>
          <p:cNvSpPr/>
          <p:nvPr/>
        </p:nvSpPr>
        <p:spPr>
          <a:xfrm>
            <a:off x="5028365" y="6861979"/>
            <a:ext cx="188592" cy="1949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2" name="椭圆 21"/>
          <p:cNvSpPr/>
          <p:nvPr/>
        </p:nvSpPr>
        <p:spPr>
          <a:xfrm>
            <a:off x="5776589" y="5941370"/>
            <a:ext cx="273262" cy="30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3" name="椭圆 22"/>
          <p:cNvSpPr/>
          <p:nvPr/>
        </p:nvSpPr>
        <p:spPr>
          <a:xfrm>
            <a:off x="8416477" y="454995"/>
            <a:ext cx="139572" cy="20434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4" name="椭圆 23"/>
          <p:cNvSpPr/>
          <p:nvPr/>
        </p:nvSpPr>
        <p:spPr>
          <a:xfrm>
            <a:off x="10530582" y="1282763"/>
            <a:ext cx="271566" cy="306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5" name="椭圆 24"/>
          <p:cNvSpPr/>
          <p:nvPr/>
        </p:nvSpPr>
        <p:spPr>
          <a:xfrm>
            <a:off x="8416476" y="4557747"/>
            <a:ext cx="259566" cy="3533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48014" y="5047816"/>
            <a:ext cx="284125" cy="395841"/>
          </a:xfrm>
          <a:prstGeom prst="rect">
            <a:avLst/>
          </a:prstGeom>
        </p:spPr>
      </p:pic>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424" y="6235307"/>
            <a:ext cx="675470" cy="583532"/>
          </a:xfrm>
          <a:prstGeom prst="rect">
            <a:avLst/>
          </a:prstGeom>
        </p:spPr>
      </p:pic>
      <p:sp>
        <p:nvSpPr>
          <p:cNvPr id="35" name="椭圆 34"/>
          <p:cNvSpPr/>
          <p:nvPr/>
        </p:nvSpPr>
        <p:spPr>
          <a:xfrm>
            <a:off x="12296355" y="2658322"/>
            <a:ext cx="135783" cy="2313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6" name="椭圆 35"/>
          <p:cNvSpPr/>
          <p:nvPr/>
        </p:nvSpPr>
        <p:spPr>
          <a:xfrm>
            <a:off x="7547852" y="3044244"/>
            <a:ext cx="246176" cy="26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7" name="椭圆 36"/>
          <p:cNvSpPr/>
          <p:nvPr/>
        </p:nvSpPr>
        <p:spPr>
          <a:xfrm>
            <a:off x="11440346" y="404120"/>
            <a:ext cx="235567" cy="265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grpSp>
        <p:nvGrpSpPr>
          <p:cNvPr id="39" name="组合 38">
            <a:extLst>
              <a:ext uri="{FF2B5EF4-FFF2-40B4-BE49-F238E27FC236}">
                <a16:creationId xmlns:a16="http://schemas.microsoft.com/office/drawing/2014/main" xmlns="" id="{71704BD7-6A4E-41E5-A39E-1FEC4EF687F8}"/>
              </a:ext>
            </a:extLst>
          </p:cNvPr>
          <p:cNvGrpSpPr/>
          <p:nvPr/>
        </p:nvGrpSpPr>
        <p:grpSpPr>
          <a:xfrm>
            <a:off x="12106331" y="30681"/>
            <a:ext cx="2293882" cy="2479448"/>
            <a:chOff x="3867047" y="453766"/>
            <a:chExt cx="6104002" cy="6562366"/>
          </a:xfrm>
        </p:grpSpPr>
        <p:grpSp>
          <p:nvGrpSpPr>
            <p:cNvPr id="40" name="组合 39">
              <a:extLst>
                <a:ext uri="{FF2B5EF4-FFF2-40B4-BE49-F238E27FC236}">
                  <a16:creationId xmlns:a16="http://schemas.microsoft.com/office/drawing/2014/main" xmlns="" id="{61DFAB7B-F8D4-4642-888C-8E0197EC39F4}"/>
                </a:ext>
              </a:extLst>
            </p:cNvPr>
            <p:cNvGrpSpPr/>
            <p:nvPr/>
          </p:nvGrpSpPr>
          <p:grpSpPr>
            <a:xfrm>
              <a:off x="3867047" y="453766"/>
              <a:ext cx="6104002" cy="6562366"/>
              <a:chOff x="6303983" y="-296939"/>
              <a:chExt cx="6104002" cy="6562366"/>
            </a:xfrm>
          </p:grpSpPr>
          <p:pic>
            <p:nvPicPr>
              <p:cNvPr id="42" name="图片 41">
                <a:extLst>
                  <a:ext uri="{FF2B5EF4-FFF2-40B4-BE49-F238E27FC236}">
                    <a16:creationId xmlns:a16="http://schemas.microsoft.com/office/drawing/2014/main" xmlns="" id="{20BB4CA1-BEB8-4E10-84A0-BDA2EED8CB1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3983" y="161425"/>
                <a:ext cx="6104002" cy="6104002"/>
              </a:xfrm>
              <a:prstGeom prst="rect">
                <a:avLst/>
              </a:prstGeom>
            </p:spPr>
          </p:pic>
          <p:pic>
            <p:nvPicPr>
              <p:cNvPr id="43" name="图片 42" descr="图片包含 室内, 红色&#10;&#10;已生成高可信度的说明">
                <a:extLst>
                  <a:ext uri="{FF2B5EF4-FFF2-40B4-BE49-F238E27FC236}">
                    <a16:creationId xmlns:a16="http://schemas.microsoft.com/office/drawing/2014/main" xmlns="" id="{6EA1433F-396E-4BC2-A5B6-DE754A78705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40" t="-6927" r="-2440" b="54198"/>
              <a:stretch/>
            </p:blipFill>
            <p:spPr>
              <a:xfrm>
                <a:off x="6707041" y="-296939"/>
                <a:ext cx="5537855" cy="3986106"/>
              </a:xfrm>
              <a:prstGeom prst="rect">
                <a:avLst/>
              </a:prstGeom>
            </p:spPr>
          </p:pic>
        </p:grpSp>
        <p:sp>
          <p:nvSpPr>
            <p:cNvPr id="41" name="矩形 40">
              <a:extLst>
                <a:ext uri="{FF2B5EF4-FFF2-40B4-BE49-F238E27FC236}">
                  <a16:creationId xmlns:a16="http://schemas.microsoft.com/office/drawing/2014/main" xmlns="" id="{C8BA0C7D-52F2-46BF-842F-3A9CB2FC4023}"/>
                </a:ext>
              </a:extLst>
            </p:cNvPr>
            <p:cNvSpPr/>
            <p:nvPr/>
          </p:nvSpPr>
          <p:spPr>
            <a:xfrm>
              <a:off x="4852969" y="4161391"/>
              <a:ext cx="3959312" cy="814595"/>
            </a:xfrm>
            <a:prstGeom prst="rect">
              <a:avLst/>
            </a:prstGeom>
          </p:spPr>
          <p:txBody>
            <a:bodyPr wrap="none">
              <a:spAutoFit/>
            </a:bodyPr>
            <a:lstStyle/>
            <a:p>
              <a:r>
                <a:rPr lang="en-US" altLang="zh-CN" sz="1400" dirty="0">
                  <a:solidFill>
                    <a:srgbClr val="445256"/>
                  </a:solidFill>
                  <a:latin typeface="Jokerman" panose="04090605060D06020702" pitchFamily="82" charset="0"/>
                </a:rPr>
                <a:t>Christmas tree</a:t>
              </a:r>
            </a:p>
          </p:txBody>
        </p:sp>
      </p:grpSp>
      <p:pic>
        <p:nvPicPr>
          <p:cNvPr id="44" name="图片 43">
            <a:extLst>
              <a:ext uri="{FF2B5EF4-FFF2-40B4-BE49-F238E27FC236}">
                <a16:creationId xmlns:a16="http://schemas.microsoft.com/office/drawing/2014/main" xmlns="" id="{1A5442E6-F60A-4478-91BE-61044FC30D8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87142" y="1166446"/>
            <a:ext cx="612723" cy="914331"/>
          </a:xfrm>
          <a:prstGeom prst="rect">
            <a:avLst/>
          </a:prstGeom>
        </p:spPr>
      </p:pic>
      <p:pic>
        <p:nvPicPr>
          <p:cNvPr id="45" name="图片 44">
            <a:extLst>
              <a:ext uri="{FF2B5EF4-FFF2-40B4-BE49-F238E27FC236}">
                <a16:creationId xmlns:a16="http://schemas.microsoft.com/office/drawing/2014/main" xmlns="" id="{F9B0D634-E802-4CA1-8058-5620AAB3AF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87141" y="2395359"/>
            <a:ext cx="612723" cy="914331"/>
          </a:xfrm>
          <a:prstGeom prst="rect">
            <a:avLst/>
          </a:prstGeom>
        </p:spPr>
      </p:pic>
      <p:pic>
        <p:nvPicPr>
          <p:cNvPr id="46" name="图片 45">
            <a:extLst>
              <a:ext uri="{FF2B5EF4-FFF2-40B4-BE49-F238E27FC236}">
                <a16:creationId xmlns:a16="http://schemas.microsoft.com/office/drawing/2014/main" xmlns="" id="{599B8F68-69E1-4E22-9361-01CAD16C90F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34624" y="3753047"/>
            <a:ext cx="612723" cy="914331"/>
          </a:xfrm>
          <a:prstGeom prst="rect">
            <a:avLst/>
          </a:prstGeom>
        </p:spPr>
      </p:pic>
    </p:spTree>
    <p:extLst>
      <p:ext uri="{BB962C8B-B14F-4D97-AF65-F5344CB8AC3E}">
        <p14:creationId xmlns:p14="http://schemas.microsoft.com/office/powerpoint/2010/main" val="347830855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animEffect transition="in" filter="fade">
                                      <p:cBhvr>
                                        <p:cTn id="27" dur="500"/>
                                        <p:tgtEl>
                                          <p:spTgt spid="4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p:cTn id="36" dur="500" fill="hold"/>
                                        <p:tgtEl>
                                          <p:spTgt spid="46"/>
                                        </p:tgtEl>
                                        <p:attrNameLst>
                                          <p:attrName>ppt_w</p:attrName>
                                        </p:attrNameLst>
                                      </p:cBhvr>
                                      <p:tavLst>
                                        <p:tav tm="0">
                                          <p:val>
                                            <p:fltVal val="0"/>
                                          </p:val>
                                        </p:tav>
                                        <p:tav tm="100000">
                                          <p:val>
                                            <p:strVal val="#ppt_w"/>
                                          </p:val>
                                        </p:tav>
                                      </p:tavLst>
                                    </p:anim>
                                    <p:anim calcmode="lin" valueType="num">
                                      <p:cBhvr>
                                        <p:cTn id="37" dur="500" fill="hold"/>
                                        <p:tgtEl>
                                          <p:spTgt spid="46"/>
                                        </p:tgtEl>
                                        <p:attrNameLst>
                                          <p:attrName>ppt_h</p:attrName>
                                        </p:attrNameLst>
                                      </p:cBhvr>
                                      <p:tavLst>
                                        <p:tav tm="0">
                                          <p:val>
                                            <p:fltVal val="0"/>
                                          </p:val>
                                        </p:tav>
                                        <p:tav tm="100000">
                                          <p:val>
                                            <p:strVal val="#ppt_h"/>
                                          </p:val>
                                        </p:tav>
                                      </p:tavLst>
                                    </p:anim>
                                    <p:animEffect transition="in" filter="fade">
                                      <p:cBhvr>
                                        <p:cTn id="38" dur="500"/>
                                        <p:tgtEl>
                                          <p:spTgt spid="4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xmlns="" id="{6F78C707-C2D1-4A08-8556-FF8AD7079058}"/>
              </a:ext>
            </a:extLst>
          </p:cNvPr>
          <p:cNvGrpSpPr/>
          <p:nvPr/>
        </p:nvGrpSpPr>
        <p:grpSpPr>
          <a:xfrm>
            <a:off x="2356833" y="2399520"/>
            <a:ext cx="7274871" cy="4076590"/>
            <a:chOff x="1431755" y="258825"/>
            <a:chExt cx="4439783" cy="4605084"/>
          </a:xfrm>
        </p:grpSpPr>
        <p:sp>
          <p:nvSpPr>
            <p:cNvPr id="46" name="圆角矩形 54">
              <a:extLst>
                <a:ext uri="{FF2B5EF4-FFF2-40B4-BE49-F238E27FC236}">
                  <a16:creationId xmlns:a16="http://schemas.microsoft.com/office/drawing/2014/main" xmlns="" id="{7F08F4AF-4C78-4390-8A1D-FC500ACF7F84}"/>
                </a:ext>
              </a:extLst>
            </p:cNvPr>
            <p:cNvSpPr/>
            <p:nvPr/>
          </p:nvSpPr>
          <p:spPr>
            <a:xfrm>
              <a:off x="1431755" y="258825"/>
              <a:ext cx="4439783" cy="4605084"/>
            </a:xfrm>
            <a:prstGeom prst="roundRect">
              <a:avLst>
                <a:gd name="adj" fmla="val 255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dirty="0"/>
            </a:p>
          </p:txBody>
        </p:sp>
        <p:sp>
          <p:nvSpPr>
            <p:cNvPr id="47" name="文本框 46">
              <a:extLst>
                <a:ext uri="{FF2B5EF4-FFF2-40B4-BE49-F238E27FC236}">
                  <a16:creationId xmlns:a16="http://schemas.microsoft.com/office/drawing/2014/main" xmlns="" id="{738382D2-1D9D-4935-B889-046ADD51C7CE}"/>
                </a:ext>
              </a:extLst>
            </p:cNvPr>
            <p:cNvSpPr txBox="1"/>
            <p:nvPr/>
          </p:nvSpPr>
          <p:spPr>
            <a:xfrm>
              <a:off x="1667699" y="636298"/>
              <a:ext cx="3967895" cy="453134"/>
            </a:xfrm>
            <a:prstGeom prst="rect">
              <a:avLst/>
            </a:prstGeom>
            <a:noFill/>
          </p:spPr>
          <p:txBody>
            <a:bodyPr wrap="square" rtlCol="0">
              <a:spAutoFit/>
            </a:bodyPr>
            <a:lstStyle/>
            <a:p>
              <a:endParaRPr lang="en-US" altLang="zh-CN" sz="2646" dirty="0">
                <a:latin typeface="Mistral" panose="03090702030407020403" pitchFamily="66" charset="0"/>
              </a:endParaRPr>
            </a:p>
          </p:txBody>
        </p:sp>
      </p:grpSp>
      <p:sp>
        <p:nvSpPr>
          <p:cNvPr id="7" name="Text Box 10"/>
          <p:cNvSpPr txBox="1"/>
          <p:nvPr/>
        </p:nvSpPr>
        <p:spPr>
          <a:xfrm>
            <a:off x="2733884" y="2630353"/>
            <a:ext cx="6655929" cy="2613664"/>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US" altLang="zh-CN" b="1" dirty="0">
                <a:solidFill>
                  <a:srgbClr val="445256"/>
                </a:solidFill>
                <a:latin typeface="Chaparral Pro Light" panose="02060403030505090203" pitchFamily="18" charset="0"/>
                <a:sym typeface="Constantia" panose="02030602050306030303" pitchFamily="18" charset="0"/>
              </a:rPr>
              <a:t>Westerners with red, green and white color for the Christmas colors, Christmas comes every household is decorated with Christmas colors. Red</a:t>
            </a:r>
            <a:r>
              <a:rPr lang="zh-CN" altLang="en-US" b="1" dirty="0">
                <a:solidFill>
                  <a:srgbClr val="445256"/>
                </a:solidFill>
                <a:latin typeface="Chaparral Pro Light" panose="02060403030505090203" pitchFamily="18" charset="0"/>
                <a:sym typeface="Constantia" panose="02030602050306030303" pitchFamily="18" charset="0"/>
              </a:rPr>
              <a:t/>
            </a:r>
            <a:br>
              <a:rPr lang="zh-CN" altLang="en-US" b="1" dirty="0">
                <a:solidFill>
                  <a:srgbClr val="445256"/>
                </a:solidFill>
                <a:latin typeface="Chaparral Pro Light" panose="02060403030505090203" pitchFamily="18" charset="0"/>
                <a:sym typeface="Constantia" panose="02030602050306030303" pitchFamily="18" charset="0"/>
              </a:rPr>
            </a:br>
            <a:r>
              <a:rPr lang="en-US" altLang="zh-CN" b="1" dirty="0">
                <a:solidFill>
                  <a:srgbClr val="445256"/>
                </a:solidFill>
                <a:latin typeface="Chaparral Pro Light" panose="02060403030505090203" pitchFamily="18" charset="0"/>
                <a:sym typeface="Constantia" panose="02030602050306030303" pitchFamily="18" charset="0"/>
              </a:rPr>
              <a:t>Colored with Christmas flowers and Christmas candles. Green is the Christmas tree. It is the main Christmas ornaments, with the cut to the cedar </a:t>
            </a:r>
            <a:r>
              <a:rPr lang="zh-CN" altLang="en-US" b="1" dirty="0">
                <a:solidFill>
                  <a:srgbClr val="445256"/>
                </a:solidFill>
                <a:latin typeface="Chaparral Pro Light" panose="02060403030505090203" pitchFamily="18" charset="0"/>
                <a:sym typeface="Constantia" panose="02030602050306030303" pitchFamily="18" charset="0"/>
              </a:rPr>
              <a:t>(</a:t>
            </a:r>
            <a:r>
              <a:rPr lang="en-US" altLang="zh-CN" b="1" dirty="0">
                <a:solidFill>
                  <a:srgbClr val="445256"/>
                </a:solidFill>
                <a:latin typeface="Chaparral Pro Light" panose="02060403030505090203" pitchFamily="18" charset="0"/>
                <a:sym typeface="Constantia" panose="02030602050306030303" pitchFamily="18" charset="0"/>
              </a:rPr>
              <a:t>['si:də] </a:t>
            </a:r>
            <a:r>
              <a:rPr lang="zh-CN" altLang="en-US" b="1" dirty="0">
                <a:solidFill>
                  <a:srgbClr val="445256"/>
                </a:solidFill>
                <a:latin typeface="Chaparral Pro Light" panose="02060403030505090203" pitchFamily="18" charset="0"/>
                <a:sym typeface="Constantia" panose="02030602050306030303" pitchFamily="18" charset="0"/>
              </a:rPr>
              <a:t>雪松）</a:t>
            </a:r>
            <a:r>
              <a:rPr lang="en-US" altLang="zh-CN" b="1" dirty="0">
                <a:solidFill>
                  <a:srgbClr val="445256"/>
                </a:solidFill>
                <a:latin typeface="Chaparral Pro Light" panose="02060403030505090203" pitchFamily="18" charset="0"/>
                <a:sym typeface="Constantia" panose="02030602050306030303" pitchFamily="18" charset="0"/>
              </a:rPr>
              <a:t>, cypress </a:t>
            </a:r>
            <a:r>
              <a:rPr lang="zh-CN" altLang="en-US" b="1" dirty="0">
                <a:solidFill>
                  <a:srgbClr val="445256"/>
                </a:solidFill>
                <a:latin typeface="Chaparral Pro Light" panose="02060403030505090203" pitchFamily="18" charset="0"/>
              </a:rPr>
              <a:t>（</a:t>
            </a:r>
            <a:r>
              <a:rPr lang="en-US" altLang="zh-CN" b="1" dirty="0">
                <a:solidFill>
                  <a:srgbClr val="445256"/>
                </a:solidFill>
                <a:latin typeface="Chaparral Pro Light" panose="02060403030505090203" pitchFamily="18" charset="0"/>
              </a:rPr>
              <a:t>['saipris]</a:t>
            </a:r>
            <a:r>
              <a:rPr lang="zh-CN" altLang="en-US" b="1" dirty="0">
                <a:solidFill>
                  <a:srgbClr val="445256"/>
                </a:solidFill>
                <a:latin typeface="Chaparral Pro Light" panose="02060403030505090203" pitchFamily="18" charset="0"/>
              </a:rPr>
              <a:t>柏树）</a:t>
            </a:r>
            <a:r>
              <a:rPr lang="en-US" altLang="zh-CN" b="1" dirty="0">
                <a:solidFill>
                  <a:srgbClr val="445256"/>
                </a:solidFill>
                <a:latin typeface="Chaparral Pro Light" panose="02060403030505090203" pitchFamily="18" charset="0"/>
                <a:sym typeface="Constantia" panose="02030602050306030303" pitchFamily="18" charset="0"/>
              </a:rPr>
              <a:t>tower was a class of decorated evergreen tree. Hanging above the colorful lights, gifts and paper flowers, but also lit the Christmas candles</a:t>
            </a:r>
            <a:r>
              <a:rPr lang="zh-CN" altLang="en-US" b="1" dirty="0">
                <a:solidFill>
                  <a:srgbClr val="445256"/>
                </a:solidFill>
                <a:latin typeface="Chaparral Pro Light" panose="02060403030505090203" pitchFamily="18" charset="0"/>
                <a:sym typeface="Constantia" panose="02030602050306030303" pitchFamily="18" charset="0"/>
              </a:rPr>
              <a:t>.</a:t>
            </a:r>
          </a:p>
          <a:p>
            <a:pPr eaLnBrk="1" hangingPunct="1"/>
            <a:endParaRPr lang="zh-CN" altLang="en-US" sz="1984" dirty="0">
              <a:effectLst>
                <a:outerShdw blurRad="38100" dist="38100" dir="2700000" algn="tl">
                  <a:srgbClr val="000000">
                    <a:alpha val="43137"/>
                  </a:srgbClr>
                </a:outerShdw>
              </a:effectLst>
              <a:latin typeface="Lucida Calligraphy" panose="03010101010101010101" pitchFamily="66" charset="0"/>
              <a:sym typeface="华文新魏" panose="02010800040101010101" pitchFamily="2" charset="-122"/>
            </a:endParaRPr>
          </a:p>
        </p:txBody>
      </p:sp>
      <p:sp>
        <p:nvSpPr>
          <p:cNvPr id="8" name="Text Box 12"/>
          <p:cNvSpPr txBox="1"/>
          <p:nvPr/>
        </p:nvSpPr>
        <p:spPr>
          <a:xfrm>
            <a:off x="2730944" y="5126004"/>
            <a:ext cx="6643327" cy="104208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zh-CN" altLang="en-US" sz="1543" b="1" dirty="0">
                <a:solidFill>
                  <a:srgbClr val="445256"/>
                </a:solidFill>
                <a:latin typeface="+mn-ea"/>
              </a:rPr>
              <a:t>西方人以红、绿、白三色为圣诞色，圣诞节来临时家家户户都要用圣诞色来装饰。红色的有圣诞花和圣诞蜡烛。绿色的是圣诞树。它是圣诞节的主要装饰品，用砍伐来的杉、 柏一类呈塔形的常青树装饰而成。上面悬挂着五颜六色的彩灯、礼物和纸花，还点燃着圣诞蜡烛。 </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72303" y="4411461"/>
            <a:ext cx="418845" cy="583532"/>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8292" y="6992570"/>
            <a:ext cx="226331" cy="315322"/>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7141" y="3062707"/>
            <a:ext cx="273987" cy="381716"/>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6423" y="527291"/>
            <a:ext cx="694502" cy="583532"/>
          </a:xfrm>
          <a:prstGeom prst="rect">
            <a:avLst/>
          </a:prstGeom>
        </p:spPr>
      </p:pic>
      <p:sp>
        <p:nvSpPr>
          <p:cNvPr id="16" name="椭圆 15"/>
          <p:cNvSpPr/>
          <p:nvPr/>
        </p:nvSpPr>
        <p:spPr>
          <a:xfrm>
            <a:off x="3898952" y="280462"/>
            <a:ext cx="273262" cy="30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7" name="椭圆 16"/>
          <p:cNvSpPr/>
          <p:nvPr/>
        </p:nvSpPr>
        <p:spPr>
          <a:xfrm>
            <a:off x="834779" y="5869143"/>
            <a:ext cx="252670" cy="2824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8" name="椭圆 17"/>
          <p:cNvSpPr/>
          <p:nvPr/>
        </p:nvSpPr>
        <p:spPr>
          <a:xfrm>
            <a:off x="1333722" y="4420093"/>
            <a:ext cx="283134" cy="283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19" name="椭圆 18"/>
          <p:cNvSpPr/>
          <p:nvPr/>
        </p:nvSpPr>
        <p:spPr>
          <a:xfrm>
            <a:off x="4890488" y="7069311"/>
            <a:ext cx="188592" cy="1949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0" name="椭圆 19"/>
          <p:cNvSpPr/>
          <p:nvPr/>
        </p:nvSpPr>
        <p:spPr>
          <a:xfrm>
            <a:off x="5788587" y="5857636"/>
            <a:ext cx="273262" cy="30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1" name="椭圆 20"/>
          <p:cNvSpPr/>
          <p:nvPr/>
        </p:nvSpPr>
        <p:spPr>
          <a:xfrm>
            <a:off x="8378162" y="483734"/>
            <a:ext cx="139572" cy="20434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3" name="椭圆 22"/>
          <p:cNvSpPr/>
          <p:nvPr/>
        </p:nvSpPr>
        <p:spPr>
          <a:xfrm>
            <a:off x="8767065" y="6437995"/>
            <a:ext cx="271566" cy="306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4" name="椭圆 23"/>
          <p:cNvSpPr/>
          <p:nvPr/>
        </p:nvSpPr>
        <p:spPr>
          <a:xfrm>
            <a:off x="8112736" y="6815884"/>
            <a:ext cx="259566" cy="3533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74070" y="6714693"/>
            <a:ext cx="284125" cy="395841"/>
          </a:xfrm>
          <a:prstGeom prst="rect">
            <a:avLst/>
          </a:prstGeom>
        </p:spPr>
      </p:pic>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6802" y="4172403"/>
            <a:ext cx="381013" cy="530824"/>
          </a:xfrm>
          <a:prstGeom prst="rect">
            <a:avLst/>
          </a:prstGeom>
        </p:spPr>
      </p:pic>
      <p:sp>
        <p:nvSpPr>
          <p:cNvPr id="28" name="椭圆 27"/>
          <p:cNvSpPr/>
          <p:nvPr/>
        </p:nvSpPr>
        <p:spPr>
          <a:xfrm>
            <a:off x="7768381" y="6096748"/>
            <a:ext cx="135783" cy="2313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29" name="椭圆 28"/>
          <p:cNvSpPr/>
          <p:nvPr/>
        </p:nvSpPr>
        <p:spPr>
          <a:xfrm>
            <a:off x="12232908" y="2797261"/>
            <a:ext cx="246176" cy="26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0" name="椭圆 29"/>
          <p:cNvSpPr/>
          <p:nvPr/>
        </p:nvSpPr>
        <p:spPr>
          <a:xfrm>
            <a:off x="10677265" y="742153"/>
            <a:ext cx="235567" cy="265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6958" y="5491668"/>
            <a:ext cx="283202" cy="394555"/>
          </a:xfrm>
          <a:prstGeom prst="rect">
            <a:avLst/>
          </a:prstGeom>
        </p:spPr>
      </p:pic>
      <p:sp>
        <p:nvSpPr>
          <p:cNvPr id="32" name="椭圆 31"/>
          <p:cNvSpPr/>
          <p:nvPr/>
        </p:nvSpPr>
        <p:spPr>
          <a:xfrm>
            <a:off x="11872922" y="686334"/>
            <a:ext cx="246176" cy="26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sp>
        <p:nvSpPr>
          <p:cNvPr id="33" name="椭圆 32"/>
          <p:cNvSpPr/>
          <p:nvPr/>
        </p:nvSpPr>
        <p:spPr>
          <a:xfrm>
            <a:off x="11638458" y="1414586"/>
            <a:ext cx="246176" cy="265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84"/>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23683" y="153147"/>
            <a:ext cx="308788" cy="430202"/>
          </a:xfrm>
          <a:prstGeom prst="rect">
            <a:avLst/>
          </a:prstGeom>
        </p:spPr>
      </p:pic>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4249" y="1481031"/>
            <a:ext cx="597013" cy="583532"/>
          </a:xfrm>
          <a:prstGeom prst="rect">
            <a:avLst/>
          </a:prstGeom>
        </p:spPr>
      </p:pic>
      <p:pic>
        <p:nvPicPr>
          <p:cNvPr id="3" name="图片 2" descr="图片包含 室内, 餐桌, 树&#10;&#10;已生成高可信度的说明">
            <a:extLst>
              <a:ext uri="{FF2B5EF4-FFF2-40B4-BE49-F238E27FC236}">
                <a16:creationId xmlns:a16="http://schemas.microsoft.com/office/drawing/2014/main" xmlns="" id="{72D02837-86A1-4E6E-897B-A61702D21B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7120" y="0"/>
            <a:ext cx="7559675" cy="7559675"/>
          </a:xfrm>
          <a:prstGeom prst="rect">
            <a:avLst/>
          </a:prstGeom>
        </p:spPr>
      </p:pic>
      <p:grpSp>
        <p:nvGrpSpPr>
          <p:cNvPr id="36" name="组合 35">
            <a:extLst>
              <a:ext uri="{FF2B5EF4-FFF2-40B4-BE49-F238E27FC236}">
                <a16:creationId xmlns:a16="http://schemas.microsoft.com/office/drawing/2014/main" xmlns="" id="{EEE64136-3BA6-40C0-A11A-F6244238AE8A}"/>
              </a:ext>
            </a:extLst>
          </p:cNvPr>
          <p:cNvGrpSpPr/>
          <p:nvPr/>
        </p:nvGrpSpPr>
        <p:grpSpPr>
          <a:xfrm>
            <a:off x="4405696" y="433185"/>
            <a:ext cx="3129882" cy="2920984"/>
            <a:chOff x="4051198" y="371675"/>
            <a:chExt cx="6104002" cy="6599713"/>
          </a:xfrm>
        </p:grpSpPr>
        <p:grpSp>
          <p:nvGrpSpPr>
            <p:cNvPr id="37" name="组合 36">
              <a:extLst>
                <a:ext uri="{FF2B5EF4-FFF2-40B4-BE49-F238E27FC236}">
                  <a16:creationId xmlns:a16="http://schemas.microsoft.com/office/drawing/2014/main" xmlns="" id="{8298ECA0-6C3F-4EEB-9918-8E0D3AB46DA9}"/>
                </a:ext>
              </a:extLst>
            </p:cNvPr>
            <p:cNvGrpSpPr/>
            <p:nvPr/>
          </p:nvGrpSpPr>
          <p:grpSpPr>
            <a:xfrm>
              <a:off x="4051198" y="371675"/>
              <a:ext cx="6104002" cy="6599713"/>
              <a:chOff x="6488134" y="-379030"/>
              <a:chExt cx="6104002" cy="6599713"/>
            </a:xfrm>
          </p:grpSpPr>
          <p:pic>
            <p:nvPicPr>
              <p:cNvPr id="39" name="图片 38">
                <a:extLst>
                  <a:ext uri="{FF2B5EF4-FFF2-40B4-BE49-F238E27FC236}">
                    <a16:creationId xmlns:a16="http://schemas.microsoft.com/office/drawing/2014/main" xmlns="" id="{34611AA9-10B6-4ECE-93E9-E2DBF0646A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88134" y="116681"/>
                <a:ext cx="6104002" cy="6104002"/>
              </a:xfrm>
              <a:prstGeom prst="rect">
                <a:avLst/>
              </a:prstGeom>
            </p:spPr>
          </p:pic>
          <p:pic>
            <p:nvPicPr>
              <p:cNvPr id="40" name="图片 39" descr="图片包含 室内, 红色&#10;&#10;已生成高可信度的说明">
                <a:extLst>
                  <a:ext uri="{FF2B5EF4-FFF2-40B4-BE49-F238E27FC236}">
                    <a16:creationId xmlns:a16="http://schemas.microsoft.com/office/drawing/2014/main" xmlns="" id="{963E4B7C-0AFE-47C7-BA20-B6689947A46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40" t="-6927" r="-2440" b="54198"/>
              <a:stretch/>
            </p:blipFill>
            <p:spPr>
              <a:xfrm>
                <a:off x="6928867" y="-379030"/>
                <a:ext cx="5039309" cy="3986104"/>
              </a:xfrm>
              <a:prstGeom prst="rect">
                <a:avLst/>
              </a:prstGeom>
            </p:spPr>
          </p:pic>
        </p:grpSp>
        <p:sp>
          <p:nvSpPr>
            <p:cNvPr id="38" name="矩形 37">
              <a:extLst>
                <a:ext uri="{FF2B5EF4-FFF2-40B4-BE49-F238E27FC236}">
                  <a16:creationId xmlns:a16="http://schemas.microsoft.com/office/drawing/2014/main" xmlns="" id="{76FD4D5A-3B48-4A8A-A072-CF219992B576}"/>
                </a:ext>
              </a:extLst>
            </p:cNvPr>
            <p:cNvSpPr/>
            <p:nvPr/>
          </p:nvSpPr>
          <p:spPr>
            <a:xfrm>
              <a:off x="5140051" y="4251218"/>
              <a:ext cx="4201537" cy="904014"/>
            </a:xfrm>
            <a:prstGeom prst="rect">
              <a:avLst/>
            </a:prstGeom>
          </p:spPr>
          <p:txBody>
            <a:bodyPr wrap="square">
              <a:spAutoFit/>
            </a:bodyPr>
            <a:lstStyle/>
            <a:p>
              <a:r>
                <a:rPr lang="en-US" altLang="zh-CN" sz="2000" dirty="0">
                  <a:solidFill>
                    <a:srgbClr val="445256"/>
                  </a:solidFill>
                  <a:latin typeface="Jokerman" panose="04090605060D06020702" pitchFamily="82" charset="0"/>
                </a:rPr>
                <a:t>Christmas tree</a:t>
              </a:r>
            </a:p>
          </p:txBody>
        </p:sp>
      </p:grpSp>
    </p:spTree>
    <p:extLst>
      <p:ext uri="{BB962C8B-B14F-4D97-AF65-F5344CB8AC3E}">
        <p14:creationId xmlns:p14="http://schemas.microsoft.com/office/powerpoint/2010/main" val="236231785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anim calcmode="lin" valueType="num">
                                      <p:cBhvr>
                                        <p:cTn id="78" dur="1000" fill="hold"/>
                                        <p:tgtEl>
                                          <p:spTgt spid="24"/>
                                        </p:tgtEl>
                                        <p:attrNameLst>
                                          <p:attrName>ppt_x</p:attrName>
                                        </p:attrNameLst>
                                      </p:cBhvr>
                                      <p:tavLst>
                                        <p:tav tm="0">
                                          <p:val>
                                            <p:strVal val="#ppt_x"/>
                                          </p:val>
                                        </p:tav>
                                        <p:tav tm="100000">
                                          <p:val>
                                            <p:strVal val="#ppt_x"/>
                                          </p:val>
                                        </p:tav>
                                      </p:tavLst>
                                    </p:anim>
                                    <p:anim calcmode="lin" valueType="num">
                                      <p:cBhvr>
                                        <p:cTn id="79" dur="1000" fill="hold"/>
                                        <p:tgtEl>
                                          <p:spTgt spid="2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1000"/>
                                        <p:tgtEl>
                                          <p:spTgt spid="28"/>
                                        </p:tgtEl>
                                      </p:cBhvr>
                                    </p:animEffect>
                                    <p:anim calcmode="lin" valueType="num">
                                      <p:cBhvr>
                                        <p:cTn id="83" dur="1000" fill="hold"/>
                                        <p:tgtEl>
                                          <p:spTgt spid="28"/>
                                        </p:tgtEl>
                                        <p:attrNameLst>
                                          <p:attrName>ppt_x</p:attrName>
                                        </p:attrNameLst>
                                      </p:cBhvr>
                                      <p:tavLst>
                                        <p:tav tm="0">
                                          <p:val>
                                            <p:strVal val="#ppt_x"/>
                                          </p:val>
                                        </p:tav>
                                        <p:tav tm="100000">
                                          <p:val>
                                            <p:strVal val="#ppt_x"/>
                                          </p:val>
                                        </p:tav>
                                      </p:tavLst>
                                    </p:anim>
                                    <p:anim calcmode="lin" valueType="num">
                                      <p:cBhvr>
                                        <p:cTn id="84" dur="10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1000"/>
                                        <p:tgtEl>
                                          <p:spTgt spid="35"/>
                                        </p:tgtEl>
                                      </p:cBhvr>
                                    </p:animEffect>
                                    <p:anim calcmode="lin" valueType="num">
                                      <p:cBhvr>
                                        <p:cTn id="88" dur="1000" fill="hold"/>
                                        <p:tgtEl>
                                          <p:spTgt spid="35"/>
                                        </p:tgtEl>
                                        <p:attrNameLst>
                                          <p:attrName>ppt_x</p:attrName>
                                        </p:attrNameLst>
                                      </p:cBhvr>
                                      <p:tavLst>
                                        <p:tav tm="0">
                                          <p:val>
                                            <p:strVal val="#ppt_x"/>
                                          </p:val>
                                        </p:tav>
                                        <p:tav tm="100000">
                                          <p:val>
                                            <p:strVal val="#ppt_x"/>
                                          </p:val>
                                        </p:tav>
                                      </p:tavLst>
                                    </p:anim>
                                    <p:anim calcmode="lin" valueType="num">
                                      <p:cBhvr>
                                        <p:cTn id="89" dur="1000" fill="hold"/>
                                        <p:tgtEl>
                                          <p:spTgt spid="35"/>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fade">
                                      <p:cBhvr>
                                        <p:cTn id="92" dur="1000"/>
                                        <p:tgtEl>
                                          <p:spTgt spid="36"/>
                                        </p:tgtEl>
                                      </p:cBhvr>
                                    </p:animEffect>
                                    <p:anim calcmode="lin" valueType="num">
                                      <p:cBhvr>
                                        <p:cTn id="93" dur="1000" fill="hold"/>
                                        <p:tgtEl>
                                          <p:spTgt spid="36"/>
                                        </p:tgtEl>
                                        <p:attrNameLst>
                                          <p:attrName>ppt_x</p:attrName>
                                        </p:attrNameLst>
                                      </p:cBhvr>
                                      <p:tavLst>
                                        <p:tav tm="0">
                                          <p:val>
                                            <p:strVal val="#ppt_x"/>
                                          </p:val>
                                        </p:tav>
                                        <p:tav tm="100000">
                                          <p:val>
                                            <p:strVal val="#ppt_x"/>
                                          </p:val>
                                        </p:tav>
                                      </p:tavLst>
                                    </p:anim>
                                    <p:anim calcmode="lin" valueType="num">
                                      <p:cBhvr>
                                        <p:cTn id="94" dur="1000" fill="hold"/>
                                        <p:tgtEl>
                                          <p:spTgt spid="36"/>
                                        </p:tgtEl>
                                        <p:attrNameLst>
                                          <p:attrName>ppt_y</p:attrName>
                                        </p:attrNameLst>
                                      </p:cBhvr>
                                      <p:tavLst>
                                        <p:tav tm="0">
                                          <p:val>
                                            <p:strVal val="#ppt_y+.1"/>
                                          </p:val>
                                        </p:tav>
                                        <p:tav tm="100000">
                                          <p:val>
                                            <p:strVal val="#ppt_y"/>
                                          </p:val>
                                        </p:tav>
                                      </p:tavLst>
                                    </p:anim>
                                  </p:childTnLst>
                                </p:cTn>
                              </p:par>
                            </p:childTnLst>
                          </p:cTn>
                        </p:par>
                        <p:par>
                          <p:cTn id="95" fill="hold">
                            <p:stCondLst>
                              <p:cond delay="1000"/>
                            </p:stCondLst>
                            <p:childTnLst>
                              <p:par>
                                <p:cTn id="96" presetID="42" presetClass="entr" presetSubtype="0" fill="hold" nodeType="afterEffect">
                                  <p:stCondLst>
                                    <p:cond delay="0"/>
                                  </p:stCondLst>
                                  <p:childTnLst>
                                    <p:set>
                                      <p:cBhvr>
                                        <p:cTn id="97" dur="1" fill="hold">
                                          <p:stCondLst>
                                            <p:cond delay="0"/>
                                          </p:stCondLst>
                                        </p:cTn>
                                        <p:tgtEl>
                                          <p:spTgt spid="3"/>
                                        </p:tgtEl>
                                        <p:attrNameLst>
                                          <p:attrName>style.visibility</p:attrName>
                                        </p:attrNameLst>
                                      </p:cBhvr>
                                      <p:to>
                                        <p:strVal val="visible"/>
                                      </p:to>
                                    </p:set>
                                    <p:animEffect transition="in" filter="fade">
                                      <p:cBhvr>
                                        <p:cTn id="98" dur="1000"/>
                                        <p:tgtEl>
                                          <p:spTgt spid="3"/>
                                        </p:tgtEl>
                                      </p:cBhvr>
                                    </p:animEffect>
                                    <p:anim calcmode="lin" valueType="num">
                                      <p:cBhvr>
                                        <p:cTn id="99" dur="1000" fill="hold"/>
                                        <p:tgtEl>
                                          <p:spTgt spid="3"/>
                                        </p:tgtEl>
                                        <p:attrNameLst>
                                          <p:attrName>ppt_x</p:attrName>
                                        </p:attrNameLst>
                                      </p:cBhvr>
                                      <p:tavLst>
                                        <p:tav tm="0">
                                          <p:val>
                                            <p:strVal val="#ppt_x"/>
                                          </p:val>
                                        </p:tav>
                                        <p:tav tm="100000">
                                          <p:val>
                                            <p:strVal val="#ppt_x"/>
                                          </p:val>
                                        </p:tav>
                                      </p:tavLst>
                                    </p:anim>
                                    <p:anim calcmode="lin" valueType="num">
                                      <p:cBhvr>
                                        <p:cTn id="10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6" grpId="0" animBg="1"/>
      <p:bldP spid="17" grpId="0" animBg="1"/>
      <p:bldP spid="18" grpId="0" animBg="1"/>
      <p:bldP spid="19" grpId="0" animBg="1"/>
      <p:bldP spid="20" grpId="0" animBg="1"/>
      <p:bldP spid="21" grpId="0" animBg="1"/>
      <p:bldP spid="23" grpId="0" animBg="1"/>
      <p:bldP spid="24" grpId="0" animBg="1"/>
      <p:bldP spid="2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圣诞节英语介绍.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1828</Words>
  <Application>Microsoft Office PowerPoint</Application>
  <PresentationFormat>自定义</PresentationFormat>
  <Paragraphs>152</Paragraphs>
  <Slides>24</Slides>
  <Notes>24</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24</vt:i4>
      </vt:variant>
    </vt:vector>
  </HeadingPairs>
  <TitlesOfParts>
    <vt:vector size="47" baseType="lpstr">
      <vt:lpstr>Chaparral Pro Light</vt:lpstr>
      <vt:lpstr>Kozuka Gothic Pro EL</vt:lpstr>
      <vt:lpstr>等线</vt:lpstr>
      <vt:lpstr>等线 Light</vt:lpstr>
      <vt:lpstr>方正隶变_GBK</vt:lpstr>
      <vt:lpstr>汉仪古趣W</vt:lpstr>
      <vt:lpstr>汉仪尚巍手书W</vt:lpstr>
      <vt:lpstr>汉仪星宇体繁</vt:lpstr>
      <vt:lpstr>华康海报体W12(P)</vt:lpstr>
      <vt:lpstr>华文新魏</vt:lpstr>
      <vt:lpstr>宋体</vt:lpstr>
      <vt:lpstr>Algerian</vt:lpstr>
      <vt:lpstr>Arial</vt:lpstr>
      <vt:lpstr>Blackadder ITC</vt:lpstr>
      <vt:lpstr>Bodoni MT</vt:lpstr>
      <vt:lpstr>Calibri</vt:lpstr>
      <vt:lpstr>Calibri Light</vt:lpstr>
      <vt:lpstr>Constantia</vt:lpstr>
      <vt:lpstr>Jokerman</vt:lpstr>
      <vt:lpstr>Lucida Calligraphy</vt:lpstr>
      <vt:lpstr>Mistral</vt:lpstr>
      <vt:lpstr>Nirmala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圣诞节英语介绍.pptx</dc:title>
  <dc:creator/>
  <cp:lastModifiedBy/>
  <cp:revision>1</cp:revision>
  <dcterms:created xsi:type="dcterms:W3CDTF">2017-11-01T19:02:32Z</dcterms:created>
  <dcterms:modified xsi:type="dcterms:W3CDTF">2017-11-04T14:17:37Z</dcterms:modified>
</cp:coreProperties>
</file>