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heme/themeOverride3.xml" ContentType="application/vnd.openxmlformats-officedocument.themeOverr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72" r:id="rId5"/>
    <p:sldId id="264" r:id="rId6"/>
    <p:sldId id="276" r:id="rId7"/>
    <p:sldId id="269" r:id="rId8"/>
    <p:sldId id="267" r:id="rId9"/>
    <p:sldId id="262" r:id="rId10"/>
    <p:sldId id="273" r:id="rId11"/>
    <p:sldId id="278" r:id="rId12"/>
    <p:sldId id="277" r:id="rId13"/>
    <p:sldId id="275" r:id="rId14"/>
    <p:sldId id="261" r:id="rId15"/>
    <p:sldId id="263" r:id="rId16"/>
    <p:sldId id="270" r:id="rId17"/>
    <p:sldId id="279" r:id="rId18"/>
    <p:sldId id="266" r:id="rId19"/>
    <p:sldId id="260" r:id="rId20"/>
    <p:sldId id="274" r:id="rId21"/>
    <p:sldId id="271" r:id="rId22"/>
    <p:sldId id="268" r:id="rId23"/>
    <p:sldId id="280" r:id="rId24"/>
    <p:sldId id="259"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32"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85" d="100"/>
          <a:sy n="85" d="100"/>
        </p:scale>
        <p:origin x="322" y="67"/>
      </p:cViewPr>
      <p:guideLst>
        <p:guide orient="horz" pos="2432"/>
        <p:guide pos="3840"/>
      </p:guideLst>
    </p:cSldViewPr>
  </p:slideViewPr>
  <p:notesTextViewPr>
    <p:cViewPr>
      <p:scale>
        <a:sx n="1" d="1"/>
        <a:sy n="1" d="1"/>
      </p:scale>
      <p:origin x="0" y="0"/>
    </p:cViewPr>
  </p:notesTextViewPr>
  <p:sorterViewPr>
    <p:cViewPr>
      <p:scale>
        <a:sx n="75" d="100"/>
        <a:sy n="75"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951A64-3C09-4E52-A796-67BB2A44A57F}" type="datetimeFigureOut">
              <a:rPr lang="zh-CN" altLang="en-US" smtClean="0"/>
              <a:t>2017/6/16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81E584-AB6F-4B48-A6EE-C4A2FC65767D}" type="slidenum">
              <a:rPr lang="zh-CN" altLang="en-US" smtClean="0"/>
              <a:t>‹#›</a:t>
            </a:fld>
            <a:endParaRPr lang="zh-CN" altLang="en-US"/>
          </a:p>
        </p:txBody>
      </p:sp>
    </p:spTree>
    <p:extLst>
      <p:ext uri="{BB962C8B-B14F-4D97-AF65-F5344CB8AC3E}">
        <p14:creationId xmlns:p14="http://schemas.microsoft.com/office/powerpoint/2010/main" val="1218700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1</a:t>
            </a:fld>
            <a:endParaRPr lang="zh-CN" altLang="en-US"/>
          </a:p>
        </p:txBody>
      </p:sp>
    </p:spTree>
    <p:extLst>
      <p:ext uri="{BB962C8B-B14F-4D97-AF65-F5344CB8AC3E}">
        <p14:creationId xmlns:p14="http://schemas.microsoft.com/office/powerpoint/2010/main" val="21309469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10</a:t>
            </a:fld>
            <a:endParaRPr lang="zh-CN" altLang="en-US"/>
          </a:p>
        </p:txBody>
      </p:sp>
    </p:spTree>
    <p:extLst>
      <p:ext uri="{BB962C8B-B14F-4D97-AF65-F5344CB8AC3E}">
        <p14:creationId xmlns:p14="http://schemas.microsoft.com/office/powerpoint/2010/main" val="450399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11</a:t>
            </a:fld>
            <a:endParaRPr lang="zh-CN" altLang="en-US"/>
          </a:p>
        </p:txBody>
      </p:sp>
    </p:spTree>
    <p:extLst>
      <p:ext uri="{BB962C8B-B14F-4D97-AF65-F5344CB8AC3E}">
        <p14:creationId xmlns:p14="http://schemas.microsoft.com/office/powerpoint/2010/main" val="8403249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12</a:t>
            </a:fld>
            <a:endParaRPr lang="zh-CN" altLang="en-US"/>
          </a:p>
        </p:txBody>
      </p:sp>
    </p:spTree>
    <p:extLst>
      <p:ext uri="{BB962C8B-B14F-4D97-AF65-F5344CB8AC3E}">
        <p14:creationId xmlns:p14="http://schemas.microsoft.com/office/powerpoint/2010/main" val="21681140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13</a:t>
            </a:fld>
            <a:endParaRPr lang="zh-CN" altLang="en-US"/>
          </a:p>
        </p:txBody>
      </p:sp>
    </p:spTree>
    <p:extLst>
      <p:ext uri="{BB962C8B-B14F-4D97-AF65-F5344CB8AC3E}">
        <p14:creationId xmlns:p14="http://schemas.microsoft.com/office/powerpoint/2010/main" val="32844683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14</a:t>
            </a:fld>
            <a:endParaRPr lang="zh-CN" altLang="en-US"/>
          </a:p>
        </p:txBody>
      </p:sp>
    </p:spTree>
    <p:extLst>
      <p:ext uri="{BB962C8B-B14F-4D97-AF65-F5344CB8AC3E}">
        <p14:creationId xmlns:p14="http://schemas.microsoft.com/office/powerpoint/2010/main" val="22802310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15</a:t>
            </a:fld>
            <a:endParaRPr lang="zh-CN" altLang="en-US"/>
          </a:p>
        </p:txBody>
      </p:sp>
    </p:spTree>
    <p:extLst>
      <p:ext uri="{BB962C8B-B14F-4D97-AF65-F5344CB8AC3E}">
        <p14:creationId xmlns:p14="http://schemas.microsoft.com/office/powerpoint/2010/main" val="33076625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16</a:t>
            </a:fld>
            <a:endParaRPr lang="zh-CN" altLang="en-US"/>
          </a:p>
        </p:txBody>
      </p:sp>
    </p:spTree>
    <p:extLst>
      <p:ext uri="{BB962C8B-B14F-4D97-AF65-F5344CB8AC3E}">
        <p14:creationId xmlns:p14="http://schemas.microsoft.com/office/powerpoint/2010/main" val="3556325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17</a:t>
            </a:fld>
            <a:endParaRPr lang="zh-CN" altLang="en-US"/>
          </a:p>
        </p:txBody>
      </p:sp>
    </p:spTree>
    <p:extLst>
      <p:ext uri="{BB962C8B-B14F-4D97-AF65-F5344CB8AC3E}">
        <p14:creationId xmlns:p14="http://schemas.microsoft.com/office/powerpoint/2010/main" val="11600636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18</a:t>
            </a:fld>
            <a:endParaRPr lang="zh-CN" altLang="en-US"/>
          </a:p>
        </p:txBody>
      </p:sp>
    </p:spTree>
    <p:extLst>
      <p:ext uri="{BB962C8B-B14F-4D97-AF65-F5344CB8AC3E}">
        <p14:creationId xmlns:p14="http://schemas.microsoft.com/office/powerpoint/2010/main" val="22106713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19</a:t>
            </a:fld>
            <a:endParaRPr lang="zh-CN" altLang="en-US"/>
          </a:p>
        </p:txBody>
      </p:sp>
    </p:spTree>
    <p:extLst>
      <p:ext uri="{BB962C8B-B14F-4D97-AF65-F5344CB8AC3E}">
        <p14:creationId xmlns:p14="http://schemas.microsoft.com/office/powerpoint/2010/main" val="205932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2</a:t>
            </a:fld>
            <a:endParaRPr lang="zh-CN" altLang="en-US"/>
          </a:p>
        </p:txBody>
      </p:sp>
    </p:spTree>
    <p:extLst>
      <p:ext uri="{BB962C8B-B14F-4D97-AF65-F5344CB8AC3E}">
        <p14:creationId xmlns:p14="http://schemas.microsoft.com/office/powerpoint/2010/main" val="36653984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20</a:t>
            </a:fld>
            <a:endParaRPr lang="zh-CN" altLang="en-US"/>
          </a:p>
        </p:txBody>
      </p:sp>
    </p:spTree>
    <p:extLst>
      <p:ext uri="{BB962C8B-B14F-4D97-AF65-F5344CB8AC3E}">
        <p14:creationId xmlns:p14="http://schemas.microsoft.com/office/powerpoint/2010/main" val="13768370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21</a:t>
            </a:fld>
            <a:endParaRPr lang="zh-CN" altLang="en-US"/>
          </a:p>
        </p:txBody>
      </p:sp>
    </p:spTree>
    <p:extLst>
      <p:ext uri="{BB962C8B-B14F-4D97-AF65-F5344CB8AC3E}">
        <p14:creationId xmlns:p14="http://schemas.microsoft.com/office/powerpoint/2010/main" val="3794006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22</a:t>
            </a:fld>
            <a:endParaRPr lang="zh-CN" altLang="en-US"/>
          </a:p>
        </p:txBody>
      </p:sp>
    </p:spTree>
    <p:extLst>
      <p:ext uri="{BB962C8B-B14F-4D97-AF65-F5344CB8AC3E}">
        <p14:creationId xmlns:p14="http://schemas.microsoft.com/office/powerpoint/2010/main" val="38016784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23</a:t>
            </a:fld>
            <a:endParaRPr lang="zh-CN" altLang="en-US"/>
          </a:p>
        </p:txBody>
      </p:sp>
    </p:spTree>
    <p:extLst>
      <p:ext uri="{BB962C8B-B14F-4D97-AF65-F5344CB8AC3E}">
        <p14:creationId xmlns:p14="http://schemas.microsoft.com/office/powerpoint/2010/main" val="27236596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24</a:t>
            </a:fld>
            <a:endParaRPr lang="zh-CN" altLang="en-US"/>
          </a:p>
        </p:txBody>
      </p:sp>
    </p:spTree>
    <p:extLst>
      <p:ext uri="{BB962C8B-B14F-4D97-AF65-F5344CB8AC3E}">
        <p14:creationId xmlns:p14="http://schemas.microsoft.com/office/powerpoint/2010/main" val="3400374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3</a:t>
            </a:fld>
            <a:endParaRPr lang="zh-CN" altLang="en-US"/>
          </a:p>
        </p:txBody>
      </p:sp>
    </p:spTree>
    <p:extLst>
      <p:ext uri="{BB962C8B-B14F-4D97-AF65-F5344CB8AC3E}">
        <p14:creationId xmlns:p14="http://schemas.microsoft.com/office/powerpoint/2010/main" val="300978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4</a:t>
            </a:fld>
            <a:endParaRPr lang="zh-CN" altLang="en-US"/>
          </a:p>
        </p:txBody>
      </p:sp>
    </p:spTree>
    <p:extLst>
      <p:ext uri="{BB962C8B-B14F-4D97-AF65-F5344CB8AC3E}">
        <p14:creationId xmlns:p14="http://schemas.microsoft.com/office/powerpoint/2010/main" val="3071435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5</a:t>
            </a:fld>
            <a:endParaRPr lang="zh-CN" altLang="en-US"/>
          </a:p>
        </p:txBody>
      </p:sp>
    </p:spTree>
    <p:extLst>
      <p:ext uri="{BB962C8B-B14F-4D97-AF65-F5344CB8AC3E}">
        <p14:creationId xmlns:p14="http://schemas.microsoft.com/office/powerpoint/2010/main" val="2454752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6</a:t>
            </a:fld>
            <a:endParaRPr lang="zh-CN" altLang="en-US"/>
          </a:p>
        </p:txBody>
      </p:sp>
    </p:spTree>
    <p:extLst>
      <p:ext uri="{BB962C8B-B14F-4D97-AF65-F5344CB8AC3E}">
        <p14:creationId xmlns:p14="http://schemas.microsoft.com/office/powerpoint/2010/main" val="8547907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7</a:t>
            </a:fld>
            <a:endParaRPr lang="zh-CN" altLang="en-US"/>
          </a:p>
        </p:txBody>
      </p:sp>
    </p:spTree>
    <p:extLst>
      <p:ext uri="{BB962C8B-B14F-4D97-AF65-F5344CB8AC3E}">
        <p14:creationId xmlns:p14="http://schemas.microsoft.com/office/powerpoint/2010/main" val="4987820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8</a:t>
            </a:fld>
            <a:endParaRPr lang="zh-CN" altLang="en-US"/>
          </a:p>
        </p:txBody>
      </p:sp>
    </p:spTree>
    <p:extLst>
      <p:ext uri="{BB962C8B-B14F-4D97-AF65-F5344CB8AC3E}">
        <p14:creationId xmlns:p14="http://schemas.microsoft.com/office/powerpoint/2010/main" val="12757428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1E584-AB6F-4B48-A6EE-C4A2FC65767D}" type="slidenum">
              <a:rPr lang="zh-CN" altLang="en-US" smtClean="0"/>
              <a:t>9</a:t>
            </a:fld>
            <a:endParaRPr lang="zh-CN" altLang="en-US"/>
          </a:p>
        </p:txBody>
      </p:sp>
    </p:spTree>
    <p:extLst>
      <p:ext uri="{BB962C8B-B14F-4D97-AF65-F5344CB8AC3E}">
        <p14:creationId xmlns:p14="http://schemas.microsoft.com/office/powerpoint/2010/main" val="24097625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6948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 y="0"/>
            <a:ext cx="12192000" cy="6858000"/>
          </a:xfrm>
        </p:spPr>
        <p:txBody>
          <a:bodyPr/>
          <a:lstStyle/>
          <a:p>
            <a:endParaRPr lang="zh-CN" altLang="en-US"/>
          </a:p>
        </p:txBody>
      </p:sp>
    </p:spTree>
    <p:extLst>
      <p:ext uri="{BB962C8B-B14F-4D97-AF65-F5344CB8AC3E}">
        <p14:creationId xmlns:p14="http://schemas.microsoft.com/office/powerpoint/2010/main" val="3775638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0" y="4759524"/>
            <a:ext cx="12192000" cy="2098477"/>
          </a:xfrm>
          <a:custGeom>
            <a:avLst/>
            <a:gdLst>
              <a:gd name="connsiteX0" fmla="*/ 0 w 12192000"/>
              <a:gd name="connsiteY0" fmla="*/ 0 h 2098477"/>
              <a:gd name="connsiteX1" fmla="*/ 12192000 w 12192000"/>
              <a:gd name="connsiteY1" fmla="*/ 0 h 2098477"/>
              <a:gd name="connsiteX2" fmla="*/ 12192000 w 12192000"/>
              <a:gd name="connsiteY2" fmla="*/ 2098477 h 2098477"/>
              <a:gd name="connsiteX3" fmla="*/ 0 w 12192000"/>
              <a:gd name="connsiteY3" fmla="*/ 2098477 h 2098477"/>
            </a:gdLst>
            <a:ahLst/>
            <a:cxnLst>
              <a:cxn ang="0">
                <a:pos x="connsiteX0" y="connsiteY0"/>
              </a:cxn>
              <a:cxn ang="0">
                <a:pos x="connsiteX1" y="connsiteY1"/>
              </a:cxn>
              <a:cxn ang="0">
                <a:pos x="connsiteX2" y="connsiteY2"/>
              </a:cxn>
              <a:cxn ang="0">
                <a:pos x="connsiteX3" y="connsiteY3"/>
              </a:cxn>
            </a:cxnLst>
            <a:rect l="l" t="t" r="r" b="b"/>
            <a:pathLst>
              <a:path w="12192000" h="2098477">
                <a:moveTo>
                  <a:pt x="0" y="0"/>
                </a:moveTo>
                <a:lnTo>
                  <a:pt x="12192000" y="0"/>
                </a:lnTo>
                <a:lnTo>
                  <a:pt x="12192000" y="2098477"/>
                </a:lnTo>
                <a:lnTo>
                  <a:pt x="0" y="209847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405702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599446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5840120" y="2341653"/>
            <a:ext cx="4668592" cy="2952000"/>
          </a:xfrm>
          <a:custGeom>
            <a:avLst/>
            <a:gdLst>
              <a:gd name="connsiteX0" fmla="*/ 0 w 4668592"/>
              <a:gd name="connsiteY0" fmla="*/ 0 h 2952000"/>
              <a:gd name="connsiteX1" fmla="*/ 4668592 w 4668592"/>
              <a:gd name="connsiteY1" fmla="*/ 0 h 2952000"/>
              <a:gd name="connsiteX2" fmla="*/ 4668592 w 4668592"/>
              <a:gd name="connsiteY2" fmla="*/ 2952000 h 2952000"/>
              <a:gd name="connsiteX3" fmla="*/ 0 w 4668592"/>
              <a:gd name="connsiteY3" fmla="*/ 2952000 h 2952000"/>
            </a:gdLst>
            <a:ahLst/>
            <a:cxnLst>
              <a:cxn ang="0">
                <a:pos x="connsiteX0" y="connsiteY0"/>
              </a:cxn>
              <a:cxn ang="0">
                <a:pos x="connsiteX1" y="connsiteY1"/>
              </a:cxn>
              <a:cxn ang="0">
                <a:pos x="connsiteX2" y="connsiteY2"/>
              </a:cxn>
              <a:cxn ang="0">
                <a:pos x="connsiteX3" y="connsiteY3"/>
              </a:cxn>
            </a:cxnLst>
            <a:rect l="l" t="t" r="r" b="b"/>
            <a:pathLst>
              <a:path w="4668592" h="2952000">
                <a:moveTo>
                  <a:pt x="0" y="0"/>
                </a:moveTo>
                <a:lnTo>
                  <a:pt x="4668592" y="0"/>
                </a:lnTo>
                <a:lnTo>
                  <a:pt x="4668592" y="2952000"/>
                </a:lnTo>
                <a:lnTo>
                  <a:pt x="0" y="2952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90912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7" name="图片占位符 16"/>
          <p:cNvSpPr>
            <a:spLocks noGrp="1"/>
          </p:cNvSpPr>
          <p:nvPr>
            <p:ph type="pic" sz="quarter" idx="10"/>
          </p:nvPr>
        </p:nvSpPr>
        <p:spPr>
          <a:xfrm>
            <a:off x="115387" y="2071770"/>
            <a:ext cx="1985500" cy="3522268"/>
          </a:xfrm>
          <a:custGeom>
            <a:avLst/>
            <a:gdLst>
              <a:gd name="connsiteX0" fmla="*/ 0 w 1985500"/>
              <a:gd name="connsiteY0" fmla="*/ 0 h 3522268"/>
              <a:gd name="connsiteX1" fmla="*/ 1985500 w 1985500"/>
              <a:gd name="connsiteY1" fmla="*/ 0 h 3522268"/>
              <a:gd name="connsiteX2" fmla="*/ 1985500 w 1985500"/>
              <a:gd name="connsiteY2" fmla="*/ 3522268 h 3522268"/>
              <a:gd name="connsiteX3" fmla="*/ 0 w 1985500"/>
              <a:gd name="connsiteY3" fmla="*/ 3522268 h 3522268"/>
            </a:gdLst>
            <a:ahLst/>
            <a:cxnLst>
              <a:cxn ang="0">
                <a:pos x="connsiteX0" y="connsiteY0"/>
              </a:cxn>
              <a:cxn ang="0">
                <a:pos x="connsiteX1" y="connsiteY1"/>
              </a:cxn>
              <a:cxn ang="0">
                <a:pos x="connsiteX2" y="connsiteY2"/>
              </a:cxn>
              <a:cxn ang="0">
                <a:pos x="connsiteX3" y="connsiteY3"/>
              </a:cxn>
            </a:cxnLst>
            <a:rect l="l" t="t" r="r" b="b"/>
            <a:pathLst>
              <a:path w="1985500" h="3522268">
                <a:moveTo>
                  <a:pt x="0" y="0"/>
                </a:moveTo>
                <a:lnTo>
                  <a:pt x="1985500" y="0"/>
                </a:lnTo>
                <a:lnTo>
                  <a:pt x="1985500" y="3522268"/>
                </a:lnTo>
                <a:lnTo>
                  <a:pt x="0" y="3522268"/>
                </a:lnTo>
                <a:close/>
              </a:path>
            </a:pathLst>
          </a:custGeom>
        </p:spPr>
        <p:txBody>
          <a:bodyPr wrap="square">
            <a:noAutofit/>
          </a:bodyPr>
          <a:lstStyle/>
          <a:p>
            <a:endParaRPr lang="zh-CN" altLang="en-US"/>
          </a:p>
        </p:txBody>
      </p:sp>
      <p:sp>
        <p:nvSpPr>
          <p:cNvPr id="18" name="图片占位符 17"/>
          <p:cNvSpPr>
            <a:spLocks noGrp="1"/>
          </p:cNvSpPr>
          <p:nvPr>
            <p:ph type="pic" sz="quarter" idx="11"/>
          </p:nvPr>
        </p:nvSpPr>
        <p:spPr>
          <a:xfrm>
            <a:off x="2560674" y="2071770"/>
            <a:ext cx="1985500" cy="3522268"/>
          </a:xfrm>
          <a:custGeom>
            <a:avLst/>
            <a:gdLst>
              <a:gd name="connsiteX0" fmla="*/ 0 w 1985500"/>
              <a:gd name="connsiteY0" fmla="*/ 0 h 3522268"/>
              <a:gd name="connsiteX1" fmla="*/ 1985500 w 1985500"/>
              <a:gd name="connsiteY1" fmla="*/ 0 h 3522268"/>
              <a:gd name="connsiteX2" fmla="*/ 1985500 w 1985500"/>
              <a:gd name="connsiteY2" fmla="*/ 3522268 h 3522268"/>
              <a:gd name="connsiteX3" fmla="*/ 0 w 1985500"/>
              <a:gd name="connsiteY3" fmla="*/ 3522268 h 3522268"/>
            </a:gdLst>
            <a:ahLst/>
            <a:cxnLst>
              <a:cxn ang="0">
                <a:pos x="connsiteX0" y="connsiteY0"/>
              </a:cxn>
              <a:cxn ang="0">
                <a:pos x="connsiteX1" y="connsiteY1"/>
              </a:cxn>
              <a:cxn ang="0">
                <a:pos x="connsiteX2" y="connsiteY2"/>
              </a:cxn>
              <a:cxn ang="0">
                <a:pos x="connsiteX3" y="connsiteY3"/>
              </a:cxn>
            </a:cxnLst>
            <a:rect l="l" t="t" r="r" b="b"/>
            <a:pathLst>
              <a:path w="1985500" h="3522268">
                <a:moveTo>
                  <a:pt x="0" y="0"/>
                </a:moveTo>
                <a:lnTo>
                  <a:pt x="1985500" y="0"/>
                </a:lnTo>
                <a:lnTo>
                  <a:pt x="1985500" y="3522268"/>
                </a:lnTo>
                <a:lnTo>
                  <a:pt x="0" y="3522268"/>
                </a:lnTo>
                <a:close/>
              </a:path>
            </a:pathLst>
          </a:custGeom>
        </p:spPr>
        <p:txBody>
          <a:bodyPr wrap="square">
            <a:noAutofit/>
          </a:bodyPr>
          <a:lstStyle/>
          <a:p>
            <a:endParaRPr lang="zh-CN" altLang="en-US"/>
          </a:p>
        </p:txBody>
      </p:sp>
      <p:sp>
        <p:nvSpPr>
          <p:cNvPr id="19" name="图片占位符 18"/>
          <p:cNvSpPr>
            <a:spLocks noGrp="1"/>
          </p:cNvSpPr>
          <p:nvPr>
            <p:ph type="pic" sz="quarter" idx="12"/>
          </p:nvPr>
        </p:nvSpPr>
        <p:spPr>
          <a:xfrm>
            <a:off x="5103260" y="2077670"/>
            <a:ext cx="1985498" cy="3522268"/>
          </a:xfrm>
          <a:custGeom>
            <a:avLst/>
            <a:gdLst>
              <a:gd name="connsiteX0" fmla="*/ 0 w 1985498"/>
              <a:gd name="connsiteY0" fmla="*/ 0 h 3522268"/>
              <a:gd name="connsiteX1" fmla="*/ 1985498 w 1985498"/>
              <a:gd name="connsiteY1" fmla="*/ 0 h 3522268"/>
              <a:gd name="connsiteX2" fmla="*/ 1985498 w 1985498"/>
              <a:gd name="connsiteY2" fmla="*/ 3522268 h 3522268"/>
              <a:gd name="connsiteX3" fmla="*/ 0 w 1985498"/>
              <a:gd name="connsiteY3" fmla="*/ 3522268 h 3522268"/>
            </a:gdLst>
            <a:ahLst/>
            <a:cxnLst>
              <a:cxn ang="0">
                <a:pos x="connsiteX0" y="connsiteY0"/>
              </a:cxn>
              <a:cxn ang="0">
                <a:pos x="connsiteX1" y="connsiteY1"/>
              </a:cxn>
              <a:cxn ang="0">
                <a:pos x="connsiteX2" y="connsiteY2"/>
              </a:cxn>
              <a:cxn ang="0">
                <a:pos x="connsiteX3" y="connsiteY3"/>
              </a:cxn>
            </a:cxnLst>
            <a:rect l="l" t="t" r="r" b="b"/>
            <a:pathLst>
              <a:path w="1985498" h="3522268">
                <a:moveTo>
                  <a:pt x="0" y="0"/>
                </a:moveTo>
                <a:lnTo>
                  <a:pt x="1985498" y="0"/>
                </a:lnTo>
                <a:lnTo>
                  <a:pt x="1985498" y="3522268"/>
                </a:lnTo>
                <a:lnTo>
                  <a:pt x="0" y="3522268"/>
                </a:lnTo>
                <a:close/>
              </a:path>
            </a:pathLst>
          </a:custGeom>
        </p:spPr>
        <p:txBody>
          <a:bodyPr wrap="square">
            <a:noAutofit/>
          </a:bodyPr>
          <a:lstStyle/>
          <a:p>
            <a:endParaRPr lang="zh-CN" altLang="en-US"/>
          </a:p>
        </p:txBody>
      </p:sp>
      <p:sp>
        <p:nvSpPr>
          <p:cNvPr id="20" name="图片占位符 19"/>
          <p:cNvSpPr>
            <a:spLocks noGrp="1"/>
          </p:cNvSpPr>
          <p:nvPr>
            <p:ph type="pic" sz="quarter" idx="13"/>
          </p:nvPr>
        </p:nvSpPr>
        <p:spPr>
          <a:xfrm>
            <a:off x="7645836" y="2071770"/>
            <a:ext cx="1985500" cy="3522268"/>
          </a:xfrm>
          <a:custGeom>
            <a:avLst/>
            <a:gdLst>
              <a:gd name="connsiteX0" fmla="*/ 0 w 1985500"/>
              <a:gd name="connsiteY0" fmla="*/ 0 h 3522268"/>
              <a:gd name="connsiteX1" fmla="*/ 1985500 w 1985500"/>
              <a:gd name="connsiteY1" fmla="*/ 0 h 3522268"/>
              <a:gd name="connsiteX2" fmla="*/ 1985500 w 1985500"/>
              <a:gd name="connsiteY2" fmla="*/ 3522268 h 3522268"/>
              <a:gd name="connsiteX3" fmla="*/ 0 w 1985500"/>
              <a:gd name="connsiteY3" fmla="*/ 3522268 h 3522268"/>
            </a:gdLst>
            <a:ahLst/>
            <a:cxnLst>
              <a:cxn ang="0">
                <a:pos x="connsiteX0" y="connsiteY0"/>
              </a:cxn>
              <a:cxn ang="0">
                <a:pos x="connsiteX1" y="connsiteY1"/>
              </a:cxn>
              <a:cxn ang="0">
                <a:pos x="connsiteX2" y="connsiteY2"/>
              </a:cxn>
              <a:cxn ang="0">
                <a:pos x="connsiteX3" y="connsiteY3"/>
              </a:cxn>
            </a:cxnLst>
            <a:rect l="l" t="t" r="r" b="b"/>
            <a:pathLst>
              <a:path w="1985500" h="3522268">
                <a:moveTo>
                  <a:pt x="0" y="0"/>
                </a:moveTo>
                <a:lnTo>
                  <a:pt x="1985500" y="0"/>
                </a:lnTo>
                <a:lnTo>
                  <a:pt x="1985500" y="3522268"/>
                </a:lnTo>
                <a:lnTo>
                  <a:pt x="0" y="3522268"/>
                </a:lnTo>
                <a:close/>
              </a:path>
            </a:pathLst>
          </a:custGeom>
        </p:spPr>
        <p:txBody>
          <a:bodyPr wrap="square">
            <a:noAutofit/>
          </a:bodyPr>
          <a:lstStyle/>
          <a:p>
            <a:endParaRPr lang="zh-CN" altLang="en-US"/>
          </a:p>
        </p:txBody>
      </p:sp>
      <p:sp>
        <p:nvSpPr>
          <p:cNvPr id="21" name="图片占位符 20"/>
          <p:cNvSpPr>
            <a:spLocks noGrp="1"/>
          </p:cNvSpPr>
          <p:nvPr>
            <p:ph type="pic" sz="quarter" idx="14"/>
          </p:nvPr>
        </p:nvSpPr>
        <p:spPr>
          <a:xfrm>
            <a:off x="10091116" y="2071770"/>
            <a:ext cx="1985500" cy="3522268"/>
          </a:xfrm>
          <a:custGeom>
            <a:avLst/>
            <a:gdLst>
              <a:gd name="connsiteX0" fmla="*/ 0 w 1985500"/>
              <a:gd name="connsiteY0" fmla="*/ 0 h 3522268"/>
              <a:gd name="connsiteX1" fmla="*/ 1985500 w 1985500"/>
              <a:gd name="connsiteY1" fmla="*/ 0 h 3522268"/>
              <a:gd name="connsiteX2" fmla="*/ 1985500 w 1985500"/>
              <a:gd name="connsiteY2" fmla="*/ 3522268 h 3522268"/>
              <a:gd name="connsiteX3" fmla="*/ 0 w 1985500"/>
              <a:gd name="connsiteY3" fmla="*/ 3522268 h 3522268"/>
            </a:gdLst>
            <a:ahLst/>
            <a:cxnLst>
              <a:cxn ang="0">
                <a:pos x="connsiteX0" y="connsiteY0"/>
              </a:cxn>
              <a:cxn ang="0">
                <a:pos x="connsiteX1" y="connsiteY1"/>
              </a:cxn>
              <a:cxn ang="0">
                <a:pos x="connsiteX2" y="connsiteY2"/>
              </a:cxn>
              <a:cxn ang="0">
                <a:pos x="connsiteX3" y="connsiteY3"/>
              </a:cxn>
            </a:cxnLst>
            <a:rect l="l" t="t" r="r" b="b"/>
            <a:pathLst>
              <a:path w="1985500" h="3522268">
                <a:moveTo>
                  <a:pt x="0" y="0"/>
                </a:moveTo>
                <a:lnTo>
                  <a:pt x="1985500" y="0"/>
                </a:lnTo>
                <a:lnTo>
                  <a:pt x="1985500" y="3522268"/>
                </a:lnTo>
                <a:lnTo>
                  <a:pt x="0" y="352226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98275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714833" y="1698520"/>
            <a:ext cx="2954140" cy="4324560"/>
          </a:xfrm>
          <a:custGeom>
            <a:avLst/>
            <a:gdLst>
              <a:gd name="connsiteX0" fmla="*/ 0 w 2954140"/>
              <a:gd name="connsiteY0" fmla="*/ 0 h 4324560"/>
              <a:gd name="connsiteX1" fmla="*/ 2954140 w 2954140"/>
              <a:gd name="connsiteY1" fmla="*/ 0 h 4324560"/>
              <a:gd name="connsiteX2" fmla="*/ 2954140 w 2954140"/>
              <a:gd name="connsiteY2" fmla="*/ 4324560 h 4324560"/>
              <a:gd name="connsiteX3" fmla="*/ 0 w 2954140"/>
              <a:gd name="connsiteY3" fmla="*/ 4324560 h 4324560"/>
            </a:gdLst>
            <a:ahLst/>
            <a:cxnLst>
              <a:cxn ang="0">
                <a:pos x="connsiteX0" y="connsiteY0"/>
              </a:cxn>
              <a:cxn ang="0">
                <a:pos x="connsiteX1" y="connsiteY1"/>
              </a:cxn>
              <a:cxn ang="0">
                <a:pos x="connsiteX2" y="connsiteY2"/>
              </a:cxn>
              <a:cxn ang="0">
                <a:pos x="connsiteX3" y="connsiteY3"/>
              </a:cxn>
            </a:cxnLst>
            <a:rect l="l" t="t" r="r" b="b"/>
            <a:pathLst>
              <a:path w="2954140" h="4324560">
                <a:moveTo>
                  <a:pt x="0" y="0"/>
                </a:moveTo>
                <a:lnTo>
                  <a:pt x="2954140" y="0"/>
                </a:lnTo>
                <a:lnTo>
                  <a:pt x="2954140" y="4324560"/>
                </a:lnTo>
                <a:lnTo>
                  <a:pt x="0" y="432456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761015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2120629" y="2477359"/>
            <a:ext cx="2286000" cy="1027312"/>
          </a:xfrm>
          <a:custGeom>
            <a:avLst/>
            <a:gdLst>
              <a:gd name="connsiteX0" fmla="*/ 0 w 2286000"/>
              <a:gd name="connsiteY0" fmla="*/ 0 h 1027312"/>
              <a:gd name="connsiteX1" fmla="*/ 2286000 w 2286000"/>
              <a:gd name="connsiteY1" fmla="*/ 0 h 1027312"/>
              <a:gd name="connsiteX2" fmla="*/ 2286000 w 2286000"/>
              <a:gd name="connsiteY2" fmla="*/ 1027312 h 1027312"/>
              <a:gd name="connsiteX3" fmla="*/ 0 w 2286000"/>
              <a:gd name="connsiteY3" fmla="*/ 1027312 h 1027312"/>
            </a:gdLst>
            <a:ahLst/>
            <a:cxnLst>
              <a:cxn ang="0">
                <a:pos x="connsiteX0" y="connsiteY0"/>
              </a:cxn>
              <a:cxn ang="0">
                <a:pos x="connsiteX1" y="connsiteY1"/>
              </a:cxn>
              <a:cxn ang="0">
                <a:pos x="connsiteX2" y="connsiteY2"/>
              </a:cxn>
              <a:cxn ang="0">
                <a:pos x="connsiteX3" y="connsiteY3"/>
              </a:cxn>
            </a:cxnLst>
            <a:rect l="l" t="t" r="r" b="b"/>
            <a:pathLst>
              <a:path w="2286000" h="1027312">
                <a:moveTo>
                  <a:pt x="0" y="0"/>
                </a:moveTo>
                <a:lnTo>
                  <a:pt x="2286000" y="0"/>
                </a:lnTo>
                <a:lnTo>
                  <a:pt x="2286000" y="1027312"/>
                </a:lnTo>
                <a:lnTo>
                  <a:pt x="0" y="1027312"/>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4952999" y="2477359"/>
            <a:ext cx="2286000" cy="1027312"/>
          </a:xfrm>
          <a:custGeom>
            <a:avLst/>
            <a:gdLst>
              <a:gd name="connsiteX0" fmla="*/ 0 w 2286000"/>
              <a:gd name="connsiteY0" fmla="*/ 0 h 1027312"/>
              <a:gd name="connsiteX1" fmla="*/ 2286000 w 2286000"/>
              <a:gd name="connsiteY1" fmla="*/ 0 h 1027312"/>
              <a:gd name="connsiteX2" fmla="*/ 2286000 w 2286000"/>
              <a:gd name="connsiteY2" fmla="*/ 1027312 h 1027312"/>
              <a:gd name="connsiteX3" fmla="*/ 0 w 2286000"/>
              <a:gd name="connsiteY3" fmla="*/ 1027312 h 1027312"/>
            </a:gdLst>
            <a:ahLst/>
            <a:cxnLst>
              <a:cxn ang="0">
                <a:pos x="connsiteX0" y="connsiteY0"/>
              </a:cxn>
              <a:cxn ang="0">
                <a:pos x="connsiteX1" y="connsiteY1"/>
              </a:cxn>
              <a:cxn ang="0">
                <a:pos x="connsiteX2" y="connsiteY2"/>
              </a:cxn>
              <a:cxn ang="0">
                <a:pos x="connsiteX3" y="connsiteY3"/>
              </a:cxn>
            </a:cxnLst>
            <a:rect l="l" t="t" r="r" b="b"/>
            <a:pathLst>
              <a:path w="2286000" h="1027312">
                <a:moveTo>
                  <a:pt x="0" y="0"/>
                </a:moveTo>
                <a:lnTo>
                  <a:pt x="2286000" y="0"/>
                </a:lnTo>
                <a:lnTo>
                  <a:pt x="2286000" y="1027312"/>
                </a:lnTo>
                <a:lnTo>
                  <a:pt x="0" y="1027312"/>
                </a:lnTo>
                <a:close/>
              </a:path>
            </a:pathLst>
          </a:custGeom>
        </p:spPr>
        <p:txBody>
          <a:bodyPr wrap="square">
            <a:noAutofit/>
          </a:bodyPr>
          <a:lstStyle/>
          <a:p>
            <a:endParaRPr lang="zh-CN" altLang="en-US"/>
          </a:p>
        </p:txBody>
      </p:sp>
      <p:sp>
        <p:nvSpPr>
          <p:cNvPr id="13" name="图片占位符 12"/>
          <p:cNvSpPr>
            <a:spLocks noGrp="1"/>
          </p:cNvSpPr>
          <p:nvPr>
            <p:ph type="pic" sz="quarter" idx="13"/>
          </p:nvPr>
        </p:nvSpPr>
        <p:spPr>
          <a:xfrm>
            <a:off x="7785369" y="2477359"/>
            <a:ext cx="2286000" cy="1027312"/>
          </a:xfrm>
          <a:custGeom>
            <a:avLst/>
            <a:gdLst>
              <a:gd name="connsiteX0" fmla="*/ 0 w 2286000"/>
              <a:gd name="connsiteY0" fmla="*/ 0 h 1027312"/>
              <a:gd name="connsiteX1" fmla="*/ 2286000 w 2286000"/>
              <a:gd name="connsiteY1" fmla="*/ 0 h 1027312"/>
              <a:gd name="connsiteX2" fmla="*/ 2286000 w 2286000"/>
              <a:gd name="connsiteY2" fmla="*/ 1027312 h 1027312"/>
              <a:gd name="connsiteX3" fmla="*/ 0 w 2286000"/>
              <a:gd name="connsiteY3" fmla="*/ 1027312 h 1027312"/>
            </a:gdLst>
            <a:ahLst/>
            <a:cxnLst>
              <a:cxn ang="0">
                <a:pos x="connsiteX0" y="connsiteY0"/>
              </a:cxn>
              <a:cxn ang="0">
                <a:pos x="connsiteX1" y="connsiteY1"/>
              </a:cxn>
              <a:cxn ang="0">
                <a:pos x="connsiteX2" y="connsiteY2"/>
              </a:cxn>
              <a:cxn ang="0">
                <a:pos x="connsiteX3" y="connsiteY3"/>
              </a:cxn>
            </a:cxnLst>
            <a:rect l="l" t="t" r="r" b="b"/>
            <a:pathLst>
              <a:path w="2286000" h="1027312">
                <a:moveTo>
                  <a:pt x="0" y="0"/>
                </a:moveTo>
                <a:lnTo>
                  <a:pt x="2286000" y="0"/>
                </a:lnTo>
                <a:lnTo>
                  <a:pt x="2286000" y="1027312"/>
                </a:lnTo>
                <a:lnTo>
                  <a:pt x="0" y="1027312"/>
                </a:lnTo>
                <a:close/>
              </a:path>
            </a:pathLst>
          </a:custGeom>
        </p:spPr>
        <p:txBody>
          <a:bodyPr wrap="square">
            <a:noAutofit/>
          </a:bodyPr>
          <a:lstStyle/>
          <a:p>
            <a:endParaRPr lang="zh-CN" altLang="en-US"/>
          </a:p>
        </p:txBody>
      </p:sp>
      <p:sp>
        <p:nvSpPr>
          <p:cNvPr id="9" name="图片占位符 8"/>
          <p:cNvSpPr>
            <a:spLocks noGrp="1"/>
          </p:cNvSpPr>
          <p:nvPr>
            <p:ph type="pic" sz="quarter" idx="10"/>
          </p:nvPr>
        </p:nvSpPr>
        <p:spPr>
          <a:xfrm>
            <a:off x="0" y="1"/>
            <a:ext cx="12192000" cy="3508490"/>
          </a:xfrm>
          <a:custGeom>
            <a:avLst/>
            <a:gdLst>
              <a:gd name="connsiteX0" fmla="*/ 0 w 12192000"/>
              <a:gd name="connsiteY0" fmla="*/ 0 h 3508490"/>
              <a:gd name="connsiteX1" fmla="*/ 12192000 w 12192000"/>
              <a:gd name="connsiteY1" fmla="*/ 0 h 3508490"/>
              <a:gd name="connsiteX2" fmla="*/ 12192000 w 12192000"/>
              <a:gd name="connsiteY2" fmla="*/ 3508490 h 3508490"/>
              <a:gd name="connsiteX3" fmla="*/ 0 w 12192000"/>
              <a:gd name="connsiteY3" fmla="*/ 3508490 h 3508490"/>
            </a:gdLst>
            <a:ahLst/>
            <a:cxnLst>
              <a:cxn ang="0">
                <a:pos x="connsiteX0" y="connsiteY0"/>
              </a:cxn>
              <a:cxn ang="0">
                <a:pos x="connsiteX1" y="connsiteY1"/>
              </a:cxn>
              <a:cxn ang="0">
                <a:pos x="connsiteX2" y="connsiteY2"/>
              </a:cxn>
              <a:cxn ang="0">
                <a:pos x="connsiteX3" y="connsiteY3"/>
              </a:cxn>
            </a:cxnLst>
            <a:rect l="l" t="t" r="r" b="b"/>
            <a:pathLst>
              <a:path w="12192000" h="3508490">
                <a:moveTo>
                  <a:pt x="0" y="0"/>
                </a:moveTo>
                <a:lnTo>
                  <a:pt x="12192000" y="0"/>
                </a:lnTo>
                <a:lnTo>
                  <a:pt x="12192000" y="3508490"/>
                </a:lnTo>
                <a:lnTo>
                  <a:pt x="0" y="350849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01965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0" y="3302001"/>
            <a:ext cx="3048000" cy="3556000"/>
          </a:xfrm>
          <a:custGeom>
            <a:avLst/>
            <a:gdLst>
              <a:gd name="connsiteX0" fmla="*/ 0 w 3048000"/>
              <a:gd name="connsiteY0" fmla="*/ 0 h 3556000"/>
              <a:gd name="connsiteX1" fmla="*/ 3048000 w 3048000"/>
              <a:gd name="connsiteY1" fmla="*/ 0 h 3556000"/>
              <a:gd name="connsiteX2" fmla="*/ 3048000 w 3048000"/>
              <a:gd name="connsiteY2" fmla="*/ 3556000 h 3556000"/>
              <a:gd name="connsiteX3" fmla="*/ 0 w 3048000"/>
              <a:gd name="connsiteY3" fmla="*/ 3556000 h 3556000"/>
            </a:gdLst>
            <a:ahLst/>
            <a:cxnLst>
              <a:cxn ang="0">
                <a:pos x="connsiteX0" y="connsiteY0"/>
              </a:cxn>
              <a:cxn ang="0">
                <a:pos x="connsiteX1" y="connsiteY1"/>
              </a:cxn>
              <a:cxn ang="0">
                <a:pos x="connsiteX2" y="connsiteY2"/>
              </a:cxn>
              <a:cxn ang="0">
                <a:pos x="connsiteX3" y="connsiteY3"/>
              </a:cxn>
            </a:cxnLst>
            <a:rect l="l" t="t" r="r" b="b"/>
            <a:pathLst>
              <a:path w="3048000" h="3556000">
                <a:moveTo>
                  <a:pt x="0" y="0"/>
                </a:moveTo>
                <a:lnTo>
                  <a:pt x="3048000" y="0"/>
                </a:lnTo>
                <a:lnTo>
                  <a:pt x="3048000" y="3556000"/>
                </a:lnTo>
                <a:lnTo>
                  <a:pt x="0" y="3556000"/>
                </a:lnTo>
                <a:close/>
              </a:path>
            </a:pathLst>
          </a:custGeom>
        </p:spPr>
        <p:txBody>
          <a:bodyPr wrap="square">
            <a:noAutofit/>
          </a:bodyPr>
          <a:lstStyle/>
          <a:p>
            <a:endParaRPr lang="zh-CN" altLang="en-US"/>
          </a:p>
        </p:txBody>
      </p:sp>
      <p:sp>
        <p:nvSpPr>
          <p:cNvPr id="16" name="图片占位符 15"/>
          <p:cNvSpPr>
            <a:spLocks noGrp="1"/>
          </p:cNvSpPr>
          <p:nvPr>
            <p:ph type="pic" sz="quarter" idx="11"/>
          </p:nvPr>
        </p:nvSpPr>
        <p:spPr>
          <a:xfrm>
            <a:off x="3048000" y="3302001"/>
            <a:ext cx="3048000" cy="3556000"/>
          </a:xfrm>
          <a:custGeom>
            <a:avLst/>
            <a:gdLst>
              <a:gd name="connsiteX0" fmla="*/ 0 w 3048000"/>
              <a:gd name="connsiteY0" fmla="*/ 0 h 3556000"/>
              <a:gd name="connsiteX1" fmla="*/ 3048000 w 3048000"/>
              <a:gd name="connsiteY1" fmla="*/ 0 h 3556000"/>
              <a:gd name="connsiteX2" fmla="*/ 3048000 w 3048000"/>
              <a:gd name="connsiteY2" fmla="*/ 3556000 h 3556000"/>
              <a:gd name="connsiteX3" fmla="*/ 0 w 3048000"/>
              <a:gd name="connsiteY3" fmla="*/ 3556000 h 3556000"/>
            </a:gdLst>
            <a:ahLst/>
            <a:cxnLst>
              <a:cxn ang="0">
                <a:pos x="connsiteX0" y="connsiteY0"/>
              </a:cxn>
              <a:cxn ang="0">
                <a:pos x="connsiteX1" y="connsiteY1"/>
              </a:cxn>
              <a:cxn ang="0">
                <a:pos x="connsiteX2" y="connsiteY2"/>
              </a:cxn>
              <a:cxn ang="0">
                <a:pos x="connsiteX3" y="connsiteY3"/>
              </a:cxn>
            </a:cxnLst>
            <a:rect l="l" t="t" r="r" b="b"/>
            <a:pathLst>
              <a:path w="3048000" h="3556000">
                <a:moveTo>
                  <a:pt x="0" y="0"/>
                </a:moveTo>
                <a:lnTo>
                  <a:pt x="3048000" y="0"/>
                </a:lnTo>
                <a:lnTo>
                  <a:pt x="3048000" y="3556000"/>
                </a:lnTo>
                <a:lnTo>
                  <a:pt x="0" y="3556000"/>
                </a:lnTo>
                <a:close/>
              </a:path>
            </a:pathLst>
          </a:custGeom>
        </p:spPr>
        <p:txBody>
          <a:bodyPr wrap="square">
            <a:noAutofit/>
          </a:bodyPr>
          <a:lstStyle/>
          <a:p>
            <a:endParaRPr lang="zh-CN" altLang="en-US"/>
          </a:p>
        </p:txBody>
      </p:sp>
      <p:sp>
        <p:nvSpPr>
          <p:cNvPr id="17" name="图片占位符 16"/>
          <p:cNvSpPr>
            <a:spLocks noGrp="1"/>
          </p:cNvSpPr>
          <p:nvPr>
            <p:ph type="pic" sz="quarter" idx="12"/>
          </p:nvPr>
        </p:nvSpPr>
        <p:spPr>
          <a:xfrm>
            <a:off x="6096000" y="3302001"/>
            <a:ext cx="3048000" cy="3556000"/>
          </a:xfrm>
          <a:custGeom>
            <a:avLst/>
            <a:gdLst>
              <a:gd name="connsiteX0" fmla="*/ 0 w 3048000"/>
              <a:gd name="connsiteY0" fmla="*/ 0 h 3556000"/>
              <a:gd name="connsiteX1" fmla="*/ 3048000 w 3048000"/>
              <a:gd name="connsiteY1" fmla="*/ 0 h 3556000"/>
              <a:gd name="connsiteX2" fmla="*/ 3048000 w 3048000"/>
              <a:gd name="connsiteY2" fmla="*/ 3556000 h 3556000"/>
              <a:gd name="connsiteX3" fmla="*/ 0 w 3048000"/>
              <a:gd name="connsiteY3" fmla="*/ 3556000 h 3556000"/>
            </a:gdLst>
            <a:ahLst/>
            <a:cxnLst>
              <a:cxn ang="0">
                <a:pos x="connsiteX0" y="connsiteY0"/>
              </a:cxn>
              <a:cxn ang="0">
                <a:pos x="connsiteX1" y="connsiteY1"/>
              </a:cxn>
              <a:cxn ang="0">
                <a:pos x="connsiteX2" y="connsiteY2"/>
              </a:cxn>
              <a:cxn ang="0">
                <a:pos x="connsiteX3" y="connsiteY3"/>
              </a:cxn>
            </a:cxnLst>
            <a:rect l="l" t="t" r="r" b="b"/>
            <a:pathLst>
              <a:path w="3048000" h="3556000">
                <a:moveTo>
                  <a:pt x="0" y="0"/>
                </a:moveTo>
                <a:lnTo>
                  <a:pt x="3048000" y="0"/>
                </a:lnTo>
                <a:lnTo>
                  <a:pt x="3048000" y="3556000"/>
                </a:lnTo>
                <a:lnTo>
                  <a:pt x="0" y="3556000"/>
                </a:lnTo>
                <a:close/>
              </a:path>
            </a:pathLst>
          </a:custGeom>
        </p:spPr>
        <p:txBody>
          <a:bodyPr wrap="square">
            <a:noAutofit/>
          </a:bodyPr>
          <a:lstStyle/>
          <a:p>
            <a:endParaRPr lang="zh-CN" altLang="en-US"/>
          </a:p>
        </p:txBody>
      </p:sp>
      <p:sp>
        <p:nvSpPr>
          <p:cNvPr id="18" name="图片占位符 17"/>
          <p:cNvSpPr>
            <a:spLocks noGrp="1"/>
          </p:cNvSpPr>
          <p:nvPr>
            <p:ph type="pic" sz="quarter" idx="13"/>
          </p:nvPr>
        </p:nvSpPr>
        <p:spPr>
          <a:xfrm>
            <a:off x="9144000" y="3302001"/>
            <a:ext cx="3048000" cy="3556000"/>
          </a:xfrm>
          <a:custGeom>
            <a:avLst/>
            <a:gdLst>
              <a:gd name="connsiteX0" fmla="*/ 0 w 3048000"/>
              <a:gd name="connsiteY0" fmla="*/ 0 h 3556000"/>
              <a:gd name="connsiteX1" fmla="*/ 3048000 w 3048000"/>
              <a:gd name="connsiteY1" fmla="*/ 0 h 3556000"/>
              <a:gd name="connsiteX2" fmla="*/ 3048000 w 3048000"/>
              <a:gd name="connsiteY2" fmla="*/ 3556000 h 3556000"/>
              <a:gd name="connsiteX3" fmla="*/ 0 w 3048000"/>
              <a:gd name="connsiteY3" fmla="*/ 3556000 h 3556000"/>
            </a:gdLst>
            <a:ahLst/>
            <a:cxnLst>
              <a:cxn ang="0">
                <a:pos x="connsiteX0" y="connsiteY0"/>
              </a:cxn>
              <a:cxn ang="0">
                <a:pos x="connsiteX1" y="connsiteY1"/>
              </a:cxn>
              <a:cxn ang="0">
                <a:pos x="connsiteX2" y="connsiteY2"/>
              </a:cxn>
              <a:cxn ang="0">
                <a:pos x="connsiteX3" y="connsiteY3"/>
              </a:cxn>
            </a:cxnLst>
            <a:rect l="l" t="t" r="r" b="b"/>
            <a:pathLst>
              <a:path w="3048000" h="3556000">
                <a:moveTo>
                  <a:pt x="0" y="0"/>
                </a:moveTo>
                <a:lnTo>
                  <a:pt x="3048000" y="0"/>
                </a:lnTo>
                <a:lnTo>
                  <a:pt x="3048000" y="3556000"/>
                </a:lnTo>
                <a:lnTo>
                  <a:pt x="0" y="3556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79670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935345" y="2051050"/>
            <a:ext cx="1885950" cy="1885950"/>
          </a:xfrm>
          <a:custGeom>
            <a:avLst/>
            <a:gdLst>
              <a:gd name="connsiteX0" fmla="*/ 942975 w 1885950"/>
              <a:gd name="connsiteY0" fmla="*/ 0 h 1885950"/>
              <a:gd name="connsiteX1" fmla="*/ 1885950 w 1885950"/>
              <a:gd name="connsiteY1" fmla="*/ 942975 h 1885950"/>
              <a:gd name="connsiteX2" fmla="*/ 942975 w 1885950"/>
              <a:gd name="connsiteY2" fmla="*/ 1885950 h 1885950"/>
              <a:gd name="connsiteX3" fmla="*/ 0 w 1885950"/>
              <a:gd name="connsiteY3" fmla="*/ 942975 h 1885950"/>
              <a:gd name="connsiteX4" fmla="*/ 942975 w 1885950"/>
              <a:gd name="connsiteY4" fmla="*/ 0 h 188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50" h="188595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3747132" y="2051050"/>
            <a:ext cx="1885950" cy="1885950"/>
          </a:xfrm>
          <a:custGeom>
            <a:avLst/>
            <a:gdLst>
              <a:gd name="connsiteX0" fmla="*/ 942975 w 1885950"/>
              <a:gd name="connsiteY0" fmla="*/ 0 h 1885950"/>
              <a:gd name="connsiteX1" fmla="*/ 1885950 w 1885950"/>
              <a:gd name="connsiteY1" fmla="*/ 942975 h 1885950"/>
              <a:gd name="connsiteX2" fmla="*/ 942975 w 1885950"/>
              <a:gd name="connsiteY2" fmla="*/ 1885950 h 1885950"/>
              <a:gd name="connsiteX3" fmla="*/ 0 w 1885950"/>
              <a:gd name="connsiteY3" fmla="*/ 942975 h 1885950"/>
              <a:gd name="connsiteX4" fmla="*/ 942975 w 1885950"/>
              <a:gd name="connsiteY4" fmla="*/ 0 h 188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50" h="188595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6558919" y="2051050"/>
            <a:ext cx="1885950" cy="1885950"/>
          </a:xfrm>
          <a:custGeom>
            <a:avLst/>
            <a:gdLst>
              <a:gd name="connsiteX0" fmla="*/ 942975 w 1885950"/>
              <a:gd name="connsiteY0" fmla="*/ 0 h 1885950"/>
              <a:gd name="connsiteX1" fmla="*/ 1885950 w 1885950"/>
              <a:gd name="connsiteY1" fmla="*/ 942975 h 1885950"/>
              <a:gd name="connsiteX2" fmla="*/ 942975 w 1885950"/>
              <a:gd name="connsiteY2" fmla="*/ 1885950 h 1885950"/>
              <a:gd name="connsiteX3" fmla="*/ 0 w 1885950"/>
              <a:gd name="connsiteY3" fmla="*/ 942975 h 1885950"/>
              <a:gd name="connsiteX4" fmla="*/ 942975 w 1885950"/>
              <a:gd name="connsiteY4" fmla="*/ 0 h 188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50" h="188595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p:spPr>
        <p:txBody>
          <a:bodyPr wrap="square">
            <a:noAutofit/>
          </a:bodyPr>
          <a:lstStyle/>
          <a:p>
            <a:endParaRPr lang="zh-CN" altLang="en-US"/>
          </a:p>
        </p:txBody>
      </p:sp>
      <p:sp>
        <p:nvSpPr>
          <p:cNvPr id="19" name="图片占位符 18"/>
          <p:cNvSpPr>
            <a:spLocks noGrp="1"/>
          </p:cNvSpPr>
          <p:nvPr>
            <p:ph type="pic" sz="quarter" idx="13"/>
          </p:nvPr>
        </p:nvSpPr>
        <p:spPr>
          <a:xfrm>
            <a:off x="9370706" y="2051050"/>
            <a:ext cx="1885950" cy="1885950"/>
          </a:xfrm>
          <a:custGeom>
            <a:avLst/>
            <a:gdLst>
              <a:gd name="connsiteX0" fmla="*/ 942975 w 1885950"/>
              <a:gd name="connsiteY0" fmla="*/ 0 h 1885950"/>
              <a:gd name="connsiteX1" fmla="*/ 1885950 w 1885950"/>
              <a:gd name="connsiteY1" fmla="*/ 942975 h 1885950"/>
              <a:gd name="connsiteX2" fmla="*/ 942975 w 1885950"/>
              <a:gd name="connsiteY2" fmla="*/ 1885950 h 1885950"/>
              <a:gd name="connsiteX3" fmla="*/ 0 w 1885950"/>
              <a:gd name="connsiteY3" fmla="*/ 942975 h 1885950"/>
              <a:gd name="connsiteX4" fmla="*/ 942975 w 1885950"/>
              <a:gd name="connsiteY4" fmla="*/ 0 h 188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950" h="188595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07538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874712" y="1449388"/>
            <a:ext cx="2610644" cy="2612658"/>
          </a:xfrm>
          <a:custGeom>
            <a:avLst/>
            <a:gdLst>
              <a:gd name="connsiteX0" fmla="*/ 0 w 2610644"/>
              <a:gd name="connsiteY0" fmla="*/ 0 h 2612658"/>
              <a:gd name="connsiteX1" fmla="*/ 2610644 w 2610644"/>
              <a:gd name="connsiteY1" fmla="*/ 0 h 2612658"/>
              <a:gd name="connsiteX2" fmla="*/ 2610644 w 2610644"/>
              <a:gd name="connsiteY2" fmla="*/ 2612658 h 2612658"/>
              <a:gd name="connsiteX3" fmla="*/ 0 w 2610644"/>
              <a:gd name="connsiteY3" fmla="*/ 2612658 h 2612658"/>
            </a:gdLst>
            <a:ahLst/>
            <a:cxnLst>
              <a:cxn ang="0">
                <a:pos x="connsiteX0" y="connsiteY0"/>
              </a:cxn>
              <a:cxn ang="0">
                <a:pos x="connsiteX1" y="connsiteY1"/>
              </a:cxn>
              <a:cxn ang="0">
                <a:pos x="connsiteX2" y="connsiteY2"/>
              </a:cxn>
              <a:cxn ang="0">
                <a:pos x="connsiteX3" y="connsiteY3"/>
              </a:cxn>
            </a:cxnLst>
            <a:rect l="l" t="t" r="r" b="b"/>
            <a:pathLst>
              <a:path w="2610644" h="2612658">
                <a:moveTo>
                  <a:pt x="0" y="0"/>
                </a:moveTo>
                <a:lnTo>
                  <a:pt x="2610644" y="0"/>
                </a:lnTo>
                <a:lnTo>
                  <a:pt x="2610644" y="2612658"/>
                </a:lnTo>
                <a:lnTo>
                  <a:pt x="0" y="2612658"/>
                </a:lnTo>
                <a:close/>
              </a:path>
            </a:pathLst>
          </a:custGeom>
        </p:spPr>
        <p:txBody>
          <a:bodyPr wrap="square">
            <a:noAutofit/>
          </a:bodyPr>
          <a:lstStyle/>
          <a:p>
            <a:endParaRPr lang="zh-CN" altLang="en-US"/>
          </a:p>
        </p:txBody>
      </p:sp>
      <p:sp>
        <p:nvSpPr>
          <p:cNvPr id="16" name="图片占位符 15"/>
          <p:cNvSpPr>
            <a:spLocks noGrp="1"/>
          </p:cNvSpPr>
          <p:nvPr>
            <p:ph type="pic" sz="quarter" idx="11"/>
          </p:nvPr>
        </p:nvSpPr>
        <p:spPr>
          <a:xfrm>
            <a:off x="3485356" y="1449388"/>
            <a:ext cx="2610644" cy="2612658"/>
          </a:xfrm>
          <a:custGeom>
            <a:avLst/>
            <a:gdLst>
              <a:gd name="connsiteX0" fmla="*/ 0 w 2610644"/>
              <a:gd name="connsiteY0" fmla="*/ 0 h 2612658"/>
              <a:gd name="connsiteX1" fmla="*/ 2610644 w 2610644"/>
              <a:gd name="connsiteY1" fmla="*/ 0 h 2612658"/>
              <a:gd name="connsiteX2" fmla="*/ 2610644 w 2610644"/>
              <a:gd name="connsiteY2" fmla="*/ 2612658 h 2612658"/>
              <a:gd name="connsiteX3" fmla="*/ 0 w 2610644"/>
              <a:gd name="connsiteY3" fmla="*/ 2612658 h 2612658"/>
            </a:gdLst>
            <a:ahLst/>
            <a:cxnLst>
              <a:cxn ang="0">
                <a:pos x="connsiteX0" y="connsiteY0"/>
              </a:cxn>
              <a:cxn ang="0">
                <a:pos x="connsiteX1" y="connsiteY1"/>
              </a:cxn>
              <a:cxn ang="0">
                <a:pos x="connsiteX2" y="connsiteY2"/>
              </a:cxn>
              <a:cxn ang="0">
                <a:pos x="connsiteX3" y="connsiteY3"/>
              </a:cxn>
            </a:cxnLst>
            <a:rect l="l" t="t" r="r" b="b"/>
            <a:pathLst>
              <a:path w="2610644" h="2612658">
                <a:moveTo>
                  <a:pt x="0" y="0"/>
                </a:moveTo>
                <a:lnTo>
                  <a:pt x="2610644" y="0"/>
                </a:lnTo>
                <a:lnTo>
                  <a:pt x="2610644" y="2612658"/>
                </a:lnTo>
                <a:lnTo>
                  <a:pt x="0" y="2612658"/>
                </a:lnTo>
                <a:close/>
              </a:path>
            </a:pathLst>
          </a:custGeom>
        </p:spPr>
        <p:txBody>
          <a:bodyPr wrap="square">
            <a:noAutofit/>
          </a:bodyPr>
          <a:lstStyle/>
          <a:p>
            <a:endParaRPr lang="zh-CN" altLang="en-US"/>
          </a:p>
        </p:txBody>
      </p:sp>
      <p:sp>
        <p:nvSpPr>
          <p:cNvPr id="17" name="图片占位符 16"/>
          <p:cNvSpPr>
            <a:spLocks noGrp="1"/>
          </p:cNvSpPr>
          <p:nvPr>
            <p:ph type="pic" sz="quarter" idx="12"/>
          </p:nvPr>
        </p:nvSpPr>
        <p:spPr>
          <a:xfrm>
            <a:off x="6096000" y="1449388"/>
            <a:ext cx="2610644" cy="2612658"/>
          </a:xfrm>
          <a:custGeom>
            <a:avLst/>
            <a:gdLst>
              <a:gd name="connsiteX0" fmla="*/ 0 w 2610644"/>
              <a:gd name="connsiteY0" fmla="*/ 0 h 2612658"/>
              <a:gd name="connsiteX1" fmla="*/ 2610644 w 2610644"/>
              <a:gd name="connsiteY1" fmla="*/ 0 h 2612658"/>
              <a:gd name="connsiteX2" fmla="*/ 2610644 w 2610644"/>
              <a:gd name="connsiteY2" fmla="*/ 2612658 h 2612658"/>
              <a:gd name="connsiteX3" fmla="*/ 0 w 2610644"/>
              <a:gd name="connsiteY3" fmla="*/ 2612658 h 2612658"/>
            </a:gdLst>
            <a:ahLst/>
            <a:cxnLst>
              <a:cxn ang="0">
                <a:pos x="connsiteX0" y="connsiteY0"/>
              </a:cxn>
              <a:cxn ang="0">
                <a:pos x="connsiteX1" y="connsiteY1"/>
              </a:cxn>
              <a:cxn ang="0">
                <a:pos x="connsiteX2" y="connsiteY2"/>
              </a:cxn>
              <a:cxn ang="0">
                <a:pos x="connsiteX3" y="connsiteY3"/>
              </a:cxn>
            </a:cxnLst>
            <a:rect l="l" t="t" r="r" b="b"/>
            <a:pathLst>
              <a:path w="2610644" h="2612658">
                <a:moveTo>
                  <a:pt x="0" y="0"/>
                </a:moveTo>
                <a:lnTo>
                  <a:pt x="2610644" y="0"/>
                </a:lnTo>
                <a:lnTo>
                  <a:pt x="2610644" y="2612658"/>
                </a:lnTo>
                <a:lnTo>
                  <a:pt x="0" y="2612658"/>
                </a:lnTo>
                <a:close/>
              </a:path>
            </a:pathLst>
          </a:custGeom>
        </p:spPr>
        <p:txBody>
          <a:bodyPr wrap="square">
            <a:noAutofit/>
          </a:bodyPr>
          <a:lstStyle/>
          <a:p>
            <a:endParaRPr lang="zh-CN" altLang="en-US"/>
          </a:p>
        </p:txBody>
      </p:sp>
      <p:sp>
        <p:nvSpPr>
          <p:cNvPr id="18" name="图片占位符 17"/>
          <p:cNvSpPr>
            <a:spLocks noGrp="1"/>
          </p:cNvSpPr>
          <p:nvPr>
            <p:ph type="pic" sz="quarter" idx="13"/>
          </p:nvPr>
        </p:nvSpPr>
        <p:spPr>
          <a:xfrm>
            <a:off x="8706643" y="1449388"/>
            <a:ext cx="2610644" cy="2612658"/>
          </a:xfrm>
          <a:custGeom>
            <a:avLst/>
            <a:gdLst>
              <a:gd name="connsiteX0" fmla="*/ 0 w 2610644"/>
              <a:gd name="connsiteY0" fmla="*/ 0 h 2612658"/>
              <a:gd name="connsiteX1" fmla="*/ 2610644 w 2610644"/>
              <a:gd name="connsiteY1" fmla="*/ 0 h 2612658"/>
              <a:gd name="connsiteX2" fmla="*/ 2610644 w 2610644"/>
              <a:gd name="connsiteY2" fmla="*/ 2612658 h 2612658"/>
              <a:gd name="connsiteX3" fmla="*/ 0 w 2610644"/>
              <a:gd name="connsiteY3" fmla="*/ 2612658 h 2612658"/>
            </a:gdLst>
            <a:ahLst/>
            <a:cxnLst>
              <a:cxn ang="0">
                <a:pos x="connsiteX0" y="connsiteY0"/>
              </a:cxn>
              <a:cxn ang="0">
                <a:pos x="connsiteX1" y="connsiteY1"/>
              </a:cxn>
              <a:cxn ang="0">
                <a:pos x="connsiteX2" y="connsiteY2"/>
              </a:cxn>
              <a:cxn ang="0">
                <a:pos x="connsiteX3" y="connsiteY3"/>
              </a:cxn>
            </a:cxnLst>
            <a:rect l="l" t="t" r="r" b="b"/>
            <a:pathLst>
              <a:path w="2610644" h="2612658">
                <a:moveTo>
                  <a:pt x="0" y="0"/>
                </a:moveTo>
                <a:lnTo>
                  <a:pt x="2610644" y="0"/>
                </a:lnTo>
                <a:lnTo>
                  <a:pt x="2610644" y="2612658"/>
                </a:lnTo>
                <a:lnTo>
                  <a:pt x="0" y="261265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1548865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0" y="1944913"/>
            <a:ext cx="12192000" cy="3947887"/>
          </a:xfrm>
          <a:custGeom>
            <a:avLst/>
            <a:gdLst>
              <a:gd name="connsiteX0" fmla="*/ 0 w 12192000"/>
              <a:gd name="connsiteY0" fmla="*/ 0 h 3947887"/>
              <a:gd name="connsiteX1" fmla="*/ 12192000 w 12192000"/>
              <a:gd name="connsiteY1" fmla="*/ 0 h 3947887"/>
              <a:gd name="connsiteX2" fmla="*/ 12192000 w 12192000"/>
              <a:gd name="connsiteY2" fmla="*/ 3947887 h 3947887"/>
              <a:gd name="connsiteX3" fmla="*/ 0 w 12192000"/>
              <a:gd name="connsiteY3" fmla="*/ 3947887 h 3947887"/>
            </a:gdLst>
            <a:ahLst/>
            <a:cxnLst>
              <a:cxn ang="0">
                <a:pos x="connsiteX0" y="connsiteY0"/>
              </a:cxn>
              <a:cxn ang="0">
                <a:pos x="connsiteX1" y="connsiteY1"/>
              </a:cxn>
              <a:cxn ang="0">
                <a:pos x="connsiteX2" y="connsiteY2"/>
              </a:cxn>
              <a:cxn ang="0">
                <a:pos x="connsiteX3" y="connsiteY3"/>
              </a:cxn>
            </a:cxnLst>
            <a:rect l="l" t="t" r="r" b="b"/>
            <a:pathLst>
              <a:path w="12192000" h="3947887">
                <a:moveTo>
                  <a:pt x="0" y="0"/>
                </a:moveTo>
                <a:lnTo>
                  <a:pt x="12192000" y="0"/>
                </a:lnTo>
                <a:lnTo>
                  <a:pt x="12192000" y="3947887"/>
                </a:lnTo>
                <a:lnTo>
                  <a:pt x="0" y="394788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076939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B150C9-CC07-4056-8C91-148679F41BB0}" type="datetimeFigureOut">
              <a:rPr lang="zh-CN" altLang="en-US" smtClean="0"/>
              <a:t>2017/6/16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86DC55-8A7F-46C0-B456-A41F7A5C04FC}" type="slidenum">
              <a:rPr lang="zh-CN" altLang="en-US" smtClean="0"/>
              <a:t>‹#›</a:t>
            </a:fld>
            <a:endParaRPr lang="zh-CN" altLang="en-US"/>
          </a:p>
        </p:txBody>
      </p:sp>
    </p:spTree>
    <p:extLst>
      <p:ext uri="{BB962C8B-B14F-4D97-AF65-F5344CB8AC3E}">
        <p14:creationId xmlns:p14="http://schemas.microsoft.com/office/powerpoint/2010/main" val="3272341540"/>
      </p:ext>
    </p:extLst>
  </p:cSld>
  <p:clrMap bg1="lt1" tx1="dk1" bg2="lt2" tx2="dk2" accent1="accent1" accent2="accent2" accent3="accent3" accent4="accent4" accent5="accent5" accent6="accent6" hlink="hlink" folHlink="folHlink"/>
  <p:sldLayoutIdLst>
    <p:sldLayoutId id="2147483655" r:id="rId1"/>
    <p:sldLayoutId id="2147483666" r:id="rId2"/>
    <p:sldLayoutId id="2147483665" r:id="rId3"/>
    <p:sldLayoutId id="2147483663" r:id="rId4"/>
    <p:sldLayoutId id="2147483662" r:id="rId5"/>
    <p:sldLayoutId id="2147483661" r:id="rId6"/>
    <p:sldLayoutId id="2147483660" r:id="rId7"/>
    <p:sldLayoutId id="2147483659" r:id="rId8"/>
    <p:sldLayoutId id="2147483656" r:id="rId9"/>
    <p:sldLayoutId id="2147483657" r:id="rId10"/>
    <p:sldLayoutId id="2147483658" r:id="rId11"/>
    <p:sldLayoutId id="214748366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4a"/><Relationship Id="rId7" Type="http://schemas.openxmlformats.org/officeDocument/2006/relationships/image" Target="../media/image2.png"/><Relationship Id="rId2" Type="http://schemas.microsoft.com/office/2007/relationships/media" Target="../media/media1.m4a"/><Relationship Id="rId1" Type="http://schemas.openxmlformats.org/officeDocument/2006/relationships/themeOverride" Target="../theme/themeOverride1.xml"/><Relationship Id="rId6" Type="http://schemas.openxmlformats.org/officeDocument/2006/relationships/image" Target="../media/image1.jpe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25.jpg"/><Relationship Id="rId5" Type="http://schemas.openxmlformats.org/officeDocument/2006/relationships/image" Target="../media/image23.jpg"/><Relationship Id="rId4" Type="http://schemas.openxmlformats.org/officeDocument/2006/relationships/image" Target="../media/image24.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themeOverride" Target="../theme/themeOverride2.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hemeOverride" Target="../theme/themeOverride3.xml"/><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6" cstate="print">
            <a:extLst>
              <a:ext uri="{28A0092B-C50C-407E-A947-70E740481C1C}">
                <a14:useLocalDpi xmlns:a14="http://schemas.microsoft.com/office/drawing/2010/main" val="0"/>
              </a:ext>
            </a:extLst>
          </a:blip>
          <a:srcRect t="7813" b="7813"/>
          <a:stretch/>
        </p:blipFill>
        <p:spPr>
          <a:xfrm>
            <a:off x="0" y="0"/>
            <a:ext cx="12192000" cy="6858000"/>
          </a:xfrm>
          <a:prstGeom prst="rect">
            <a:avLst/>
          </a:prstGeom>
        </p:spPr>
      </p:pic>
      <p:sp>
        <p:nvSpPr>
          <p:cNvPr id="4" name="文本框 3"/>
          <p:cNvSpPr txBox="1"/>
          <p:nvPr/>
        </p:nvSpPr>
        <p:spPr>
          <a:xfrm>
            <a:off x="7368810" y="1559971"/>
            <a:ext cx="2069798" cy="1107996"/>
          </a:xfrm>
          <a:prstGeom prst="rect">
            <a:avLst/>
          </a:prstGeom>
          <a:noFill/>
        </p:spPr>
        <p:txBody>
          <a:bodyPr wrap="none" rtlCol="0">
            <a:spAutoFit/>
          </a:bodyPr>
          <a:lstStyle/>
          <a:p>
            <a:pPr algn="r"/>
            <a:r>
              <a:rPr lang="en-US" altLang="zh-CN" sz="6600" dirty="0" smtClean="0">
                <a:solidFill>
                  <a:schemeClr val="accent3"/>
                </a:solidFill>
              </a:rPr>
              <a:t>2018</a:t>
            </a:r>
            <a:endParaRPr lang="zh-CN" altLang="en-US" sz="6600" dirty="0">
              <a:solidFill>
                <a:schemeClr val="accent3"/>
              </a:solidFill>
            </a:endParaRPr>
          </a:p>
        </p:txBody>
      </p:sp>
      <p:sp>
        <p:nvSpPr>
          <p:cNvPr id="5" name="文本框 4"/>
          <p:cNvSpPr txBox="1"/>
          <p:nvPr/>
        </p:nvSpPr>
        <p:spPr>
          <a:xfrm>
            <a:off x="3128867" y="2595397"/>
            <a:ext cx="6309741" cy="707886"/>
          </a:xfrm>
          <a:prstGeom prst="rect">
            <a:avLst/>
          </a:prstGeom>
          <a:noFill/>
        </p:spPr>
        <p:txBody>
          <a:bodyPr wrap="none" rtlCol="0">
            <a:spAutoFit/>
          </a:bodyPr>
          <a:lstStyle/>
          <a:p>
            <a:pPr algn="r"/>
            <a:r>
              <a:rPr lang="zh-CN" altLang="en-US" sz="4000" dirty="0">
                <a:solidFill>
                  <a:schemeClr val="tx1">
                    <a:lumMod val="75000"/>
                    <a:lumOff val="25000"/>
                  </a:schemeClr>
                </a:solidFill>
              </a:rPr>
              <a:t>工作总结月度汇报</a:t>
            </a:r>
            <a:r>
              <a:rPr lang="en-US" altLang="zh-CN" sz="4000" dirty="0">
                <a:solidFill>
                  <a:schemeClr val="tx1">
                    <a:lumMod val="75000"/>
                    <a:lumOff val="25000"/>
                  </a:schemeClr>
                </a:solidFill>
              </a:rPr>
              <a:t>PPT</a:t>
            </a:r>
            <a:r>
              <a:rPr lang="zh-CN" altLang="en-US" sz="4000" dirty="0">
                <a:solidFill>
                  <a:schemeClr val="tx1">
                    <a:lumMod val="75000"/>
                    <a:lumOff val="25000"/>
                  </a:schemeClr>
                </a:solidFill>
              </a:rPr>
              <a:t>模板</a:t>
            </a:r>
          </a:p>
        </p:txBody>
      </p:sp>
      <p:sp>
        <p:nvSpPr>
          <p:cNvPr id="6" name="矩形: 圆角 5"/>
          <p:cNvSpPr/>
          <p:nvPr/>
        </p:nvSpPr>
        <p:spPr>
          <a:xfrm>
            <a:off x="7648964" y="3991754"/>
            <a:ext cx="1656000" cy="396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2018.12.12</a:t>
            </a:r>
            <a:endParaRPr lang="zh-CN" altLang="en-US" dirty="0"/>
          </a:p>
        </p:txBody>
      </p:sp>
      <p:cxnSp>
        <p:nvCxnSpPr>
          <p:cNvPr id="8" name="直接连接符 7"/>
          <p:cNvCxnSpPr/>
          <p:nvPr/>
        </p:nvCxnSpPr>
        <p:spPr>
          <a:xfrm>
            <a:off x="8239666" y="3346825"/>
            <a:ext cx="1034899" cy="0"/>
          </a:xfrm>
          <a:prstGeom prst="line">
            <a:avLst/>
          </a:prstGeom>
          <a:ln w="254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642204" y="3465541"/>
            <a:ext cx="4886361" cy="338554"/>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16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rPr>
              <a:t>THIS TEMPLATE DESIGNED FOR FEI ER SHE JI</a:t>
            </a:r>
            <a:endParaRPr kumimoji="0" lang="zh-CN" altLang="en-US" sz="16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endParaRPr>
          </a:p>
        </p:txBody>
      </p:sp>
      <p:pic>
        <p:nvPicPr>
          <p:cNvPr id="9" name="AudioJoiner150910135131.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92936" y="-609600"/>
            <a:ext cx="609600" cy="609600"/>
          </a:xfrm>
          <a:prstGeom prst="rect">
            <a:avLst/>
          </a:prstGeom>
        </p:spPr>
      </p:pic>
    </p:spTree>
    <p:extLst>
      <p:ext uri="{BB962C8B-B14F-4D97-AF65-F5344CB8AC3E}">
        <p14:creationId xmlns:p14="http://schemas.microsoft.com/office/powerpoint/2010/main" val="34062215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1)">
                                      <p:cBhvr>
                                        <p:cTn id="6" dur="1" fill="hold"/>
                                        <p:tgtEl>
                                          <p:spTgt spid="9"/>
                                        </p:tgtEl>
                                      </p:cBhvr>
                                    </p:cmd>
                                  </p:childTnLst>
                                </p:cTn>
                              </p:par>
                              <p:par>
                                <p:cTn id="7" presetID="12" presetClass="entr" presetSubtype="4"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1000"/>
                                        <p:tgtEl>
                                          <p:spTgt spid="4"/>
                                        </p:tgtEl>
                                        <p:attrNameLst>
                                          <p:attrName>ppt_y</p:attrName>
                                        </p:attrNameLst>
                                      </p:cBhvr>
                                      <p:tavLst>
                                        <p:tav tm="0">
                                          <p:val>
                                            <p:strVal val="#ppt_y+#ppt_h*1.125000"/>
                                          </p:val>
                                        </p:tav>
                                        <p:tav tm="100000">
                                          <p:val>
                                            <p:strVal val="#ppt_y"/>
                                          </p:val>
                                        </p:tav>
                                      </p:tavLst>
                                    </p:anim>
                                    <p:animEffect transition="in" filter="wipe(up)">
                                      <p:cBhvr>
                                        <p:cTn id="10" dur="1000"/>
                                        <p:tgtEl>
                                          <p:spTgt spid="4"/>
                                        </p:tgtEl>
                                      </p:cBhvr>
                                    </p:animEffect>
                                  </p:childTnLst>
                                </p:cTn>
                              </p:par>
                            </p:childTnLst>
                          </p:cTn>
                        </p:par>
                        <p:par>
                          <p:cTn id="11" fill="hold">
                            <p:stCondLst>
                              <p:cond delay="1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by="(-#ppt_w*2)" calcmode="lin" valueType="num">
                                      <p:cBhvr rctx="PPT">
                                        <p:cTn id="14" dur="500" autoRev="1" fill="hold">
                                          <p:stCondLst>
                                            <p:cond delay="0"/>
                                          </p:stCondLst>
                                        </p:cTn>
                                        <p:tgtEl>
                                          <p:spTgt spid="5"/>
                                        </p:tgtEl>
                                        <p:attrNameLst>
                                          <p:attrName>ppt_w</p:attrName>
                                        </p:attrNameLst>
                                      </p:cBhvr>
                                    </p:anim>
                                    <p:anim by="(#ppt_w*0.50)" calcmode="lin" valueType="num">
                                      <p:cBhvr>
                                        <p:cTn id="15" dur="500" decel="50000" autoRev="1" fill="hold">
                                          <p:stCondLst>
                                            <p:cond delay="0"/>
                                          </p:stCondLst>
                                        </p:cTn>
                                        <p:tgtEl>
                                          <p:spTgt spid="5"/>
                                        </p:tgtEl>
                                        <p:attrNameLst>
                                          <p:attrName>ppt_x</p:attrName>
                                        </p:attrNameLst>
                                      </p:cBhvr>
                                    </p:anim>
                                    <p:anim from="(-#ppt_h/2)" to="(#ppt_y)" calcmode="lin" valueType="num">
                                      <p:cBhvr>
                                        <p:cTn id="16" dur="1000" fill="hold">
                                          <p:stCondLst>
                                            <p:cond delay="0"/>
                                          </p:stCondLst>
                                        </p:cTn>
                                        <p:tgtEl>
                                          <p:spTgt spid="5"/>
                                        </p:tgtEl>
                                        <p:attrNameLst>
                                          <p:attrName>ppt_y</p:attrName>
                                        </p:attrNameLst>
                                      </p:cBhvr>
                                    </p:anim>
                                    <p:animRot by="21600000">
                                      <p:cBhvr>
                                        <p:cTn id="17" dur="1000" fill="hold">
                                          <p:stCondLst>
                                            <p:cond delay="0"/>
                                          </p:stCondLst>
                                        </p:cTn>
                                        <p:tgtEl>
                                          <p:spTgt spid="5"/>
                                        </p:tgtEl>
                                        <p:attrNameLst>
                                          <p:attrName>r</p:attrName>
                                        </p:attrNameLst>
                                      </p:cBhvr>
                                    </p:animRot>
                                  </p:childTnLst>
                                </p:cTn>
                              </p:par>
                            </p:childTnLst>
                          </p:cTn>
                        </p:par>
                        <p:par>
                          <p:cTn id="18" fill="hold">
                            <p:stCondLst>
                              <p:cond delay="3200"/>
                            </p:stCondLst>
                            <p:childTnLst>
                              <p:par>
                                <p:cTn id="19" presetID="22" presetClass="entr" presetSubtype="2"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right)">
                                      <p:cBhvr>
                                        <p:cTn id="21" dur="500"/>
                                        <p:tgtEl>
                                          <p:spTgt spid="8"/>
                                        </p:tgtEl>
                                      </p:cBhvr>
                                    </p:animEffect>
                                  </p:childTnLst>
                                </p:cTn>
                              </p:par>
                            </p:childTnLst>
                          </p:cTn>
                        </p:par>
                        <p:par>
                          <p:cTn id="22" fill="hold">
                            <p:stCondLst>
                              <p:cond delay="37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 calcmode="lin" valueType="num">
                                      <p:cBhvr>
                                        <p:cTn id="2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gtEl>
                                      </p:cBhvr>
                                    </p:animEffect>
                                  </p:childTnLst>
                                </p:cTn>
                              </p:par>
                            </p:childTnLst>
                          </p:cTn>
                        </p:par>
                        <p:par>
                          <p:cTn id="30" fill="hold">
                            <p:stCondLst>
                              <p:cond delay="5800"/>
                            </p:stCondLst>
                            <p:childTnLst>
                              <p:par>
                                <p:cTn id="31" presetID="53" presetClass="entr" presetSubtype="16"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6" repeatCount="indefinite" fill="hold" display="0">
                  <p:stCondLst>
                    <p:cond delay="indefinite"/>
                  </p:stCondLst>
                  <p:endCondLst>
                    <p:cond evt="onStopAudio" delay="0">
                      <p:tgtEl>
                        <p:sldTgt/>
                      </p:tgtEl>
                    </p:cond>
                  </p:endCondLst>
                </p:cTn>
                <p:tgtEl>
                  <p:spTgt spid="9"/>
                </p:tgtEl>
              </p:cMediaNode>
            </p:audio>
          </p:childTnLst>
        </p:cTn>
      </p:par>
    </p:tnLst>
    <p:bldLst>
      <p:bldP spid="4" grpId="0"/>
      <p:bldP spid="5" grpId="0"/>
      <p:bldP spid="6" grpId="0" animBg="1"/>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20629" y="2924830"/>
            <a:ext cx="2286000" cy="314581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52999" y="2924830"/>
            <a:ext cx="2286000" cy="314581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785369" y="2924830"/>
            <a:ext cx="2286000" cy="3145817"/>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占位符 16"/>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8418" b="28418"/>
          <a:stretch>
            <a:fillRect/>
          </a:stretch>
        </p:blipFill>
        <p:spPr/>
      </p:pic>
      <p:sp>
        <p:nvSpPr>
          <p:cNvPr id="2" name="矩形 1"/>
          <p:cNvSpPr/>
          <p:nvPr/>
        </p:nvSpPr>
        <p:spPr>
          <a:xfrm>
            <a:off x="0" y="1"/>
            <a:ext cx="12192000" cy="3508490"/>
          </a:xfrm>
          <a:prstGeom prst="rect">
            <a:avLst/>
          </a:prstGeom>
          <a:solidFill>
            <a:schemeClr val="accent6">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占位符 24"/>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10042" b="10042"/>
          <a:stretch>
            <a:fillRect/>
          </a:stretch>
        </p:blipFill>
        <p:spPr>
          <a:ln>
            <a:solidFill>
              <a:schemeClr val="bg1">
                <a:lumMod val="75000"/>
              </a:schemeClr>
            </a:solidFill>
          </a:ln>
        </p:spPr>
      </p:pic>
      <p:pic>
        <p:nvPicPr>
          <p:cNvPr id="27" name="图片占位符 26"/>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16302" b="16302"/>
          <a:stretch>
            <a:fillRect/>
          </a:stretch>
        </p:blipFill>
        <p:spPr>
          <a:ln>
            <a:solidFill>
              <a:schemeClr val="bg1">
                <a:lumMod val="75000"/>
              </a:schemeClr>
            </a:solidFill>
          </a:ln>
        </p:spPr>
      </p:pic>
      <p:pic>
        <p:nvPicPr>
          <p:cNvPr id="29" name="图片占位符 28"/>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t="16302" b="16302"/>
          <a:stretch>
            <a:fillRect/>
          </a:stretch>
        </p:blipFill>
        <p:spPr>
          <a:ln>
            <a:solidFill>
              <a:schemeClr val="bg1">
                <a:lumMod val="75000"/>
              </a:schemeClr>
            </a:solidFill>
          </a:ln>
        </p:spPr>
      </p:pic>
      <p:sp>
        <p:nvSpPr>
          <p:cNvPr id="12" name="椭圆 11"/>
          <p:cNvSpPr/>
          <p:nvPr/>
        </p:nvSpPr>
        <p:spPr>
          <a:xfrm>
            <a:off x="2786973" y="2965828"/>
            <a:ext cx="953312" cy="953312"/>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椭圆 12"/>
          <p:cNvSpPr/>
          <p:nvPr/>
        </p:nvSpPr>
        <p:spPr>
          <a:xfrm>
            <a:off x="5619343" y="2965828"/>
            <a:ext cx="953312" cy="953312"/>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椭圆 13"/>
          <p:cNvSpPr/>
          <p:nvPr/>
        </p:nvSpPr>
        <p:spPr>
          <a:xfrm>
            <a:off x="8451713" y="2965828"/>
            <a:ext cx="953312" cy="953312"/>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cxnSp>
        <p:nvCxnSpPr>
          <p:cNvPr id="3" name="直接连接符 2"/>
          <p:cNvCxnSpPr/>
          <p:nvPr/>
        </p:nvCxnSpPr>
        <p:spPr>
          <a:xfrm>
            <a:off x="5682000" y="385911"/>
            <a:ext cx="828000" cy="0"/>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64098" y="445903"/>
            <a:ext cx="2463802" cy="523220"/>
          </a:xfrm>
          <a:prstGeom prst="rect">
            <a:avLst/>
          </a:prstGeom>
          <a:noFill/>
        </p:spPr>
        <p:txBody>
          <a:bodyPr wrap="square" rtlCol="0">
            <a:spAutoFit/>
          </a:bodyPr>
          <a:lstStyle/>
          <a:p>
            <a:pPr algn="dist"/>
            <a:r>
              <a:rPr lang="zh-CN" altLang="en-US" sz="2800" b="1" dirty="0">
                <a:solidFill>
                  <a:schemeClr val="bg1"/>
                </a:solidFill>
              </a:rPr>
              <a:t>标题文字添加</a:t>
            </a:r>
          </a:p>
        </p:txBody>
      </p:sp>
      <p:sp>
        <p:nvSpPr>
          <p:cNvPr id="5" name="文本框 4"/>
          <p:cNvSpPr txBox="1"/>
          <p:nvPr/>
        </p:nvSpPr>
        <p:spPr>
          <a:xfrm>
            <a:off x="4635695" y="918323"/>
            <a:ext cx="2920608" cy="307777"/>
          </a:xfrm>
          <a:prstGeom prst="rect">
            <a:avLst/>
          </a:prstGeom>
          <a:noFill/>
        </p:spPr>
        <p:txBody>
          <a:bodyPr wrap="none" rtlCol="0">
            <a:spAutoFit/>
          </a:bodyPr>
          <a:lstStyle/>
          <a:p>
            <a:r>
              <a:rPr lang="en-US" altLang="zh-CN" sz="1400" dirty="0">
                <a:solidFill>
                  <a:schemeClr val="bg1"/>
                </a:solidFill>
              </a:rPr>
              <a:t>BIAO TI WEN ZI TIAN JIA CI CHU</a:t>
            </a:r>
            <a:endParaRPr lang="zh-CN" altLang="en-US" sz="1400" dirty="0">
              <a:solidFill>
                <a:schemeClr val="bg1"/>
              </a:solidFill>
            </a:endParaRPr>
          </a:p>
        </p:txBody>
      </p:sp>
      <p:grpSp>
        <p:nvGrpSpPr>
          <p:cNvPr id="32" name="组合 31"/>
          <p:cNvGrpSpPr/>
          <p:nvPr/>
        </p:nvGrpSpPr>
        <p:grpSpPr>
          <a:xfrm>
            <a:off x="2291706" y="4109944"/>
            <a:ext cx="1975494" cy="1786259"/>
            <a:chOff x="2291706" y="4135344"/>
            <a:chExt cx="1975494" cy="1786259"/>
          </a:xfrm>
        </p:grpSpPr>
        <p:sp>
          <p:nvSpPr>
            <p:cNvPr id="30" name="矩形 29"/>
            <p:cNvSpPr/>
            <p:nvPr/>
          </p:nvSpPr>
          <p:spPr>
            <a:xfrm>
              <a:off x="2291707" y="4536608"/>
              <a:ext cx="1975493" cy="1384995"/>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1" name="矩形 30"/>
            <p:cNvSpPr/>
            <p:nvPr/>
          </p:nvSpPr>
          <p:spPr>
            <a:xfrm>
              <a:off x="2291706" y="4135344"/>
              <a:ext cx="1975494" cy="424732"/>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p>
          </p:txBody>
        </p:sp>
      </p:grpSp>
      <p:grpSp>
        <p:nvGrpSpPr>
          <p:cNvPr id="33" name="组合 32"/>
          <p:cNvGrpSpPr/>
          <p:nvPr/>
        </p:nvGrpSpPr>
        <p:grpSpPr>
          <a:xfrm>
            <a:off x="5108252" y="4109944"/>
            <a:ext cx="1975494" cy="1786259"/>
            <a:chOff x="2291706" y="4135344"/>
            <a:chExt cx="1975494" cy="1786259"/>
          </a:xfrm>
        </p:grpSpPr>
        <p:sp>
          <p:nvSpPr>
            <p:cNvPr id="34" name="矩形 33"/>
            <p:cNvSpPr/>
            <p:nvPr/>
          </p:nvSpPr>
          <p:spPr>
            <a:xfrm>
              <a:off x="2291707" y="4536608"/>
              <a:ext cx="1975493" cy="1384995"/>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5" name="矩形 34"/>
            <p:cNvSpPr/>
            <p:nvPr/>
          </p:nvSpPr>
          <p:spPr>
            <a:xfrm>
              <a:off x="2291706" y="4135344"/>
              <a:ext cx="1975494" cy="424732"/>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p>
          </p:txBody>
        </p:sp>
      </p:grpSp>
      <p:grpSp>
        <p:nvGrpSpPr>
          <p:cNvPr id="36" name="组合 35"/>
          <p:cNvGrpSpPr/>
          <p:nvPr/>
        </p:nvGrpSpPr>
        <p:grpSpPr>
          <a:xfrm>
            <a:off x="7940622" y="4109944"/>
            <a:ext cx="1975494" cy="1786259"/>
            <a:chOff x="2291706" y="4135344"/>
            <a:chExt cx="1975494" cy="1786259"/>
          </a:xfrm>
        </p:grpSpPr>
        <p:sp>
          <p:nvSpPr>
            <p:cNvPr id="37" name="矩形 36"/>
            <p:cNvSpPr/>
            <p:nvPr/>
          </p:nvSpPr>
          <p:spPr>
            <a:xfrm>
              <a:off x="2291707" y="4536608"/>
              <a:ext cx="1975493" cy="1384995"/>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8" name="矩形 37"/>
            <p:cNvSpPr/>
            <p:nvPr/>
          </p:nvSpPr>
          <p:spPr>
            <a:xfrm>
              <a:off x="2291706" y="4135344"/>
              <a:ext cx="1975494" cy="424732"/>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p>
          </p:txBody>
        </p:sp>
      </p:grpSp>
      <p:sp>
        <p:nvSpPr>
          <p:cNvPr id="39" name="money-bag-of-dollars_44282"/>
          <p:cNvSpPr>
            <a:spLocks noChangeAspect="1"/>
          </p:cNvSpPr>
          <p:nvPr/>
        </p:nvSpPr>
        <p:spPr bwMode="auto">
          <a:xfrm>
            <a:off x="3011018" y="3209239"/>
            <a:ext cx="536869" cy="536869"/>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accent3"/>
          </a:solidFill>
          <a:ln>
            <a:noFill/>
          </a:ln>
        </p:spPr>
        <p:txBody>
          <a:bodyPr/>
          <a:lstStyle/>
          <a:p>
            <a:endParaRPr lang="zh-CN" altLang="en-US"/>
          </a:p>
        </p:txBody>
      </p:sp>
      <p:sp>
        <p:nvSpPr>
          <p:cNvPr id="44" name="money-bag-of-dollars_44282"/>
          <p:cNvSpPr>
            <a:spLocks noChangeAspect="1"/>
          </p:cNvSpPr>
          <p:nvPr/>
        </p:nvSpPr>
        <p:spPr bwMode="auto">
          <a:xfrm>
            <a:off x="5827564" y="3278553"/>
            <a:ext cx="536869" cy="398240"/>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accent3"/>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money-bag-of-dollars_44282"/>
          <p:cNvSpPr>
            <a:spLocks noChangeAspect="1"/>
          </p:cNvSpPr>
          <p:nvPr/>
        </p:nvSpPr>
        <p:spPr bwMode="auto">
          <a:xfrm>
            <a:off x="8659934" y="3231249"/>
            <a:ext cx="536869" cy="492849"/>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accent3"/>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extLst>
      <p:ext uri="{BB962C8B-B14F-4D97-AF65-F5344CB8AC3E}">
        <p14:creationId xmlns:p14="http://schemas.microsoft.com/office/powerpoint/2010/main" val="73987945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anim calcmode="lin" valueType="num">
                                      <p:cBhvr>
                                        <p:cTn id="49" dur="1000" fill="hold"/>
                                        <p:tgtEl>
                                          <p:spTgt spid="33"/>
                                        </p:tgtEl>
                                        <p:attrNameLst>
                                          <p:attrName>ppt_x</p:attrName>
                                        </p:attrNameLst>
                                      </p:cBhvr>
                                      <p:tavLst>
                                        <p:tav tm="0">
                                          <p:val>
                                            <p:strVal val="#ppt_x"/>
                                          </p:val>
                                        </p:tav>
                                        <p:tav tm="100000">
                                          <p:val>
                                            <p:strVal val="#ppt_x"/>
                                          </p:val>
                                        </p:tav>
                                      </p:tavLst>
                                    </p:anim>
                                    <p:anim calcmode="lin" valueType="num">
                                      <p:cBhvr>
                                        <p:cTn id="50" dur="1000" fill="hold"/>
                                        <p:tgtEl>
                                          <p:spTgt spid="3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1000"/>
                                        <p:tgtEl>
                                          <p:spTgt spid="44"/>
                                        </p:tgtEl>
                                      </p:cBhvr>
                                    </p:animEffect>
                                    <p:anim calcmode="lin" valueType="num">
                                      <p:cBhvr>
                                        <p:cTn id="54" dur="1000" fill="hold"/>
                                        <p:tgtEl>
                                          <p:spTgt spid="44"/>
                                        </p:tgtEl>
                                        <p:attrNameLst>
                                          <p:attrName>ppt_x</p:attrName>
                                        </p:attrNameLst>
                                      </p:cBhvr>
                                      <p:tavLst>
                                        <p:tav tm="0">
                                          <p:val>
                                            <p:strVal val="#ppt_x"/>
                                          </p:val>
                                        </p:tav>
                                        <p:tav tm="100000">
                                          <p:val>
                                            <p:strVal val="#ppt_x"/>
                                          </p:val>
                                        </p:tav>
                                      </p:tavLst>
                                    </p:anim>
                                    <p:anim calcmode="lin" valueType="num">
                                      <p:cBhvr>
                                        <p:cTn id="55" dur="1000" fill="hold"/>
                                        <p:tgtEl>
                                          <p:spTgt spid="44"/>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42" presetClass="entr" presetSubtype="0"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1000"/>
                                        <p:tgtEl>
                                          <p:spTgt spid="29"/>
                                        </p:tgtEl>
                                      </p:cBhvr>
                                    </p:animEffect>
                                    <p:anim calcmode="lin" valueType="num">
                                      <p:cBhvr>
                                        <p:cTn id="65" dur="1000" fill="hold"/>
                                        <p:tgtEl>
                                          <p:spTgt spid="29"/>
                                        </p:tgtEl>
                                        <p:attrNameLst>
                                          <p:attrName>ppt_x</p:attrName>
                                        </p:attrNameLst>
                                      </p:cBhvr>
                                      <p:tavLst>
                                        <p:tav tm="0">
                                          <p:val>
                                            <p:strVal val="#ppt_x"/>
                                          </p:val>
                                        </p:tav>
                                        <p:tav tm="100000">
                                          <p:val>
                                            <p:strVal val="#ppt_x"/>
                                          </p:val>
                                        </p:tav>
                                      </p:tavLst>
                                    </p:anim>
                                    <p:anim calcmode="lin" valueType="num">
                                      <p:cBhvr>
                                        <p:cTn id="66" dur="1000" fill="hold"/>
                                        <p:tgtEl>
                                          <p:spTgt spid="2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fade">
                                      <p:cBhvr>
                                        <p:cTn id="69" dur="1000"/>
                                        <p:tgtEl>
                                          <p:spTgt spid="14"/>
                                        </p:tgtEl>
                                      </p:cBhvr>
                                    </p:animEffect>
                                    <p:anim calcmode="lin" valueType="num">
                                      <p:cBhvr>
                                        <p:cTn id="70" dur="1000" fill="hold"/>
                                        <p:tgtEl>
                                          <p:spTgt spid="14"/>
                                        </p:tgtEl>
                                        <p:attrNameLst>
                                          <p:attrName>ppt_x</p:attrName>
                                        </p:attrNameLst>
                                      </p:cBhvr>
                                      <p:tavLst>
                                        <p:tav tm="0">
                                          <p:val>
                                            <p:strVal val="#ppt_x"/>
                                          </p:val>
                                        </p:tav>
                                        <p:tav tm="100000">
                                          <p:val>
                                            <p:strVal val="#ppt_x"/>
                                          </p:val>
                                        </p:tav>
                                      </p:tavLst>
                                    </p:anim>
                                    <p:anim calcmode="lin" valueType="num">
                                      <p:cBhvr>
                                        <p:cTn id="71" dur="1000" fill="hold"/>
                                        <p:tgtEl>
                                          <p:spTgt spid="14"/>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fade">
                                      <p:cBhvr>
                                        <p:cTn id="74" dur="1000"/>
                                        <p:tgtEl>
                                          <p:spTgt spid="36"/>
                                        </p:tgtEl>
                                      </p:cBhvr>
                                    </p:animEffect>
                                    <p:anim calcmode="lin" valueType="num">
                                      <p:cBhvr>
                                        <p:cTn id="75" dur="1000" fill="hold"/>
                                        <p:tgtEl>
                                          <p:spTgt spid="36"/>
                                        </p:tgtEl>
                                        <p:attrNameLst>
                                          <p:attrName>ppt_x</p:attrName>
                                        </p:attrNameLst>
                                      </p:cBhvr>
                                      <p:tavLst>
                                        <p:tav tm="0">
                                          <p:val>
                                            <p:strVal val="#ppt_x"/>
                                          </p:val>
                                        </p:tav>
                                        <p:tav tm="100000">
                                          <p:val>
                                            <p:strVal val="#ppt_x"/>
                                          </p:val>
                                        </p:tav>
                                      </p:tavLst>
                                    </p:anim>
                                    <p:anim calcmode="lin" valueType="num">
                                      <p:cBhvr>
                                        <p:cTn id="76" dur="1000" fill="hold"/>
                                        <p:tgtEl>
                                          <p:spTgt spid="3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fade">
                                      <p:cBhvr>
                                        <p:cTn id="79" dur="1000"/>
                                        <p:tgtEl>
                                          <p:spTgt spid="45"/>
                                        </p:tgtEl>
                                      </p:cBhvr>
                                    </p:animEffect>
                                    <p:anim calcmode="lin" valueType="num">
                                      <p:cBhvr>
                                        <p:cTn id="80" dur="1000" fill="hold"/>
                                        <p:tgtEl>
                                          <p:spTgt spid="45"/>
                                        </p:tgtEl>
                                        <p:attrNameLst>
                                          <p:attrName>ppt_x</p:attrName>
                                        </p:attrNameLst>
                                      </p:cBhvr>
                                      <p:tavLst>
                                        <p:tav tm="0">
                                          <p:val>
                                            <p:strVal val="#ppt_x"/>
                                          </p:val>
                                        </p:tav>
                                        <p:tav tm="100000">
                                          <p:val>
                                            <p:strVal val="#ppt_x"/>
                                          </p:val>
                                        </p:tav>
                                      </p:tavLst>
                                    </p:anim>
                                    <p:anim calcmode="lin" valueType="num">
                                      <p:cBhvr>
                                        <p:cTn id="8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animBg="1"/>
      <p:bldP spid="13" grpId="0" animBg="1"/>
      <p:bldP spid="14" grpId="0" animBg="1"/>
      <p:bldP spid="39" grpId="0" animBg="1"/>
      <p:bldP spid="44" grpId="0" animBg="1"/>
      <p:bldP spid="4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5682000" y="385911"/>
            <a:ext cx="828000"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64098" y="445903"/>
            <a:ext cx="2463802" cy="523220"/>
          </a:xfrm>
          <a:prstGeom prst="rect">
            <a:avLst/>
          </a:prstGeom>
          <a:noFill/>
        </p:spPr>
        <p:txBody>
          <a:bodyPr wrap="square" rtlCol="0">
            <a:spAutoFit/>
          </a:bodyPr>
          <a:lstStyle/>
          <a:p>
            <a:pPr algn="dist"/>
            <a:r>
              <a:rPr lang="zh-CN" altLang="en-US" sz="2800" b="1" dirty="0">
                <a:solidFill>
                  <a:schemeClr val="accent6">
                    <a:lumMod val="50000"/>
                  </a:schemeClr>
                </a:solidFill>
              </a:rPr>
              <a:t>标题文字添加</a:t>
            </a:r>
          </a:p>
        </p:txBody>
      </p:sp>
      <p:sp>
        <p:nvSpPr>
          <p:cNvPr id="5" name="文本框 4"/>
          <p:cNvSpPr txBox="1"/>
          <p:nvPr/>
        </p:nvSpPr>
        <p:spPr>
          <a:xfrm>
            <a:off x="4635695" y="918323"/>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grpSp>
        <p:nvGrpSpPr>
          <p:cNvPr id="15" name="组合 14"/>
          <p:cNvGrpSpPr/>
          <p:nvPr/>
        </p:nvGrpSpPr>
        <p:grpSpPr>
          <a:xfrm>
            <a:off x="723006" y="2424929"/>
            <a:ext cx="2118951" cy="3204603"/>
            <a:chOff x="723006" y="2424929"/>
            <a:chExt cx="2118951" cy="3204603"/>
          </a:xfrm>
        </p:grpSpPr>
        <p:sp>
          <p:nvSpPr>
            <p:cNvPr id="14" name="任意多边形: 形状 13"/>
            <p:cNvSpPr/>
            <p:nvPr/>
          </p:nvSpPr>
          <p:spPr>
            <a:xfrm>
              <a:off x="874713" y="3596782"/>
              <a:ext cx="1815539" cy="528034"/>
            </a:xfrm>
            <a:custGeom>
              <a:avLst/>
              <a:gdLst>
                <a:gd name="connsiteX0" fmla="*/ 0 w 1815539"/>
                <a:gd name="connsiteY0" fmla="*/ 264016 h 528034"/>
                <a:gd name="connsiteX1" fmla="*/ 0 w 1815539"/>
                <a:gd name="connsiteY1" fmla="*/ 264017 h 528034"/>
                <a:gd name="connsiteX2" fmla="*/ 0 w 1815539"/>
                <a:gd name="connsiteY2" fmla="*/ 264017 h 528034"/>
                <a:gd name="connsiteX3" fmla="*/ 264017 w 1815539"/>
                <a:gd name="connsiteY3" fmla="*/ 0 h 528034"/>
                <a:gd name="connsiteX4" fmla="*/ 361659 w 1815539"/>
                <a:gd name="connsiteY4" fmla="*/ 0 h 528034"/>
                <a:gd name="connsiteX5" fmla="*/ 1438858 w 1815539"/>
                <a:gd name="connsiteY5" fmla="*/ 0 h 528034"/>
                <a:gd name="connsiteX6" fmla="*/ 1815539 w 1815539"/>
                <a:gd name="connsiteY6" fmla="*/ 0 h 528034"/>
                <a:gd name="connsiteX7" fmla="*/ 1815539 w 1815539"/>
                <a:gd name="connsiteY7" fmla="*/ 528033 h 528034"/>
                <a:gd name="connsiteX8" fmla="*/ 1438867 w 1815539"/>
                <a:gd name="connsiteY8" fmla="*/ 528033 h 528034"/>
                <a:gd name="connsiteX9" fmla="*/ 1438857 w 1815539"/>
                <a:gd name="connsiteY9" fmla="*/ 528034 h 528034"/>
                <a:gd name="connsiteX10" fmla="*/ 264017 w 1815539"/>
                <a:gd name="connsiteY10" fmla="*/ 528033 h 528034"/>
                <a:gd name="connsiteX11" fmla="*/ 20748 w 1815539"/>
                <a:gd name="connsiteY11" fmla="*/ 366784 h 528034"/>
                <a:gd name="connsiteX12" fmla="*/ 0 w 1815539"/>
                <a:gd name="connsiteY12" fmla="*/ 264017 h 528034"/>
                <a:gd name="connsiteX13" fmla="*/ 20748 w 1815539"/>
                <a:gd name="connsiteY13" fmla="*/ 161250 h 528034"/>
                <a:gd name="connsiteX14" fmla="*/ 264017 w 1815539"/>
                <a:gd name="connsiteY14" fmla="*/ 0 h 528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15539" h="528034">
                  <a:moveTo>
                    <a:pt x="0" y="264016"/>
                  </a:moveTo>
                  <a:lnTo>
                    <a:pt x="0" y="264017"/>
                  </a:lnTo>
                  <a:lnTo>
                    <a:pt x="0" y="264017"/>
                  </a:lnTo>
                  <a:close/>
                  <a:moveTo>
                    <a:pt x="264017" y="0"/>
                  </a:moveTo>
                  <a:lnTo>
                    <a:pt x="361659" y="0"/>
                  </a:lnTo>
                  <a:lnTo>
                    <a:pt x="1438858" y="0"/>
                  </a:lnTo>
                  <a:lnTo>
                    <a:pt x="1815539" y="0"/>
                  </a:lnTo>
                  <a:lnTo>
                    <a:pt x="1815539" y="528033"/>
                  </a:lnTo>
                  <a:lnTo>
                    <a:pt x="1438867" y="528033"/>
                  </a:lnTo>
                  <a:lnTo>
                    <a:pt x="1438857" y="528034"/>
                  </a:lnTo>
                  <a:lnTo>
                    <a:pt x="264017" y="528033"/>
                  </a:lnTo>
                  <a:cubicBezTo>
                    <a:pt x="154657" y="528033"/>
                    <a:pt x="60828" y="461543"/>
                    <a:pt x="20748" y="366784"/>
                  </a:cubicBezTo>
                  <a:lnTo>
                    <a:pt x="0" y="264017"/>
                  </a:lnTo>
                  <a:lnTo>
                    <a:pt x="20748" y="161250"/>
                  </a:lnTo>
                  <a:cubicBezTo>
                    <a:pt x="60828" y="66490"/>
                    <a:pt x="154657" y="0"/>
                    <a:pt x="26401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flipV="1">
              <a:off x="1653695" y="4124816"/>
              <a:ext cx="257576" cy="22204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cxnSpLocks/>
            </p:cNvCxnSpPr>
            <p:nvPr/>
          </p:nvCxnSpPr>
          <p:spPr>
            <a:xfrm>
              <a:off x="1790700" y="2644140"/>
              <a:ext cx="0" cy="95264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432560" y="2424929"/>
              <a:ext cx="716280" cy="716280"/>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money-bag-of-dollars_44282"/>
            <p:cNvSpPr>
              <a:spLocks noChangeAspect="1"/>
            </p:cNvSpPr>
            <p:nvPr/>
          </p:nvSpPr>
          <p:spPr bwMode="auto">
            <a:xfrm>
              <a:off x="1653693" y="2628521"/>
              <a:ext cx="257578" cy="307620"/>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accent3"/>
            </a:solidFill>
            <a:ln>
              <a:noFill/>
            </a:ln>
          </p:spPr>
        </p:sp>
        <p:sp>
          <p:nvSpPr>
            <p:cNvPr id="50" name="矩形 49"/>
            <p:cNvSpPr/>
            <p:nvPr/>
          </p:nvSpPr>
          <p:spPr>
            <a:xfrm>
              <a:off x="723006" y="4525384"/>
              <a:ext cx="2118951" cy="1104148"/>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a:t>
              </a:r>
            </a:p>
          </p:txBody>
        </p:sp>
        <p:sp>
          <p:nvSpPr>
            <p:cNvPr id="42" name="文本框 41"/>
            <p:cNvSpPr txBox="1"/>
            <p:nvPr/>
          </p:nvSpPr>
          <p:spPr>
            <a:xfrm>
              <a:off x="939263" y="3647034"/>
              <a:ext cx="1702873" cy="400110"/>
            </a:xfrm>
            <a:prstGeom prst="rect">
              <a:avLst/>
            </a:prstGeom>
            <a:noFill/>
          </p:spPr>
          <p:txBody>
            <a:bodyPr wrap="square" rtlCol="0">
              <a:spAutoFit/>
            </a:bodyPr>
            <a:lstStyle/>
            <a:p>
              <a:pPr algn="ctr"/>
              <a:r>
                <a:rPr lang="zh-CN" altLang="en-US" sz="2000" b="1" dirty="0">
                  <a:solidFill>
                    <a:schemeClr val="bg1"/>
                  </a:solidFill>
                </a:rPr>
                <a:t>文字添加</a:t>
              </a:r>
            </a:p>
          </p:txBody>
        </p:sp>
      </p:grpSp>
      <p:grpSp>
        <p:nvGrpSpPr>
          <p:cNvPr id="13" name="组合 12"/>
          <p:cNvGrpSpPr/>
          <p:nvPr/>
        </p:nvGrpSpPr>
        <p:grpSpPr>
          <a:xfrm>
            <a:off x="2489082" y="2092066"/>
            <a:ext cx="2118951" cy="3225351"/>
            <a:chOff x="2489082" y="2092066"/>
            <a:chExt cx="2118951" cy="3225351"/>
          </a:xfrm>
        </p:grpSpPr>
        <p:sp>
          <p:nvSpPr>
            <p:cNvPr id="6" name="矩形 5"/>
            <p:cNvSpPr/>
            <p:nvPr/>
          </p:nvSpPr>
          <p:spPr>
            <a:xfrm>
              <a:off x="2690252" y="3596783"/>
              <a:ext cx="1702874" cy="52803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a:off x="3412901" y="3374734"/>
              <a:ext cx="257576" cy="222048"/>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a:cxnSpLocks/>
            </p:cNvCxnSpPr>
            <p:nvPr/>
          </p:nvCxnSpPr>
          <p:spPr>
            <a:xfrm>
              <a:off x="3543300" y="4124816"/>
              <a:ext cx="0" cy="95264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3183549" y="4601137"/>
              <a:ext cx="716280" cy="716280"/>
            </a:xfrm>
            <a:prstGeom prst="ellipse">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money-bag-of-dollars_44282"/>
            <p:cNvSpPr>
              <a:spLocks noChangeAspect="1"/>
            </p:cNvSpPr>
            <p:nvPr/>
          </p:nvSpPr>
          <p:spPr bwMode="auto">
            <a:xfrm>
              <a:off x="3394748" y="4815292"/>
              <a:ext cx="307620" cy="287971"/>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solidFill>
              <a:schemeClr val="accent3"/>
            </a:solidFill>
            <a:ln>
              <a:noFill/>
            </a:ln>
          </p:spPr>
          <p:txBody>
            <a:bodyPr/>
            <a:lstStyle/>
            <a:p>
              <a:endParaRPr lang="zh-CN" altLang="en-US"/>
            </a:p>
          </p:txBody>
        </p:sp>
        <p:sp>
          <p:nvSpPr>
            <p:cNvPr id="44" name="矩形 43"/>
            <p:cNvSpPr/>
            <p:nvPr/>
          </p:nvSpPr>
          <p:spPr>
            <a:xfrm>
              <a:off x="2489082" y="2092066"/>
              <a:ext cx="2118951" cy="1104148"/>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a:t>
              </a:r>
            </a:p>
          </p:txBody>
        </p:sp>
        <p:sp>
          <p:nvSpPr>
            <p:cNvPr id="43" name="文本框 42"/>
            <p:cNvSpPr txBox="1"/>
            <p:nvPr/>
          </p:nvSpPr>
          <p:spPr>
            <a:xfrm>
              <a:off x="2690251" y="3647034"/>
              <a:ext cx="1702873" cy="400110"/>
            </a:xfrm>
            <a:prstGeom prst="rect">
              <a:avLst/>
            </a:prstGeom>
            <a:noFill/>
          </p:spPr>
          <p:txBody>
            <a:bodyPr wrap="square" rtlCol="0">
              <a:spAutoFit/>
            </a:bodyPr>
            <a:lstStyle/>
            <a:p>
              <a:pPr algn="ctr"/>
              <a:r>
                <a:rPr lang="zh-CN" altLang="en-US" sz="2000" b="1" dirty="0">
                  <a:solidFill>
                    <a:schemeClr val="bg1"/>
                  </a:solidFill>
                </a:rPr>
                <a:t>文字添加</a:t>
              </a:r>
            </a:p>
          </p:txBody>
        </p:sp>
      </p:grpSp>
      <p:grpSp>
        <p:nvGrpSpPr>
          <p:cNvPr id="12" name="组合 11"/>
          <p:cNvGrpSpPr/>
          <p:nvPr/>
        </p:nvGrpSpPr>
        <p:grpSpPr>
          <a:xfrm>
            <a:off x="4191543" y="2424929"/>
            <a:ext cx="2118951" cy="3204603"/>
            <a:chOff x="4191543" y="2424929"/>
            <a:chExt cx="2118951" cy="3204603"/>
          </a:xfrm>
        </p:grpSpPr>
        <p:sp>
          <p:nvSpPr>
            <p:cNvPr id="7" name="矩形 6"/>
            <p:cNvSpPr/>
            <p:nvPr/>
          </p:nvSpPr>
          <p:spPr>
            <a:xfrm>
              <a:off x="4393125" y="3596783"/>
              <a:ext cx="1702874" cy="5280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V="1">
              <a:off x="5115774" y="4124816"/>
              <a:ext cx="257576" cy="22204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p:cNvCxnSpPr>
              <a:cxnSpLocks/>
            </p:cNvCxnSpPr>
            <p:nvPr/>
          </p:nvCxnSpPr>
          <p:spPr>
            <a:xfrm>
              <a:off x="5250180" y="2644140"/>
              <a:ext cx="0" cy="95264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4886422" y="2424929"/>
              <a:ext cx="716280" cy="716280"/>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money-bag-of-dollars_44282"/>
            <p:cNvSpPr>
              <a:spLocks noChangeAspect="1"/>
            </p:cNvSpPr>
            <p:nvPr/>
          </p:nvSpPr>
          <p:spPr bwMode="auto">
            <a:xfrm>
              <a:off x="5107441" y="2628521"/>
              <a:ext cx="274245" cy="307620"/>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accent3"/>
            </a:solidFill>
            <a:ln>
              <a:noFill/>
            </a:ln>
          </p:spPr>
          <p:txBody>
            <a:bodyPr/>
            <a:lstStyle/>
            <a:p>
              <a:endParaRPr lang="zh-CN" altLang="en-US"/>
            </a:p>
          </p:txBody>
        </p:sp>
        <p:sp>
          <p:nvSpPr>
            <p:cNvPr id="48" name="矩形 47"/>
            <p:cNvSpPr/>
            <p:nvPr/>
          </p:nvSpPr>
          <p:spPr>
            <a:xfrm>
              <a:off x="4191543" y="4525384"/>
              <a:ext cx="2118951" cy="1104148"/>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a:t>
              </a:r>
            </a:p>
          </p:txBody>
        </p:sp>
        <p:sp>
          <p:nvSpPr>
            <p:cNvPr id="45" name="文本框 44"/>
            <p:cNvSpPr txBox="1"/>
            <p:nvPr/>
          </p:nvSpPr>
          <p:spPr>
            <a:xfrm>
              <a:off x="4406003" y="3647034"/>
              <a:ext cx="1702873" cy="400110"/>
            </a:xfrm>
            <a:prstGeom prst="rect">
              <a:avLst/>
            </a:prstGeom>
            <a:noFill/>
          </p:spPr>
          <p:txBody>
            <a:bodyPr wrap="square" rtlCol="0">
              <a:spAutoFit/>
            </a:bodyPr>
            <a:lstStyle/>
            <a:p>
              <a:pPr algn="ctr"/>
              <a:r>
                <a:rPr lang="zh-CN" altLang="en-US" sz="2000" b="1" dirty="0">
                  <a:solidFill>
                    <a:schemeClr val="bg1"/>
                  </a:solidFill>
                </a:rPr>
                <a:t>文字添加</a:t>
              </a:r>
            </a:p>
          </p:txBody>
        </p:sp>
      </p:grpSp>
      <p:grpSp>
        <p:nvGrpSpPr>
          <p:cNvPr id="11" name="组合 10"/>
          <p:cNvGrpSpPr/>
          <p:nvPr/>
        </p:nvGrpSpPr>
        <p:grpSpPr>
          <a:xfrm>
            <a:off x="5902224" y="2092066"/>
            <a:ext cx="2118951" cy="3225471"/>
            <a:chOff x="5902224" y="2092066"/>
            <a:chExt cx="2118951" cy="3225471"/>
          </a:xfrm>
        </p:grpSpPr>
        <p:sp>
          <p:nvSpPr>
            <p:cNvPr id="8" name="矩形 7"/>
            <p:cNvSpPr/>
            <p:nvPr/>
          </p:nvSpPr>
          <p:spPr>
            <a:xfrm>
              <a:off x="6095999" y="3596783"/>
              <a:ext cx="1702874" cy="52803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6818647" y="3374734"/>
              <a:ext cx="257576" cy="222048"/>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a:cxnSpLocks/>
            </p:cNvCxnSpPr>
            <p:nvPr/>
          </p:nvCxnSpPr>
          <p:spPr>
            <a:xfrm>
              <a:off x="6957060" y="4124816"/>
              <a:ext cx="0" cy="95264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5" name="椭圆 35"/>
            <p:cNvSpPr/>
            <p:nvPr/>
          </p:nvSpPr>
          <p:spPr>
            <a:xfrm>
              <a:off x="6589295" y="4601137"/>
              <a:ext cx="716280" cy="716400"/>
            </a:xfrm>
            <a:prstGeom prst="ellipse">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money-bag-of-dollars_44282"/>
            <p:cNvSpPr>
              <a:spLocks noChangeAspect="1"/>
            </p:cNvSpPr>
            <p:nvPr/>
          </p:nvSpPr>
          <p:spPr bwMode="auto">
            <a:xfrm>
              <a:off x="6828271" y="4805467"/>
              <a:ext cx="257578" cy="307620"/>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accent3"/>
            </a:solidFill>
            <a:ln>
              <a:noFill/>
            </a:ln>
          </p:spPr>
        </p:sp>
        <p:sp>
          <p:nvSpPr>
            <p:cNvPr id="46" name="矩形 45"/>
            <p:cNvSpPr/>
            <p:nvPr/>
          </p:nvSpPr>
          <p:spPr>
            <a:xfrm>
              <a:off x="5902224" y="2092066"/>
              <a:ext cx="2118951" cy="1104148"/>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a:t>
              </a:r>
            </a:p>
          </p:txBody>
        </p:sp>
        <p:sp>
          <p:nvSpPr>
            <p:cNvPr id="52" name="文本框 51"/>
            <p:cNvSpPr txBox="1"/>
            <p:nvPr/>
          </p:nvSpPr>
          <p:spPr>
            <a:xfrm>
              <a:off x="6080006" y="3647034"/>
              <a:ext cx="1702873" cy="400110"/>
            </a:xfrm>
            <a:prstGeom prst="rect">
              <a:avLst/>
            </a:prstGeom>
            <a:noFill/>
          </p:spPr>
          <p:txBody>
            <a:bodyPr wrap="square" rtlCol="0">
              <a:spAutoFit/>
            </a:bodyPr>
            <a:lstStyle/>
            <a:p>
              <a:pPr algn="ctr"/>
              <a:r>
                <a:rPr lang="zh-CN" altLang="en-US" sz="2000" b="1" dirty="0">
                  <a:solidFill>
                    <a:schemeClr val="bg1"/>
                  </a:solidFill>
                </a:rPr>
                <a:t>文字添加</a:t>
              </a:r>
            </a:p>
          </p:txBody>
        </p:sp>
      </p:grpSp>
      <p:grpSp>
        <p:nvGrpSpPr>
          <p:cNvPr id="10" name="组合 9"/>
          <p:cNvGrpSpPr/>
          <p:nvPr/>
        </p:nvGrpSpPr>
        <p:grpSpPr>
          <a:xfrm>
            <a:off x="7581604" y="2424929"/>
            <a:ext cx="2118951" cy="3204603"/>
            <a:chOff x="7581604" y="2424929"/>
            <a:chExt cx="2118951" cy="3204603"/>
          </a:xfrm>
        </p:grpSpPr>
        <p:sp>
          <p:nvSpPr>
            <p:cNvPr id="9" name="矩形 8"/>
            <p:cNvSpPr/>
            <p:nvPr/>
          </p:nvSpPr>
          <p:spPr>
            <a:xfrm>
              <a:off x="7798873" y="3596783"/>
              <a:ext cx="1702874" cy="52803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flipV="1">
              <a:off x="8521522" y="4124816"/>
              <a:ext cx="257576" cy="222048"/>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a:cxnSpLocks/>
            </p:cNvCxnSpPr>
            <p:nvPr/>
          </p:nvCxnSpPr>
          <p:spPr>
            <a:xfrm>
              <a:off x="8641080" y="2644140"/>
              <a:ext cx="0" cy="95264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8292170" y="2424929"/>
              <a:ext cx="716280" cy="716280"/>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money-bag-of-dollars_44282"/>
            <p:cNvSpPr>
              <a:spLocks noChangeAspect="1"/>
            </p:cNvSpPr>
            <p:nvPr/>
          </p:nvSpPr>
          <p:spPr bwMode="auto">
            <a:xfrm>
              <a:off x="8487270" y="2633289"/>
              <a:ext cx="307620" cy="298084"/>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accent3"/>
            </a:solidFill>
            <a:ln>
              <a:noFill/>
            </a:ln>
          </p:spPr>
          <p:txBody>
            <a:bodyPr/>
            <a:lstStyle/>
            <a:p>
              <a:endParaRPr lang="zh-CN" altLang="en-US"/>
            </a:p>
          </p:txBody>
        </p:sp>
        <p:sp>
          <p:nvSpPr>
            <p:cNvPr id="49" name="矩形 48"/>
            <p:cNvSpPr/>
            <p:nvPr/>
          </p:nvSpPr>
          <p:spPr>
            <a:xfrm>
              <a:off x="7581604" y="4525384"/>
              <a:ext cx="2118951" cy="1104148"/>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a:t>
              </a:r>
            </a:p>
          </p:txBody>
        </p:sp>
        <p:sp>
          <p:nvSpPr>
            <p:cNvPr id="57" name="文本框 56"/>
            <p:cNvSpPr txBox="1"/>
            <p:nvPr/>
          </p:nvSpPr>
          <p:spPr>
            <a:xfrm>
              <a:off x="7782879" y="3647034"/>
              <a:ext cx="1702873" cy="400110"/>
            </a:xfrm>
            <a:prstGeom prst="rect">
              <a:avLst/>
            </a:prstGeom>
            <a:noFill/>
          </p:spPr>
          <p:txBody>
            <a:bodyPr wrap="square" rtlCol="0">
              <a:spAutoFit/>
            </a:bodyPr>
            <a:lstStyle/>
            <a:p>
              <a:pPr algn="ctr"/>
              <a:r>
                <a:rPr lang="zh-CN" altLang="en-US" sz="2000" b="1" dirty="0">
                  <a:solidFill>
                    <a:schemeClr val="bg1"/>
                  </a:solidFill>
                </a:rPr>
                <a:t>文字添加</a:t>
              </a:r>
            </a:p>
          </p:txBody>
        </p:sp>
      </p:grpSp>
      <p:grpSp>
        <p:nvGrpSpPr>
          <p:cNvPr id="2" name="组合 1"/>
          <p:cNvGrpSpPr/>
          <p:nvPr/>
        </p:nvGrpSpPr>
        <p:grpSpPr>
          <a:xfrm>
            <a:off x="9356481" y="2092066"/>
            <a:ext cx="2118951" cy="3225351"/>
            <a:chOff x="9356481" y="2092066"/>
            <a:chExt cx="2118951" cy="3225351"/>
          </a:xfrm>
        </p:grpSpPr>
        <p:sp>
          <p:nvSpPr>
            <p:cNvPr id="16" name="任意多边形: 形状 15"/>
            <p:cNvSpPr/>
            <p:nvPr/>
          </p:nvSpPr>
          <p:spPr>
            <a:xfrm>
              <a:off x="9501746" y="3596782"/>
              <a:ext cx="1828422" cy="528034"/>
            </a:xfrm>
            <a:custGeom>
              <a:avLst/>
              <a:gdLst>
                <a:gd name="connsiteX0" fmla="*/ 0 w 1828422"/>
                <a:gd name="connsiteY0" fmla="*/ 0 h 528034"/>
                <a:gd name="connsiteX1" fmla="*/ 389564 w 1828422"/>
                <a:gd name="connsiteY1" fmla="*/ 0 h 528034"/>
                <a:gd name="connsiteX2" fmla="*/ 1471054 w 1828422"/>
                <a:gd name="connsiteY2" fmla="*/ 0 h 528034"/>
                <a:gd name="connsiteX3" fmla="*/ 1564405 w 1828422"/>
                <a:gd name="connsiteY3" fmla="*/ 0 h 528034"/>
                <a:gd name="connsiteX4" fmla="*/ 1828422 w 1828422"/>
                <a:gd name="connsiteY4" fmla="*/ 264017 h 528034"/>
                <a:gd name="connsiteX5" fmla="*/ 1828421 w 1828422"/>
                <a:gd name="connsiteY5" fmla="*/ 264017 h 528034"/>
                <a:gd name="connsiteX6" fmla="*/ 1564404 w 1828422"/>
                <a:gd name="connsiteY6" fmla="*/ 528034 h 528034"/>
                <a:gd name="connsiteX7" fmla="*/ 389564 w 1828422"/>
                <a:gd name="connsiteY7" fmla="*/ 528033 h 528034"/>
                <a:gd name="connsiteX8" fmla="*/ 0 w 1828422"/>
                <a:gd name="connsiteY8" fmla="*/ 528033 h 528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8422" h="528034">
                  <a:moveTo>
                    <a:pt x="0" y="0"/>
                  </a:moveTo>
                  <a:lnTo>
                    <a:pt x="389564" y="0"/>
                  </a:lnTo>
                  <a:lnTo>
                    <a:pt x="1471054" y="0"/>
                  </a:lnTo>
                  <a:lnTo>
                    <a:pt x="1564405" y="0"/>
                  </a:lnTo>
                  <a:cubicBezTo>
                    <a:pt x="1710218" y="0"/>
                    <a:pt x="1828422" y="118204"/>
                    <a:pt x="1828422" y="264017"/>
                  </a:cubicBezTo>
                  <a:lnTo>
                    <a:pt x="1828421" y="264017"/>
                  </a:lnTo>
                  <a:cubicBezTo>
                    <a:pt x="1828421" y="409830"/>
                    <a:pt x="1710217" y="528034"/>
                    <a:pt x="1564404" y="528034"/>
                  </a:cubicBezTo>
                  <a:lnTo>
                    <a:pt x="389564" y="528033"/>
                  </a:lnTo>
                  <a:lnTo>
                    <a:pt x="0" y="528033"/>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10287169" y="3374734"/>
              <a:ext cx="257576" cy="222048"/>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a:cxnSpLocks/>
            </p:cNvCxnSpPr>
            <p:nvPr/>
          </p:nvCxnSpPr>
          <p:spPr>
            <a:xfrm>
              <a:off x="10431780" y="4124816"/>
              <a:ext cx="0" cy="95264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10073640" y="4601137"/>
              <a:ext cx="716280" cy="716280"/>
            </a:xfrm>
            <a:prstGeom prst="ellipse">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money-bag-of-dollars_44282"/>
            <p:cNvSpPr>
              <a:spLocks noChangeAspect="1"/>
            </p:cNvSpPr>
            <p:nvPr/>
          </p:nvSpPr>
          <p:spPr bwMode="auto">
            <a:xfrm>
              <a:off x="10277970" y="4834905"/>
              <a:ext cx="307620" cy="248744"/>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accent3"/>
            </a:solidFill>
            <a:ln>
              <a:noFill/>
            </a:ln>
          </p:spPr>
          <p:txBody>
            <a:bodyPr/>
            <a:lstStyle/>
            <a:p>
              <a:endParaRPr lang="zh-CN" altLang="en-US"/>
            </a:p>
          </p:txBody>
        </p:sp>
        <p:sp>
          <p:nvSpPr>
            <p:cNvPr id="47" name="矩形 46"/>
            <p:cNvSpPr/>
            <p:nvPr/>
          </p:nvSpPr>
          <p:spPr>
            <a:xfrm>
              <a:off x="9356481" y="2092066"/>
              <a:ext cx="2118951" cy="1104148"/>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a:t>
              </a:r>
            </a:p>
          </p:txBody>
        </p:sp>
        <p:sp>
          <p:nvSpPr>
            <p:cNvPr id="58" name="文本框 57"/>
            <p:cNvSpPr txBox="1"/>
            <p:nvPr/>
          </p:nvSpPr>
          <p:spPr>
            <a:xfrm>
              <a:off x="9548526" y="3647034"/>
              <a:ext cx="1702873" cy="400110"/>
            </a:xfrm>
            <a:prstGeom prst="rect">
              <a:avLst/>
            </a:prstGeom>
            <a:noFill/>
          </p:spPr>
          <p:txBody>
            <a:bodyPr wrap="square" rtlCol="0">
              <a:spAutoFit/>
            </a:bodyPr>
            <a:lstStyle/>
            <a:p>
              <a:pPr algn="ctr"/>
              <a:r>
                <a:rPr lang="zh-CN" altLang="en-US" sz="2000" b="1" dirty="0">
                  <a:solidFill>
                    <a:schemeClr val="bg1"/>
                  </a:solidFill>
                </a:rPr>
                <a:t>文字添加</a:t>
              </a:r>
            </a:p>
          </p:txBody>
        </p:sp>
      </p:grpSp>
    </p:spTree>
    <p:extLst>
      <p:ext uri="{BB962C8B-B14F-4D97-AF65-F5344CB8AC3E}">
        <p14:creationId xmlns:p14="http://schemas.microsoft.com/office/powerpoint/2010/main" val="324886812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797" r="16797"/>
          <a:stretch>
            <a:fillRect/>
          </a:stretch>
        </p:blipFill>
        <p:spPr>
          <a:ln w="38100">
            <a:solidFill>
              <a:schemeClr val="accent3"/>
            </a:solidFill>
          </a:ln>
        </p:spPr>
      </p:pic>
      <p:pic>
        <p:nvPicPr>
          <p:cNvPr id="12" name="图片占位符 11"/>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18750" r="18750"/>
          <a:stretch>
            <a:fillRect/>
          </a:stretch>
        </p:blipFill>
        <p:spPr>
          <a:ln w="38100">
            <a:solidFill>
              <a:schemeClr val="accent3"/>
            </a:solidFill>
          </a:ln>
        </p:spPr>
      </p:pic>
      <p:pic>
        <p:nvPicPr>
          <p:cNvPr id="14" name="图片占位符 13"/>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14583" r="14583"/>
          <a:stretch>
            <a:fillRect/>
          </a:stretch>
        </p:blipFill>
        <p:spPr>
          <a:ln w="38100">
            <a:solidFill>
              <a:schemeClr val="accent3"/>
            </a:solidFill>
          </a:ln>
        </p:spPr>
      </p:pic>
      <p:pic>
        <p:nvPicPr>
          <p:cNvPr id="20" name="图片占位符 19"/>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16064" r="16064"/>
          <a:stretch>
            <a:fillRect/>
          </a:stretch>
        </p:blipFill>
        <p:spPr>
          <a:ln w="38100">
            <a:solidFill>
              <a:schemeClr val="accent3"/>
            </a:solidFill>
          </a:ln>
        </p:spPr>
      </p:pic>
      <p:cxnSp>
        <p:nvCxnSpPr>
          <p:cNvPr id="3" name="直接连接符 2"/>
          <p:cNvCxnSpPr/>
          <p:nvPr/>
        </p:nvCxnSpPr>
        <p:spPr>
          <a:xfrm>
            <a:off x="5682000" y="385911"/>
            <a:ext cx="828000"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64098" y="445903"/>
            <a:ext cx="2463802" cy="523220"/>
          </a:xfrm>
          <a:prstGeom prst="rect">
            <a:avLst/>
          </a:prstGeom>
          <a:noFill/>
        </p:spPr>
        <p:txBody>
          <a:bodyPr wrap="square" rtlCol="0">
            <a:spAutoFit/>
          </a:bodyPr>
          <a:lstStyle/>
          <a:p>
            <a:pPr algn="dist"/>
            <a:r>
              <a:rPr lang="zh-CN" altLang="en-US" sz="2800" b="1" dirty="0">
                <a:solidFill>
                  <a:schemeClr val="accent6">
                    <a:lumMod val="50000"/>
                  </a:schemeClr>
                </a:solidFill>
              </a:rPr>
              <a:t>标题文字添加</a:t>
            </a:r>
          </a:p>
        </p:txBody>
      </p:sp>
      <p:sp>
        <p:nvSpPr>
          <p:cNvPr id="5" name="文本框 4"/>
          <p:cNvSpPr txBox="1"/>
          <p:nvPr/>
        </p:nvSpPr>
        <p:spPr>
          <a:xfrm>
            <a:off x="4635695" y="918323"/>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sp>
        <p:nvSpPr>
          <p:cNvPr id="8" name="任意多边形: 形状 7"/>
          <p:cNvSpPr/>
          <p:nvPr/>
        </p:nvSpPr>
        <p:spPr>
          <a:xfrm>
            <a:off x="1130300" y="3562350"/>
            <a:ext cx="1496040" cy="374650"/>
          </a:xfrm>
          <a:custGeom>
            <a:avLst/>
            <a:gdLst>
              <a:gd name="connsiteX0" fmla="*/ 0 w 1496040"/>
              <a:gd name="connsiteY0" fmla="*/ 0 h 374650"/>
              <a:gd name="connsiteX1" fmla="*/ 1496040 w 1496040"/>
              <a:gd name="connsiteY1" fmla="*/ 0 h 374650"/>
              <a:gd name="connsiteX2" fmla="*/ 1414804 w 1496040"/>
              <a:gd name="connsiteY2" fmla="*/ 98459 h 374650"/>
              <a:gd name="connsiteX3" fmla="*/ 748020 w 1496040"/>
              <a:gd name="connsiteY3" fmla="*/ 374650 h 374650"/>
              <a:gd name="connsiteX4" fmla="*/ 81236 w 1496040"/>
              <a:gd name="connsiteY4" fmla="*/ 98459 h 374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6040" h="374650">
                <a:moveTo>
                  <a:pt x="0" y="0"/>
                </a:moveTo>
                <a:lnTo>
                  <a:pt x="1496040" y="0"/>
                </a:lnTo>
                <a:lnTo>
                  <a:pt x="1414804" y="98459"/>
                </a:lnTo>
                <a:cubicBezTo>
                  <a:pt x="1244159" y="269104"/>
                  <a:pt x="1008416" y="374650"/>
                  <a:pt x="748020" y="374650"/>
                </a:cubicBezTo>
                <a:cubicBezTo>
                  <a:pt x="487625" y="374650"/>
                  <a:pt x="251881" y="269104"/>
                  <a:pt x="81236" y="9845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p:cNvSpPr/>
          <p:nvPr/>
        </p:nvSpPr>
        <p:spPr>
          <a:xfrm>
            <a:off x="3942087" y="3562350"/>
            <a:ext cx="1496040" cy="374650"/>
          </a:xfrm>
          <a:custGeom>
            <a:avLst/>
            <a:gdLst>
              <a:gd name="connsiteX0" fmla="*/ 0 w 1496040"/>
              <a:gd name="connsiteY0" fmla="*/ 0 h 374650"/>
              <a:gd name="connsiteX1" fmla="*/ 1496040 w 1496040"/>
              <a:gd name="connsiteY1" fmla="*/ 0 h 374650"/>
              <a:gd name="connsiteX2" fmla="*/ 1414804 w 1496040"/>
              <a:gd name="connsiteY2" fmla="*/ 98459 h 374650"/>
              <a:gd name="connsiteX3" fmla="*/ 748020 w 1496040"/>
              <a:gd name="connsiteY3" fmla="*/ 374650 h 374650"/>
              <a:gd name="connsiteX4" fmla="*/ 81236 w 1496040"/>
              <a:gd name="connsiteY4" fmla="*/ 98459 h 374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6040" h="374650">
                <a:moveTo>
                  <a:pt x="0" y="0"/>
                </a:moveTo>
                <a:lnTo>
                  <a:pt x="1496040" y="0"/>
                </a:lnTo>
                <a:lnTo>
                  <a:pt x="1414804" y="98459"/>
                </a:lnTo>
                <a:cubicBezTo>
                  <a:pt x="1244159" y="269104"/>
                  <a:pt x="1008416" y="374650"/>
                  <a:pt x="748020" y="374650"/>
                </a:cubicBezTo>
                <a:cubicBezTo>
                  <a:pt x="487625" y="374650"/>
                  <a:pt x="251881" y="269104"/>
                  <a:pt x="81236" y="9845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p:cNvSpPr/>
          <p:nvPr/>
        </p:nvSpPr>
        <p:spPr>
          <a:xfrm>
            <a:off x="6753874" y="3562350"/>
            <a:ext cx="1496040" cy="374650"/>
          </a:xfrm>
          <a:custGeom>
            <a:avLst/>
            <a:gdLst>
              <a:gd name="connsiteX0" fmla="*/ 0 w 1496040"/>
              <a:gd name="connsiteY0" fmla="*/ 0 h 374650"/>
              <a:gd name="connsiteX1" fmla="*/ 1496040 w 1496040"/>
              <a:gd name="connsiteY1" fmla="*/ 0 h 374650"/>
              <a:gd name="connsiteX2" fmla="*/ 1414804 w 1496040"/>
              <a:gd name="connsiteY2" fmla="*/ 98459 h 374650"/>
              <a:gd name="connsiteX3" fmla="*/ 748020 w 1496040"/>
              <a:gd name="connsiteY3" fmla="*/ 374650 h 374650"/>
              <a:gd name="connsiteX4" fmla="*/ 81236 w 1496040"/>
              <a:gd name="connsiteY4" fmla="*/ 98459 h 374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6040" h="374650">
                <a:moveTo>
                  <a:pt x="0" y="0"/>
                </a:moveTo>
                <a:lnTo>
                  <a:pt x="1496040" y="0"/>
                </a:lnTo>
                <a:lnTo>
                  <a:pt x="1414804" y="98459"/>
                </a:lnTo>
                <a:cubicBezTo>
                  <a:pt x="1244159" y="269104"/>
                  <a:pt x="1008416" y="374650"/>
                  <a:pt x="748020" y="374650"/>
                </a:cubicBezTo>
                <a:cubicBezTo>
                  <a:pt x="487625" y="374650"/>
                  <a:pt x="251881" y="269104"/>
                  <a:pt x="81236" y="9845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p:cNvSpPr/>
          <p:nvPr/>
        </p:nvSpPr>
        <p:spPr>
          <a:xfrm>
            <a:off x="9565661" y="3562350"/>
            <a:ext cx="1496040" cy="374650"/>
          </a:xfrm>
          <a:custGeom>
            <a:avLst/>
            <a:gdLst>
              <a:gd name="connsiteX0" fmla="*/ 0 w 1496040"/>
              <a:gd name="connsiteY0" fmla="*/ 0 h 374650"/>
              <a:gd name="connsiteX1" fmla="*/ 1496040 w 1496040"/>
              <a:gd name="connsiteY1" fmla="*/ 0 h 374650"/>
              <a:gd name="connsiteX2" fmla="*/ 1414804 w 1496040"/>
              <a:gd name="connsiteY2" fmla="*/ 98459 h 374650"/>
              <a:gd name="connsiteX3" fmla="*/ 748020 w 1496040"/>
              <a:gd name="connsiteY3" fmla="*/ 374650 h 374650"/>
              <a:gd name="connsiteX4" fmla="*/ 81236 w 1496040"/>
              <a:gd name="connsiteY4" fmla="*/ 98459 h 374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6040" h="374650">
                <a:moveTo>
                  <a:pt x="0" y="0"/>
                </a:moveTo>
                <a:lnTo>
                  <a:pt x="1496040" y="0"/>
                </a:lnTo>
                <a:lnTo>
                  <a:pt x="1414804" y="98459"/>
                </a:lnTo>
                <a:cubicBezTo>
                  <a:pt x="1244159" y="269104"/>
                  <a:pt x="1008416" y="374650"/>
                  <a:pt x="748020" y="374650"/>
                </a:cubicBezTo>
                <a:cubicBezTo>
                  <a:pt x="487625" y="374650"/>
                  <a:pt x="251881" y="269104"/>
                  <a:pt x="81236" y="9845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819776" y="4077095"/>
            <a:ext cx="2132350" cy="1507730"/>
            <a:chOff x="819776" y="4077095"/>
            <a:chExt cx="2132350" cy="1507730"/>
          </a:xfrm>
        </p:grpSpPr>
        <p:sp>
          <p:nvSpPr>
            <p:cNvPr id="9" name="星形: 五角 8"/>
            <p:cNvSpPr/>
            <p:nvPr/>
          </p:nvSpPr>
          <p:spPr>
            <a:xfrm>
              <a:off x="1327150" y="5368925"/>
              <a:ext cx="215900" cy="215900"/>
            </a:xfrm>
            <a:prstGeom prst="star5">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星形: 五角 9"/>
            <p:cNvSpPr/>
            <p:nvPr/>
          </p:nvSpPr>
          <p:spPr>
            <a:xfrm>
              <a:off x="1770370" y="5368925"/>
              <a:ext cx="215900" cy="215900"/>
            </a:xfrm>
            <a:prstGeom prst="star5">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星形: 五角 10"/>
            <p:cNvSpPr/>
            <p:nvPr/>
          </p:nvSpPr>
          <p:spPr>
            <a:xfrm>
              <a:off x="2213590" y="5368925"/>
              <a:ext cx="215900" cy="215900"/>
            </a:xfrm>
            <a:prstGeom prst="star5">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819776" y="4077095"/>
              <a:ext cx="2132350" cy="1126462"/>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grpSp>
      <p:sp>
        <p:nvSpPr>
          <p:cNvPr id="34" name="矩形 33"/>
          <p:cNvSpPr/>
          <p:nvPr/>
        </p:nvSpPr>
        <p:spPr>
          <a:xfrm>
            <a:off x="1164186" y="3524571"/>
            <a:ext cx="1462154" cy="387798"/>
          </a:xfrm>
          <a:prstGeom prst="rect">
            <a:avLst/>
          </a:prstGeom>
        </p:spPr>
        <p:txBody>
          <a:bodyPr wrap="square">
            <a:spAutoFit/>
          </a:bodyPr>
          <a:lstStyle/>
          <a:p>
            <a:pPr algn="ctr">
              <a:lnSpc>
                <a:spcPct val="120000"/>
              </a:lnSpc>
            </a:pPr>
            <a:r>
              <a:rPr lang="zh-CN" altLang="en-US" sz="1600" dirty="0">
                <a:solidFill>
                  <a:schemeClr val="bg1"/>
                </a:solidFill>
              </a:rPr>
              <a:t>文字添加</a:t>
            </a:r>
          </a:p>
        </p:txBody>
      </p:sp>
      <p:sp>
        <p:nvSpPr>
          <p:cNvPr id="35" name="矩形 34"/>
          <p:cNvSpPr/>
          <p:nvPr/>
        </p:nvSpPr>
        <p:spPr>
          <a:xfrm>
            <a:off x="3915470" y="3524571"/>
            <a:ext cx="1462154" cy="387798"/>
          </a:xfrm>
          <a:prstGeom prst="rect">
            <a:avLst/>
          </a:prstGeom>
        </p:spPr>
        <p:txBody>
          <a:bodyPr wrap="square">
            <a:spAutoFit/>
          </a:bodyPr>
          <a:lstStyle/>
          <a:p>
            <a:pPr algn="ctr">
              <a:lnSpc>
                <a:spcPct val="120000"/>
              </a:lnSpc>
            </a:pPr>
            <a:r>
              <a:rPr lang="zh-CN" altLang="en-US" sz="1600" dirty="0">
                <a:solidFill>
                  <a:schemeClr val="bg1"/>
                </a:solidFill>
              </a:rPr>
              <a:t>文字添加</a:t>
            </a:r>
          </a:p>
        </p:txBody>
      </p:sp>
      <p:sp>
        <p:nvSpPr>
          <p:cNvPr id="36" name="矩形 35"/>
          <p:cNvSpPr/>
          <p:nvPr/>
        </p:nvSpPr>
        <p:spPr>
          <a:xfrm>
            <a:off x="6753874" y="3524571"/>
            <a:ext cx="1462154" cy="387798"/>
          </a:xfrm>
          <a:prstGeom prst="rect">
            <a:avLst/>
          </a:prstGeom>
        </p:spPr>
        <p:txBody>
          <a:bodyPr wrap="square">
            <a:spAutoFit/>
          </a:bodyPr>
          <a:lstStyle/>
          <a:p>
            <a:pPr algn="ctr">
              <a:lnSpc>
                <a:spcPct val="120000"/>
              </a:lnSpc>
            </a:pPr>
            <a:r>
              <a:rPr lang="zh-CN" altLang="en-US" sz="1600" dirty="0">
                <a:solidFill>
                  <a:schemeClr val="bg1"/>
                </a:solidFill>
              </a:rPr>
              <a:t>文字添加</a:t>
            </a:r>
          </a:p>
        </p:txBody>
      </p:sp>
      <p:sp>
        <p:nvSpPr>
          <p:cNvPr id="37" name="矩形 36"/>
          <p:cNvSpPr/>
          <p:nvPr/>
        </p:nvSpPr>
        <p:spPr>
          <a:xfrm>
            <a:off x="9583041" y="3524571"/>
            <a:ext cx="1462154" cy="387798"/>
          </a:xfrm>
          <a:prstGeom prst="rect">
            <a:avLst/>
          </a:prstGeom>
        </p:spPr>
        <p:txBody>
          <a:bodyPr wrap="square">
            <a:spAutoFit/>
          </a:bodyPr>
          <a:lstStyle/>
          <a:p>
            <a:pPr algn="ctr">
              <a:lnSpc>
                <a:spcPct val="120000"/>
              </a:lnSpc>
            </a:pPr>
            <a:r>
              <a:rPr lang="zh-CN" altLang="en-US" sz="1600" dirty="0">
                <a:solidFill>
                  <a:schemeClr val="bg1"/>
                </a:solidFill>
              </a:rPr>
              <a:t>文字添加</a:t>
            </a:r>
          </a:p>
        </p:txBody>
      </p:sp>
      <p:grpSp>
        <p:nvGrpSpPr>
          <p:cNvPr id="7" name="组合 6"/>
          <p:cNvGrpSpPr/>
          <p:nvPr/>
        </p:nvGrpSpPr>
        <p:grpSpPr>
          <a:xfrm>
            <a:off x="3631563" y="4077095"/>
            <a:ext cx="2132350" cy="1507730"/>
            <a:chOff x="3631563" y="4077095"/>
            <a:chExt cx="2132350" cy="1507730"/>
          </a:xfrm>
        </p:grpSpPr>
        <p:sp>
          <p:nvSpPr>
            <p:cNvPr id="17" name="星形: 五角 16"/>
            <p:cNvSpPr/>
            <p:nvPr/>
          </p:nvSpPr>
          <p:spPr>
            <a:xfrm>
              <a:off x="4138937" y="5368925"/>
              <a:ext cx="215900" cy="215900"/>
            </a:xfrm>
            <a:prstGeom prst="star5">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星形: 五角 17"/>
            <p:cNvSpPr/>
            <p:nvPr/>
          </p:nvSpPr>
          <p:spPr>
            <a:xfrm>
              <a:off x="4582157" y="5368925"/>
              <a:ext cx="215900" cy="215900"/>
            </a:xfrm>
            <a:prstGeom prst="star5">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星形: 五角 18"/>
            <p:cNvSpPr/>
            <p:nvPr/>
          </p:nvSpPr>
          <p:spPr>
            <a:xfrm>
              <a:off x="5025377" y="5368925"/>
              <a:ext cx="215900" cy="215900"/>
            </a:xfrm>
            <a:prstGeom prst="star5">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631563" y="4077095"/>
              <a:ext cx="2132350" cy="1126462"/>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grpSp>
      <p:grpSp>
        <p:nvGrpSpPr>
          <p:cNvPr id="13" name="组合 12"/>
          <p:cNvGrpSpPr/>
          <p:nvPr/>
        </p:nvGrpSpPr>
        <p:grpSpPr>
          <a:xfrm>
            <a:off x="6426407" y="4077095"/>
            <a:ext cx="2132350" cy="1507730"/>
            <a:chOff x="6426407" y="4077095"/>
            <a:chExt cx="2132350" cy="1507730"/>
          </a:xfrm>
        </p:grpSpPr>
        <p:sp>
          <p:nvSpPr>
            <p:cNvPr id="23" name="星形: 五角 22"/>
            <p:cNvSpPr/>
            <p:nvPr/>
          </p:nvSpPr>
          <p:spPr>
            <a:xfrm>
              <a:off x="6950724" y="5368925"/>
              <a:ext cx="215900" cy="215900"/>
            </a:xfrm>
            <a:prstGeom prst="star5">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星形: 五角 23"/>
            <p:cNvSpPr/>
            <p:nvPr/>
          </p:nvSpPr>
          <p:spPr>
            <a:xfrm>
              <a:off x="7393944" y="5368925"/>
              <a:ext cx="215900" cy="215900"/>
            </a:xfrm>
            <a:prstGeom prst="star5">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星形: 五角 24"/>
            <p:cNvSpPr/>
            <p:nvPr/>
          </p:nvSpPr>
          <p:spPr>
            <a:xfrm>
              <a:off x="7837164" y="5368925"/>
              <a:ext cx="215900" cy="215900"/>
            </a:xfrm>
            <a:prstGeom prst="star5">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6426407" y="4077095"/>
              <a:ext cx="2132350" cy="1126462"/>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grpSp>
      <p:grpSp>
        <p:nvGrpSpPr>
          <p:cNvPr id="15" name="组合 14"/>
          <p:cNvGrpSpPr/>
          <p:nvPr/>
        </p:nvGrpSpPr>
        <p:grpSpPr>
          <a:xfrm>
            <a:off x="9255137" y="4077095"/>
            <a:ext cx="2132350" cy="1507730"/>
            <a:chOff x="9255137" y="4077095"/>
            <a:chExt cx="2132350" cy="1507730"/>
          </a:xfrm>
        </p:grpSpPr>
        <p:sp>
          <p:nvSpPr>
            <p:cNvPr id="29" name="星形: 五角 28"/>
            <p:cNvSpPr/>
            <p:nvPr/>
          </p:nvSpPr>
          <p:spPr>
            <a:xfrm>
              <a:off x="9762511" y="5368925"/>
              <a:ext cx="215900" cy="215900"/>
            </a:xfrm>
            <a:prstGeom prst="star5">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星形: 五角 29"/>
            <p:cNvSpPr/>
            <p:nvPr/>
          </p:nvSpPr>
          <p:spPr>
            <a:xfrm>
              <a:off x="10205731" y="5368925"/>
              <a:ext cx="215900" cy="215900"/>
            </a:xfrm>
            <a:prstGeom prst="star5">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星形: 五角 30"/>
            <p:cNvSpPr/>
            <p:nvPr/>
          </p:nvSpPr>
          <p:spPr>
            <a:xfrm>
              <a:off x="10648951" y="5368925"/>
              <a:ext cx="215900" cy="215900"/>
            </a:xfrm>
            <a:prstGeom prst="star5">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9255137" y="4077095"/>
              <a:ext cx="2132350" cy="1126462"/>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a:t>
              </a:r>
            </a:p>
          </p:txBody>
        </p:sp>
      </p:grpSp>
    </p:spTree>
    <p:extLst>
      <p:ext uri="{BB962C8B-B14F-4D97-AF65-F5344CB8AC3E}">
        <p14:creationId xmlns:p14="http://schemas.microsoft.com/office/powerpoint/2010/main" val="257852512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25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nodeType="withEffect">
                                  <p:stCondLst>
                                    <p:cond delay="75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childTnLst>
                          </p:cTn>
                        </p:par>
                        <p:par>
                          <p:cTn id="25" fill="hold">
                            <p:stCondLst>
                              <p:cond delay="125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fade">
                                      <p:cBhvr>
                                        <p:cTn id="40" dur="500"/>
                                        <p:tgtEl>
                                          <p:spTgt spid="3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500"/>
                                        <p:tgtEl>
                                          <p:spTgt spid="3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childTnLst>
                          </p:cTn>
                        </p:par>
                        <p:par>
                          <p:cTn id="50" fill="hold">
                            <p:stCondLst>
                              <p:cond delay="1750"/>
                            </p:stCondLst>
                            <p:childTnLst>
                              <p:par>
                                <p:cTn id="51" presetID="22" presetClass="entr" presetSubtype="1"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up)">
                                      <p:cBhvr>
                                        <p:cTn id="53" dur="500"/>
                                        <p:tgtEl>
                                          <p:spTgt spid="2"/>
                                        </p:tgtEl>
                                      </p:cBhvr>
                                    </p:animEffect>
                                  </p:childTnLst>
                                </p:cTn>
                              </p:par>
                              <p:par>
                                <p:cTn id="54" presetID="22" presetClass="entr" presetSubtype="1" fill="hold" nodeType="withEffect">
                                  <p:stCondLst>
                                    <p:cond delay="250"/>
                                  </p:stCondLst>
                                  <p:childTnLst>
                                    <p:set>
                                      <p:cBhvr>
                                        <p:cTn id="55" dur="1" fill="hold">
                                          <p:stCondLst>
                                            <p:cond delay="0"/>
                                          </p:stCondLst>
                                        </p:cTn>
                                        <p:tgtEl>
                                          <p:spTgt spid="7"/>
                                        </p:tgtEl>
                                        <p:attrNameLst>
                                          <p:attrName>style.visibility</p:attrName>
                                        </p:attrNameLst>
                                      </p:cBhvr>
                                      <p:to>
                                        <p:strVal val="visible"/>
                                      </p:to>
                                    </p:set>
                                    <p:animEffect transition="in" filter="wipe(up)">
                                      <p:cBhvr>
                                        <p:cTn id="56" dur="500"/>
                                        <p:tgtEl>
                                          <p:spTgt spid="7"/>
                                        </p:tgtEl>
                                      </p:cBhvr>
                                    </p:animEffect>
                                  </p:childTnLst>
                                </p:cTn>
                              </p:par>
                              <p:par>
                                <p:cTn id="57" presetID="22" presetClass="entr" presetSubtype="1" fill="hold" nodeType="withEffect">
                                  <p:stCondLst>
                                    <p:cond delay="500"/>
                                  </p:stCondLst>
                                  <p:childTnLst>
                                    <p:set>
                                      <p:cBhvr>
                                        <p:cTn id="58" dur="1" fill="hold">
                                          <p:stCondLst>
                                            <p:cond delay="0"/>
                                          </p:stCondLst>
                                        </p:cTn>
                                        <p:tgtEl>
                                          <p:spTgt spid="13"/>
                                        </p:tgtEl>
                                        <p:attrNameLst>
                                          <p:attrName>style.visibility</p:attrName>
                                        </p:attrNameLst>
                                      </p:cBhvr>
                                      <p:to>
                                        <p:strVal val="visible"/>
                                      </p:to>
                                    </p:set>
                                    <p:animEffect transition="in" filter="wipe(up)">
                                      <p:cBhvr>
                                        <p:cTn id="59" dur="500"/>
                                        <p:tgtEl>
                                          <p:spTgt spid="13"/>
                                        </p:tgtEl>
                                      </p:cBhvr>
                                    </p:animEffect>
                                  </p:childTnLst>
                                </p:cTn>
                              </p:par>
                              <p:par>
                                <p:cTn id="60" presetID="22" presetClass="entr" presetSubtype="1" fill="hold" nodeType="withEffect">
                                  <p:stCondLst>
                                    <p:cond delay="750"/>
                                  </p:stCondLst>
                                  <p:childTnLst>
                                    <p:set>
                                      <p:cBhvr>
                                        <p:cTn id="61" dur="1" fill="hold">
                                          <p:stCondLst>
                                            <p:cond delay="0"/>
                                          </p:stCondLst>
                                        </p:cTn>
                                        <p:tgtEl>
                                          <p:spTgt spid="15"/>
                                        </p:tgtEl>
                                        <p:attrNameLst>
                                          <p:attrName>style.visibility</p:attrName>
                                        </p:attrNameLst>
                                      </p:cBhvr>
                                      <p:to>
                                        <p:strVal val="visible"/>
                                      </p:to>
                                    </p:set>
                                    <p:animEffect transition="in" filter="wipe(up)">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animBg="1"/>
      <p:bldP spid="22" grpId="0" animBg="1"/>
      <p:bldP spid="28" grpId="0" animBg="1"/>
      <p:bldP spid="34" grpId="0"/>
      <p:bldP spid="35" grpId="0"/>
      <p:bldP spid="3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5682000" y="385911"/>
            <a:ext cx="828000"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64098" y="445903"/>
            <a:ext cx="2463802" cy="523220"/>
          </a:xfrm>
          <a:prstGeom prst="rect">
            <a:avLst/>
          </a:prstGeom>
          <a:noFill/>
        </p:spPr>
        <p:txBody>
          <a:bodyPr wrap="square" rtlCol="0">
            <a:spAutoFit/>
          </a:bodyPr>
          <a:lstStyle/>
          <a:p>
            <a:pPr algn="dist"/>
            <a:r>
              <a:rPr lang="zh-CN" altLang="en-US" sz="2800" b="1" dirty="0">
                <a:solidFill>
                  <a:schemeClr val="accent6">
                    <a:lumMod val="50000"/>
                  </a:schemeClr>
                </a:solidFill>
              </a:rPr>
              <a:t>标题文字添加</a:t>
            </a:r>
          </a:p>
        </p:txBody>
      </p:sp>
      <p:sp>
        <p:nvSpPr>
          <p:cNvPr id="5" name="文本框 4"/>
          <p:cNvSpPr txBox="1"/>
          <p:nvPr/>
        </p:nvSpPr>
        <p:spPr>
          <a:xfrm>
            <a:off x="4635695" y="918323"/>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sp>
        <p:nvSpPr>
          <p:cNvPr id="11" name="任意多边形: 形状 10"/>
          <p:cNvSpPr/>
          <p:nvPr/>
        </p:nvSpPr>
        <p:spPr>
          <a:xfrm>
            <a:off x="2413000" y="3175000"/>
            <a:ext cx="3683000" cy="3683000"/>
          </a:xfrm>
          <a:custGeom>
            <a:avLst/>
            <a:gdLst>
              <a:gd name="connsiteX0" fmla="*/ 3683000 w 3683000"/>
              <a:gd name="connsiteY0" fmla="*/ 0 h 3683000"/>
              <a:gd name="connsiteX1" fmla="*/ 3683000 w 3683000"/>
              <a:gd name="connsiteY1" fmla="*/ 3683000 h 3683000"/>
              <a:gd name="connsiteX2" fmla="*/ 0 w 3683000"/>
              <a:gd name="connsiteY2" fmla="*/ 3683000 h 3683000"/>
              <a:gd name="connsiteX3" fmla="*/ 1078725 w 3683000"/>
              <a:gd name="connsiteY3" fmla="*/ 1078726 h 3683000"/>
              <a:gd name="connsiteX4" fmla="*/ 1230836 w 3683000"/>
              <a:gd name="connsiteY4" fmla="*/ 940478 h 3683000"/>
              <a:gd name="connsiteX5" fmla="*/ 1217131 w 3683000"/>
              <a:gd name="connsiteY5" fmla="*/ 929170 h 3683000"/>
              <a:gd name="connsiteX6" fmla="*/ 1079500 w 3683000"/>
              <a:gd name="connsiteY6" fmla="*/ 596900 h 3683000"/>
              <a:gd name="connsiteX7" fmla="*/ 1549400 w 3683000"/>
              <a:gd name="connsiteY7" fmla="*/ 127000 h 3683000"/>
              <a:gd name="connsiteX8" fmla="*/ 1982373 w 3683000"/>
              <a:gd name="connsiteY8" fmla="*/ 413994 h 3683000"/>
              <a:gd name="connsiteX9" fmla="*/ 1983016 w 3683000"/>
              <a:gd name="connsiteY9" fmla="*/ 416066 h 3683000"/>
              <a:gd name="connsiteX10" fmla="*/ 2086267 w 3683000"/>
              <a:gd name="connsiteY10" fmla="*/ 363184 h 3683000"/>
              <a:gd name="connsiteX11" fmla="*/ 3683000 w 3683000"/>
              <a:gd name="connsiteY11" fmla="*/ 0 h 368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83000" h="3683000">
                <a:moveTo>
                  <a:pt x="3683000" y="0"/>
                </a:moveTo>
                <a:lnTo>
                  <a:pt x="3683000" y="3683000"/>
                </a:lnTo>
                <a:lnTo>
                  <a:pt x="0" y="3683000"/>
                </a:lnTo>
                <a:cubicBezTo>
                  <a:pt x="0" y="2665968"/>
                  <a:pt x="412234" y="1745218"/>
                  <a:pt x="1078725" y="1078726"/>
                </a:cubicBezTo>
                <a:lnTo>
                  <a:pt x="1230836" y="940478"/>
                </a:lnTo>
                <a:lnTo>
                  <a:pt x="1217131" y="929170"/>
                </a:lnTo>
                <a:cubicBezTo>
                  <a:pt x="1132095" y="844135"/>
                  <a:pt x="1079500" y="726660"/>
                  <a:pt x="1079500" y="596900"/>
                </a:cubicBezTo>
                <a:cubicBezTo>
                  <a:pt x="1079500" y="337381"/>
                  <a:pt x="1289881" y="127000"/>
                  <a:pt x="1549400" y="127000"/>
                </a:cubicBezTo>
                <a:cubicBezTo>
                  <a:pt x="1744039" y="127000"/>
                  <a:pt x="1911039" y="245340"/>
                  <a:pt x="1982373" y="413994"/>
                </a:cubicBezTo>
                <a:lnTo>
                  <a:pt x="1983016" y="416066"/>
                </a:lnTo>
                <a:lnTo>
                  <a:pt x="2086267" y="363184"/>
                </a:lnTo>
                <a:cubicBezTo>
                  <a:pt x="2569303" y="130433"/>
                  <a:pt x="3110919" y="0"/>
                  <a:pt x="36830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p:nvSpPr>
        <p:spPr>
          <a:xfrm flipH="1">
            <a:off x="6096000" y="3175000"/>
            <a:ext cx="3683000" cy="3683000"/>
          </a:xfrm>
          <a:custGeom>
            <a:avLst/>
            <a:gdLst>
              <a:gd name="connsiteX0" fmla="*/ 3683000 w 3683000"/>
              <a:gd name="connsiteY0" fmla="*/ 0 h 3683000"/>
              <a:gd name="connsiteX1" fmla="*/ 3683000 w 3683000"/>
              <a:gd name="connsiteY1" fmla="*/ 3683000 h 3683000"/>
              <a:gd name="connsiteX2" fmla="*/ 0 w 3683000"/>
              <a:gd name="connsiteY2" fmla="*/ 3683000 h 3683000"/>
              <a:gd name="connsiteX3" fmla="*/ 1078725 w 3683000"/>
              <a:gd name="connsiteY3" fmla="*/ 1078726 h 3683000"/>
              <a:gd name="connsiteX4" fmla="*/ 1230836 w 3683000"/>
              <a:gd name="connsiteY4" fmla="*/ 940478 h 3683000"/>
              <a:gd name="connsiteX5" fmla="*/ 1217131 w 3683000"/>
              <a:gd name="connsiteY5" fmla="*/ 929170 h 3683000"/>
              <a:gd name="connsiteX6" fmla="*/ 1079500 w 3683000"/>
              <a:gd name="connsiteY6" fmla="*/ 596900 h 3683000"/>
              <a:gd name="connsiteX7" fmla="*/ 1549400 w 3683000"/>
              <a:gd name="connsiteY7" fmla="*/ 127000 h 3683000"/>
              <a:gd name="connsiteX8" fmla="*/ 1982373 w 3683000"/>
              <a:gd name="connsiteY8" fmla="*/ 413994 h 3683000"/>
              <a:gd name="connsiteX9" fmla="*/ 1983016 w 3683000"/>
              <a:gd name="connsiteY9" fmla="*/ 416066 h 3683000"/>
              <a:gd name="connsiteX10" fmla="*/ 2086267 w 3683000"/>
              <a:gd name="connsiteY10" fmla="*/ 363184 h 3683000"/>
              <a:gd name="connsiteX11" fmla="*/ 3683000 w 3683000"/>
              <a:gd name="connsiteY11" fmla="*/ 0 h 368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83000" h="3683000">
                <a:moveTo>
                  <a:pt x="3683000" y="0"/>
                </a:moveTo>
                <a:lnTo>
                  <a:pt x="3683000" y="3683000"/>
                </a:lnTo>
                <a:lnTo>
                  <a:pt x="0" y="3683000"/>
                </a:lnTo>
                <a:cubicBezTo>
                  <a:pt x="0" y="2665968"/>
                  <a:pt x="412234" y="1745218"/>
                  <a:pt x="1078725" y="1078726"/>
                </a:cubicBezTo>
                <a:lnTo>
                  <a:pt x="1230836" y="940478"/>
                </a:lnTo>
                <a:lnTo>
                  <a:pt x="1217131" y="929170"/>
                </a:lnTo>
                <a:cubicBezTo>
                  <a:pt x="1132095" y="844135"/>
                  <a:pt x="1079500" y="726660"/>
                  <a:pt x="1079500" y="596900"/>
                </a:cubicBezTo>
                <a:cubicBezTo>
                  <a:pt x="1079500" y="337381"/>
                  <a:pt x="1289881" y="127000"/>
                  <a:pt x="1549400" y="127000"/>
                </a:cubicBezTo>
                <a:cubicBezTo>
                  <a:pt x="1744039" y="127000"/>
                  <a:pt x="1911039" y="245340"/>
                  <a:pt x="1982373" y="413994"/>
                </a:cubicBezTo>
                <a:lnTo>
                  <a:pt x="1983016" y="416066"/>
                </a:lnTo>
                <a:lnTo>
                  <a:pt x="2086267" y="363184"/>
                </a:lnTo>
                <a:cubicBezTo>
                  <a:pt x="2569303" y="130433"/>
                  <a:pt x="3110919" y="0"/>
                  <a:pt x="3683000"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money-bag-of-dollars_44282"/>
          <p:cNvSpPr>
            <a:spLocks noChangeAspect="1"/>
          </p:cNvSpPr>
          <p:nvPr/>
        </p:nvSpPr>
        <p:spPr bwMode="auto">
          <a:xfrm>
            <a:off x="4592027" y="4292374"/>
            <a:ext cx="536869" cy="536869"/>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txBody>
          <a:bodyPr/>
          <a:lstStyle/>
          <a:p>
            <a:endParaRPr lang="zh-CN" altLang="en-US"/>
          </a:p>
        </p:txBody>
      </p:sp>
      <p:sp>
        <p:nvSpPr>
          <p:cNvPr id="19" name="money-bag-of-dollars_44282"/>
          <p:cNvSpPr>
            <a:spLocks noChangeAspect="1"/>
          </p:cNvSpPr>
          <p:nvPr/>
        </p:nvSpPr>
        <p:spPr bwMode="auto">
          <a:xfrm>
            <a:off x="7105049" y="4292374"/>
            <a:ext cx="445702" cy="536869"/>
          </a:xfrm>
          <a:custGeom>
            <a:avLst/>
            <a:gdLst>
              <a:gd name="T0" fmla="*/ 212 w 212"/>
              <a:gd name="T1" fmla="*/ 160 h 256"/>
              <a:gd name="T2" fmla="*/ 210 w 212"/>
              <a:gd name="T3" fmla="*/ 171 h 256"/>
              <a:gd name="T4" fmla="*/ 203 w 212"/>
              <a:gd name="T5" fmla="*/ 180 h 256"/>
              <a:gd name="T6" fmla="*/ 208 w 212"/>
              <a:gd name="T7" fmla="*/ 188 h 256"/>
              <a:gd name="T8" fmla="*/ 209 w 212"/>
              <a:gd name="T9" fmla="*/ 200 h 256"/>
              <a:gd name="T10" fmla="*/ 205 w 212"/>
              <a:gd name="T11" fmla="*/ 212 h 256"/>
              <a:gd name="T12" fmla="*/ 200 w 212"/>
              <a:gd name="T13" fmla="*/ 218 h 256"/>
              <a:gd name="T14" fmla="*/ 193 w 212"/>
              <a:gd name="T15" fmla="*/ 222 h 256"/>
              <a:gd name="T16" fmla="*/ 194 w 212"/>
              <a:gd name="T17" fmla="*/ 235 h 256"/>
              <a:gd name="T18" fmla="*/ 186 w 212"/>
              <a:gd name="T19" fmla="*/ 245 h 256"/>
              <a:gd name="T20" fmla="*/ 176 w 212"/>
              <a:gd name="T21" fmla="*/ 251 h 256"/>
              <a:gd name="T22" fmla="*/ 169 w 212"/>
              <a:gd name="T23" fmla="*/ 254 h 256"/>
              <a:gd name="T24" fmla="*/ 131 w 212"/>
              <a:gd name="T25" fmla="*/ 256 h 256"/>
              <a:gd name="T26" fmla="*/ 91 w 212"/>
              <a:gd name="T27" fmla="*/ 254 h 256"/>
              <a:gd name="T28" fmla="*/ 60 w 212"/>
              <a:gd name="T29" fmla="*/ 247 h 256"/>
              <a:gd name="T30" fmla="*/ 55 w 212"/>
              <a:gd name="T31" fmla="*/ 245 h 256"/>
              <a:gd name="T32" fmla="*/ 50 w 212"/>
              <a:gd name="T33" fmla="*/ 242 h 256"/>
              <a:gd name="T34" fmla="*/ 46 w 212"/>
              <a:gd name="T35" fmla="*/ 239 h 256"/>
              <a:gd name="T36" fmla="*/ 42 w 212"/>
              <a:gd name="T37" fmla="*/ 234 h 256"/>
              <a:gd name="T38" fmla="*/ 0 w 212"/>
              <a:gd name="T39" fmla="*/ 230 h 256"/>
              <a:gd name="T40" fmla="*/ 0 w 212"/>
              <a:gd name="T41" fmla="*/ 136 h 256"/>
              <a:gd name="T42" fmla="*/ 15 w 212"/>
              <a:gd name="T43" fmla="*/ 136 h 256"/>
              <a:gd name="T44" fmla="*/ 30 w 212"/>
              <a:gd name="T45" fmla="*/ 136 h 256"/>
              <a:gd name="T46" fmla="*/ 37 w 212"/>
              <a:gd name="T47" fmla="*/ 131 h 256"/>
              <a:gd name="T48" fmla="*/ 41 w 212"/>
              <a:gd name="T49" fmla="*/ 127 h 256"/>
              <a:gd name="T50" fmla="*/ 43 w 212"/>
              <a:gd name="T51" fmla="*/ 116 h 256"/>
              <a:gd name="T52" fmla="*/ 46 w 212"/>
              <a:gd name="T53" fmla="*/ 104 h 256"/>
              <a:gd name="T54" fmla="*/ 50 w 212"/>
              <a:gd name="T55" fmla="*/ 95 h 256"/>
              <a:gd name="T56" fmla="*/ 56 w 212"/>
              <a:gd name="T57" fmla="*/ 84 h 256"/>
              <a:gd name="T58" fmla="*/ 73 w 212"/>
              <a:gd name="T59" fmla="*/ 68 h 256"/>
              <a:gd name="T60" fmla="*/ 89 w 212"/>
              <a:gd name="T61" fmla="*/ 18 h 256"/>
              <a:gd name="T62" fmla="*/ 89 w 212"/>
              <a:gd name="T63" fmla="*/ 2 h 256"/>
              <a:gd name="T64" fmla="*/ 97 w 212"/>
              <a:gd name="T65" fmla="*/ 0 h 256"/>
              <a:gd name="T66" fmla="*/ 117 w 212"/>
              <a:gd name="T67" fmla="*/ 18 h 256"/>
              <a:gd name="T68" fmla="*/ 121 w 212"/>
              <a:gd name="T69" fmla="*/ 39 h 256"/>
              <a:gd name="T70" fmla="*/ 114 w 212"/>
              <a:gd name="T71" fmla="*/ 59 h 256"/>
              <a:gd name="T72" fmla="*/ 109 w 212"/>
              <a:gd name="T73" fmla="*/ 89 h 256"/>
              <a:gd name="T74" fmla="*/ 113 w 212"/>
              <a:gd name="T75" fmla="*/ 100 h 256"/>
              <a:gd name="T76" fmla="*/ 122 w 212"/>
              <a:gd name="T77" fmla="*/ 107 h 256"/>
              <a:gd name="T78" fmla="*/ 126 w 212"/>
              <a:gd name="T79" fmla="*/ 107 h 256"/>
              <a:gd name="T80" fmla="*/ 131 w 212"/>
              <a:gd name="T81" fmla="*/ 107 h 256"/>
              <a:gd name="T82" fmla="*/ 136 w 212"/>
              <a:gd name="T83" fmla="*/ 107 h 256"/>
              <a:gd name="T84" fmla="*/ 141 w 212"/>
              <a:gd name="T85" fmla="*/ 106 h 256"/>
              <a:gd name="T86" fmla="*/ 152 w 212"/>
              <a:gd name="T87" fmla="*/ 103 h 256"/>
              <a:gd name="T88" fmla="*/ 164 w 212"/>
              <a:gd name="T89" fmla="*/ 99 h 256"/>
              <a:gd name="T90" fmla="*/ 188 w 212"/>
              <a:gd name="T91" fmla="*/ 98 h 256"/>
              <a:gd name="T92" fmla="*/ 198 w 212"/>
              <a:gd name="T93" fmla="*/ 101 h 256"/>
              <a:gd name="T94" fmla="*/ 205 w 212"/>
              <a:gd name="T95" fmla="*/ 106 h 256"/>
              <a:gd name="T96" fmla="*/ 206 w 212"/>
              <a:gd name="T97" fmla="*/ 109 h 256"/>
              <a:gd name="T98" fmla="*/ 207 w 212"/>
              <a:gd name="T99" fmla="*/ 112 h 256"/>
              <a:gd name="T100" fmla="*/ 208 w 212"/>
              <a:gd name="T101" fmla="*/ 115 h 256"/>
              <a:gd name="T102" fmla="*/ 208 w 212"/>
              <a:gd name="T103" fmla="*/ 118 h 256"/>
              <a:gd name="T104" fmla="*/ 208 w 212"/>
              <a:gd name="T105" fmla="*/ 123 h 256"/>
              <a:gd name="T106" fmla="*/ 203 w 212"/>
              <a:gd name="T107" fmla="*/ 136 h 256"/>
              <a:gd name="T108" fmla="*/ 205 w 212"/>
              <a:gd name="T109" fmla="*/ 139 h 256"/>
              <a:gd name="T110" fmla="*/ 207 w 212"/>
              <a:gd name="T111" fmla="*/ 141 h 256"/>
              <a:gd name="T112" fmla="*/ 209 w 212"/>
              <a:gd name="T113" fmla="*/ 144 h 256"/>
              <a:gd name="T114" fmla="*/ 210 w 212"/>
              <a:gd name="T115" fmla="*/ 147 h 256"/>
              <a:gd name="T116" fmla="*/ 211 w 212"/>
              <a:gd name="T117" fmla="*/ 150 h 256"/>
              <a:gd name="T118" fmla="*/ 212 w 212"/>
              <a:gd name="T119" fmla="*/ 155 h 256"/>
              <a:gd name="T120" fmla="*/ 212 w 212"/>
              <a:gd name="T121" fmla="*/ 16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256">
                <a:moveTo>
                  <a:pt x="212" y="160"/>
                </a:moveTo>
                <a:cubicBezTo>
                  <a:pt x="212" y="165"/>
                  <a:pt x="211" y="169"/>
                  <a:pt x="210" y="171"/>
                </a:cubicBezTo>
                <a:cubicBezTo>
                  <a:pt x="209" y="174"/>
                  <a:pt x="206" y="177"/>
                  <a:pt x="203" y="180"/>
                </a:cubicBezTo>
                <a:cubicBezTo>
                  <a:pt x="205" y="182"/>
                  <a:pt x="207" y="185"/>
                  <a:pt x="208" y="188"/>
                </a:cubicBezTo>
                <a:cubicBezTo>
                  <a:pt x="208" y="191"/>
                  <a:pt x="209" y="195"/>
                  <a:pt x="209" y="200"/>
                </a:cubicBezTo>
                <a:cubicBezTo>
                  <a:pt x="208" y="205"/>
                  <a:pt x="207" y="209"/>
                  <a:pt x="205" y="212"/>
                </a:cubicBezTo>
                <a:cubicBezTo>
                  <a:pt x="203" y="215"/>
                  <a:pt x="201" y="217"/>
                  <a:pt x="200" y="218"/>
                </a:cubicBezTo>
                <a:cubicBezTo>
                  <a:pt x="199" y="219"/>
                  <a:pt x="196" y="220"/>
                  <a:pt x="193" y="222"/>
                </a:cubicBezTo>
                <a:cubicBezTo>
                  <a:pt x="195" y="227"/>
                  <a:pt x="195" y="231"/>
                  <a:pt x="194" y="235"/>
                </a:cubicBezTo>
                <a:cubicBezTo>
                  <a:pt x="192" y="239"/>
                  <a:pt x="190" y="242"/>
                  <a:pt x="186" y="245"/>
                </a:cubicBezTo>
                <a:cubicBezTo>
                  <a:pt x="183" y="248"/>
                  <a:pt x="180" y="250"/>
                  <a:pt x="176" y="251"/>
                </a:cubicBezTo>
                <a:cubicBezTo>
                  <a:pt x="173" y="253"/>
                  <a:pt x="171" y="254"/>
                  <a:pt x="169" y="254"/>
                </a:cubicBezTo>
                <a:cubicBezTo>
                  <a:pt x="157" y="255"/>
                  <a:pt x="144" y="256"/>
                  <a:pt x="131" y="256"/>
                </a:cubicBezTo>
                <a:cubicBezTo>
                  <a:pt x="118" y="256"/>
                  <a:pt x="104" y="256"/>
                  <a:pt x="91" y="254"/>
                </a:cubicBezTo>
                <a:cubicBezTo>
                  <a:pt x="77" y="253"/>
                  <a:pt x="67" y="250"/>
                  <a:pt x="60" y="247"/>
                </a:cubicBezTo>
                <a:cubicBezTo>
                  <a:pt x="60" y="247"/>
                  <a:pt x="58" y="246"/>
                  <a:pt x="55" y="245"/>
                </a:cubicBezTo>
                <a:cubicBezTo>
                  <a:pt x="53" y="243"/>
                  <a:pt x="51" y="243"/>
                  <a:pt x="50" y="242"/>
                </a:cubicBezTo>
                <a:cubicBezTo>
                  <a:pt x="49" y="241"/>
                  <a:pt x="47" y="240"/>
                  <a:pt x="46" y="239"/>
                </a:cubicBezTo>
                <a:cubicBezTo>
                  <a:pt x="44" y="237"/>
                  <a:pt x="43" y="236"/>
                  <a:pt x="42" y="234"/>
                </a:cubicBezTo>
                <a:cubicBezTo>
                  <a:pt x="37" y="231"/>
                  <a:pt x="24" y="230"/>
                  <a:pt x="0" y="230"/>
                </a:cubicBezTo>
                <a:cubicBezTo>
                  <a:pt x="0" y="136"/>
                  <a:pt x="0" y="136"/>
                  <a:pt x="0" y="136"/>
                </a:cubicBezTo>
                <a:cubicBezTo>
                  <a:pt x="5" y="136"/>
                  <a:pt x="10" y="136"/>
                  <a:pt x="15" y="136"/>
                </a:cubicBezTo>
                <a:cubicBezTo>
                  <a:pt x="21" y="136"/>
                  <a:pt x="26" y="136"/>
                  <a:pt x="30" y="136"/>
                </a:cubicBezTo>
                <a:cubicBezTo>
                  <a:pt x="35" y="135"/>
                  <a:pt x="37" y="134"/>
                  <a:pt x="37" y="131"/>
                </a:cubicBezTo>
                <a:cubicBezTo>
                  <a:pt x="38" y="130"/>
                  <a:pt x="40" y="128"/>
                  <a:pt x="41" y="127"/>
                </a:cubicBezTo>
                <a:cubicBezTo>
                  <a:pt x="41" y="126"/>
                  <a:pt x="42" y="122"/>
                  <a:pt x="43" y="116"/>
                </a:cubicBezTo>
                <a:cubicBezTo>
                  <a:pt x="45" y="111"/>
                  <a:pt x="46" y="107"/>
                  <a:pt x="46" y="104"/>
                </a:cubicBezTo>
                <a:cubicBezTo>
                  <a:pt x="47" y="102"/>
                  <a:pt x="48" y="99"/>
                  <a:pt x="50" y="95"/>
                </a:cubicBezTo>
                <a:cubicBezTo>
                  <a:pt x="52" y="91"/>
                  <a:pt x="54" y="87"/>
                  <a:pt x="56" y="84"/>
                </a:cubicBezTo>
                <a:cubicBezTo>
                  <a:pt x="73" y="68"/>
                  <a:pt x="73" y="68"/>
                  <a:pt x="73" y="68"/>
                </a:cubicBezTo>
                <a:cubicBezTo>
                  <a:pt x="84" y="48"/>
                  <a:pt x="89" y="32"/>
                  <a:pt x="89" y="18"/>
                </a:cubicBezTo>
                <a:cubicBezTo>
                  <a:pt x="89" y="2"/>
                  <a:pt x="89" y="2"/>
                  <a:pt x="89" y="2"/>
                </a:cubicBezTo>
                <a:cubicBezTo>
                  <a:pt x="90" y="1"/>
                  <a:pt x="92" y="0"/>
                  <a:pt x="97" y="0"/>
                </a:cubicBezTo>
                <a:cubicBezTo>
                  <a:pt x="107" y="0"/>
                  <a:pt x="114" y="6"/>
                  <a:pt x="117" y="18"/>
                </a:cubicBezTo>
                <a:cubicBezTo>
                  <a:pt x="121" y="39"/>
                  <a:pt x="121" y="39"/>
                  <a:pt x="121" y="39"/>
                </a:cubicBezTo>
                <a:cubicBezTo>
                  <a:pt x="120" y="49"/>
                  <a:pt x="118" y="56"/>
                  <a:pt x="114" y="59"/>
                </a:cubicBezTo>
                <a:cubicBezTo>
                  <a:pt x="112" y="75"/>
                  <a:pt x="111" y="85"/>
                  <a:pt x="109" y="89"/>
                </a:cubicBezTo>
                <a:cubicBezTo>
                  <a:pt x="108" y="93"/>
                  <a:pt x="110" y="97"/>
                  <a:pt x="113" y="100"/>
                </a:cubicBezTo>
                <a:cubicBezTo>
                  <a:pt x="116" y="104"/>
                  <a:pt x="119" y="106"/>
                  <a:pt x="122" y="107"/>
                </a:cubicBezTo>
                <a:cubicBezTo>
                  <a:pt x="124" y="107"/>
                  <a:pt x="126" y="107"/>
                  <a:pt x="126" y="107"/>
                </a:cubicBezTo>
                <a:cubicBezTo>
                  <a:pt x="127" y="107"/>
                  <a:pt x="129" y="107"/>
                  <a:pt x="131" y="107"/>
                </a:cubicBezTo>
                <a:cubicBezTo>
                  <a:pt x="133" y="107"/>
                  <a:pt x="134" y="107"/>
                  <a:pt x="136" y="107"/>
                </a:cubicBezTo>
                <a:cubicBezTo>
                  <a:pt x="138" y="107"/>
                  <a:pt x="139" y="106"/>
                  <a:pt x="141" y="106"/>
                </a:cubicBezTo>
                <a:cubicBezTo>
                  <a:pt x="143" y="105"/>
                  <a:pt x="147" y="104"/>
                  <a:pt x="152" y="103"/>
                </a:cubicBezTo>
                <a:cubicBezTo>
                  <a:pt x="158" y="101"/>
                  <a:pt x="162" y="100"/>
                  <a:pt x="164" y="99"/>
                </a:cubicBezTo>
                <a:cubicBezTo>
                  <a:pt x="173" y="97"/>
                  <a:pt x="181" y="97"/>
                  <a:pt x="188" y="98"/>
                </a:cubicBezTo>
                <a:cubicBezTo>
                  <a:pt x="191" y="99"/>
                  <a:pt x="195" y="100"/>
                  <a:pt x="198" y="101"/>
                </a:cubicBezTo>
                <a:cubicBezTo>
                  <a:pt x="202" y="103"/>
                  <a:pt x="204" y="104"/>
                  <a:pt x="205" y="106"/>
                </a:cubicBezTo>
                <a:cubicBezTo>
                  <a:pt x="205" y="106"/>
                  <a:pt x="205" y="107"/>
                  <a:pt x="206" y="109"/>
                </a:cubicBezTo>
                <a:cubicBezTo>
                  <a:pt x="207" y="111"/>
                  <a:pt x="207" y="112"/>
                  <a:pt x="207" y="112"/>
                </a:cubicBezTo>
                <a:cubicBezTo>
                  <a:pt x="207" y="112"/>
                  <a:pt x="207" y="113"/>
                  <a:pt x="208" y="115"/>
                </a:cubicBezTo>
                <a:cubicBezTo>
                  <a:pt x="208" y="116"/>
                  <a:pt x="209" y="118"/>
                  <a:pt x="208" y="118"/>
                </a:cubicBezTo>
                <a:cubicBezTo>
                  <a:pt x="208" y="119"/>
                  <a:pt x="208" y="120"/>
                  <a:pt x="208" y="123"/>
                </a:cubicBezTo>
                <a:cubicBezTo>
                  <a:pt x="208" y="125"/>
                  <a:pt x="206" y="129"/>
                  <a:pt x="203" y="136"/>
                </a:cubicBezTo>
                <a:cubicBezTo>
                  <a:pt x="203" y="136"/>
                  <a:pt x="204" y="137"/>
                  <a:pt x="205" y="139"/>
                </a:cubicBezTo>
                <a:cubicBezTo>
                  <a:pt x="206" y="140"/>
                  <a:pt x="207" y="141"/>
                  <a:pt x="207" y="141"/>
                </a:cubicBezTo>
                <a:cubicBezTo>
                  <a:pt x="207" y="142"/>
                  <a:pt x="208" y="143"/>
                  <a:pt x="209" y="144"/>
                </a:cubicBezTo>
                <a:cubicBezTo>
                  <a:pt x="209" y="145"/>
                  <a:pt x="210" y="146"/>
                  <a:pt x="210" y="147"/>
                </a:cubicBezTo>
                <a:cubicBezTo>
                  <a:pt x="210" y="148"/>
                  <a:pt x="211" y="149"/>
                  <a:pt x="211" y="150"/>
                </a:cubicBezTo>
                <a:cubicBezTo>
                  <a:pt x="211" y="152"/>
                  <a:pt x="212" y="153"/>
                  <a:pt x="212" y="155"/>
                </a:cubicBezTo>
                <a:cubicBezTo>
                  <a:pt x="212" y="156"/>
                  <a:pt x="212" y="158"/>
                  <a:pt x="212" y="160"/>
                </a:cubicBezTo>
                <a:close/>
              </a:path>
            </a:pathLst>
          </a:custGeom>
          <a:solidFill>
            <a:schemeClr val="bg1"/>
          </a:solidFill>
          <a:ln>
            <a:noFill/>
          </a:ln>
        </p:spPr>
        <p:txBody>
          <a:bodyPr/>
          <a:lstStyle/>
          <a:p>
            <a:endParaRPr lang="zh-CN" altLang="en-US"/>
          </a:p>
        </p:txBody>
      </p:sp>
      <p:grpSp>
        <p:nvGrpSpPr>
          <p:cNvPr id="2" name="组合 1"/>
          <p:cNvGrpSpPr/>
          <p:nvPr/>
        </p:nvGrpSpPr>
        <p:grpSpPr>
          <a:xfrm>
            <a:off x="1154113" y="1737688"/>
            <a:ext cx="3327637" cy="1220554"/>
            <a:chOff x="1154113" y="1737688"/>
            <a:chExt cx="3327637" cy="1220554"/>
          </a:xfrm>
        </p:grpSpPr>
        <p:sp>
          <p:nvSpPr>
            <p:cNvPr id="9" name="矩形 8"/>
            <p:cNvSpPr/>
            <p:nvPr/>
          </p:nvSpPr>
          <p:spPr>
            <a:xfrm>
              <a:off x="1154114" y="2090312"/>
              <a:ext cx="3327636" cy="867930"/>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0" name="矩形 9"/>
            <p:cNvSpPr/>
            <p:nvPr/>
          </p:nvSpPr>
          <p:spPr>
            <a:xfrm>
              <a:off x="1154113" y="1737688"/>
              <a:ext cx="2241974" cy="401264"/>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p>
          </p:txBody>
        </p:sp>
      </p:grpSp>
      <p:grpSp>
        <p:nvGrpSpPr>
          <p:cNvPr id="6" name="组合 5"/>
          <p:cNvGrpSpPr/>
          <p:nvPr/>
        </p:nvGrpSpPr>
        <p:grpSpPr>
          <a:xfrm>
            <a:off x="7730468" y="1737688"/>
            <a:ext cx="3327636" cy="1220554"/>
            <a:chOff x="7730468" y="1737688"/>
            <a:chExt cx="3327636" cy="1220554"/>
          </a:xfrm>
        </p:grpSpPr>
        <p:sp>
          <p:nvSpPr>
            <p:cNvPr id="15" name="矩形 14"/>
            <p:cNvSpPr/>
            <p:nvPr/>
          </p:nvSpPr>
          <p:spPr>
            <a:xfrm>
              <a:off x="7730468" y="2090312"/>
              <a:ext cx="3327636" cy="867930"/>
            </a:xfrm>
            <a:prstGeom prst="rect">
              <a:avLst/>
            </a:prstGeom>
          </p:spPr>
          <p:txBody>
            <a:bodyPr wrap="square">
              <a:spAutoFit/>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6" name="矩形 15"/>
            <p:cNvSpPr/>
            <p:nvPr/>
          </p:nvSpPr>
          <p:spPr>
            <a:xfrm>
              <a:off x="8816130" y="1737688"/>
              <a:ext cx="2241974" cy="401264"/>
            </a:xfrm>
            <a:prstGeom prst="rect">
              <a:avLst/>
            </a:prstGeom>
          </p:spPr>
          <p:txBody>
            <a:bodyPr wrap="square">
              <a:spAutoFit/>
            </a:bodyPr>
            <a:lstStyle/>
            <a:p>
              <a:pPr algn="r">
                <a:lnSpc>
                  <a:spcPct val="120000"/>
                </a:lnSpc>
              </a:pPr>
              <a:r>
                <a:rPr lang="zh-CN" altLang="en-US" b="1" dirty="0">
                  <a:solidFill>
                    <a:schemeClr val="tx1">
                      <a:lumMod val="65000"/>
                      <a:lumOff val="35000"/>
                    </a:schemeClr>
                  </a:solidFill>
                </a:rPr>
                <a:t>标题文字添加</a:t>
              </a:r>
            </a:p>
          </p:txBody>
        </p:sp>
      </p:grpSp>
      <p:sp>
        <p:nvSpPr>
          <p:cNvPr id="17" name="矩形 16"/>
          <p:cNvSpPr/>
          <p:nvPr/>
        </p:nvSpPr>
        <p:spPr>
          <a:xfrm>
            <a:off x="3836234" y="5016500"/>
            <a:ext cx="2048456" cy="609398"/>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a:t>
            </a:r>
          </a:p>
        </p:txBody>
      </p:sp>
      <p:sp>
        <p:nvSpPr>
          <p:cNvPr id="18" name="矩形 17"/>
          <p:cNvSpPr/>
          <p:nvPr/>
        </p:nvSpPr>
        <p:spPr>
          <a:xfrm>
            <a:off x="6307310" y="5016500"/>
            <a:ext cx="2048456" cy="609398"/>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a:t>
            </a:r>
          </a:p>
        </p:txBody>
      </p:sp>
    </p:spTree>
    <p:extLst>
      <p:ext uri="{BB962C8B-B14F-4D97-AF65-F5344CB8AC3E}">
        <p14:creationId xmlns:p14="http://schemas.microsoft.com/office/powerpoint/2010/main" val="418259405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par>
                          <p:cTn id="36" fill="hold">
                            <p:stCondLst>
                              <p:cond delay="1500"/>
                            </p:stCondLst>
                            <p:childTnLst>
                              <p:par>
                                <p:cTn id="37" presetID="2" presetClass="entr" presetSubtype="8"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0-#ppt_w/2"/>
                                          </p:val>
                                        </p:tav>
                                        <p:tav tm="100000">
                                          <p:val>
                                            <p:strVal val="#ppt_x"/>
                                          </p:val>
                                        </p:tav>
                                      </p:tavLst>
                                    </p:anim>
                                    <p:anim calcmode="lin" valueType="num">
                                      <p:cBhvr additive="base">
                                        <p:cTn id="40" dur="500" fill="hold"/>
                                        <p:tgtEl>
                                          <p:spTgt spid="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1+#ppt_w/2"/>
                                          </p:val>
                                        </p:tav>
                                        <p:tav tm="100000">
                                          <p:val>
                                            <p:strVal val="#ppt_x"/>
                                          </p:val>
                                        </p:tav>
                                      </p:tavLst>
                                    </p:anim>
                                    <p:anim calcmode="lin" valueType="num">
                                      <p:cBhvr additive="base">
                                        <p:cTn id="4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0" grpId="0" animBg="1"/>
      <p:bldP spid="19" grpId="0" animBg="1"/>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000" b="5000"/>
          <a:stretch>
            <a:fillRect/>
          </a:stretch>
        </p:blipFill>
        <p:spPr/>
      </p:pic>
      <p:sp>
        <p:nvSpPr>
          <p:cNvPr id="3" name="矩形 2"/>
          <p:cNvSpPr/>
          <p:nvPr/>
        </p:nvSpPr>
        <p:spPr>
          <a:xfrm>
            <a:off x="3338286" y="1"/>
            <a:ext cx="5515428" cy="6857999"/>
          </a:xfrm>
          <a:prstGeom prst="rect">
            <a:avLst/>
          </a:prstGeom>
          <a:solidFill>
            <a:schemeClr val="accent6">
              <a:lumMod val="50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44850" y="2075970"/>
            <a:ext cx="3902300" cy="2706060"/>
            <a:chOff x="1771765" y="2714171"/>
            <a:chExt cx="3902300" cy="2706060"/>
          </a:xfrm>
        </p:grpSpPr>
        <p:sp>
          <p:nvSpPr>
            <p:cNvPr id="6" name="椭圆 5"/>
            <p:cNvSpPr/>
            <p:nvPr/>
          </p:nvSpPr>
          <p:spPr>
            <a:xfrm>
              <a:off x="1771765" y="2714171"/>
              <a:ext cx="928914" cy="9289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03</a:t>
              </a:r>
              <a:endParaRPr lang="zh-CN" altLang="en-US" sz="3200" b="1" dirty="0"/>
            </a:p>
          </p:txBody>
        </p:sp>
        <p:grpSp>
          <p:nvGrpSpPr>
            <p:cNvPr id="9" name="组合 8"/>
            <p:cNvGrpSpPr/>
            <p:nvPr/>
          </p:nvGrpSpPr>
          <p:grpSpPr>
            <a:xfrm>
              <a:off x="2753457" y="2818561"/>
              <a:ext cx="2920608" cy="2601670"/>
              <a:chOff x="2055750" y="2760505"/>
              <a:chExt cx="2920608" cy="2601670"/>
            </a:xfrm>
          </p:grpSpPr>
          <p:sp>
            <p:nvSpPr>
              <p:cNvPr id="7" name="文本框 6"/>
              <p:cNvSpPr txBox="1"/>
              <p:nvPr/>
            </p:nvSpPr>
            <p:spPr>
              <a:xfrm>
                <a:off x="2055750" y="2760505"/>
                <a:ext cx="2646878" cy="461665"/>
              </a:xfrm>
              <a:prstGeom prst="rect">
                <a:avLst/>
              </a:prstGeom>
              <a:noFill/>
            </p:spPr>
            <p:txBody>
              <a:bodyPr wrap="none" rtlCol="0">
                <a:spAutoFit/>
              </a:bodyPr>
              <a:lstStyle/>
              <a:p>
                <a:r>
                  <a:rPr lang="zh-CN" altLang="en-US" sz="2400" dirty="0">
                    <a:solidFill>
                      <a:schemeClr val="bg1"/>
                    </a:solidFill>
                  </a:rPr>
                  <a:t>标题文字添加此处</a:t>
                </a:r>
              </a:p>
            </p:txBody>
          </p:sp>
          <p:sp>
            <p:nvSpPr>
              <p:cNvPr id="8" name="文本框 7"/>
              <p:cNvSpPr txBox="1"/>
              <p:nvPr/>
            </p:nvSpPr>
            <p:spPr>
              <a:xfrm>
                <a:off x="2055750" y="3152392"/>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sp>
            <p:nvSpPr>
              <p:cNvPr id="28" name="文本框 27"/>
              <p:cNvSpPr txBox="1"/>
              <p:nvPr/>
            </p:nvSpPr>
            <p:spPr>
              <a:xfrm>
                <a:off x="2055750" y="3774145"/>
                <a:ext cx="2114681" cy="338554"/>
              </a:xfrm>
              <a:prstGeom prst="rect">
                <a:avLst/>
              </a:prstGeom>
              <a:noFill/>
            </p:spPr>
            <p:txBody>
              <a:bodyPr wrap="none" rtlCol="0">
                <a:spAutoFit/>
              </a:bodyPr>
              <a:lstStyle/>
              <a:p>
                <a:pPr marL="285750" indent="-285750">
                  <a:buFont typeface="Wingdings" panose="05000000000000000000" pitchFamily="2" charset="2"/>
                  <a:buChar char="l"/>
                </a:pPr>
                <a:r>
                  <a:rPr lang="zh-CN" altLang="en-US" sz="1600" dirty="0">
                    <a:solidFill>
                      <a:schemeClr val="bg1">
                        <a:lumMod val="95000"/>
                      </a:schemeClr>
                    </a:solidFill>
                  </a:rPr>
                  <a:t>标题文字添加此处</a:t>
                </a:r>
              </a:p>
            </p:txBody>
          </p:sp>
          <p:sp>
            <p:nvSpPr>
              <p:cNvPr id="31" name="文本框 30"/>
              <p:cNvSpPr txBox="1"/>
              <p:nvPr/>
            </p:nvSpPr>
            <p:spPr>
              <a:xfrm>
                <a:off x="2055750" y="4190637"/>
                <a:ext cx="2114681" cy="338554"/>
              </a:xfrm>
              <a:prstGeom prst="rect">
                <a:avLst/>
              </a:prstGeom>
              <a:noFill/>
            </p:spPr>
            <p:txBody>
              <a:bodyPr wrap="none" rtlCol="0">
                <a:spAutoFit/>
              </a:bodyPr>
              <a:lstStyle/>
              <a:p>
                <a:pPr marL="285750" indent="-285750">
                  <a:buFont typeface="Wingdings" panose="05000000000000000000" pitchFamily="2" charset="2"/>
                  <a:buChar char="l"/>
                </a:pPr>
                <a:r>
                  <a:rPr lang="zh-CN" altLang="en-US" sz="1600" dirty="0">
                    <a:solidFill>
                      <a:schemeClr val="bg1">
                        <a:lumMod val="95000"/>
                      </a:schemeClr>
                    </a:solidFill>
                  </a:rPr>
                  <a:t>标题文字添加此处</a:t>
                </a:r>
              </a:p>
            </p:txBody>
          </p:sp>
          <p:sp>
            <p:nvSpPr>
              <p:cNvPr id="32" name="文本框 31"/>
              <p:cNvSpPr txBox="1"/>
              <p:nvPr/>
            </p:nvSpPr>
            <p:spPr>
              <a:xfrm>
                <a:off x="2055750" y="4607129"/>
                <a:ext cx="2114681" cy="338554"/>
              </a:xfrm>
              <a:prstGeom prst="rect">
                <a:avLst/>
              </a:prstGeom>
              <a:noFill/>
            </p:spPr>
            <p:txBody>
              <a:bodyPr wrap="none" rtlCol="0">
                <a:spAutoFit/>
              </a:bodyPr>
              <a:lstStyle/>
              <a:p>
                <a:pPr marL="285750" indent="-285750">
                  <a:buFont typeface="Wingdings" panose="05000000000000000000" pitchFamily="2" charset="2"/>
                  <a:buChar char="l"/>
                </a:pPr>
                <a:r>
                  <a:rPr lang="zh-CN" altLang="en-US" sz="1600" dirty="0">
                    <a:solidFill>
                      <a:schemeClr val="bg1">
                        <a:lumMod val="95000"/>
                      </a:schemeClr>
                    </a:solidFill>
                  </a:rPr>
                  <a:t>标题文字添加此处</a:t>
                </a:r>
              </a:p>
            </p:txBody>
          </p:sp>
          <p:sp>
            <p:nvSpPr>
              <p:cNvPr id="33" name="文本框 32"/>
              <p:cNvSpPr txBox="1"/>
              <p:nvPr/>
            </p:nvSpPr>
            <p:spPr>
              <a:xfrm>
                <a:off x="2055750" y="5023621"/>
                <a:ext cx="2114681" cy="338554"/>
              </a:xfrm>
              <a:prstGeom prst="rect">
                <a:avLst/>
              </a:prstGeom>
              <a:noFill/>
            </p:spPr>
            <p:txBody>
              <a:bodyPr wrap="none" rtlCol="0">
                <a:spAutoFit/>
              </a:bodyPr>
              <a:lstStyle/>
              <a:p>
                <a:pPr marL="285750" indent="-285750">
                  <a:buFont typeface="Wingdings" panose="05000000000000000000" pitchFamily="2" charset="2"/>
                  <a:buChar char="l"/>
                </a:pPr>
                <a:r>
                  <a:rPr lang="zh-CN" altLang="en-US" sz="1600" dirty="0">
                    <a:solidFill>
                      <a:schemeClr val="bg1">
                        <a:lumMod val="95000"/>
                      </a:schemeClr>
                    </a:solidFill>
                  </a:rPr>
                  <a:t>标题文字添加此处</a:t>
                </a:r>
              </a:p>
            </p:txBody>
          </p:sp>
        </p:grpSp>
      </p:grpSp>
    </p:spTree>
    <p:extLst>
      <p:ext uri="{BB962C8B-B14F-4D97-AF65-F5344CB8AC3E}">
        <p14:creationId xmlns:p14="http://schemas.microsoft.com/office/powerpoint/2010/main" val="2705543031"/>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7877" b="37877"/>
          <a:stretch>
            <a:fillRect/>
          </a:stretch>
        </p:blipFill>
        <p:spPr/>
      </p:pic>
      <p:cxnSp>
        <p:nvCxnSpPr>
          <p:cNvPr id="3" name="直接连接符 2"/>
          <p:cNvCxnSpPr/>
          <p:nvPr/>
        </p:nvCxnSpPr>
        <p:spPr>
          <a:xfrm>
            <a:off x="5682000" y="385911"/>
            <a:ext cx="828000"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64098" y="445903"/>
            <a:ext cx="2463802" cy="523220"/>
          </a:xfrm>
          <a:prstGeom prst="rect">
            <a:avLst/>
          </a:prstGeom>
          <a:noFill/>
        </p:spPr>
        <p:txBody>
          <a:bodyPr wrap="square" rtlCol="0">
            <a:spAutoFit/>
          </a:bodyPr>
          <a:lstStyle/>
          <a:p>
            <a:pPr algn="dist"/>
            <a:r>
              <a:rPr lang="zh-CN" altLang="en-US" sz="2800" b="1" dirty="0">
                <a:solidFill>
                  <a:schemeClr val="accent6">
                    <a:lumMod val="50000"/>
                  </a:schemeClr>
                </a:solidFill>
              </a:rPr>
              <a:t>标题文字添加</a:t>
            </a:r>
          </a:p>
        </p:txBody>
      </p:sp>
      <p:sp>
        <p:nvSpPr>
          <p:cNvPr id="5" name="文本框 4"/>
          <p:cNvSpPr txBox="1"/>
          <p:nvPr/>
        </p:nvSpPr>
        <p:spPr>
          <a:xfrm>
            <a:off x="4635695" y="918323"/>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sp>
        <p:nvSpPr>
          <p:cNvPr id="6" name="矩形 5"/>
          <p:cNvSpPr/>
          <p:nvPr/>
        </p:nvSpPr>
        <p:spPr>
          <a:xfrm>
            <a:off x="0" y="4759523"/>
            <a:ext cx="12192000" cy="2098477"/>
          </a:xfrm>
          <a:prstGeom prst="rect">
            <a:avLst/>
          </a:prstGeom>
          <a:solidFill>
            <a:schemeClr val="accent6">
              <a:lumMod val="50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3" name="组合 12"/>
          <p:cNvGrpSpPr/>
          <p:nvPr/>
        </p:nvGrpSpPr>
        <p:grpSpPr>
          <a:xfrm>
            <a:off x="0" y="1816100"/>
            <a:ext cx="3048000" cy="2943423"/>
            <a:chOff x="0" y="1816100"/>
            <a:chExt cx="3048000" cy="2943423"/>
          </a:xfrm>
        </p:grpSpPr>
        <p:sp>
          <p:nvSpPr>
            <p:cNvPr id="7" name="矩形 6"/>
            <p:cNvSpPr/>
            <p:nvPr/>
          </p:nvSpPr>
          <p:spPr>
            <a:xfrm>
              <a:off x="0" y="1816100"/>
              <a:ext cx="3048000" cy="294342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203200" y="2413000"/>
              <a:ext cx="0" cy="1435100"/>
            </a:xfrm>
            <a:prstGeom prst="line">
              <a:avLst/>
            </a:prstGeom>
            <a:ln>
              <a:solidFill>
                <a:schemeClr val="bg1">
                  <a:lumMod val="95000"/>
                  <a:alpha val="63000"/>
                </a:schemeClr>
              </a:solidFill>
            </a:ln>
          </p:spPr>
          <p:style>
            <a:lnRef idx="1">
              <a:schemeClr val="accent1"/>
            </a:lnRef>
            <a:fillRef idx="0">
              <a:schemeClr val="accent1"/>
            </a:fillRef>
            <a:effectRef idx="0">
              <a:schemeClr val="accent1"/>
            </a:effectRef>
            <a:fontRef idx="minor">
              <a:schemeClr val="tx1"/>
            </a:fontRef>
          </p:style>
        </p:cxnSp>
        <p:sp>
          <p:nvSpPr>
            <p:cNvPr id="41" name="money-bag-of-dollars_44282"/>
            <p:cNvSpPr>
              <a:spLocks noChangeAspect="1"/>
            </p:cNvSpPr>
            <p:nvPr/>
          </p:nvSpPr>
          <p:spPr bwMode="auto">
            <a:xfrm>
              <a:off x="1286234" y="2222500"/>
              <a:ext cx="475532" cy="533402"/>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txBody>
            <a:bodyPr/>
            <a:lstStyle/>
            <a:p>
              <a:endParaRPr lang="zh-CN" altLang="en-US"/>
            </a:p>
          </p:txBody>
        </p:sp>
        <p:grpSp>
          <p:nvGrpSpPr>
            <p:cNvPr id="2" name="组合 1"/>
            <p:cNvGrpSpPr/>
            <p:nvPr/>
          </p:nvGrpSpPr>
          <p:grpSpPr>
            <a:xfrm>
              <a:off x="328701" y="2954669"/>
              <a:ext cx="2390597" cy="1479086"/>
              <a:chOff x="332090" y="2961670"/>
              <a:chExt cx="2390597" cy="1479086"/>
            </a:xfrm>
          </p:grpSpPr>
          <p:sp>
            <p:nvSpPr>
              <p:cNvPr id="20" name="矩形 19"/>
              <p:cNvSpPr/>
              <p:nvPr/>
            </p:nvSpPr>
            <p:spPr>
              <a:xfrm>
                <a:off x="332090" y="3314294"/>
                <a:ext cx="2390597" cy="1126462"/>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9" name="矩形 28"/>
              <p:cNvSpPr/>
              <p:nvPr/>
            </p:nvSpPr>
            <p:spPr>
              <a:xfrm>
                <a:off x="406401" y="2961670"/>
                <a:ext cx="2241974" cy="401264"/>
              </a:xfrm>
              <a:prstGeom prst="rect">
                <a:avLst/>
              </a:prstGeom>
            </p:spPr>
            <p:txBody>
              <a:bodyPr wrap="square">
                <a:spAutoFit/>
              </a:bodyPr>
              <a:lstStyle/>
              <a:p>
                <a:pPr algn="ctr">
                  <a:lnSpc>
                    <a:spcPct val="120000"/>
                  </a:lnSpc>
                </a:pPr>
                <a:r>
                  <a:rPr lang="zh-CN" altLang="en-US" b="1" dirty="0">
                    <a:solidFill>
                      <a:schemeClr val="bg1"/>
                    </a:solidFill>
                  </a:rPr>
                  <a:t>标题文字添加</a:t>
                </a:r>
              </a:p>
            </p:txBody>
          </p:sp>
        </p:grpSp>
      </p:grpSp>
      <p:grpSp>
        <p:nvGrpSpPr>
          <p:cNvPr id="14" name="组合 13"/>
          <p:cNvGrpSpPr/>
          <p:nvPr/>
        </p:nvGrpSpPr>
        <p:grpSpPr>
          <a:xfrm>
            <a:off x="3048000" y="1816100"/>
            <a:ext cx="3048000" cy="2943423"/>
            <a:chOff x="3048000" y="1816100"/>
            <a:chExt cx="3048000" cy="2943423"/>
          </a:xfrm>
        </p:grpSpPr>
        <p:sp>
          <p:nvSpPr>
            <p:cNvPr id="8" name="矩形 7"/>
            <p:cNvSpPr/>
            <p:nvPr/>
          </p:nvSpPr>
          <p:spPr>
            <a:xfrm>
              <a:off x="3048000" y="1816100"/>
              <a:ext cx="3048000" cy="294342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3251200" y="2413000"/>
              <a:ext cx="0" cy="1435100"/>
            </a:xfrm>
            <a:prstGeom prst="line">
              <a:avLst/>
            </a:prstGeom>
            <a:ln>
              <a:solidFill>
                <a:schemeClr val="bg1">
                  <a:lumMod val="95000"/>
                  <a:alpha val="63000"/>
                </a:schemeClr>
              </a:solidFill>
            </a:ln>
          </p:spPr>
          <p:style>
            <a:lnRef idx="1">
              <a:schemeClr val="accent1"/>
            </a:lnRef>
            <a:fillRef idx="0">
              <a:schemeClr val="accent1"/>
            </a:fillRef>
            <a:effectRef idx="0">
              <a:schemeClr val="accent1"/>
            </a:effectRef>
            <a:fontRef idx="minor">
              <a:schemeClr val="tx1"/>
            </a:fontRef>
          </p:style>
        </p:cxnSp>
        <p:sp>
          <p:nvSpPr>
            <p:cNvPr id="42" name="money-bag-of-dollars_44282"/>
            <p:cNvSpPr>
              <a:spLocks noChangeAspect="1"/>
            </p:cNvSpPr>
            <p:nvPr/>
          </p:nvSpPr>
          <p:spPr bwMode="auto">
            <a:xfrm>
              <a:off x="4305299" y="2222500"/>
              <a:ext cx="533402" cy="533402"/>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txBody>
            <a:bodyPr/>
            <a:lstStyle/>
            <a:p>
              <a:endParaRPr lang="zh-CN" altLang="en-US"/>
            </a:p>
          </p:txBody>
        </p:sp>
        <p:grpSp>
          <p:nvGrpSpPr>
            <p:cNvPr id="30" name="组合 29"/>
            <p:cNvGrpSpPr/>
            <p:nvPr/>
          </p:nvGrpSpPr>
          <p:grpSpPr>
            <a:xfrm>
              <a:off x="3376701" y="2954669"/>
              <a:ext cx="2390597" cy="1479086"/>
              <a:chOff x="332090" y="2961670"/>
              <a:chExt cx="2390597" cy="1479086"/>
            </a:xfrm>
          </p:grpSpPr>
          <p:sp>
            <p:nvSpPr>
              <p:cNvPr id="31" name="矩形 30"/>
              <p:cNvSpPr/>
              <p:nvPr/>
            </p:nvSpPr>
            <p:spPr>
              <a:xfrm>
                <a:off x="332090" y="3314294"/>
                <a:ext cx="2390597" cy="1126462"/>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2" name="矩形 31"/>
              <p:cNvSpPr/>
              <p:nvPr/>
            </p:nvSpPr>
            <p:spPr>
              <a:xfrm>
                <a:off x="406401" y="2961670"/>
                <a:ext cx="2241974" cy="401264"/>
              </a:xfrm>
              <a:prstGeom prst="rect">
                <a:avLst/>
              </a:prstGeom>
            </p:spPr>
            <p:txBody>
              <a:bodyPr wrap="square">
                <a:spAutoFit/>
              </a:bodyPr>
              <a:lstStyle/>
              <a:p>
                <a:pPr algn="ctr">
                  <a:lnSpc>
                    <a:spcPct val="120000"/>
                  </a:lnSpc>
                </a:pPr>
                <a:r>
                  <a:rPr lang="zh-CN" altLang="en-US" b="1" dirty="0">
                    <a:solidFill>
                      <a:schemeClr val="bg1"/>
                    </a:solidFill>
                  </a:rPr>
                  <a:t>标题文字添加</a:t>
                </a:r>
              </a:p>
            </p:txBody>
          </p:sp>
        </p:grpSp>
      </p:grpSp>
      <p:grpSp>
        <p:nvGrpSpPr>
          <p:cNvPr id="15" name="组合 14"/>
          <p:cNvGrpSpPr/>
          <p:nvPr/>
        </p:nvGrpSpPr>
        <p:grpSpPr>
          <a:xfrm>
            <a:off x="6096000" y="1816100"/>
            <a:ext cx="3048000" cy="2943423"/>
            <a:chOff x="6096000" y="1816100"/>
            <a:chExt cx="3048000" cy="2943423"/>
          </a:xfrm>
        </p:grpSpPr>
        <p:sp>
          <p:nvSpPr>
            <p:cNvPr id="9" name="矩形 8"/>
            <p:cNvSpPr/>
            <p:nvPr/>
          </p:nvSpPr>
          <p:spPr>
            <a:xfrm>
              <a:off x="6096000" y="1816100"/>
              <a:ext cx="3048000" cy="294342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a:off x="6299200" y="2413000"/>
              <a:ext cx="0" cy="1435100"/>
            </a:xfrm>
            <a:prstGeom prst="line">
              <a:avLst/>
            </a:prstGeom>
            <a:ln>
              <a:solidFill>
                <a:schemeClr val="bg1">
                  <a:lumMod val="95000"/>
                  <a:alpha val="63000"/>
                </a:schemeClr>
              </a:solidFill>
            </a:ln>
          </p:spPr>
          <p:style>
            <a:lnRef idx="1">
              <a:schemeClr val="accent1"/>
            </a:lnRef>
            <a:fillRef idx="0">
              <a:schemeClr val="accent1"/>
            </a:fillRef>
            <a:effectRef idx="0">
              <a:schemeClr val="accent1"/>
            </a:effectRef>
            <a:fontRef idx="minor">
              <a:schemeClr val="tx1"/>
            </a:fontRef>
          </p:style>
        </p:cxnSp>
        <p:sp>
          <p:nvSpPr>
            <p:cNvPr id="43" name="money-bag-of-dollars_44282"/>
            <p:cNvSpPr>
              <a:spLocks noChangeAspect="1"/>
            </p:cNvSpPr>
            <p:nvPr/>
          </p:nvSpPr>
          <p:spPr bwMode="auto">
            <a:xfrm>
              <a:off x="7353299" y="2246232"/>
              <a:ext cx="533402" cy="485937"/>
            </a:xfrm>
            <a:custGeom>
              <a:avLst/>
              <a:gdLst>
                <a:gd name="connsiteX0" fmla="*/ 260506 w 331788"/>
                <a:gd name="connsiteY0" fmla="*/ 76839 h 302264"/>
                <a:gd name="connsiteX1" fmla="*/ 326604 w 331788"/>
                <a:gd name="connsiteY1" fmla="*/ 76839 h 302264"/>
                <a:gd name="connsiteX2" fmla="*/ 326604 w 331788"/>
                <a:gd name="connsiteY2" fmla="*/ 291959 h 302264"/>
                <a:gd name="connsiteX3" fmla="*/ 331788 w 331788"/>
                <a:gd name="connsiteY3" fmla="*/ 297111 h 302264"/>
                <a:gd name="connsiteX4" fmla="*/ 326604 w 331788"/>
                <a:gd name="connsiteY4" fmla="*/ 302264 h 302264"/>
                <a:gd name="connsiteX5" fmla="*/ 5184 w 331788"/>
                <a:gd name="connsiteY5" fmla="*/ 302264 h 302264"/>
                <a:gd name="connsiteX6" fmla="*/ 0 w 331788"/>
                <a:gd name="connsiteY6" fmla="*/ 297111 h 302264"/>
                <a:gd name="connsiteX7" fmla="*/ 5184 w 331788"/>
                <a:gd name="connsiteY7" fmla="*/ 291959 h 302264"/>
                <a:gd name="connsiteX8" fmla="*/ 11664 w 331788"/>
                <a:gd name="connsiteY8" fmla="*/ 291959 h 302264"/>
                <a:gd name="connsiteX9" fmla="*/ 11664 w 331788"/>
                <a:gd name="connsiteY9" fmla="*/ 214670 h 302264"/>
                <a:gd name="connsiteX10" fmla="*/ 77763 w 331788"/>
                <a:gd name="connsiteY10" fmla="*/ 214670 h 302264"/>
                <a:gd name="connsiteX11" fmla="*/ 77763 w 331788"/>
                <a:gd name="connsiteY11" fmla="*/ 291959 h 302264"/>
                <a:gd name="connsiteX12" fmla="*/ 94612 w 331788"/>
                <a:gd name="connsiteY12" fmla="*/ 291959 h 302264"/>
                <a:gd name="connsiteX13" fmla="*/ 94612 w 331788"/>
                <a:gd name="connsiteY13" fmla="*/ 165721 h 302264"/>
                <a:gd name="connsiteX14" fmla="*/ 160710 w 331788"/>
                <a:gd name="connsiteY14" fmla="*/ 165721 h 302264"/>
                <a:gd name="connsiteX15" fmla="*/ 160710 w 331788"/>
                <a:gd name="connsiteY15" fmla="*/ 291959 h 302264"/>
                <a:gd name="connsiteX16" fmla="*/ 177559 w 331788"/>
                <a:gd name="connsiteY16" fmla="*/ 291959 h 302264"/>
                <a:gd name="connsiteX17" fmla="*/ 177559 w 331788"/>
                <a:gd name="connsiteY17" fmla="*/ 121924 h 302264"/>
                <a:gd name="connsiteX18" fmla="*/ 243657 w 331788"/>
                <a:gd name="connsiteY18" fmla="*/ 121924 h 302264"/>
                <a:gd name="connsiteX19" fmla="*/ 243657 w 331788"/>
                <a:gd name="connsiteY19" fmla="*/ 291959 h 302264"/>
                <a:gd name="connsiteX20" fmla="*/ 260506 w 331788"/>
                <a:gd name="connsiteY20" fmla="*/ 291959 h 302264"/>
                <a:gd name="connsiteX21" fmla="*/ 260506 w 331788"/>
                <a:gd name="connsiteY21" fmla="*/ 76839 h 302264"/>
                <a:gd name="connsiteX22" fmla="*/ 212230 w 331788"/>
                <a:gd name="connsiteY22" fmla="*/ 334 h 302264"/>
                <a:gd name="connsiteX23" fmla="*/ 259954 w 331788"/>
                <a:gd name="connsiteY23" fmla="*/ 4179 h 302264"/>
                <a:gd name="connsiteX24" fmla="*/ 261244 w 331788"/>
                <a:gd name="connsiteY24" fmla="*/ 5460 h 302264"/>
                <a:gd name="connsiteX25" fmla="*/ 262534 w 331788"/>
                <a:gd name="connsiteY25" fmla="*/ 5460 h 302264"/>
                <a:gd name="connsiteX26" fmla="*/ 263823 w 331788"/>
                <a:gd name="connsiteY26" fmla="*/ 6742 h 302264"/>
                <a:gd name="connsiteX27" fmla="*/ 263823 w 331788"/>
                <a:gd name="connsiteY27" fmla="*/ 8024 h 302264"/>
                <a:gd name="connsiteX28" fmla="*/ 265113 w 331788"/>
                <a:gd name="connsiteY28" fmla="*/ 8024 h 302264"/>
                <a:gd name="connsiteX29" fmla="*/ 265113 w 331788"/>
                <a:gd name="connsiteY29" fmla="*/ 9305 h 302264"/>
                <a:gd name="connsiteX30" fmla="*/ 265113 w 331788"/>
                <a:gd name="connsiteY30" fmla="*/ 10587 h 302264"/>
                <a:gd name="connsiteX31" fmla="*/ 265113 w 331788"/>
                <a:gd name="connsiteY31" fmla="*/ 11869 h 302264"/>
                <a:gd name="connsiteX32" fmla="*/ 263823 w 331788"/>
                <a:gd name="connsiteY32" fmla="*/ 11869 h 302264"/>
                <a:gd name="connsiteX33" fmla="*/ 244476 w 331788"/>
                <a:gd name="connsiteY33" fmla="*/ 55445 h 302264"/>
                <a:gd name="connsiteX34" fmla="*/ 239316 w 331788"/>
                <a:gd name="connsiteY34" fmla="*/ 58008 h 302264"/>
                <a:gd name="connsiteX35" fmla="*/ 238026 w 331788"/>
                <a:gd name="connsiteY35" fmla="*/ 58008 h 302264"/>
                <a:gd name="connsiteX36" fmla="*/ 234157 w 331788"/>
                <a:gd name="connsiteY36" fmla="*/ 50318 h 302264"/>
                <a:gd name="connsiteX37" fmla="*/ 247055 w 331788"/>
                <a:gd name="connsiteY37" fmla="*/ 23403 h 302264"/>
                <a:gd name="connsiteX38" fmla="*/ 47129 w 331788"/>
                <a:gd name="connsiteY38" fmla="*/ 137470 h 302264"/>
                <a:gd name="connsiteX39" fmla="*/ 44549 w 331788"/>
                <a:gd name="connsiteY39" fmla="*/ 138752 h 302264"/>
                <a:gd name="connsiteX40" fmla="*/ 40680 w 331788"/>
                <a:gd name="connsiteY40" fmla="*/ 136189 h 302264"/>
                <a:gd name="connsiteX41" fmla="*/ 41970 w 331788"/>
                <a:gd name="connsiteY41" fmla="*/ 128499 h 302264"/>
                <a:gd name="connsiteX42" fmla="*/ 241896 w 331788"/>
                <a:gd name="connsiteY42" fmla="*/ 13150 h 302264"/>
                <a:gd name="connsiteX43" fmla="*/ 212230 w 331788"/>
                <a:gd name="connsiteY43" fmla="*/ 10587 h 302264"/>
                <a:gd name="connsiteX44" fmla="*/ 207070 w 331788"/>
                <a:gd name="connsiteY44" fmla="*/ 5460 h 302264"/>
                <a:gd name="connsiteX45" fmla="*/ 212230 w 331788"/>
                <a:gd name="connsiteY45" fmla="*/ 334 h 30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31788" h="302264">
                  <a:moveTo>
                    <a:pt x="260506" y="76839"/>
                  </a:moveTo>
                  <a:cubicBezTo>
                    <a:pt x="260506" y="76839"/>
                    <a:pt x="260506" y="76839"/>
                    <a:pt x="326604" y="76839"/>
                  </a:cubicBezTo>
                  <a:cubicBezTo>
                    <a:pt x="326604" y="76839"/>
                    <a:pt x="326604" y="76839"/>
                    <a:pt x="326604" y="291959"/>
                  </a:cubicBezTo>
                  <a:cubicBezTo>
                    <a:pt x="329196" y="291959"/>
                    <a:pt x="331788" y="294535"/>
                    <a:pt x="331788" y="297111"/>
                  </a:cubicBezTo>
                  <a:cubicBezTo>
                    <a:pt x="331788" y="299688"/>
                    <a:pt x="329196" y="302264"/>
                    <a:pt x="326604" y="302264"/>
                  </a:cubicBezTo>
                  <a:cubicBezTo>
                    <a:pt x="326604" y="302264"/>
                    <a:pt x="326604" y="302264"/>
                    <a:pt x="5184" y="302264"/>
                  </a:cubicBezTo>
                  <a:cubicBezTo>
                    <a:pt x="2592" y="302264"/>
                    <a:pt x="0" y="299688"/>
                    <a:pt x="0" y="297111"/>
                  </a:cubicBezTo>
                  <a:cubicBezTo>
                    <a:pt x="0" y="294535"/>
                    <a:pt x="2592" y="291959"/>
                    <a:pt x="5184" y="291959"/>
                  </a:cubicBezTo>
                  <a:cubicBezTo>
                    <a:pt x="5184" y="291959"/>
                    <a:pt x="5184" y="291959"/>
                    <a:pt x="11664" y="291959"/>
                  </a:cubicBezTo>
                  <a:cubicBezTo>
                    <a:pt x="11664" y="291959"/>
                    <a:pt x="11664" y="291959"/>
                    <a:pt x="11664" y="214670"/>
                  </a:cubicBezTo>
                  <a:cubicBezTo>
                    <a:pt x="11664" y="214670"/>
                    <a:pt x="11664" y="214670"/>
                    <a:pt x="77763" y="214670"/>
                  </a:cubicBezTo>
                  <a:cubicBezTo>
                    <a:pt x="77763" y="214670"/>
                    <a:pt x="77763" y="214670"/>
                    <a:pt x="77763" y="291959"/>
                  </a:cubicBezTo>
                  <a:cubicBezTo>
                    <a:pt x="77763" y="291959"/>
                    <a:pt x="77763" y="291959"/>
                    <a:pt x="94612" y="291959"/>
                  </a:cubicBezTo>
                  <a:cubicBezTo>
                    <a:pt x="94612" y="291959"/>
                    <a:pt x="94612" y="291959"/>
                    <a:pt x="94612" y="165721"/>
                  </a:cubicBezTo>
                  <a:cubicBezTo>
                    <a:pt x="94612" y="165721"/>
                    <a:pt x="94612" y="165721"/>
                    <a:pt x="160710" y="165721"/>
                  </a:cubicBezTo>
                  <a:cubicBezTo>
                    <a:pt x="160710" y="165721"/>
                    <a:pt x="160710" y="165721"/>
                    <a:pt x="160710" y="291959"/>
                  </a:cubicBezTo>
                  <a:cubicBezTo>
                    <a:pt x="160710" y="291959"/>
                    <a:pt x="160710" y="291959"/>
                    <a:pt x="177559" y="291959"/>
                  </a:cubicBezTo>
                  <a:cubicBezTo>
                    <a:pt x="177559" y="291959"/>
                    <a:pt x="177559" y="291959"/>
                    <a:pt x="177559" y="121924"/>
                  </a:cubicBezTo>
                  <a:cubicBezTo>
                    <a:pt x="177559" y="121924"/>
                    <a:pt x="177559" y="121924"/>
                    <a:pt x="243657" y="121924"/>
                  </a:cubicBezTo>
                  <a:cubicBezTo>
                    <a:pt x="243657" y="121924"/>
                    <a:pt x="243657" y="121924"/>
                    <a:pt x="243657" y="291959"/>
                  </a:cubicBezTo>
                  <a:cubicBezTo>
                    <a:pt x="243657" y="291959"/>
                    <a:pt x="243657" y="291959"/>
                    <a:pt x="260506" y="291959"/>
                  </a:cubicBezTo>
                  <a:cubicBezTo>
                    <a:pt x="260506" y="291959"/>
                    <a:pt x="260506" y="291959"/>
                    <a:pt x="260506" y="76839"/>
                  </a:cubicBezTo>
                  <a:close/>
                  <a:moveTo>
                    <a:pt x="212230" y="334"/>
                  </a:moveTo>
                  <a:cubicBezTo>
                    <a:pt x="212230" y="334"/>
                    <a:pt x="212230" y="334"/>
                    <a:pt x="259954" y="4179"/>
                  </a:cubicBezTo>
                  <a:cubicBezTo>
                    <a:pt x="259954" y="4179"/>
                    <a:pt x="261244" y="4179"/>
                    <a:pt x="261244" y="5460"/>
                  </a:cubicBezTo>
                  <a:cubicBezTo>
                    <a:pt x="262534" y="5460"/>
                    <a:pt x="262534" y="5460"/>
                    <a:pt x="262534" y="5460"/>
                  </a:cubicBezTo>
                  <a:cubicBezTo>
                    <a:pt x="262534" y="5460"/>
                    <a:pt x="263823" y="6742"/>
                    <a:pt x="263823" y="6742"/>
                  </a:cubicBezTo>
                  <a:cubicBezTo>
                    <a:pt x="263823" y="6742"/>
                    <a:pt x="263823" y="8024"/>
                    <a:pt x="263823" y="8024"/>
                  </a:cubicBezTo>
                  <a:cubicBezTo>
                    <a:pt x="263823" y="8024"/>
                    <a:pt x="265113" y="8024"/>
                    <a:pt x="265113" y="8024"/>
                  </a:cubicBezTo>
                  <a:cubicBezTo>
                    <a:pt x="265113" y="8024"/>
                    <a:pt x="265113" y="8024"/>
                    <a:pt x="265113" y="9305"/>
                  </a:cubicBezTo>
                  <a:cubicBezTo>
                    <a:pt x="265113" y="9305"/>
                    <a:pt x="265113" y="10587"/>
                    <a:pt x="265113" y="10587"/>
                  </a:cubicBezTo>
                  <a:cubicBezTo>
                    <a:pt x="265113" y="10587"/>
                    <a:pt x="265113" y="11869"/>
                    <a:pt x="265113" y="11869"/>
                  </a:cubicBezTo>
                  <a:cubicBezTo>
                    <a:pt x="263823" y="11869"/>
                    <a:pt x="263823" y="11869"/>
                    <a:pt x="263823" y="11869"/>
                  </a:cubicBezTo>
                  <a:cubicBezTo>
                    <a:pt x="263823" y="11869"/>
                    <a:pt x="263823" y="11869"/>
                    <a:pt x="244476" y="55445"/>
                  </a:cubicBezTo>
                  <a:cubicBezTo>
                    <a:pt x="244476" y="56726"/>
                    <a:pt x="241896" y="58008"/>
                    <a:pt x="239316" y="58008"/>
                  </a:cubicBezTo>
                  <a:cubicBezTo>
                    <a:pt x="239316" y="58008"/>
                    <a:pt x="238026" y="58008"/>
                    <a:pt x="238026" y="58008"/>
                  </a:cubicBezTo>
                  <a:cubicBezTo>
                    <a:pt x="234157" y="56726"/>
                    <a:pt x="232867" y="52881"/>
                    <a:pt x="234157" y="50318"/>
                  </a:cubicBezTo>
                  <a:cubicBezTo>
                    <a:pt x="234157" y="50318"/>
                    <a:pt x="234157" y="50318"/>
                    <a:pt x="247055" y="23403"/>
                  </a:cubicBezTo>
                  <a:cubicBezTo>
                    <a:pt x="247055" y="23403"/>
                    <a:pt x="247055" y="23403"/>
                    <a:pt x="47129" y="137470"/>
                  </a:cubicBezTo>
                  <a:cubicBezTo>
                    <a:pt x="47129" y="138752"/>
                    <a:pt x="45839" y="138752"/>
                    <a:pt x="44549" y="138752"/>
                  </a:cubicBezTo>
                  <a:cubicBezTo>
                    <a:pt x="43260" y="138752"/>
                    <a:pt x="40680" y="137470"/>
                    <a:pt x="40680" y="136189"/>
                  </a:cubicBezTo>
                  <a:cubicBezTo>
                    <a:pt x="38100" y="133625"/>
                    <a:pt x="39390" y="129780"/>
                    <a:pt x="41970" y="128499"/>
                  </a:cubicBezTo>
                  <a:cubicBezTo>
                    <a:pt x="41970" y="128499"/>
                    <a:pt x="41970" y="128499"/>
                    <a:pt x="241896" y="13150"/>
                  </a:cubicBezTo>
                  <a:cubicBezTo>
                    <a:pt x="241896" y="13150"/>
                    <a:pt x="241896" y="13150"/>
                    <a:pt x="212230" y="10587"/>
                  </a:cubicBezTo>
                  <a:cubicBezTo>
                    <a:pt x="208360" y="10587"/>
                    <a:pt x="207070" y="8024"/>
                    <a:pt x="207070" y="5460"/>
                  </a:cubicBezTo>
                  <a:cubicBezTo>
                    <a:pt x="207070" y="1615"/>
                    <a:pt x="209650" y="-948"/>
                    <a:pt x="212230" y="334"/>
                  </a:cubicBezTo>
                  <a:close/>
                </a:path>
              </a:pathLst>
            </a:custGeom>
            <a:solidFill>
              <a:schemeClr val="bg1"/>
            </a:solidFill>
            <a:ln>
              <a:noFill/>
            </a:ln>
          </p:spPr>
          <p:txBody>
            <a:bodyPr/>
            <a:lstStyle/>
            <a:p>
              <a:endParaRPr lang="zh-CN" altLang="en-US"/>
            </a:p>
          </p:txBody>
        </p:sp>
        <p:grpSp>
          <p:nvGrpSpPr>
            <p:cNvPr id="33" name="组合 32"/>
            <p:cNvGrpSpPr/>
            <p:nvPr/>
          </p:nvGrpSpPr>
          <p:grpSpPr>
            <a:xfrm>
              <a:off x="6424701" y="2954669"/>
              <a:ext cx="2390597" cy="1479086"/>
              <a:chOff x="332090" y="2961670"/>
              <a:chExt cx="2390597" cy="1479086"/>
            </a:xfrm>
          </p:grpSpPr>
          <p:sp>
            <p:nvSpPr>
              <p:cNvPr id="34" name="矩形 33"/>
              <p:cNvSpPr/>
              <p:nvPr/>
            </p:nvSpPr>
            <p:spPr>
              <a:xfrm>
                <a:off x="332090" y="3314294"/>
                <a:ext cx="2390597" cy="1126462"/>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5" name="矩形 34"/>
              <p:cNvSpPr/>
              <p:nvPr/>
            </p:nvSpPr>
            <p:spPr>
              <a:xfrm>
                <a:off x="406401" y="2961670"/>
                <a:ext cx="2241974" cy="401264"/>
              </a:xfrm>
              <a:prstGeom prst="rect">
                <a:avLst/>
              </a:prstGeom>
            </p:spPr>
            <p:txBody>
              <a:bodyPr wrap="square">
                <a:spAutoFit/>
              </a:bodyPr>
              <a:lstStyle/>
              <a:p>
                <a:pPr algn="ctr">
                  <a:lnSpc>
                    <a:spcPct val="120000"/>
                  </a:lnSpc>
                </a:pPr>
                <a:r>
                  <a:rPr lang="zh-CN" altLang="en-US" b="1" dirty="0">
                    <a:solidFill>
                      <a:schemeClr val="bg1"/>
                    </a:solidFill>
                  </a:rPr>
                  <a:t>标题文字添加</a:t>
                </a:r>
              </a:p>
            </p:txBody>
          </p:sp>
        </p:grpSp>
      </p:grpSp>
      <p:grpSp>
        <p:nvGrpSpPr>
          <p:cNvPr id="16" name="组合 15"/>
          <p:cNvGrpSpPr/>
          <p:nvPr/>
        </p:nvGrpSpPr>
        <p:grpSpPr>
          <a:xfrm>
            <a:off x="9144000" y="1816100"/>
            <a:ext cx="3048000" cy="2943423"/>
            <a:chOff x="9144000" y="1816100"/>
            <a:chExt cx="3048000" cy="2943423"/>
          </a:xfrm>
        </p:grpSpPr>
        <p:sp>
          <p:nvSpPr>
            <p:cNvPr id="10" name="矩形 9"/>
            <p:cNvSpPr/>
            <p:nvPr/>
          </p:nvSpPr>
          <p:spPr>
            <a:xfrm>
              <a:off x="9144000" y="1816100"/>
              <a:ext cx="3048000" cy="294342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a:off x="9347200" y="2413000"/>
              <a:ext cx="0" cy="1435100"/>
            </a:xfrm>
            <a:prstGeom prst="line">
              <a:avLst/>
            </a:prstGeom>
            <a:ln>
              <a:solidFill>
                <a:schemeClr val="bg1">
                  <a:lumMod val="95000"/>
                  <a:alpha val="63000"/>
                </a:schemeClr>
              </a:solidFill>
            </a:ln>
          </p:spPr>
          <p:style>
            <a:lnRef idx="1">
              <a:schemeClr val="accent1"/>
            </a:lnRef>
            <a:fillRef idx="0">
              <a:schemeClr val="accent1"/>
            </a:fillRef>
            <a:effectRef idx="0">
              <a:schemeClr val="accent1"/>
            </a:effectRef>
            <a:fontRef idx="minor">
              <a:schemeClr val="tx1"/>
            </a:fontRef>
          </p:style>
        </p:cxnSp>
        <p:sp>
          <p:nvSpPr>
            <p:cNvPr id="44" name="money-bag-of-dollars_44282"/>
            <p:cNvSpPr>
              <a:spLocks noChangeAspect="1"/>
            </p:cNvSpPr>
            <p:nvPr/>
          </p:nvSpPr>
          <p:spPr bwMode="auto">
            <a:xfrm>
              <a:off x="10401299" y="2291367"/>
              <a:ext cx="533402" cy="395668"/>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a:noFill/>
            </a:ln>
          </p:spPr>
          <p:txBody>
            <a:bodyPr/>
            <a:lstStyle/>
            <a:p>
              <a:endParaRPr lang="zh-CN" altLang="en-US"/>
            </a:p>
          </p:txBody>
        </p:sp>
        <p:grpSp>
          <p:nvGrpSpPr>
            <p:cNvPr id="36" name="组合 35"/>
            <p:cNvGrpSpPr/>
            <p:nvPr/>
          </p:nvGrpSpPr>
          <p:grpSpPr>
            <a:xfrm>
              <a:off x="9452587" y="2954669"/>
              <a:ext cx="2390597" cy="1479086"/>
              <a:chOff x="332090" y="2961670"/>
              <a:chExt cx="2390597" cy="1479086"/>
            </a:xfrm>
          </p:grpSpPr>
          <p:sp>
            <p:nvSpPr>
              <p:cNvPr id="37" name="矩形 36"/>
              <p:cNvSpPr/>
              <p:nvPr/>
            </p:nvSpPr>
            <p:spPr>
              <a:xfrm>
                <a:off x="332090" y="3314294"/>
                <a:ext cx="2390597" cy="1126462"/>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8" name="矩形 37"/>
              <p:cNvSpPr/>
              <p:nvPr/>
            </p:nvSpPr>
            <p:spPr>
              <a:xfrm>
                <a:off x="406401" y="2961670"/>
                <a:ext cx="2241974" cy="401264"/>
              </a:xfrm>
              <a:prstGeom prst="rect">
                <a:avLst/>
              </a:prstGeom>
            </p:spPr>
            <p:txBody>
              <a:bodyPr wrap="square">
                <a:spAutoFit/>
              </a:bodyPr>
              <a:lstStyle/>
              <a:p>
                <a:pPr algn="ctr">
                  <a:lnSpc>
                    <a:spcPct val="120000"/>
                  </a:lnSpc>
                </a:pPr>
                <a:r>
                  <a:rPr lang="zh-CN" altLang="en-US" b="1" dirty="0">
                    <a:solidFill>
                      <a:schemeClr val="bg1"/>
                    </a:solidFill>
                  </a:rPr>
                  <a:t>标题文字添加</a:t>
                </a:r>
              </a:p>
            </p:txBody>
          </p:sp>
        </p:grpSp>
      </p:grpSp>
      <p:grpSp>
        <p:nvGrpSpPr>
          <p:cNvPr id="12" name="组合 11"/>
          <p:cNvGrpSpPr/>
          <p:nvPr/>
        </p:nvGrpSpPr>
        <p:grpSpPr>
          <a:xfrm>
            <a:off x="874713" y="4986669"/>
            <a:ext cx="10442575" cy="1010662"/>
            <a:chOff x="874713" y="4986669"/>
            <a:chExt cx="10442575" cy="1010662"/>
          </a:xfrm>
        </p:grpSpPr>
        <p:sp>
          <p:nvSpPr>
            <p:cNvPr id="39" name="矩形 38"/>
            <p:cNvSpPr/>
            <p:nvPr/>
          </p:nvSpPr>
          <p:spPr>
            <a:xfrm>
              <a:off x="874713" y="5387933"/>
              <a:ext cx="10442575" cy="609398"/>
            </a:xfrm>
            <a:prstGeom prst="rect">
              <a:avLst/>
            </a:prstGeom>
          </p:spPr>
          <p:txBody>
            <a:bodyPr wrap="square">
              <a:spAutoFit/>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用户可以在投影仪或者计算机上进行演示，也可以将演示文稿打印出来，制作成胶片，以便应用到更广泛的领域中。利用</a:t>
              </a:r>
              <a:r>
                <a:rPr lang="en-US" altLang="zh-CN" sz="1400" dirty="0">
                  <a:solidFill>
                    <a:schemeClr val="bg1"/>
                  </a:solidFill>
                </a:rPr>
                <a:t>Microsoft Office PowerPoint</a:t>
              </a:r>
              <a:r>
                <a:rPr lang="zh-CN" altLang="en-US" sz="1400" dirty="0">
                  <a:solidFill>
                    <a:schemeClr val="bg1"/>
                  </a:solidFill>
                </a:rPr>
                <a:t>不仅可以创建演示文稿，还可以在互联网上召开面对面会议、远程会议或在网上给观众展示演示文稿</a:t>
              </a:r>
            </a:p>
          </p:txBody>
        </p:sp>
        <p:sp>
          <p:nvSpPr>
            <p:cNvPr id="40" name="矩形 39"/>
            <p:cNvSpPr/>
            <p:nvPr/>
          </p:nvSpPr>
          <p:spPr>
            <a:xfrm>
              <a:off x="874713" y="4986669"/>
              <a:ext cx="6096000" cy="424732"/>
            </a:xfrm>
            <a:prstGeom prst="rect">
              <a:avLst/>
            </a:prstGeom>
          </p:spPr>
          <p:txBody>
            <a:bodyPr>
              <a:spAutoFit/>
            </a:bodyPr>
            <a:lstStyle/>
            <a:p>
              <a:pPr algn="just">
                <a:lnSpc>
                  <a:spcPct val="120000"/>
                </a:lnSpc>
              </a:pPr>
              <a:r>
                <a:rPr lang="zh-CN" altLang="en-US" b="1" dirty="0">
                  <a:solidFill>
                    <a:schemeClr val="bg1"/>
                  </a:solidFill>
                </a:rPr>
                <a:t>标题文字添加</a:t>
              </a:r>
            </a:p>
          </p:txBody>
        </p:sp>
      </p:grpSp>
    </p:spTree>
    <p:extLst>
      <p:ext uri="{BB962C8B-B14F-4D97-AF65-F5344CB8AC3E}">
        <p14:creationId xmlns:p14="http://schemas.microsoft.com/office/powerpoint/2010/main" val="171634084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000"/>
                            </p:stCondLst>
                            <p:childTnLst>
                              <p:par>
                                <p:cTn id="18" presetID="12" presetClass="entr" presetSubtype="4"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p:tgtEl>
                                          <p:spTgt spid="13"/>
                                        </p:tgtEl>
                                        <p:attrNameLst>
                                          <p:attrName>ppt_y</p:attrName>
                                        </p:attrNameLst>
                                      </p:cBhvr>
                                      <p:tavLst>
                                        <p:tav tm="0">
                                          <p:val>
                                            <p:strVal val="#ppt_y+#ppt_h*1.125000"/>
                                          </p:val>
                                        </p:tav>
                                        <p:tav tm="100000">
                                          <p:val>
                                            <p:strVal val="#ppt_y"/>
                                          </p:val>
                                        </p:tav>
                                      </p:tavLst>
                                    </p:anim>
                                    <p:animEffect transition="in" filter="wipe(up)">
                                      <p:cBhvr>
                                        <p:cTn id="21" dur="500"/>
                                        <p:tgtEl>
                                          <p:spTgt spid="13"/>
                                        </p:tgtEl>
                                      </p:cBhvr>
                                    </p:animEffect>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p:tgtEl>
                                          <p:spTgt spid="14"/>
                                        </p:tgtEl>
                                        <p:attrNameLst>
                                          <p:attrName>ppt_y</p:attrName>
                                        </p:attrNameLst>
                                      </p:cBhvr>
                                      <p:tavLst>
                                        <p:tav tm="0">
                                          <p:val>
                                            <p:strVal val="#ppt_y+#ppt_h*1.125000"/>
                                          </p:val>
                                        </p:tav>
                                        <p:tav tm="100000">
                                          <p:val>
                                            <p:strVal val="#ppt_y"/>
                                          </p:val>
                                        </p:tav>
                                      </p:tavLst>
                                    </p:anim>
                                    <p:animEffect transition="in" filter="wipe(up)">
                                      <p:cBhvr>
                                        <p:cTn id="26" dur="500"/>
                                        <p:tgtEl>
                                          <p:spTgt spid="14"/>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ppt_y</p:attrName>
                                        </p:attrNameLst>
                                      </p:cBhvr>
                                      <p:tavLst>
                                        <p:tav tm="0">
                                          <p:val>
                                            <p:strVal val="#ppt_y+#ppt_h*1.125000"/>
                                          </p:val>
                                        </p:tav>
                                        <p:tav tm="100000">
                                          <p:val>
                                            <p:strVal val="#ppt_y"/>
                                          </p:val>
                                        </p:tav>
                                      </p:tavLst>
                                    </p:anim>
                                    <p:animEffect transition="in" filter="wipe(up)">
                                      <p:cBhvr>
                                        <p:cTn id="31" dur="500"/>
                                        <p:tgtEl>
                                          <p:spTgt spid="15"/>
                                        </p:tgtEl>
                                      </p:cBhvr>
                                    </p:animEffect>
                                  </p:childTnLst>
                                </p:cTn>
                              </p:par>
                            </p:childTnLst>
                          </p:cTn>
                        </p:par>
                        <p:par>
                          <p:cTn id="32" fill="hold">
                            <p:stCondLst>
                              <p:cond delay="2500"/>
                            </p:stCondLst>
                            <p:childTnLst>
                              <p:par>
                                <p:cTn id="33" presetID="12" presetClass="entr" presetSubtype="4"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p:tgtEl>
                                          <p:spTgt spid="16"/>
                                        </p:tgtEl>
                                        <p:attrNameLst>
                                          <p:attrName>ppt_y</p:attrName>
                                        </p:attrNameLst>
                                      </p:cBhvr>
                                      <p:tavLst>
                                        <p:tav tm="0">
                                          <p:val>
                                            <p:strVal val="#ppt_y+#ppt_h*1.125000"/>
                                          </p:val>
                                        </p:tav>
                                        <p:tav tm="100000">
                                          <p:val>
                                            <p:strVal val="#ppt_y"/>
                                          </p:val>
                                        </p:tav>
                                      </p:tavLst>
                                    </p:anim>
                                    <p:animEffect transition="in" filter="wipe(up)">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5682000" y="385911"/>
            <a:ext cx="828000"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64098" y="445903"/>
            <a:ext cx="2463802" cy="523220"/>
          </a:xfrm>
          <a:prstGeom prst="rect">
            <a:avLst/>
          </a:prstGeom>
          <a:noFill/>
        </p:spPr>
        <p:txBody>
          <a:bodyPr wrap="square" rtlCol="0">
            <a:spAutoFit/>
          </a:bodyPr>
          <a:lstStyle/>
          <a:p>
            <a:pPr algn="dist"/>
            <a:r>
              <a:rPr lang="zh-CN" altLang="en-US" sz="2800" b="1" dirty="0">
                <a:solidFill>
                  <a:schemeClr val="accent6">
                    <a:lumMod val="50000"/>
                  </a:schemeClr>
                </a:solidFill>
              </a:rPr>
              <a:t>标题文字添加</a:t>
            </a:r>
          </a:p>
        </p:txBody>
      </p:sp>
      <p:sp>
        <p:nvSpPr>
          <p:cNvPr id="5" name="文本框 4"/>
          <p:cNvSpPr txBox="1"/>
          <p:nvPr/>
        </p:nvSpPr>
        <p:spPr>
          <a:xfrm>
            <a:off x="4635695" y="918323"/>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grpSp>
        <p:nvGrpSpPr>
          <p:cNvPr id="6" name="23da8bf3-d51c-4cf6-a9d0-033a2631d0a4"/>
          <p:cNvGrpSpPr>
            <a:grpSpLocks noChangeAspect="1"/>
          </p:cNvGrpSpPr>
          <p:nvPr/>
        </p:nvGrpSpPr>
        <p:grpSpPr>
          <a:xfrm>
            <a:off x="1360311" y="1572321"/>
            <a:ext cx="9306827" cy="4433630"/>
            <a:chOff x="1360311" y="1477071"/>
            <a:chExt cx="9306827" cy="4433630"/>
          </a:xfrm>
        </p:grpSpPr>
        <p:sp>
          <p:nvSpPr>
            <p:cNvPr id="7" name="Rectangle 4"/>
            <p:cNvSpPr/>
            <p:nvPr/>
          </p:nvSpPr>
          <p:spPr>
            <a:xfrm>
              <a:off x="1360311" y="1477071"/>
              <a:ext cx="4572000" cy="2133600"/>
            </a:xfrm>
            <a:prstGeom prst="rect">
              <a:avLst/>
            </a:prstGeom>
            <a:no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0" anchor="t" anchorCtr="1">
              <a:normAutofit/>
            </a:bodyPr>
            <a:lstStyle/>
            <a:p>
              <a:pPr algn="ctr">
                <a:lnSpc>
                  <a:spcPct val="120000"/>
                </a:lnSpc>
              </a:pPr>
              <a:endParaRPr lang="zh-CN" altLang="en-US" sz="1200" dirty="0">
                <a:solidFill>
                  <a:schemeClr val="dk1">
                    <a:lumMod val="100000"/>
                  </a:schemeClr>
                </a:solidFill>
              </a:endParaRPr>
            </a:p>
          </p:txBody>
        </p:sp>
        <p:sp>
          <p:nvSpPr>
            <p:cNvPr id="8" name="Right Triangle 5"/>
            <p:cNvSpPr/>
            <p:nvPr/>
          </p:nvSpPr>
          <p:spPr>
            <a:xfrm rot="5400000">
              <a:off x="1360312" y="1477072"/>
              <a:ext cx="1041635" cy="1041635"/>
            </a:xfrm>
            <a:prstGeom prst="rtTriangle">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Right Triangle 6"/>
            <p:cNvSpPr/>
            <p:nvPr/>
          </p:nvSpPr>
          <p:spPr>
            <a:xfrm rot="16200000">
              <a:off x="4808771" y="2484437"/>
              <a:ext cx="1123540" cy="1123540"/>
            </a:xfrm>
            <a:prstGeom prst="rtTriangle">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TextBox 7"/>
            <p:cNvSpPr txBox="1"/>
            <p:nvPr/>
          </p:nvSpPr>
          <p:spPr>
            <a:xfrm rot="18900000">
              <a:off x="1476551" y="1644816"/>
              <a:ext cx="441146" cy="369332"/>
            </a:xfrm>
            <a:prstGeom prst="rect">
              <a:avLst/>
            </a:prstGeom>
            <a:noFill/>
          </p:spPr>
          <p:txBody>
            <a:bodyPr wrap="none">
              <a:normAutofit/>
            </a:bodyPr>
            <a:lstStyle/>
            <a:p>
              <a:pPr algn="ctr"/>
              <a:r>
                <a:rPr lang="en-US" b="1" dirty="0">
                  <a:solidFill>
                    <a:schemeClr val="bg1"/>
                  </a:solidFill>
                </a:rPr>
                <a:t>01</a:t>
              </a:r>
            </a:p>
          </p:txBody>
        </p:sp>
        <p:sp>
          <p:nvSpPr>
            <p:cNvPr id="12" name="Rectangle 12"/>
            <p:cNvSpPr/>
            <p:nvPr/>
          </p:nvSpPr>
          <p:spPr>
            <a:xfrm>
              <a:off x="6095138" y="1477071"/>
              <a:ext cx="4572000" cy="2133600"/>
            </a:xfrm>
            <a:prstGeom prst="rect">
              <a:avLst/>
            </a:prstGeom>
            <a:no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0" anchor="t" anchorCtr="1">
              <a:normAutofit/>
            </a:bodyPr>
            <a:lstStyle/>
            <a:p>
              <a:pPr algn="ctr">
                <a:lnSpc>
                  <a:spcPct val="120000"/>
                </a:lnSpc>
              </a:pPr>
              <a:endParaRPr lang="zh-CN" altLang="en-US" sz="1200" dirty="0">
                <a:solidFill>
                  <a:schemeClr val="dk1">
                    <a:lumMod val="100000"/>
                  </a:schemeClr>
                </a:solidFill>
              </a:endParaRPr>
            </a:p>
          </p:txBody>
        </p:sp>
        <p:sp>
          <p:nvSpPr>
            <p:cNvPr id="13" name="Right Triangle 13"/>
            <p:cNvSpPr/>
            <p:nvPr/>
          </p:nvSpPr>
          <p:spPr>
            <a:xfrm rot="10800000">
              <a:off x="9625245" y="1477072"/>
              <a:ext cx="1041635" cy="1041635"/>
            </a:xfrm>
            <a:prstGeom prst="rtTriangle">
              <a:avLst/>
            </a:prstGeom>
            <a:solidFill>
              <a:schemeClr val="accent6">
                <a:lumMod val="75000"/>
              </a:schemeClr>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Right Triangle 14"/>
            <p:cNvSpPr/>
            <p:nvPr/>
          </p:nvSpPr>
          <p:spPr>
            <a:xfrm>
              <a:off x="6094879" y="2484437"/>
              <a:ext cx="1123540" cy="1123540"/>
            </a:xfrm>
            <a:prstGeom prst="rtTriangle">
              <a:avLst/>
            </a:prstGeom>
            <a:solidFill>
              <a:schemeClr val="accent6">
                <a:lumMod val="75000"/>
              </a:schemeClr>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TextBox 15"/>
            <p:cNvSpPr txBox="1"/>
            <p:nvPr/>
          </p:nvSpPr>
          <p:spPr>
            <a:xfrm rot="2700000">
              <a:off x="10100860" y="1644816"/>
              <a:ext cx="441146" cy="369332"/>
            </a:xfrm>
            <a:prstGeom prst="rect">
              <a:avLst/>
            </a:prstGeom>
            <a:noFill/>
          </p:spPr>
          <p:txBody>
            <a:bodyPr wrap="none">
              <a:normAutofit/>
            </a:bodyPr>
            <a:lstStyle/>
            <a:p>
              <a:pPr algn="ctr"/>
              <a:r>
                <a:rPr lang="en-US" b="1">
                  <a:solidFill>
                    <a:schemeClr val="bg1"/>
                  </a:solidFill>
                </a:rPr>
                <a:t>02</a:t>
              </a:r>
            </a:p>
          </p:txBody>
        </p:sp>
        <p:sp>
          <p:nvSpPr>
            <p:cNvPr id="16" name="Rectangle 20"/>
            <p:cNvSpPr/>
            <p:nvPr/>
          </p:nvSpPr>
          <p:spPr>
            <a:xfrm>
              <a:off x="1360311" y="3777098"/>
              <a:ext cx="4572000" cy="2133600"/>
            </a:xfrm>
            <a:prstGeom prst="rect">
              <a:avLst/>
            </a:prstGeom>
            <a:no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0" anchor="t" anchorCtr="1">
              <a:normAutofit/>
            </a:bodyPr>
            <a:lstStyle/>
            <a:p>
              <a:pPr algn="ctr">
                <a:lnSpc>
                  <a:spcPct val="120000"/>
                </a:lnSpc>
              </a:pPr>
              <a:endParaRPr lang="zh-CN" altLang="en-US" sz="1200" dirty="0">
                <a:solidFill>
                  <a:schemeClr val="dk1">
                    <a:lumMod val="100000"/>
                  </a:schemeClr>
                </a:solidFill>
              </a:endParaRPr>
            </a:p>
          </p:txBody>
        </p:sp>
        <p:sp>
          <p:nvSpPr>
            <p:cNvPr id="17" name="Right Triangle 21"/>
            <p:cNvSpPr/>
            <p:nvPr/>
          </p:nvSpPr>
          <p:spPr>
            <a:xfrm>
              <a:off x="1360312" y="4869064"/>
              <a:ext cx="1041635" cy="1041635"/>
            </a:xfrm>
            <a:prstGeom prst="rtTriangle">
              <a:avLst/>
            </a:prstGeom>
            <a:solidFill>
              <a:schemeClr val="accent6">
                <a:lumMod val="75000"/>
              </a:schemeClr>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Right Triangle 22"/>
            <p:cNvSpPr/>
            <p:nvPr/>
          </p:nvSpPr>
          <p:spPr>
            <a:xfrm rot="10800000">
              <a:off x="4808771" y="3774404"/>
              <a:ext cx="1123540" cy="1123540"/>
            </a:xfrm>
            <a:prstGeom prst="rtTriangle">
              <a:avLst/>
            </a:prstGeom>
            <a:solidFill>
              <a:schemeClr val="accent6">
                <a:lumMod val="75000"/>
              </a:schemeClr>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TextBox 23"/>
            <p:cNvSpPr txBox="1"/>
            <p:nvPr/>
          </p:nvSpPr>
          <p:spPr>
            <a:xfrm rot="2720180">
              <a:off x="1476551" y="5345002"/>
              <a:ext cx="441146" cy="369332"/>
            </a:xfrm>
            <a:prstGeom prst="rect">
              <a:avLst/>
            </a:prstGeom>
            <a:noFill/>
          </p:spPr>
          <p:txBody>
            <a:bodyPr wrap="none">
              <a:normAutofit/>
            </a:bodyPr>
            <a:lstStyle/>
            <a:p>
              <a:pPr algn="ctr"/>
              <a:r>
                <a:rPr lang="en-US" b="1">
                  <a:solidFill>
                    <a:schemeClr val="bg1"/>
                  </a:solidFill>
                </a:rPr>
                <a:t>03</a:t>
              </a:r>
            </a:p>
          </p:txBody>
        </p:sp>
        <p:sp>
          <p:nvSpPr>
            <p:cNvPr id="21" name="Rectangle 28"/>
            <p:cNvSpPr/>
            <p:nvPr/>
          </p:nvSpPr>
          <p:spPr>
            <a:xfrm>
              <a:off x="6095137" y="3777100"/>
              <a:ext cx="4572000" cy="2133600"/>
            </a:xfrm>
            <a:prstGeom prst="rect">
              <a:avLst/>
            </a:prstGeom>
            <a:noFill/>
            <a:ln w="3810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0" anchor="t" anchorCtr="1">
              <a:normAutofit/>
            </a:bodyPr>
            <a:lstStyle/>
            <a:p>
              <a:pPr algn="ctr">
                <a:lnSpc>
                  <a:spcPct val="120000"/>
                </a:lnSpc>
              </a:pPr>
              <a:endParaRPr lang="zh-CN" altLang="en-US" sz="1200" dirty="0">
                <a:solidFill>
                  <a:schemeClr val="dk1">
                    <a:lumMod val="100000"/>
                  </a:schemeClr>
                </a:solidFill>
              </a:endParaRPr>
            </a:p>
          </p:txBody>
        </p:sp>
        <p:sp>
          <p:nvSpPr>
            <p:cNvPr id="22" name="Right Triangle 29"/>
            <p:cNvSpPr/>
            <p:nvPr/>
          </p:nvSpPr>
          <p:spPr>
            <a:xfrm rot="16200000">
              <a:off x="9625244" y="4869066"/>
              <a:ext cx="1041635" cy="1041635"/>
            </a:xfrm>
            <a:prstGeom prst="rtTriangle">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Right Triangle 30"/>
            <p:cNvSpPr/>
            <p:nvPr/>
          </p:nvSpPr>
          <p:spPr>
            <a:xfrm rot="5400000">
              <a:off x="6095564" y="3776523"/>
              <a:ext cx="1123540" cy="1123540"/>
            </a:xfrm>
            <a:prstGeom prst="rtTriangle">
              <a:avLst/>
            </a:prstGeom>
            <a:solidFill>
              <a:schemeClr val="accent3"/>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TextBox 31"/>
            <p:cNvSpPr txBox="1"/>
            <p:nvPr/>
          </p:nvSpPr>
          <p:spPr>
            <a:xfrm rot="19095347">
              <a:off x="10106907" y="5385792"/>
              <a:ext cx="441146" cy="369332"/>
            </a:xfrm>
            <a:prstGeom prst="rect">
              <a:avLst/>
            </a:prstGeom>
            <a:noFill/>
          </p:spPr>
          <p:txBody>
            <a:bodyPr wrap="none">
              <a:normAutofit/>
            </a:bodyPr>
            <a:lstStyle/>
            <a:p>
              <a:pPr algn="ctr"/>
              <a:r>
                <a:rPr lang="en-US" b="1">
                  <a:solidFill>
                    <a:schemeClr val="bg1"/>
                  </a:solidFill>
                </a:rPr>
                <a:t>04</a:t>
              </a:r>
            </a:p>
          </p:txBody>
        </p:sp>
        <p:sp>
          <p:nvSpPr>
            <p:cNvPr id="25" name="Freeform: Shape 35"/>
            <p:cNvSpPr>
              <a:spLocks noChangeAspect="1"/>
            </p:cNvSpPr>
            <p:nvPr/>
          </p:nvSpPr>
          <p:spPr bwMode="auto">
            <a:xfrm>
              <a:off x="6304146" y="3895013"/>
              <a:ext cx="333874" cy="347364"/>
            </a:xfrm>
            <a:custGeom>
              <a:avLst/>
              <a:gdLst>
                <a:gd name="T0" fmla="*/ 818 w 1611"/>
                <a:gd name="T1" fmla="*/ 977 h 1676"/>
                <a:gd name="T2" fmla="*/ 692 w 1611"/>
                <a:gd name="T3" fmla="*/ 826 h 1676"/>
                <a:gd name="T4" fmla="*/ 411 w 1611"/>
                <a:gd name="T5" fmla="*/ 453 h 1676"/>
                <a:gd name="T6" fmla="*/ 906 w 1611"/>
                <a:gd name="T7" fmla="*/ 306 h 1676"/>
                <a:gd name="T8" fmla="*/ 1249 w 1611"/>
                <a:gd name="T9" fmla="*/ 897 h 1676"/>
                <a:gd name="T10" fmla="*/ 818 w 1611"/>
                <a:gd name="T11" fmla="*/ 950 h 1676"/>
                <a:gd name="T12" fmla="*/ 406 w 1611"/>
                <a:gd name="T13" fmla="*/ 900 h 1676"/>
                <a:gd name="T14" fmla="*/ 519 w 1611"/>
                <a:gd name="T15" fmla="*/ 880 h 1676"/>
                <a:gd name="T16" fmla="*/ 679 w 1611"/>
                <a:gd name="T17" fmla="*/ 678 h 1676"/>
                <a:gd name="T18" fmla="*/ 873 w 1611"/>
                <a:gd name="T19" fmla="*/ 314 h 1676"/>
                <a:gd name="T20" fmla="*/ 944 w 1611"/>
                <a:gd name="T21" fmla="*/ 826 h 1676"/>
                <a:gd name="T22" fmla="*/ 944 w 1611"/>
                <a:gd name="T23" fmla="*/ 826 h 1676"/>
                <a:gd name="T24" fmla="*/ 807 w 1611"/>
                <a:gd name="T25" fmla="*/ 0 h 1676"/>
                <a:gd name="T26" fmla="*/ 218 w 1611"/>
                <a:gd name="T27" fmla="*/ 726 h 1676"/>
                <a:gd name="T28" fmla="*/ 98 w 1611"/>
                <a:gd name="T29" fmla="*/ 1185 h 1676"/>
                <a:gd name="T30" fmla="*/ 57 w 1611"/>
                <a:gd name="T31" fmla="*/ 1233 h 1676"/>
                <a:gd name="T32" fmla="*/ 57 w 1611"/>
                <a:gd name="T33" fmla="*/ 1233 h 1676"/>
                <a:gd name="T34" fmla="*/ 130 w 1611"/>
                <a:gd name="T35" fmla="*/ 1230 h 1676"/>
                <a:gd name="T36" fmla="*/ 171 w 1611"/>
                <a:gd name="T37" fmla="*/ 1279 h 1676"/>
                <a:gd name="T38" fmla="*/ 159 w 1611"/>
                <a:gd name="T39" fmla="*/ 1280 h 1676"/>
                <a:gd name="T40" fmla="*/ 49 w 1611"/>
                <a:gd name="T41" fmla="*/ 1320 h 1676"/>
                <a:gd name="T42" fmla="*/ 178 w 1611"/>
                <a:gd name="T43" fmla="*/ 1320 h 1676"/>
                <a:gd name="T44" fmla="*/ 352 w 1611"/>
                <a:gd name="T45" fmla="*/ 1409 h 1676"/>
                <a:gd name="T46" fmla="*/ 310 w 1611"/>
                <a:gd name="T47" fmla="*/ 1457 h 1676"/>
                <a:gd name="T48" fmla="*/ 466 w 1611"/>
                <a:gd name="T49" fmla="*/ 1454 h 1676"/>
                <a:gd name="T50" fmla="*/ 466 w 1611"/>
                <a:gd name="T51" fmla="*/ 1454 h 1676"/>
                <a:gd name="T52" fmla="*/ 507 w 1611"/>
                <a:gd name="T53" fmla="*/ 1503 h 1676"/>
                <a:gd name="T54" fmla="*/ 409 w 1611"/>
                <a:gd name="T55" fmla="*/ 1480 h 1676"/>
                <a:gd name="T56" fmla="*/ 371 w 1611"/>
                <a:gd name="T57" fmla="*/ 1592 h 1676"/>
                <a:gd name="T58" fmla="*/ 453 w 1611"/>
                <a:gd name="T59" fmla="*/ 1533 h 1676"/>
                <a:gd name="T60" fmla="*/ 1554 w 1611"/>
                <a:gd name="T61" fmla="*/ 1164 h 1676"/>
                <a:gd name="T62" fmla="*/ 1561 w 1611"/>
                <a:gd name="T63" fmla="*/ 1279 h 1676"/>
                <a:gd name="T64" fmla="*/ 1441 w 1611"/>
                <a:gd name="T65" fmla="*/ 1209 h 1676"/>
                <a:gd name="T66" fmla="*/ 1446 w 1611"/>
                <a:gd name="T67" fmla="*/ 1233 h 1676"/>
                <a:gd name="T68" fmla="*/ 1446 w 1611"/>
                <a:gd name="T69" fmla="*/ 1233 h 1676"/>
                <a:gd name="T70" fmla="*/ 1452 w 1611"/>
                <a:gd name="T71" fmla="*/ 1280 h 1676"/>
                <a:gd name="T72" fmla="*/ 1498 w 1611"/>
                <a:gd name="T73" fmla="*/ 1337 h 1676"/>
                <a:gd name="T74" fmla="*/ 1265 w 1611"/>
                <a:gd name="T75" fmla="*/ 1454 h 1676"/>
                <a:gd name="T76" fmla="*/ 1265 w 1611"/>
                <a:gd name="T77" fmla="*/ 1454 h 1676"/>
                <a:gd name="T78" fmla="*/ 1307 w 1611"/>
                <a:gd name="T79" fmla="*/ 1503 h 1676"/>
                <a:gd name="T80" fmla="*/ 1152 w 1611"/>
                <a:gd name="T81" fmla="*/ 1409 h 1676"/>
                <a:gd name="T82" fmla="*/ 1110 w 1611"/>
                <a:gd name="T83" fmla="*/ 1457 h 1676"/>
                <a:gd name="T84" fmla="*/ 1247 w 1611"/>
                <a:gd name="T85" fmla="*/ 1533 h 1676"/>
                <a:gd name="T86" fmla="*/ 1158 w 1611"/>
                <a:gd name="T87" fmla="*/ 1533 h 1676"/>
                <a:gd name="T88" fmla="*/ 1240 w 1611"/>
                <a:gd name="T89" fmla="*/ 1592 h 1676"/>
                <a:gd name="T90" fmla="*/ 818 w 1611"/>
                <a:gd name="T91" fmla="*/ 1514 h 1676"/>
                <a:gd name="T92" fmla="*/ 776 w 1611"/>
                <a:gd name="T93" fmla="*/ 1562 h 1676"/>
                <a:gd name="T94" fmla="*/ 776 w 1611"/>
                <a:gd name="T95" fmla="*/ 1562 h 1676"/>
                <a:gd name="T96" fmla="*/ 849 w 1611"/>
                <a:gd name="T97" fmla="*/ 1559 h 1676"/>
                <a:gd name="T98" fmla="*/ 891 w 1611"/>
                <a:gd name="T99" fmla="*/ 1608 h 1676"/>
                <a:gd name="T100" fmla="*/ 879 w 1611"/>
                <a:gd name="T101" fmla="*/ 1609 h 1676"/>
                <a:gd name="T102" fmla="*/ 768 w 1611"/>
                <a:gd name="T103" fmla="*/ 1649 h 1676"/>
                <a:gd name="T104" fmla="*/ 897 w 1611"/>
                <a:gd name="T105" fmla="*/ 1649 h 1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11" h="1676">
                  <a:moveTo>
                    <a:pt x="926" y="1052"/>
                  </a:moveTo>
                  <a:cubicBezTo>
                    <a:pt x="926" y="1089"/>
                    <a:pt x="877" y="1120"/>
                    <a:pt x="818" y="1120"/>
                  </a:cubicBezTo>
                  <a:cubicBezTo>
                    <a:pt x="758" y="1120"/>
                    <a:pt x="710" y="1089"/>
                    <a:pt x="710" y="1052"/>
                  </a:cubicBezTo>
                  <a:cubicBezTo>
                    <a:pt x="710" y="1014"/>
                    <a:pt x="733" y="977"/>
                    <a:pt x="818" y="977"/>
                  </a:cubicBezTo>
                  <a:cubicBezTo>
                    <a:pt x="905" y="977"/>
                    <a:pt x="926" y="1014"/>
                    <a:pt x="926" y="1052"/>
                  </a:cubicBezTo>
                  <a:close/>
                  <a:moveTo>
                    <a:pt x="749" y="826"/>
                  </a:moveTo>
                  <a:cubicBezTo>
                    <a:pt x="749" y="804"/>
                    <a:pt x="736" y="786"/>
                    <a:pt x="721" y="786"/>
                  </a:cubicBezTo>
                  <a:cubicBezTo>
                    <a:pt x="705" y="786"/>
                    <a:pt x="692" y="804"/>
                    <a:pt x="692" y="826"/>
                  </a:cubicBezTo>
                  <a:cubicBezTo>
                    <a:pt x="692" y="848"/>
                    <a:pt x="705" y="866"/>
                    <a:pt x="721" y="866"/>
                  </a:cubicBezTo>
                  <a:cubicBezTo>
                    <a:pt x="736" y="866"/>
                    <a:pt x="749" y="848"/>
                    <a:pt x="749" y="826"/>
                  </a:cubicBezTo>
                  <a:close/>
                  <a:moveTo>
                    <a:pt x="708" y="306"/>
                  </a:moveTo>
                  <a:cubicBezTo>
                    <a:pt x="708" y="306"/>
                    <a:pt x="558" y="279"/>
                    <a:pt x="411" y="453"/>
                  </a:cubicBezTo>
                  <a:cubicBezTo>
                    <a:pt x="264" y="628"/>
                    <a:pt x="126" y="835"/>
                    <a:pt x="411" y="849"/>
                  </a:cubicBezTo>
                  <a:cubicBezTo>
                    <a:pt x="696" y="863"/>
                    <a:pt x="708" y="306"/>
                    <a:pt x="708" y="306"/>
                  </a:cubicBezTo>
                  <a:close/>
                  <a:moveTo>
                    <a:pt x="1203" y="453"/>
                  </a:moveTo>
                  <a:cubicBezTo>
                    <a:pt x="1055" y="279"/>
                    <a:pt x="906" y="306"/>
                    <a:pt x="906" y="306"/>
                  </a:cubicBezTo>
                  <a:cubicBezTo>
                    <a:pt x="906" y="306"/>
                    <a:pt x="917" y="863"/>
                    <a:pt x="1203" y="849"/>
                  </a:cubicBezTo>
                  <a:cubicBezTo>
                    <a:pt x="1488" y="835"/>
                    <a:pt x="1350" y="628"/>
                    <a:pt x="1203" y="453"/>
                  </a:cubicBezTo>
                  <a:close/>
                  <a:moveTo>
                    <a:pt x="1207" y="901"/>
                  </a:moveTo>
                  <a:cubicBezTo>
                    <a:pt x="1222" y="900"/>
                    <a:pt x="1236" y="899"/>
                    <a:pt x="1249" y="897"/>
                  </a:cubicBezTo>
                  <a:cubicBezTo>
                    <a:pt x="1237" y="1013"/>
                    <a:pt x="1138" y="1103"/>
                    <a:pt x="1019" y="1103"/>
                  </a:cubicBezTo>
                  <a:cubicBezTo>
                    <a:pt x="994" y="1103"/>
                    <a:pt x="970" y="1099"/>
                    <a:pt x="948" y="1092"/>
                  </a:cubicBezTo>
                  <a:cubicBezTo>
                    <a:pt x="954" y="1081"/>
                    <a:pt x="958" y="1069"/>
                    <a:pt x="958" y="1056"/>
                  </a:cubicBezTo>
                  <a:cubicBezTo>
                    <a:pt x="958" y="1017"/>
                    <a:pt x="939" y="950"/>
                    <a:pt x="818" y="950"/>
                  </a:cubicBezTo>
                  <a:cubicBezTo>
                    <a:pt x="693" y="950"/>
                    <a:pt x="679" y="1024"/>
                    <a:pt x="679" y="1056"/>
                  </a:cubicBezTo>
                  <a:cubicBezTo>
                    <a:pt x="679" y="1071"/>
                    <a:pt x="683" y="1084"/>
                    <a:pt x="691" y="1097"/>
                  </a:cubicBezTo>
                  <a:cubicBezTo>
                    <a:pt x="674" y="1101"/>
                    <a:pt x="655" y="1103"/>
                    <a:pt x="637" y="1103"/>
                  </a:cubicBezTo>
                  <a:cubicBezTo>
                    <a:pt x="518" y="1103"/>
                    <a:pt x="421" y="1015"/>
                    <a:pt x="406" y="900"/>
                  </a:cubicBezTo>
                  <a:cubicBezTo>
                    <a:pt x="408" y="900"/>
                    <a:pt x="410" y="901"/>
                    <a:pt x="412" y="901"/>
                  </a:cubicBezTo>
                  <a:cubicBezTo>
                    <a:pt x="416" y="901"/>
                    <a:pt x="420" y="901"/>
                    <a:pt x="424" y="901"/>
                  </a:cubicBezTo>
                  <a:cubicBezTo>
                    <a:pt x="424" y="901"/>
                    <a:pt x="424" y="901"/>
                    <a:pt x="424" y="901"/>
                  </a:cubicBezTo>
                  <a:cubicBezTo>
                    <a:pt x="459" y="901"/>
                    <a:pt x="491" y="893"/>
                    <a:pt x="519" y="880"/>
                  </a:cubicBezTo>
                  <a:cubicBezTo>
                    <a:pt x="524" y="914"/>
                    <a:pt x="540" y="943"/>
                    <a:pt x="568" y="959"/>
                  </a:cubicBezTo>
                  <a:cubicBezTo>
                    <a:pt x="625" y="995"/>
                    <a:pt x="708" y="964"/>
                    <a:pt x="754" y="890"/>
                  </a:cubicBezTo>
                  <a:cubicBezTo>
                    <a:pt x="800" y="817"/>
                    <a:pt x="790" y="728"/>
                    <a:pt x="733" y="693"/>
                  </a:cubicBezTo>
                  <a:cubicBezTo>
                    <a:pt x="717" y="683"/>
                    <a:pt x="698" y="678"/>
                    <a:pt x="679" y="678"/>
                  </a:cubicBezTo>
                  <a:cubicBezTo>
                    <a:pt x="740" y="521"/>
                    <a:pt x="744" y="337"/>
                    <a:pt x="745" y="324"/>
                  </a:cubicBezTo>
                  <a:cubicBezTo>
                    <a:pt x="745" y="312"/>
                    <a:pt x="745" y="312"/>
                    <a:pt x="745" y="312"/>
                  </a:cubicBezTo>
                  <a:cubicBezTo>
                    <a:pt x="765" y="307"/>
                    <a:pt x="786" y="305"/>
                    <a:pt x="807" y="305"/>
                  </a:cubicBezTo>
                  <a:cubicBezTo>
                    <a:pt x="829" y="305"/>
                    <a:pt x="851" y="308"/>
                    <a:pt x="873" y="314"/>
                  </a:cubicBezTo>
                  <a:cubicBezTo>
                    <a:pt x="874" y="324"/>
                    <a:pt x="874" y="324"/>
                    <a:pt x="874" y="324"/>
                  </a:cubicBezTo>
                  <a:cubicBezTo>
                    <a:pt x="874" y="348"/>
                    <a:pt x="889" y="901"/>
                    <a:pt x="1195" y="901"/>
                  </a:cubicBezTo>
                  <a:cubicBezTo>
                    <a:pt x="1199" y="901"/>
                    <a:pt x="1203" y="901"/>
                    <a:pt x="1207" y="901"/>
                  </a:cubicBezTo>
                  <a:close/>
                  <a:moveTo>
                    <a:pt x="944" y="826"/>
                  </a:moveTo>
                  <a:cubicBezTo>
                    <a:pt x="944" y="804"/>
                    <a:pt x="931" y="786"/>
                    <a:pt x="915" y="786"/>
                  </a:cubicBezTo>
                  <a:cubicBezTo>
                    <a:pt x="899" y="786"/>
                    <a:pt x="886" y="804"/>
                    <a:pt x="886" y="826"/>
                  </a:cubicBezTo>
                  <a:cubicBezTo>
                    <a:pt x="886" y="848"/>
                    <a:pt x="899" y="866"/>
                    <a:pt x="915" y="866"/>
                  </a:cubicBezTo>
                  <a:cubicBezTo>
                    <a:pt x="931" y="866"/>
                    <a:pt x="944" y="848"/>
                    <a:pt x="944" y="826"/>
                  </a:cubicBezTo>
                  <a:close/>
                  <a:moveTo>
                    <a:pt x="1532" y="726"/>
                  </a:moveTo>
                  <a:cubicBezTo>
                    <a:pt x="1532" y="1126"/>
                    <a:pt x="1207" y="1451"/>
                    <a:pt x="807" y="1451"/>
                  </a:cubicBezTo>
                  <a:cubicBezTo>
                    <a:pt x="407" y="1451"/>
                    <a:pt x="82" y="1126"/>
                    <a:pt x="82" y="726"/>
                  </a:cubicBezTo>
                  <a:cubicBezTo>
                    <a:pt x="82" y="326"/>
                    <a:pt x="407" y="0"/>
                    <a:pt x="807" y="0"/>
                  </a:cubicBezTo>
                  <a:cubicBezTo>
                    <a:pt x="1207" y="0"/>
                    <a:pt x="1532" y="326"/>
                    <a:pt x="1532" y="726"/>
                  </a:cubicBezTo>
                  <a:close/>
                  <a:moveTo>
                    <a:pt x="1395" y="726"/>
                  </a:moveTo>
                  <a:cubicBezTo>
                    <a:pt x="1395" y="401"/>
                    <a:pt x="1131" y="137"/>
                    <a:pt x="807" y="137"/>
                  </a:cubicBezTo>
                  <a:cubicBezTo>
                    <a:pt x="482" y="137"/>
                    <a:pt x="218" y="401"/>
                    <a:pt x="218" y="726"/>
                  </a:cubicBezTo>
                  <a:cubicBezTo>
                    <a:pt x="218" y="1050"/>
                    <a:pt x="482" y="1314"/>
                    <a:pt x="807" y="1314"/>
                  </a:cubicBezTo>
                  <a:cubicBezTo>
                    <a:pt x="1131" y="1314"/>
                    <a:pt x="1395" y="1050"/>
                    <a:pt x="1395" y="726"/>
                  </a:cubicBezTo>
                  <a:close/>
                  <a:moveTo>
                    <a:pt x="92" y="1230"/>
                  </a:moveTo>
                  <a:cubicBezTo>
                    <a:pt x="105" y="1223"/>
                    <a:pt x="108" y="1203"/>
                    <a:pt x="98" y="1185"/>
                  </a:cubicBezTo>
                  <a:cubicBezTo>
                    <a:pt x="89" y="1166"/>
                    <a:pt x="70" y="1157"/>
                    <a:pt x="57" y="1164"/>
                  </a:cubicBezTo>
                  <a:cubicBezTo>
                    <a:pt x="44" y="1170"/>
                    <a:pt x="41" y="1191"/>
                    <a:pt x="51" y="1209"/>
                  </a:cubicBezTo>
                  <a:cubicBezTo>
                    <a:pt x="61" y="1227"/>
                    <a:pt x="79" y="1237"/>
                    <a:pt x="92" y="1230"/>
                  </a:cubicBezTo>
                  <a:close/>
                  <a:moveTo>
                    <a:pt x="57" y="1233"/>
                  </a:moveTo>
                  <a:cubicBezTo>
                    <a:pt x="47" y="1215"/>
                    <a:pt x="29" y="1205"/>
                    <a:pt x="16" y="1212"/>
                  </a:cubicBezTo>
                  <a:cubicBezTo>
                    <a:pt x="3" y="1219"/>
                    <a:pt x="0" y="1239"/>
                    <a:pt x="10" y="1258"/>
                  </a:cubicBezTo>
                  <a:cubicBezTo>
                    <a:pt x="19" y="1276"/>
                    <a:pt x="38" y="1285"/>
                    <a:pt x="51" y="1279"/>
                  </a:cubicBezTo>
                  <a:cubicBezTo>
                    <a:pt x="64" y="1272"/>
                    <a:pt x="66" y="1251"/>
                    <a:pt x="57" y="1233"/>
                  </a:cubicBezTo>
                  <a:close/>
                  <a:moveTo>
                    <a:pt x="171" y="1209"/>
                  </a:moveTo>
                  <a:cubicBezTo>
                    <a:pt x="180" y="1191"/>
                    <a:pt x="178" y="1170"/>
                    <a:pt x="165" y="1163"/>
                  </a:cubicBezTo>
                  <a:cubicBezTo>
                    <a:pt x="152" y="1157"/>
                    <a:pt x="133" y="1166"/>
                    <a:pt x="124" y="1185"/>
                  </a:cubicBezTo>
                  <a:cubicBezTo>
                    <a:pt x="114" y="1203"/>
                    <a:pt x="117" y="1223"/>
                    <a:pt x="130" y="1230"/>
                  </a:cubicBezTo>
                  <a:cubicBezTo>
                    <a:pt x="143" y="1237"/>
                    <a:pt x="161" y="1227"/>
                    <a:pt x="171" y="1209"/>
                  </a:cubicBezTo>
                  <a:close/>
                  <a:moveTo>
                    <a:pt x="206" y="1212"/>
                  </a:moveTo>
                  <a:cubicBezTo>
                    <a:pt x="193" y="1205"/>
                    <a:pt x="175" y="1215"/>
                    <a:pt x="165" y="1233"/>
                  </a:cubicBezTo>
                  <a:cubicBezTo>
                    <a:pt x="156" y="1251"/>
                    <a:pt x="158" y="1272"/>
                    <a:pt x="171" y="1279"/>
                  </a:cubicBezTo>
                  <a:cubicBezTo>
                    <a:pt x="184" y="1285"/>
                    <a:pt x="203" y="1276"/>
                    <a:pt x="212" y="1258"/>
                  </a:cubicBezTo>
                  <a:cubicBezTo>
                    <a:pt x="222" y="1239"/>
                    <a:pt x="219" y="1219"/>
                    <a:pt x="206" y="1212"/>
                  </a:cubicBezTo>
                  <a:close/>
                  <a:moveTo>
                    <a:pt x="159" y="1288"/>
                  </a:moveTo>
                  <a:cubicBezTo>
                    <a:pt x="159" y="1285"/>
                    <a:pt x="159" y="1283"/>
                    <a:pt x="159" y="1280"/>
                  </a:cubicBezTo>
                  <a:cubicBezTo>
                    <a:pt x="159" y="1258"/>
                    <a:pt x="136" y="1235"/>
                    <a:pt x="114" y="1235"/>
                  </a:cubicBezTo>
                  <a:cubicBezTo>
                    <a:pt x="92" y="1235"/>
                    <a:pt x="69" y="1258"/>
                    <a:pt x="69" y="1280"/>
                  </a:cubicBezTo>
                  <a:cubicBezTo>
                    <a:pt x="69" y="1283"/>
                    <a:pt x="69" y="1285"/>
                    <a:pt x="69" y="1288"/>
                  </a:cubicBezTo>
                  <a:cubicBezTo>
                    <a:pt x="55" y="1288"/>
                    <a:pt x="49" y="1305"/>
                    <a:pt x="49" y="1320"/>
                  </a:cubicBezTo>
                  <a:cubicBezTo>
                    <a:pt x="49" y="1335"/>
                    <a:pt x="61" y="1347"/>
                    <a:pt x="76" y="1347"/>
                  </a:cubicBezTo>
                  <a:cubicBezTo>
                    <a:pt x="90" y="1347"/>
                    <a:pt x="110" y="1338"/>
                    <a:pt x="113" y="1337"/>
                  </a:cubicBezTo>
                  <a:cubicBezTo>
                    <a:pt x="129" y="1345"/>
                    <a:pt x="137" y="1347"/>
                    <a:pt x="151" y="1347"/>
                  </a:cubicBezTo>
                  <a:cubicBezTo>
                    <a:pt x="166" y="1347"/>
                    <a:pt x="178" y="1335"/>
                    <a:pt x="178" y="1320"/>
                  </a:cubicBezTo>
                  <a:cubicBezTo>
                    <a:pt x="178" y="1306"/>
                    <a:pt x="172" y="1289"/>
                    <a:pt x="159" y="1288"/>
                  </a:cubicBezTo>
                  <a:close/>
                  <a:moveTo>
                    <a:pt x="387" y="1475"/>
                  </a:moveTo>
                  <a:cubicBezTo>
                    <a:pt x="400" y="1469"/>
                    <a:pt x="402" y="1448"/>
                    <a:pt x="393" y="1430"/>
                  </a:cubicBezTo>
                  <a:cubicBezTo>
                    <a:pt x="383" y="1411"/>
                    <a:pt x="365" y="1402"/>
                    <a:pt x="352" y="1409"/>
                  </a:cubicBezTo>
                  <a:cubicBezTo>
                    <a:pt x="339" y="1416"/>
                    <a:pt x="336" y="1436"/>
                    <a:pt x="346" y="1454"/>
                  </a:cubicBezTo>
                  <a:cubicBezTo>
                    <a:pt x="355" y="1473"/>
                    <a:pt x="374" y="1482"/>
                    <a:pt x="387" y="1475"/>
                  </a:cubicBezTo>
                  <a:close/>
                  <a:moveTo>
                    <a:pt x="351" y="1478"/>
                  </a:moveTo>
                  <a:cubicBezTo>
                    <a:pt x="342" y="1460"/>
                    <a:pt x="323" y="1451"/>
                    <a:pt x="310" y="1457"/>
                  </a:cubicBezTo>
                  <a:cubicBezTo>
                    <a:pt x="297" y="1464"/>
                    <a:pt x="295" y="1485"/>
                    <a:pt x="304" y="1503"/>
                  </a:cubicBezTo>
                  <a:cubicBezTo>
                    <a:pt x="314" y="1521"/>
                    <a:pt x="332" y="1531"/>
                    <a:pt x="345" y="1524"/>
                  </a:cubicBezTo>
                  <a:cubicBezTo>
                    <a:pt x="358" y="1517"/>
                    <a:pt x="361" y="1497"/>
                    <a:pt x="351" y="1478"/>
                  </a:cubicBezTo>
                  <a:close/>
                  <a:moveTo>
                    <a:pt x="466" y="1454"/>
                  </a:moveTo>
                  <a:cubicBezTo>
                    <a:pt x="475" y="1436"/>
                    <a:pt x="472" y="1416"/>
                    <a:pt x="459" y="1409"/>
                  </a:cubicBezTo>
                  <a:cubicBezTo>
                    <a:pt x="446" y="1402"/>
                    <a:pt x="428" y="1411"/>
                    <a:pt x="418" y="1430"/>
                  </a:cubicBezTo>
                  <a:cubicBezTo>
                    <a:pt x="409" y="1448"/>
                    <a:pt x="412" y="1469"/>
                    <a:pt x="425" y="1475"/>
                  </a:cubicBezTo>
                  <a:cubicBezTo>
                    <a:pt x="438" y="1482"/>
                    <a:pt x="456" y="1473"/>
                    <a:pt x="466" y="1454"/>
                  </a:cubicBezTo>
                  <a:close/>
                  <a:moveTo>
                    <a:pt x="501" y="1457"/>
                  </a:moveTo>
                  <a:cubicBezTo>
                    <a:pt x="488" y="1451"/>
                    <a:pt x="469" y="1460"/>
                    <a:pt x="460" y="1478"/>
                  </a:cubicBezTo>
                  <a:cubicBezTo>
                    <a:pt x="450" y="1497"/>
                    <a:pt x="453" y="1517"/>
                    <a:pt x="466" y="1524"/>
                  </a:cubicBezTo>
                  <a:cubicBezTo>
                    <a:pt x="479" y="1531"/>
                    <a:pt x="497" y="1521"/>
                    <a:pt x="507" y="1503"/>
                  </a:cubicBezTo>
                  <a:cubicBezTo>
                    <a:pt x="516" y="1485"/>
                    <a:pt x="514" y="1464"/>
                    <a:pt x="501" y="1457"/>
                  </a:cubicBezTo>
                  <a:close/>
                  <a:moveTo>
                    <a:pt x="453" y="1533"/>
                  </a:moveTo>
                  <a:cubicBezTo>
                    <a:pt x="454" y="1531"/>
                    <a:pt x="454" y="1528"/>
                    <a:pt x="454" y="1526"/>
                  </a:cubicBezTo>
                  <a:cubicBezTo>
                    <a:pt x="454" y="1504"/>
                    <a:pt x="431" y="1480"/>
                    <a:pt x="409" y="1480"/>
                  </a:cubicBezTo>
                  <a:cubicBezTo>
                    <a:pt x="387" y="1480"/>
                    <a:pt x="363" y="1504"/>
                    <a:pt x="363" y="1526"/>
                  </a:cubicBezTo>
                  <a:cubicBezTo>
                    <a:pt x="363" y="1528"/>
                    <a:pt x="364" y="1531"/>
                    <a:pt x="364" y="1533"/>
                  </a:cubicBezTo>
                  <a:cubicBezTo>
                    <a:pt x="350" y="1534"/>
                    <a:pt x="343" y="1551"/>
                    <a:pt x="343" y="1565"/>
                  </a:cubicBezTo>
                  <a:cubicBezTo>
                    <a:pt x="343" y="1580"/>
                    <a:pt x="356" y="1592"/>
                    <a:pt x="371" y="1592"/>
                  </a:cubicBezTo>
                  <a:cubicBezTo>
                    <a:pt x="384" y="1592"/>
                    <a:pt x="405" y="1583"/>
                    <a:pt x="408" y="1582"/>
                  </a:cubicBezTo>
                  <a:cubicBezTo>
                    <a:pt x="424" y="1591"/>
                    <a:pt x="432" y="1592"/>
                    <a:pt x="445" y="1592"/>
                  </a:cubicBezTo>
                  <a:cubicBezTo>
                    <a:pt x="460" y="1592"/>
                    <a:pt x="472" y="1580"/>
                    <a:pt x="472" y="1565"/>
                  </a:cubicBezTo>
                  <a:cubicBezTo>
                    <a:pt x="472" y="1551"/>
                    <a:pt x="467" y="1535"/>
                    <a:pt x="453" y="1533"/>
                  </a:cubicBezTo>
                  <a:close/>
                  <a:moveTo>
                    <a:pt x="1513" y="1185"/>
                  </a:moveTo>
                  <a:cubicBezTo>
                    <a:pt x="1504" y="1203"/>
                    <a:pt x="1506" y="1223"/>
                    <a:pt x="1519" y="1230"/>
                  </a:cubicBezTo>
                  <a:cubicBezTo>
                    <a:pt x="1532" y="1237"/>
                    <a:pt x="1551" y="1228"/>
                    <a:pt x="1560" y="1209"/>
                  </a:cubicBezTo>
                  <a:cubicBezTo>
                    <a:pt x="1570" y="1191"/>
                    <a:pt x="1567" y="1170"/>
                    <a:pt x="1554" y="1164"/>
                  </a:cubicBezTo>
                  <a:cubicBezTo>
                    <a:pt x="1541" y="1157"/>
                    <a:pt x="1523" y="1166"/>
                    <a:pt x="1513" y="1185"/>
                  </a:cubicBezTo>
                  <a:close/>
                  <a:moveTo>
                    <a:pt x="1595" y="1212"/>
                  </a:moveTo>
                  <a:cubicBezTo>
                    <a:pt x="1582" y="1205"/>
                    <a:pt x="1564" y="1215"/>
                    <a:pt x="1555" y="1233"/>
                  </a:cubicBezTo>
                  <a:cubicBezTo>
                    <a:pt x="1545" y="1251"/>
                    <a:pt x="1548" y="1272"/>
                    <a:pt x="1561" y="1279"/>
                  </a:cubicBezTo>
                  <a:cubicBezTo>
                    <a:pt x="1574" y="1285"/>
                    <a:pt x="1592" y="1276"/>
                    <a:pt x="1602" y="1258"/>
                  </a:cubicBezTo>
                  <a:cubicBezTo>
                    <a:pt x="1611" y="1239"/>
                    <a:pt x="1608" y="1219"/>
                    <a:pt x="1595" y="1212"/>
                  </a:cubicBezTo>
                  <a:close/>
                  <a:moveTo>
                    <a:pt x="1447" y="1163"/>
                  </a:moveTo>
                  <a:cubicBezTo>
                    <a:pt x="1434" y="1170"/>
                    <a:pt x="1431" y="1191"/>
                    <a:pt x="1441" y="1209"/>
                  </a:cubicBezTo>
                  <a:cubicBezTo>
                    <a:pt x="1450" y="1227"/>
                    <a:pt x="1468" y="1237"/>
                    <a:pt x="1481" y="1230"/>
                  </a:cubicBezTo>
                  <a:cubicBezTo>
                    <a:pt x="1494" y="1223"/>
                    <a:pt x="1497" y="1203"/>
                    <a:pt x="1488" y="1184"/>
                  </a:cubicBezTo>
                  <a:cubicBezTo>
                    <a:pt x="1478" y="1166"/>
                    <a:pt x="1460" y="1157"/>
                    <a:pt x="1447" y="1163"/>
                  </a:cubicBezTo>
                  <a:close/>
                  <a:moveTo>
                    <a:pt x="1446" y="1233"/>
                  </a:moveTo>
                  <a:cubicBezTo>
                    <a:pt x="1437" y="1215"/>
                    <a:pt x="1418" y="1205"/>
                    <a:pt x="1405" y="1212"/>
                  </a:cubicBezTo>
                  <a:cubicBezTo>
                    <a:pt x="1392" y="1219"/>
                    <a:pt x="1390" y="1239"/>
                    <a:pt x="1399" y="1258"/>
                  </a:cubicBezTo>
                  <a:cubicBezTo>
                    <a:pt x="1409" y="1276"/>
                    <a:pt x="1427" y="1285"/>
                    <a:pt x="1440" y="1279"/>
                  </a:cubicBezTo>
                  <a:cubicBezTo>
                    <a:pt x="1453" y="1272"/>
                    <a:pt x="1456" y="1251"/>
                    <a:pt x="1446" y="1233"/>
                  </a:cubicBezTo>
                  <a:close/>
                  <a:moveTo>
                    <a:pt x="1542" y="1288"/>
                  </a:moveTo>
                  <a:cubicBezTo>
                    <a:pt x="1542" y="1285"/>
                    <a:pt x="1543" y="1283"/>
                    <a:pt x="1543" y="1280"/>
                  </a:cubicBezTo>
                  <a:cubicBezTo>
                    <a:pt x="1543" y="1258"/>
                    <a:pt x="1519" y="1235"/>
                    <a:pt x="1497" y="1235"/>
                  </a:cubicBezTo>
                  <a:cubicBezTo>
                    <a:pt x="1475" y="1235"/>
                    <a:pt x="1452" y="1258"/>
                    <a:pt x="1452" y="1280"/>
                  </a:cubicBezTo>
                  <a:cubicBezTo>
                    <a:pt x="1452" y="1283"/>
                    <a:pt x="1452" y="1285"/>
                    <a:pt x="1453" y="1288"/>
                  </a:cubicBezTo>
                  <a:cubicBezTo>
                    <a:pt x="1439" y="1289"/>
                    <a:pt x="1434" y="1306"/>
                    <a:pt x="1434" y="1320"/>
                  </a:cubicBezTo>
                  <a:cubicBezTo>
                    <a:pt x="1434" y="1335"/>
                    <a:pt x="1446" y="1347"/>
                    <a:pt x="1461" y="1347"/>
                  </a:cubicBezTo>
                  <a:cubicBezTo>
                    <a:pt x="1474" y="1347"/>
                    <a:pt x="1482" y="1345"/>
                    <a:pt x="1498" y="1337"/>
                  </a:cubicBezTo>
                  <a:cubicBezTo>
                    <a:pt x="1501" y="1338"/>
                    <a:pt x="1522" y="1347"/>
                    <a:pt x="1535" y="1347"/>
                  </a:cubicBezTo>
                  <a:cubicBezTo>
                    <a:pt x="1550" y="1347"/>
                    <a:pt x="1563" y="1335"/>
                    <a:pt x="1563" y="1320"/>
                  </a:cubicBezTo>
                  <a:cubicBezTo>
                    <a:pt x="1563" y="1305"/>
                    <a:pt x="1556" y="1288"/>
                    <a:pt x="1542" y="1288"/>
                  </a:cubicBezTo>
                  <a:close/>
                  <a:moveTo>
                    <a:pt x="1265" y="1454"/>
                  </a:moveTo>
                  <a:cubicBezTo>
                    <a:pt x="1275" y="1436"/>
                    <a:pt x="1272" y="1416"/>
                    <a:pt x="1259" y="1409"/>
                  </a:cubicBezTo>
                  <a:cubicBezTo>
                    <a:pt x="1246" y="1402"/>
                    <a:pt x="1228" y="1411"/>
                    <a:pt x="1218" y="1430"/>
                  </a:cubicBezTo>
                  <a:cubicBezTo>
                    <a:pt x="1209" y="1448"/>
                    <a:pt x="1211" y="1469"/>
                    <a:pt x="1224" y="1475"/>
                  </a:cubicBezTo>
                  <a:cubicBezTo>
                    <a:pt x="1237" y="1482"/>
                    <a:pt x="1256" y="1473"/>
                    <a:pt x="1265" y="1454"/>
                  </a:cubicBezTo>
                  <a:close/>
                  <a:moveTo>
                    <a:pt x="1301" y="1457"/>
                  </a:moveTo>
                  <a:cubicBezTo>
                    <a:pt x="1288" y="1451"/>
                    <a:pt x="1269" y="1460"/>
                    <a:pt x="1260" y="1478"/>
                  </a:cubicBezTo>
                  <a:cubicBezTo>
                    <a:pt x="1250" y="1497"/>
                    <a:pt x="1253" y="1517"/>
                    <a:pt x="1266" y="1524"/>
                  </a:cubicBezTo>
                  <a:cubicBezTo>
                    <a:pt x="1279" y="1531"/>
                    <a:pt x="1297" y="1521"/>
                    <a:pt x="1307" y="1503"/>
                  </a:cubicBezTo>
                  <a:cubicBezTo>
                    <a:pt x="1316" y="1485"/>
                    <a:pt x="1314" y="1464"/>
                    <a:pt x="1301" y="1457"/>
                  </a:cubicBezTo>
                  <a:close/>
                  <a:moveTo>
                    <a:pt x="1187" y="1475"/>
                  </a:moveTo>
                  <a:cubicBezTo>
                    <a:pt x="1200" y="1469"/>
                    <a:pt x="1202" y="1448"/>
                    <a:pt x="1193" y="1430"/>
                  </a:cubicBezTo>
                  <a:cubicBezTo>
                    <a:pt x="1183" y="1411"/>
                    <a:pt x="1165" y="1402"/>
                    <a:pt x="1152" y="1409"/>
                  </a:cubicBezTo>
                  <a:cubicBezTo>
                    <a:pt x="1139" y="1416"/>
                    <a:pt x="1136" y="1436"/>
                    <a:pt x="1146" y="1454"/>
                  </a:cubicBezTo>
                  <a:cubicBezTo>
                    <a:pt x="1155" y="1473"/>
                    <a:pt x="1174" y="1482"/>
                    <a:pt x="1187" y="1475"/>
                  </a:cubicBezTo>
                  <a:close/>
                  <a:moveTo>
                    <a:pt x="1151" y="1478"/>
                  </a:moveTo>
                  <a:cubicBezTo>
                    <a:pt x="1142" y="1460"/>
                    <a:pt x="1123" y="1451"/>
                    <a:pt x="1110" y="1457"/>
                  </a:cubicBezTo>
                  <a:cubicBezTo>
                    <a:pt x="1097" y="1464"/>
                    <a:pt x="1095" y="1485"/>
                    <a:pt x="1104" y="1503"/>
                  </a:cubicBezTo>
                  <a:cubicBezTo>
                    <a:pt x="1114" y="1521"/>
                    <a:pt x="1132" y="1531"/>
                    <a:pt x="1145" y="1524"/>
                  </a:cubicBezTo>
                  <a:cubicBezTo>
                    <a:pt x="1158" y="1517"/>
                    <a:pt x="1161" y="1497"/>
                    <a:pt x="1151" y="1478"/>
                  </a:cubicBezTo>
                  <a:close/>
                  <a:moveTo>
                    <a:pt x="1247" y="1533"/>
                  </a:moveTo>
                  <a:cubicBezTo>
                    <a:pt x="1248" y="1531"/>
                    <a:pt x="1248" y="1528"/>
                    <a:pt x="1248" y="1526"/>
                  </a:cubicBezTo>
                  <a:cubicBezTo>
                    <a:pt x="1248" y="1504"/>
                    <a:pt x="1225" y="1480"/>
                    <a:pt x="1202" y="1480"/>
                  </a:cubicBezTo>
                  <a:cubicBezTo>
                    <a:pt x="1180" y="1480"/>
                    <a:pt x="1157" y="1504"/>
                    <a:pt x="1157" y="1526"/>
                  </a:cubicBezTo>
                  <a:cubicBezTo>
                    <a:pt x="1157" y="1528"/>
                    <a:pt x="1157" y="1531"/>
                    <a:pt x="1158" y="1533"/>
                  </a:cubicBezTo>
                  <a:cubicBezTo>
                    <a:pt x="1144" y="1535"/>
                    <a:pt x="1139" y="1551"/>
                    <a:pt x="1139" y="1565"/>
                  </a:cubicBezTo>
                  <a:cubicBezTo>
                    <a:pt x="1139" y="1580"/>
                    <a:pt x="1151" y="1592"/>
                    <a:pt x="1166" y="1592"/>
                  </a:cubicBezTo>
                  <a:cubicBezTo>
                    <a:pt x="1179" y="1592"/>
                    <a:pt x="1187" y="1591"/>
                    <a:pt x="1203" y="1582"/>
                  </a:cubicBezTo>
                  <a:cubicBezTo>
                    <a:pt x="1206" y="1583"/>
                    <a:pt x="1227" y="1592"/>
                    <a:pt x="1240" y="1592"/>
                  </a:cubicBezTo>
                  <a:cubicBezTo>
                    <a:pt x="1255" y="1592"/>
                    <a:pt x="1268" y="1580"/>
                    <a:pt x="1268" y="1565"/>
                  </a:cubicBezTo>
                  <a:cubicBezTo>
                    <a:pt x="1268" y="1551"/>
                    <a:pt x="1261" y="1534"/>
                    <a:pt x="1247" y="1533"/>
                  </a:cubicBezTo>
                  <a:close/>
                  <a:moveTo>
                    <a:pt x="812" y="1559"/>
                  </a:moveTo>
                  <a:cubicBezTo>
                    <a:pt x="825" y="1552"/>
                    <a:pt x="827" y="1532"/>
                    <a:pt x="818" y="1514"/>
                  </a:cubicBezTo>
                  <a:cubicBezTo>
                    <a:pt x="808" y="1495"/>
                    <a:pt x="790" y="1486"/>
                    <a:pt x="777" y="1493"/>
                  </a:cubicBezTo>
                  <a:cubicBezTo>
                    <a:pt x="764" y="1499"/>
                    <a:pt x="761" y="1520"/>
                    <a:pt x="771" y="1538"/>
                  </a:cubicBezTo>
                  <a:cubicBezTo>
                    <a:pt x="780" y="1557"/>
                    <a:pt x="799" y="1566"/>
                    <a:pt x="812" y="1559"/>
                  </a:cubicBezTo>
                  <a:close/>
                  <a:moveTo>
                    <a:pt x="776" y="1562"/>
                  </a:moveTo>
                  <a:cubicBezTo>
                    <a:pt x="767" y="1544"/>
                    <a:pt x="748" y="1534"/>
                    <a:pt x="735" y="1541"/>
                  </a:cubicBezTo>
                  <a:cubicBezTo>
                    <a:pt x="722" y="1548"/>
                    <a:pt x="720" y="1568"/>
                    <a:pt x="729" y="1587"/>
                  </a:cubicBezTo>
                  <a:cubicBezTo>
                    <a:pt x="739" y="1605"/>
                    <a:pt x="757" y="1615"/>
                    <a:pt x="770" y="1608"/>
                  </a:cubicBezTo>
                  <a:cubicBezTo>
                    <a:pt x="783" y="1601"/>
                    <a:pt x="786" y="1581"/>
                    <a:pt x="776" y="1562"/>
                  </a:cubicBezTo>
                  <a:close/>
                  <a:moveTo>
                    <a:pt x="890" y="1538"/>
                  </a:moveTo>
                  <a:cubicBezTo>
                    <a:pt x="900" y="1520"/>
                    <a:pt x="897" y="1499"/>
                    <a:pt x="884" y="1493"/>
                  </a:cubicBezTo>
                  <a:cubicBezTo>
                    <a:pt x="871" y="1486"/>
                    <a:pt x="853" y="1495"/>
                    <a:pt x="843" y="1514"/>
                  </a:cubicBezTo>
                  <a:cubicBezTo>
                    <a:pt x="834" y="1532"/>
                    <a:pt x="836" y="1552"/>
                    <a:pt x="849" y="1559"/>
                  </a:cubicBezTo>
                  <a:cubicBezTo>
                    <a:pt x="862" y="1566"/>
                    <a:pt x="881" y="1557"/>
                    <a:pt x="890" y="1538"/>
                  </a:cubicBezTo>
                  <a:close/>
                  <a:moveTo>
                    <a:pt x="926" y="1541"/>
                  </a:moveTo>
                  <a:cubicBezTo>
                    <a:pt x="913" y="1534"/>
                    <a:pt x="894" y="1544"/>
                    <a:pt x="885" y="1562"/>
                  </a:cubicBezTo>
                  <a:cubicBezTo>
                    <a:pt x="875" y="1581"/>
                    <a:pt x="878" y="1601"/>
                    <a:pt x="891" y="1608"/>
                  </a:cubicBezTo>
                  <a:cubicBezTo>
                    <a:pt x="904" y="1615"/>
                    <a:pt x="922" y="1605"/>
                    <a:pt x="932" y="1587"/>
                  </a:cubicBezTo>
                  <a:cubicBezTo>
                    <a:pt x="941" y="1568"/>
                    <a:pt x="938" y="1548"/>
                    <a:pt x="926" y="1541"/>
                  </a:cubicBezTo>
                  <a:close/>
                  <a:moveTo>
                    <a:pt x="878" y="1617"/>
                  </a:moveTo>
                  <a:cubicBezTo>
                    <a:pt x="879" y="1615"/>
                    <a:pt x="879" y="1612"/>
                    <a:pt x="879" y="1609"/>
                  </a:cubicBezTo>
                  <a:cubicBezTo>
                    <a:pt x="879" y="1587"/>
                    <a:pt x="856" y="1564"/>
                    <a:pt x="834" y="1564"/>
                  </a:cubicBezTo>
                  <a:cubicBezTo>
                    <a:pt x="811" y="1564"/>
                    <a:pt x="788" y="1587"/>
                    <a:pt x="788" y="1609"/>
                  </a:cubicBezTo>
                  <a:cubicBezTo>
                    <a:pt x="788" y="1612"/>
                    <a:pt x="788" y="1614"/>
                    <a:pt x="789" y="1617"/>
                  </a:cubicBezTo>
                  <a:cubicBezTo>
                    <a:pt x="774" y="1618"/>
                    <a:pt x="768" y="1634"/>
                    <a:pt x="768" y="1649"/>
                  </a:cubicBezTo>
                  <a:cubicBezTo>
                    <a:pt x="768" y="1664"/>
                    <a:pt x="780" y="1676"/>
                    <a:pt x="795" y="1676"/>
                  </a:cubicBezTo>
                  <a:cubicBezTo>
                    <a:pt x="809" y="1676"/>
                    <a:pt x="830" y="1667"/>
                    <a:pt x="833" y="1666"/>
                  </a:cubicBezTo>
                  <a:cubicBezTo>
                    <a:pt x="849" y="1675"/>
                    <a:pt x="857" y="1676"/>
                    <a:pt x="870" y="1676"/>
                  </a:cubicBezTo>
                  <a:cubicBezTo>
                    <a:pt x="885" y="1676"/>
                    <a:pt x="897" y="1664"/>
                    <a:pt x="897" y="1649"/>
                  </a:cubicBezTo>
                  <a:cubicBezTo>
                    <a:pt x="897" y="1635"/>
                    <a:pt x="892" y="1618"/>
                    <a:pt x="878" y="1617"/>
                  </a:cubicBezTo>
                  <a:close/>
                  <a:moveTo>
                    <a:pt x="878" y="1617"/>
                  </a:moveTo>
                  <a:cubicBezTo>
                    <a:pt x="878" y="1617"/>
                    <a:pt x="878" y="1617"/>
                    <a:pt x="878" y="1617"/>
                  </a:cubicBezTo>
                </a:path>
              </a:pathLst>
            </a:custGeom>
            <a:solidFill>
              <a:schemeClr val="bg1"/>
            </a:solidFill>
            <a:ln>
              <a:noFill/>
            </a:ln>
            <a:extLst/>
          </p:spPr>
          <p:txBody>
            <a:bodyPr anchor="ctr"/>
            <a:lstStyle/>
            <a:p>
              <a:pPr algn="ctr"/>
              <a:endParaRPr/>
            </a:p>
          </p:txBody>
        </p:sp>
        <p:sp>
          <p:nvSpPr>
            <p:cNvPr id="26" name="Freeform: Shape 36"/>
            <p:cNvSpPr>
              <a:spLocks noChangeAspect="1"/>
            </p:cNvSpPr>
            <p:nvPr/>
          </p:nvSpPr>
          <p:spPr bwMode="auto">
            <a:xfrm>
              <a:off x="5419769" y="3885358"/>
              <a:ext cx="347274" cy="347364"/>
            </a:xfrm>
            <a:custGeom>
              <a:avLst/>
              <a:gdLst>
                <a:gd name="T0" fmla="*/ 303 w 1621"/>
                <a:gd name="T1" fmla="*/ 706 h 1621"/>
                <a:gd name="T2" fmla="*/ 304 w 1621"/>
                <a:gd name="T3" fmla="*/ 517 h 1621"/>
                <a:gd name="T4" fmla="*/ 491 w 1621"/>
                <a:gd name="T5" fmla="*/ 546 h 1621"/>
                <a:gd name="T6" fmla="*/ 490 w 1621"/>
                <a:gd name="T7" fmla="*/ 735 h 1621"/>
                <a:gd name="T8" fmla="*/ 303 w 1621"/>
                <a:gd name="T9" fmla="*/ 706 h 1621"/>
                <a:gd name="T10" fmla="*/ 672 w 1621"/>
                <a:gd name="T11" fmla="*/ 548 h 1621"/>
                <a:gd name="T12" fmla="*/ 760 w 1621"/>
                <a:gd name="T13" fmla="*/ 381 h 1621"/>
                <a:gd name="T14" fmla="*/ 607 w 1621"/>
                <a:gd name="T15" fmla="*/ 269 h 1621"/>
                <a:gd name="T16" fmla="*/ 519 w 1621"/>
                <a:gd name="T17" fmla="*/ 436 h 1621"/>
                <a:gd name="T18" fmla="*/ 672 w 1621"/>
                <a:gd name="T19" fmla="*/ 548 h 1621"/>
                <a:gd name="T20" fmla="*/ 1317 w 1621"/>
                <a:gd name="T21" fmla="*/ 517 h 1621"/>
                <a:gd name="T22" fmla="*/ 1130 w 1621"/>
                <a:gd name="T23" fmla="*/ 546 h 1621"/>
                <a:gd name="T24" fmla="*/ 1131 w 1621"/>
                <a:gd name="T25" fmla="*/ 735 h 1621"/>
                <a:gd name="T26" fmla="*/ 1318 w 1621"/>
                <a:gd name="T27" fmla="*/ 706 h 1621"/>
                <a:gd name="T28" fmla="*/ 1317 w 1621"/>
                <a:gd name="T29" fmla="*/ 517 h 1621"/>
                <a:gd name="T30" fmla="*/ 950 w 1621"/>
                <a:gd name="T31" fmla="*/ 548 h 1621"/>
                <a:gd name="T32" fmla="*/ 1102 w 1621"/>
                <a:gd name="T33" fmla="*/ 436 h 1621"/>
                <a:gd name="T34" fmla="*/ 1014 w 1621"/>
                <a:gd name="T35" fmla="*/ 269 h 1621"/>
                <a:gd name="T36" fmla="*/ 862 w 1621"/>
                <a:gd name="T37" fmla="*/ 381 h 1621"/>
                <a:gd name="T38" fmla="*/ 950 w 1621"/>
                <a:gd name="T39" fmla="*/ 548 h 1621"/>
                <a:gd name="T40" fmla="*/ 1086 w 1621"/>
                <a:gd name="T41" fmla="*/ 823 h 1621"/>
                <a:gd name="T42" fmla="*/ 811 w 1621"/>
                <a:gd name="T43" fmla="*/ 601 h 1621"/>
                <a:gd name="T44" fmla="*/ 536 w 1621"/>
                <a:gd name="T45" fmla="*/ 823 h 1621"/>
                <a:gd name="T46" fmla="*/ 397 w 1621"/>
                <a:gd name="T47" fmla="*/ 1065 h 1621"/>
                <a:gd name="T48" fmla="*/ 679 w 1621"/>
                <a:gd name="T49" fmla="*/ 1346 h 1621"/>
                <a:gd name="T50" fmla="*/ 811 w 1621"/>
                <a:gd name="T51" fmla="*/ 1313 h 1621"/>
                <a:gd name="T52" fmla="*/ 943 w 1621"/>
                <a:gd name="T53" fmla="*/ 1346 h 1621"/>
                <a:gd name="T54" fmla="*/ 1224 w 1621"/>
                <a:gd name="T55" fmla="*/ 1065 h 1621"/>
                <a:gd name="T56" fmla="*/ 1086 w 1621"/>
                <a:gd name="T57" fmla="*/ 823 h 1621"/>
                <a:gd name="T58" fmla="*/ 1621 w 1621"/>
                <a:gd name="T59" fmla="*/ 811 h 1621"/>
                <a:gd name="T60" fmla="*/ 811 w 1621"/>
                <a:gd name="T61" fmla="*/ 1621 h 1621"/>
                <a:gd name="T62" fmla="*/ 0 w 1621"/>
                <a:gd name="T63" fmla="*/ 811 h 1621"/>
                <a:gd name="T64" fmla="*/ 811 w 1621"/>
                <a:gd name="T65" fmla="*/ 0 h 1621"/>
                <a:gd name="T66" fmla="*/ 1621 w 1621"/>
                <a:gd name="T67" fmla="*/ 811 h 1621"/>
                <a:gd name="T68" fmla="*/ 1502 w 1621"/>
                <a:gd name="T69" fmla="*/ 811 h 1621"/>
                <a:gd name="T70" fmla="*/ 811 w 1621"/>
                <a:gd name="T71" fmla="*/ 119 h 1621"/>
                <a:gd name="T72" fmla="*/ 119 w 1621"/>
                <a:gd name="T73" fmla="*/ 811 h 1621"/>
                <a:gd name="T74" fmla="*/ 811 w 1621"/>
                <a:gd name="T75" fmla="*/ 1502 h 1621"/>
                <a:gd name="T76" fmla="*/ 1502 w 1621"/>
                <a:gd name="T77" fmla="*/ 811 h 1621"/>
                <a:gd name="T78" fmla="*/ 1502 w 1621"/>
                <a:gd name="T79" fmla="*/ 811 h 1621"/>
                <a:gd name="T80" fmla="*/ 1502 w 1621"/>
                <a:gd name="T81" fmla="*/ 811 h 1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21" h="1621">
                  <a:moveTo>
                    <a:pt x="303" y="706"/>
                  </a:moveTo>
                  <a:cubicBezTo>
                    <a:pt x="252" y="645"/>
                    <a:pt x="253" y="561"/>
                    <a:pt x="304" y="517"/>
                  </a:cubicBezTo>
                  <a:cubicBezTo>
                    <a:pt x="356" y="472"/>
                    <a:pt x="440" y="485"/>
                    <a:pt x="491" y="546"/>
                  </a:cubicBezTo>
                  <a:cubicBezTo>
                    <a:pt x="543" y="606"/>
                    <a:pt x="542" y="690"/>
                    <a:pt x="490" y="735"/>
                  </a:cubicBezTo>
                  <a:cubicBezTo>
                    <a:pt x="438" y="779"/>
                    <a:pt x="355" y="766"/>
                    <a:pt x="303" y="706"/>
                  </a:cubicBezTo>
                  <a:close/>
                  <a:moveTo>
                    <a:pt x="672" y="548"/>
                  </a:moveTo>
                  <a:cubicBezTo>
                    <a:pt x="738" y="532"/>
                    <a:pt x="777" y="458"/>
                    <a:pt x="760" y="381"/>
                  </a:cubicBezTo>
                  <a:cubicBezTo>
                    <a:pt x="742" y="304"/>
                    <a:pt x="673" y="254"/>
                    <a:pt x="607" y="269"/>
                  </a:cubicBezTo>
                  <a:cubicBezTo>
                    <a:pt x="541" y="284"/>
                    <a:pt x="501" y="359"/>
                    <a:pt x="519" y="436"/>
                  </a:cubicBezTo>
                  <a:cubicBezTo>
                    <a:pt x="537" y="513"/>
                    <a:pt x="605" y="563"/>
                    <a:pt x="672" y="548"/>
                  </a:cubicBezTo>
                  <a:close/>
                  <a:moveTo>
                    <a:pt x="1317" y="517"/>
                  </a:moveTo>
                  <a:cubicBezTo>
                    <a:pt x="1265" y="472"/>
                    <a:pt x="1181" y="485"/>
                    <a:pt x="1130" y="546"/>
                  </a:cubicBezTo>
                  <a:cubicBezTo>
                    <a:pt x="1079" y="606"/>
                    <a:pt x="1079" y="690"/>
                    <a:pt x="1131" y="735"/>
                  </a:cubicBezTo>
                  <a:cubicBezTo>
                    <a:pt x="1183" y="779"/>
                    <a:pt x="1267" y="766"/>
                    <a:pt x="1318" y="706"/>
                  </a:cubicBezTo>
                  <a:cubicBezTo>
                    <a:pt x="1369" y="645"/>
                    <a:pt x="1369" y="561"/>
                    <a:pt x="1317" y="517"/>
                  </a:cubicBezTo>
                  <a:close/>
                  <a:moveTo>
                    <a:pt x="950" y="548"/>
                  </a:moveTo>
                  <a:cubicBezTo>
                    <a:pt x="1016" y="563"/>
                    <a:pt x="1085" y="513"/>
                    <a:pt x="1102" y="436"/>
                  </a:cubicBezTo>
                  <a:cubicBezTo>
                    <a:pt x="1120" y="359"/>
                    <a:pt x="1081" y="284"/>
                    <a:pt x="1014" y="269"/>
                  </a:cubicBezTo>
                  <a:cubicBezTo>
                    <a:pt x="948" y="254"/>
                    <a:pt x="880" y="304"/>
                    <a:pt x="862" y="381"/>
                  </a:cubicBezTo>
                  <a:cubicBezTo>
                    <a:pt x="844" y="458"/>
                    <a:pt x="883" y="533"/>
                    <a:pt x="950" y="548"/>
                  </a:cubicBezTo>
                  <a:close/>
                  <a:moveTo>
                    <a:pt x="1086" y="823"/>
                  </a:moveTo>
                  <a:cubicBezTo>
                    <a:pt x="1059" y="696"/>
                    <a:pt x="946" y="601"/>
                    <a:pt x="811" y="601"/>
                  </a:cubicBezTo>
                  <a:cubicBezTo>
                    <a:pt x="676" y="601"/>
                    <a:pt x="563" y="696"/>
                    <a:pt x="536" y="823"/>
                  </a:cubicBezTo>
                  <a:cubicBezTo>
                    <a:pt x="453" y="872"/>
                    <a:pt x="397" y="962"/>
                    <a:pt x="397" y="1065"/>
                  </a:cubicBezTo>
                  <a:cubicBezTo>
                    <a:pt x="397" y="1220"/>
                    <a:pt x="523" y="1346"/>
                    <a:pt x="679" y="1346"/>
                  </a:cubicBezTo>
                  <a:cubicBezTo>
                    <a:pt x="726" y="1346"/>
                    <a:pt x="771" y="1334"/>
                    <a:pt x="811" y="1313"/>
                  </a:cubicBezTo>
                  <a:cubicBezTo>
                    <a:pt x="850" y="1334"/>
                    <a:pt x="895" y="1346"/>
                    <a:pt x="943" y="1346"/>
                  </a:cubicBezTo>
                  <a:cubicBezTo>
                    <a:pt x="1098" y="1346"/>
                    <a:pt x="1224" y="1220"/>
                    <a:pt x="1224" y="1065"/>
                  </a:cubicBezTo>
                  <a:cubicBezTo>
                    <a:pt x="1224" y="962"/>
                    <a:pt x="1169" y="872"/>
                    <a:pt x="1086" y="823"/>
                  </a:cubicBezTo>
                  <a:close/>
                  <a:moveTo>
                    <a:pt x="1621" y="811"/>
                  </a:moveTo>
                  <a:cubicBezTo>
                    <a:pt x="1621" y="1258"/>
                    <a:pt x="1258" y="1621"/>
                    <a:pt x="811" y="1621"/>
                  </a:cubicBezTo>
                  <a:cubicBezTo>
                    <a:pt x="364" y="1621"/>
                    <a:pt x="0" y="1258"/>
                    <a:pt x="0" y="811"/>
                  </a:cubicBezTo>
                  <a:cubicBezTo>
                    <a:pt x="0" y="364"/>
                    <a:pt x="364" y="0"/>
                    <a:pt x="811" y="0"/>
                  </a:cubicBezTo>
                  <a:cubicBezTo>
                    <a:pt x="1258" y="0"/>
                    <a:pt x="1621" y="364"/>
                    <a:pt x="1621" y="811"/>
                  </a:cubicBezTo>
                  <a:close/>
                  <a:moveTo>
                    <a:pt x="1502" y="811"/>
                  </a:moveTo>
                  <a:cubicBezTo>
                    <a:pt x="1502" y="429"/>
                    <a:pt x="1192" y="119"/>
                    <a:pt x="811" y="119"/>
                  </a:cubicBezTo>
                  <a:cubicBezTo>
                    <a:pt x="429" y="119"/>
                    <a:pt x="119" y="429"/>
                    <a:pt x="119" y="811"/>
                  </a:cubicBezTo>
                  <a:cubicBezTo>
                    <a:pt x="119" y="1192"/>
                    <a:pt x="429" y="1502"/>
                    <a:pt x="811" y="1502"/>
                  </a:cubicBezTo>
                  <a:cubicBezTo>
                    <a:pt x="1192" y="1502"/>
                    <a:pt x="1502" y="1192"/>
                    <a:pt x="1502" y="811"/>
                  </a:cubicBezTo>
                  <a:close/>
                  <a:moveTo>
                    <a:pt x="1502" y="811"/>
                  </a:moveTo>
                  <a:cubicBezTo>
                    <a:pt x="1502" y="811"/>
                    <a:pt x="1502" y="811"/>
                    <a:pt x="1502" y="811"/>
                  </a:cubicBezTo>
                </a:path>
              </a:pathLst>
            </a:custGeom>
            <a:solidFill>
              <a:schemeClr val="bg1"/>
            </a:solidFill>
            <a:ln>
              <a:noFill/>
            </a:ln>
            <a:extLst/>
          </p:spPr>
          <p:txBody>
            <a:bodyPr anchor="ctr"/>
            <a:lstStyle/>
            <a:p>
              <a:pPr algn="ctr"/>
              <a:endParaRPr/>
            </a:p>
          </p:txBody>
        </p:sp>
        <p:sp>
          <p:nvSpPr>
            <p:cNvPr id="27" name="Freeform: Shape 37"/>
            <p:cNvSpPr>
              <a:spLocks noChangeAspect="1"/>
            </p:cNvSpPr>
            <p:nvPr/>
          </p:nvSpPr>
          <p:spPr bwMode="auto">
            <a:xfrm>
              <a:off x="5419725" y="3147238"/>
              <a:ext cx="347364" cy="319056"/>
            </a:xfrm>
            <a:custGeom>
              <a:avLst/>
              <a:gdLst>
                <a:gd name="T0" fmla="*/ 19 w 189"/>
                <a:gd name="T1" fmla="*/ 0 h 174"/>
                <a:gd name="T2" fmla="*/ 0 w 189"/>
                <a:gd name="T3" fmla="*/ 174 h 174"/>
                <a:gd name="T4" fmla="*/ 189 w 189"/>
                <a:gd name="T5" fmla="*/ 174 h 174"/>
                <a:gd name="T6" fmla="*/ 166 w 189"/>
                <a:gd name="T7" fmla="*/ 0 h 174"/>
                <a:gd name="T8" fmla="*/ 19 w 189"/>
                <a:gd name="T9" fmla="*/ 0 h 174"/>
                <a:gd name="T10" fmla="*/ 78 w 189"/>
                <a:gd name="T11" fmla="*/ 101 h 174"/>
                <a:gd name="T12" fmla="*/ 78 w 189"/>
                <a:gd name="T13" fmla="*/ 55 h 174"/>
                <a:gd name="T14" fmla="*/ 89 w 189"/>
                <a:gd name="T15" fmla="*/ 44 h 174"/>
                <a:gd name="T16" fmla="*/ 100 w 189"/>
                <a:gd name="T17" fmla="*/ 55 h 174"/>
                <a:gd name="T18" fmla="*/ 100 w 189"/>
                <a:gd name="T19" fmla="*/ 62 h 174"/>
                <a:gd name="T20" fmla="*/ 122 w 189"/>
                <a:gd name="T21" fmla="*/ 62 h 174"/>
                <a:gd name="T22" fmla="*/ 127 w 189"/>
                <a:gd name="T23" fmla="*/ 67 h 174"/>
                <a:gd name="T24" fmla="*/ 122 w 189"/>
                <a:gd name="T25" fmla="*/ 72 h 174"/>
                <a:gd name="T26" fmla="*/ 111 w 189"/>
                <a:gd name="T27" fmla="*/ 72 h 174"/>
                <a:gd name="T28" fmla="*/ 100 w 189"/>
                <a:gd name="T29" fmla="*/ 72 h 174"/>
                <a:gd name="T30" fmla="*/ 100 w 189"/>
                <a:gd name="T31" fmla="*/ 88 h 174"/>
                <a:gd name="T32" fmla="*/ 135 w 189"/>
                <a:gd name="T33" fmla="*/ 88 h 174"/>
                <a:gd name="T34" fmla="*/ 135 w 189"/>
                <a:gd name="T35" fmla="*/ 88 h 174"/>
                <a:gd name="T36" fmla="*/ 136 w 189"/>
                <a:gd name="T37" fmla="*/ 88 h 174"/>
                <a:gd name="T38" fmla="*/ 136 w 189"/>
                <a:gd name="T39" fmla="*/ 88 h 174"/>
                <a:gd name="T40" fmla="*/ 136 w 189"/>
                <a:gd name="T41" fmla="*/ 88 h 174"/>
                <a:gd name="T42" fmla="*/ 140 w 189"/>
                <a:gd name="T43" fmla="*/ 91 h 174"/>
                <a:gd name="T44" fmla="*/ 154 w 189"/>
                <a:gd name="T45" fmla="*/ 132 h 174"/>
                <a:gd name="T46" fmla="*/ 150 w 189"/>
                <a:gd name="T47" fmla="*/ 139 h 174"/>
                <a:gd name="T48" fmla="*/ 148 w 189"/>
                <a:gd name="T49" fmla="*/ 139 h 174"/>
                <a:gd name="T50" fmla="*/ 143 w 189"/>
                <a:gd name="T51" fmla="*/ 136 h 174"/>
                <a:gd name="T52" fmla="*/ 132 w 189"/>
                <a:gd name="T53" fmla="*/ 102 h 174"/>
                <a:gd name="T54" fmla="*/ 78 w 189"/>
                <a:gd name="T55" fmla="*/ 102 h 174"/>
                <a:gd name="T56" fmla="*/ 78 w 189"/>
                <a:gd name="T57" fmla="*/ 101 h 174"/>
                <a:gd name="T58" fmla="*/ 103 w 189"/>
                <a:gd name="T59" fmla="*/ 78 h 174"/>
                <a:gd name="T60" fmla="*/ 103 w 189"/>
                <a:gd name="T61" fmla="*/ 78 h 174"/>
                <a:gd name="T62" fmla="*/ 103 w 189"/>
                <a:gd name="T63" fmla="*/ 75 h 174"/>
                <a:gd name="T64" fmla="*/ 103 w 189"/>
                <a:gd name="T65" fmla="*/ 75 h 174"/>
                <a:gd name="T66" fmla="*/ 103 w 189"/>
                <a:gd name="T67" fmla="*/ 78 h 174"/>
                <a:gd name="T68" fmla="*/ 91 w 189"/>
                <a:gd name="T69" fmla="*/ 17 h 174"/>
                <a:gd name="T70" fmla="*/ 103 w 189"/>
                <a:gd name="T71" fmla="*/ 28 h 174"/>
                <a:gd name="T72" fmla="*/ 91 w 189"/>
                <a:gd name="T73" fmla="*/ 40 h 174"/>
                <a:gd name="T74" fmla="*/ 80 w 189"/>
                <a:gd name="T75" fmla="*/ 28 h 174"/>
                <a:gd name="T76" fmla="*/ 91 w 189"/>
                <a:gd name="T77" fmla="*/ 17 h 174"/>
                <a:gd name="T78" fmla="*/ 80 w 189"/>
                <a:gd name="T79" fmla="*/ 144 h 174"/>
                <a:gd name="T80" fmla="*/ 38 w 189"/>
                <a:gd name="T81" fmla="*/ 102 h 174"/>
                <a:gd name="T82" fmla="*/ 75 w 189"/>
                <a:gd name="T83" fmla="*/ 60 h 174"/>
                <a:gd name="T84" fmla="*/ 75 w 189"/>
                <a:gd name="T85" fmla="*/ 69 h 174"/>
                <a:gd name="T86" fmla="*/ 47 w 189"/>
                <a:gd name="T87" fmla="*/ 102 h 174"/>
                <a:gd name="T88" fmla="*/ 80 w 189"/>
                <a:gd name="T89" fmla="*/ 135 h 174"/>
                <a:gd name="T90" fmla="*/ 113 w 189"/>
                <a:gd name="T91" fmla="*/ 105 h 174"/>
                <a:gd name="T92" fmla="*/ 123 w 189"/>
                <a:gd name="T93" fmla="*/ 105 h 174"/>
                <a:gd name="T94" fmla="*/ 80 w 189"/>
                <a:gd name="T95" fmla="*/ 144 h 174"/>
                <a:gd name="T96" fmla="*/ 80 w 189"/>
                <a:gd name="T97" fmla="*/ 144 h 174"/>
                <a:gd name="T98" fmla="*/ 80 w 189"/>
                <a:gd name="T99" fmla="*/ 14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 h="174">
                  <a:moveTo>
                    <a:pt x="19" y="0"/>
                  </a:moveTo>
                  <a:cubicBezTo>
                    <a:pt x="0" y="174"/>
                    <a:pt x="0" y="174"/>
                    <a:pt x="0" y="174"/>
                  </a:cubicBezTo>
                  <a:cubicBezTo>
                    <a:pt x="189" y="174"/>
                    <a:pt x="189" y="174"/>
                    <a:pt x="189" y="174"/>
                  </a:cubicBezTo>
                  <a:cubicBezTo>
                    <a:pt x="166" y="0"/>
                    <a:pt x="166" y="0"/>
                    <a:pt x="166" y="0"/>
                  </a:cubicBezTo>
                  <a:lnTo>
                    <a:pt x="19" y="0"/>
                  </a:lnTo>
                  <a:close/>
                  <a:moveTo>
                    <a:pt x="78" y="101"/>
                  </a:moveTo>
                  <a:cubicBezTo>
                    <a:pt x="78" y="55"/>
                    <a:pt x="78" y="55"/>
                    <a:pt x="78" y="55"/>
                  </a:cubicBezTo>
                  <a:cubicBezTo>
                    <a:pt x="78" y="49"/>
                    <a:pt x="83" y="44"/>
                    <a:pt x="89" y="44"/>
                  </a:cubicBezTo>
                  <a:cubicBezTo>
                    <a:pt x="95" y="44"/>
                    <a:pt x="100" y="49"/>
                    <a:pt x="100" y="55"/>
                  </a:cubicBezTo>
                  <a:cubicBezTo>
                    <a:pt x="100" y="62"/>
                    <a:pt x="100" y="62"/>
                    <a:pt x="100" y="62"/>
                  </a:cubicBezTo>
                  <a:cubicBezTo>
                    <a:pt x="122" y="62"/>
                    <a:pt x="122" y="62"/>
                    <a:pt x="122" y="62"/>
                  </a:cubicBezTo>
                  <a:cubicBezTo>
                    <a:pt x="125" y="62"/>
                    <a:pt x="127" y="64"/>
                    <a:pt x="127" y="67"/>
                  </a:cubicBezTo>
                  <a:cubicBezTo>
                    <a:pt x="127" y="70"/>
                    <a:pt x="125" y="72"/>
                    <a:pt x="122" y="72"/>
                  </a:cubicBezTo>
                  <a:cubicBezTo>
                    <a:pt x="111" y="72"/>
                    <a:pt x="111" y="72"/>
                    <a:pt x="111" y="72"/>
                  </a:cubicBezTo>
                  <a:cubicBezTo>
                    <a:pt x="100" y="72"/>
                    <a:pt x="100" y="72"/>
                    <a:pt x="100" y="72"/>
                  </a:cubicBezTo>
                  <a:cubicBezTo>
                    <a:pt x="100" y="88"/>
                    <a:pt x="100" y="88"/>
                    <a:pt x="100" y="88"/>
                  </a:cubicBezTo>
                  <a:cubicBezTo>
                    <a:pt x="135" y="88"/>
                    <a:pt x="135" y="88"/>
                    <a:pt x="135" y="88"/>
                  </a:cubicBezTo>
                  <a:cubicBezTo>
                    <a:pt x="135" y="88"/>
                    <a:pt x="135" y="88"/>
                    <a:pt x="135" y="88"/>
                  </a:cubicBezTo>
                  <a:cubicBezTo>
                    <a:pt x="135" y="88"/>
                    <a:pt x="135" y="88"/>
                    <a:pt x="136" y="88"/>
                  </a:cubicBezTo>
                  <a:cubicBezTo>
                    <a:pt x="136" y="88"/>
                    <a:pt x="136" y="88"/>
                    <a:pt x="136" y="88"/>
                  </a:cubicBezTo>
                  <a:cubicBezTo>
                    <a:pt x="136" y="88"/>
                    <a:pt x="136" y="88"/>
                    <a:pt x="136" y="88"/>
                  </a:cubicBezTo>
                  <a:cubicBezTo>
                    <a:pt x="138" y="88"/>
                    <a:pt x="140" y="89"/>
                    <a:pt x="140" y="91"/>
                  </a:cubicBezTo>
                  <a:cubicBezTo>
                    <a:pt x="154" y="132"/>
                    <a:pt x="154" y="132"/>
                    <a:pt x="154" y="132"/>
                  </a:cubicBezTo>
                  <a:cubicBezTo>
                    <a:pt x="155" y="135"/>
                    <a:pt x="153" y="138"/>
                    <a:pt x="150" y="139"/>
                  </a:cubicBezTo>
                  <a:cubicBezTo>
                    <a:pt x="150" y="139"/>
                    <a:pt x="149" y="139"/>
                    <a:pt x="148" y="139"/>
                  </a:cubicBezTo>
                  <a:cubicBezTo>
                    <a:pt x="146" y="139"/>
                    <a:pt x="144" y="138"/>
                    <a:pt x="143" y="136"/>
                  </a:cubicBezTo>
                  <a:cubicBezTo>
                    <a:pt x="132" y="102"/>
                    <a:pt x="132" y="102"/>
                    <a:pt x="132" y="102"/>
                  </a:cubicBezTo>
                  <a:cubicBezTo>
                    <a:pt x="78" y="102"/>
                    <a:pt x="78" y="102"/>
                    <a:pt x="78" y="102"/>
                  </a:cubicBezTo>
                  <a:lnTo>
                    <a:pt x="78" y="101"/>
                  </a:lnTo>
                  <a:close/>
                  <a:moveTo>
                    <a:pt x="103" y="78"/>
                  </a:moveTo>
                  <a:cubicBezTo>
                    <a:pt x="103" y="78"/>
                    <a:pt x="103" y="78"/>
                    <a:pt x="103" y="78"/>
                  </a:cubicBezTo>
                  <a:cubicBezTo>
                    <a:pt x="103" y="75"/>
                    <a:pt x="103" y="75"/>
                    <a:pt x="103" y="75"/>
                  </a:cubicBezTo>
                  <a:cubicBezTo>
                    <a:pt x="103" y="75"/>
                    <a:pt x="103" y="75"/>
                    <a:pt x="103" y="75"/>
                  </a:cubicBezTo>
                  <a:lnTo>
                    <a:pt x="103" y="78"/>
                  </a:lnTo>
                  <a:close/>
                  <a:moveTo>
                    <a:pt x="91" y="17"/>
                  </a:moveTo>
                  <a:cubicBezTo>
                    <a:pt x="98" y="17"/>
                    <a:pt x="103" y="22"/>
                    <a:pt x="103" y="28"/>
                  </a:cubicBezTo>
                  <a:cubicBezTo>
                    <a:pt x="103" y="35"/>
                    <a:pt x="98" y="40"/>
                    <a:pt x="91" y="40"/>
                  </a:cubicBezTo>
                  <a:cubicBezTo>
                    <a:pt x="85" y="40"/>
                    <a:pt x="80" y="35"/>
                    <a:pt x="80" y="28"/>
                  </a:cubicBezTo>
                  <a:cubicBezTo>
                    <a:pt x="80" y="22"/>
                    <a:pt x="85" y="17"/>
                    <a:pt x="91" y="17"/>
                  </a:cubicBezTo>
                  <a:close/>
                  <a:moveTo>
                    <a:pt x="80" y="144"/>
                  </a:moveTo>
                  <a:cubicBezTo>
                    <a:pt x="57" y="144"/>
                    <a:pt x="38" y="125"/>
                    <a:pt x="38" y="102"/>
                  </a:cubicBezTo>
                  <a:cubicBezTo>
                    <a:pt x="38" y="80"/>
                    <a:pt x="54" y="62"/>
                    <a:pt x="75" y="60"/>
                  </a:cubicBezTo>
                  <a:cubicBezTo>
                    <a:pt x="75" y="69"/>
                    <a:pt x="75" y="69"/>
                    <a:pt x="75" y="69"/>
                  </a:cubicBezTo>
                  <a:cubicBezTo>
                    <a:pt x="59" y="72"/>
                    <a:pt x="47" y="85"/>
                    <a:pt x="47" y="102"/>
                  </a:cubicBezTo>
                  <a:cubicBezTo>
                    <a:pt x="47" y="120"/>
                    <a:pt x="62" y="135"/>
                    <a:pt x="80" y="135"/>
                  </a:cubicBezTo>
                  <a:cubicBezTo>
                    <a:pt x="97" y="135"/>
                    <a:pt x="111" y="122"/>
                    <a:pt x="113" y="105"/>
                  </a:cubicBezTo>
                  <a:cubicBezTo>
                    <a:pt x="123" y="105"/>
                    <a:pt x="123" y="105"/>
                    <a:pt x="123" y="105"/>
                  </a:cubicBezTo>
                  <a:cubicBezTo>
                    <a:pt x="121" y="127"/>
                    <a:pt x="103" y="144"/>
                    <a:pt x="80" y="144"/>
                  </a:cubicBezTo>
                  <a:close/>
                  <a:moveTo>
                    <a:pt x="80" y="144"/>
                  </a:moveTo>
                  <a:cubicBezTo>
                    <a:pt x="80" y="144"/>
                    <a:pt x="80" y="144"/>
                    <a:pt x="80" y="144"/>
                  </a:cubicBezTo>
                </a:path>
              </a:pathLst>
            </a:custGeom>
            <a:solidFill>
              <a:schemeClr val="bg1"/>
            </a:solidFill>
            <a:ln>
              <a:noFill/>
            </a:ln>
            <a:extLst/>
          </p:spPr>
          <p:txBody>
            <a:bodyPr anchor="ctr"/>
            <a:lstStyle/>
            <a:p>
              <a:pPr algn="ctr"/>
              <a:endParaRPr/>
            </a:p>
          </p:txBody>
        </p:sp>
        <p:sp>
          <p:nvSpPr>
            <p:cNvPr id="28" name="Freeform: Shape 39"/>
            <p:cNvSpPr>
              <a:spLocks noChangeAspect="1"/>
            </p:cNvSpPr>
            <p:nvPr/>
          </p:nvSpPr>
          <p:spPr bwMode="auto">
            <a:xfrm>
              <a:off x="6297403" y="3150807"/>
              <a:ext cx="347362" cy="311918"/>
            </a:xfrm>
            <a:custGeom>
              <a:avLst/>
              <a:gdLst>
                <a:gd name="connsiteX0" fmla="*/ 243830 w 508000"/>
                <a:gd name="connsiteY0" fmla="*/ 161416 h 456163"/>
                <a:gd name="connsiteX1" fmla="*/ 275464 w 508000"/>
                <a:gd name="connsiteY1" fmla="*/ 161416 h 456163"/>
                <a:gd name="connsiteX2" fmla="*/ 290970 w 508000"/>
                <a:gd name="connsiteY2" fmla="*/ 161416 h 456163"/>
                <a:gd name="connsiteX3" fmla="*/ 303996 w 508000"/>
                <a:gd name="connsiteY3" fmla="*/ 164526 h 456163"/>
                <a:gd name="connsiteX4" fmla="*/ 312990 w 508000"/>
                <a:gd name="connsiteY4" fmla="*/ 173544 h 456163"/>
                <a:gd name="connsiteX5" fmla="*/ 316401 w 508000"/>
                <a:gd name="connsiteY5" fmla="*/ 189714 h 456163"/>
                <a:gd name="connsiteX6" fmla="*/ 312990 w 508000"/>
                <a:gd name="connsiteY6" fmla="*/ 205884 h 456163"/>
                <a:gd name="connsiteX7" fmla="*/ 304306 w 508000"/>
                <a:gd name="connsiteY7" fmla="*/ 214591 h 456163"/>
                <a:gd name="connsiteX8" fmla="*/ 291280 w 508000"/>
                <a:gd name="connsiteY8" fmla="*/ 218633 h 456163"/>
                <a:gd name="connsiteX9" fmla="*/ 275464 w 508000"/>
                <a:gd name="connsiteY9" fmla="*/ 218633 h 456163"/>
                <a:gd name="connsiteX10" fmla="*/ 243830 w 508000"/>
                <a:gd name="connsiteY10" fmla="*/ 218633 h 456163"/>
                <a:gd name="connsiteX11" fmla="*/ 243830 w 508000"/>
                <a:gd name="connsiteY11" fmla="*/ 161416 h 456163"/>
                <a:gd name="connsiteX12" fmla="*/ 196270 w 508000"/>
                <a:gd name="connsiteY12" fmla="*/ 123587 h 456163"/>
                <a:gd name="connsiteX13" fmla="*/ 196270 w 508000"/>
                <a:gd name="connsiteY13" fmla="*/ 332576 h 456163"/>
                <a:gd name="connsiteX14" fmla="*/ 243792 w 508000"/>
                <a:gd name="connsiteY14" fmla="*/ 332576 h 456163"/>
                <a:gd name="connsiteX15" fmla="*/ 243792 w 508000"/>
                <a:gd name="connsiteY15" fmla="*/ 256495 h 456163"/>
                <a:gd name="connsiteX16" fmla="*/ 288208 w 508000"/>
                <a:gd name="connsiteY16" fmla="*/ 256495 h 456163"/>
                <a:gd name="connsiteX17" fmla="*/ 322063 w 508000"/>
                <a:gd name="connsiteY17" fmla="*/ 251527 h 456163"/>
                <a:gd name="connsiteX18" fmla="*/ 344737 w 508000"/>
                <a:gd name="connsiteY18" fmla="*/ 236932 h 456163"/>
                <a:gd name="connsiteX19" fmla="*/ 357782 w 508000"/>
                <a:gd name="connsiteY19" fmla="*/ 215194 h 456163"/>
                <a:gd name="connsiteX20" fmla="*/ 361509 w 508000"/>
                <a:gd name="connsiteY20" fmla="*/ 190041 h 456163"/>
                <a:gd name="connsiteX21" fmla="*/ 357782 w 508000"/>
                <a:gd name="connsiteY21" fmla="*/ 164888 h 456163"/>
                <a:gd name="connsiteX22" fmla="*/ 344737 w 508000"/>
                <a:gd name="connsiteY22" fmla="*/ 143461 h 456163"/>
                <a:gd name="connsiteX23" fmla="*/ 322063 w 508000"/>
                <a:gd name="connsiteY23" fmla="*/ 128555 h 456163"/>
                <a:gd name="connsiteX24" fmla="*/ 288208 w 508000"/>
                <a:gd name="connsiteY24" fmla="*/ 123587 h 456163"/>
                <a:gd name="connsiteX25" fmla="*/ 196270 w 508000"/>
                <a:gd name="connsiteY25" fmla="*/ 123587 h 456163"/>
                <a:gd name="connsiteX26" fmla="*/ 151233 w 508000"/>
                <a:gd name="connsiteY26" fmla="*/ 47506 h 456163"/>
                <a:gd name="connsiteX27" fmla="*/ 356850 w 508000"/>
                <a:gd name="connsiteY27" fmla="*/ 47506 h 456163"/>
                <a:gd name="connsiteX28" fmla="*/ 459969 w 508000"/>
                <a:gd name="connsiteY28" fmla="*/ 227926 h 456163"/>
                <a:gd name="connsiteX29" fmla="*/ 356850 w 508000"/>
                <a:gd name="connsiteY29" fmla="*/ 408657 h 456163"/>
                <a:gd name="connsiteX30" fmla="*/ 151233 w 508000"/>
                <a:gd name="connsiteY30" fmla="*/ 408657 h 456163"/>
                <a:gd name="connsiteX31" fmla="*/ 48425 w 508000"/>
                <a:gd name="connsiteY31" fmla="*/ 227926 h 456163"/>
                <a:gd name="connsiteX32" fmla="*/ 151233 w 508000"/>
                <a:gd name="connsiteY32" fmla="*/ 47506 h 456163"/>
                <a:gd name="connsiteX33" fmla="*/ 137925 w 508000"/>
                <a:gd name="connsiteY33" fmla="*/ 18897 h 456163"/>
                <a:gd name="connsiteX34" fmla="*/ 21785 w 508000"/>
                <a:gd name="connsiteY34" fmla="*/ 227950 h 456163"/>
                <a:gd name="connsiteX35" fmla="*/ 137925 w 508000"/>
                <a:gd name="connsiteY35" fmla="*/ 437266 h 456163"/>
                <a:gd name="connsiteX36" fmla="*/ 370206 w 508000"/>
                <a:gd name="connsiteY36" fmla="*/ 437266 h 456163"/>
                <a:gd name="connsiteX37" fmla="*/ 485691 w 508000"/>
                <a:gd name="connsiteY37" fmla="*/ 227950 h 456163"/>
                <a:gd name="connsiteX38" fmla="*/ 368894 w 508000"/>
                <a:gd name="connsiteY38" fmla="*/ 18897 h 456163"/>
                <a:gd name="connsiteX39" fmla="*/ 126770 w 508000"/>
                <a:gd name="connsiteY39" fmla="*/ 0 h 456163"/>
                <a:gd name="connsiteX40" fmla="*/ 381361 w 508000"/>
                <a:gd name="connsiteY40" fmla="*/ 0 h 456163"/>
                <a:gd name="connsiteX41" fmla="*/ 387004 w 508000"/>
                <a:gd name="connsiteY41" fmla="*/ 9580 h 456163"/>
                <a:gd name="connsiteX42" fmla="*/ 503145 w 508000"/>
                <a:gd name="connsiteY42" fmla="*/ 218895 h 456163"/>
                <a:gd name="connsiteX43" fmla="*/ 508000 w 508000"/>
                <a:gd name="connsiteY43" fmla="*/ 227950 h 456163"/>
                <a:gd name="connsiteX44" fmla="*/ 503145 w 508000"/>
                <a:gd name="connsiteY44" fmla="*/ 237268 h 456163"/>
                <a:gd name="connsiteX45" fmla="*/ 387004 w 508000"/>
                <a:gd name="connsiteY45" fmla="*/ 446321 h 456163"/>
                <a:gd name="connsiteX46" fmla="*/ 381361 w 508000"/>
                <a:gd name="connsiteY46" fmla="*/ 456163 h 456163"/>
                <a:gd name="connsiteX47" fmla="*/ 126770 w 508000"/>
                <a:gd name="connsiteY47" fmla="*/ 456163 h 456163"/>
                <a:gd name="connsiteX48" fmla="*/ 121390 w 508000"/>
                <a:gd name="connsiteY48" fmla="*/ 446321 h 456163"/>
                <a:gd name="connsiteX49" fmla="*/ 5249 w 508000"/>
                <a:gd name="connsiteY49" fmla="*/ 237268 h 456163"/>
                <a:gd name="connsiteX50" fmla="*/ 0 w 508000"/>
                <a:gd name="connsiteY50" fmla="*/ 227950 h 456163"/>
                <a:gd name="connsiteX51" fmla="*/ 4987 w 508000"/>
                <a:gd name="connsiteY51" fmla="*/ 218895 h 456163"/>
                <a:gd name="connsiteX52" fmla="*/ 121390 w 508000"/>
                <a:gd name="connsiteY52" fmla="*/ 9580 h 456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08000" h="456163">
                  <a:moveTo>
                    <a:pt x="243830" y="161416"/>
                  </a:moveTo>
                  <a:cubicBezTo>
                    <a:pt x="243830" y="161416"/>
                    <a:pt x="243830" y="161416"/>
                    <a:pt x="275464" y="161416"/>
                  </a:cubicBezTo>
                  <a:cubicBezTo>
                    <a:pt x="281046" y="161416"/>
                    <a:pt x="290970" y="161416"/>
                    <a:pt x="290970" y="161416"/>
                  </a:cubicBezTo>
                  <a:cubicBezTo>
                    <a:pt x="290970" y="161416"/>
                    <a:pt x="299034" y="161416"/>
                    <a:pt x="303996" y="164526"/>
                  </a:cubicBezTo>
                  <a:cubicBezTo>
                    <a:pt x="307717" y="166702"/>
                    <a:pt x="310819" y="169501"/>
                    <a:pt x="312990" y="173544"/>
                  </a:cubicBezTo>
                  <a:cubicBezTo>
                    <a:pt x="315471" y="177897"/>
                    <a:pt x="316401" y="183183"/>
                    <a:pt x="316401" y="189714"/>
                  </a:cubicBezTo>
                  <a:cubicBezTo>
                    <a:pt x="316401" y="196555"/>
                    <a:pt x="315471" y="201841"/>
                    <a:pt x="312990" y="205884"/>
                  </a:cubicBezTo>
                  <a:cubicBezTo>
                    <a:pt x="310819" y="210237"/>
                    <a:pt x="308338" y="212414"/>
                    <a:pt x="304306" y="214591"/>
                  </a:cubicBezTo>
                  <a:cubicBezTo>
                    <a:pt x="299034" y="218011"/>
                    <a:pt x="291280" y="218633"/>
                    <a:pt x="291280" y="218633"/>
                  </a:cubicBezTo>
                  <a:cubicBezTo>
                    <a:pt x="291280" y="218633"/>
                    <a:pt x="281046" y="218633"/>
                    <a:pt x="275464" y="218633"/>
                  </a:cubicBezTo>
                  <a:cubicBezTo>
                    <a:pt x="275464" y="218633"/>
                    <a:pt x="275464" y="218633"/>
                    <a:pt x="243830" y="218633"/>
                  </a:cubicBezTo>
                  <a:cubicBezTo>
                    <a:pt x="243830" y="218633"/>
                    <a:pt x="243830" y="218633"/>
                    <a:pt x="243830" y="161416"/>
                  </a:cubicBezTo>
                  <a:close/>
                  <a:moveTo>
                    <a:pt x="196270" y="123587"/>
                  </a:moveTo>
                  <a:cubicBezTo>
                    <a:pt x="196270" y="123587"/>
                    <a:pt x="196270" y="123587"/>
                    <a:pt x="196270" y="332576"/>
                  </a:cubicBezTo>
                  <a:cubicBezTo>
                    <a:pt x="196270" y="332576"/>
                    <a:pt x="196270" y="332576"/>
                    <a:pt x="243792" y="332576"/>
                  </a:cubicBezTo>
                  <a:cubicBezTo>
                    <a:pt x="243792" y="332576"/>
                    <a:pt x="243792" y="332576"/>
                    <a:pt x="243792" y="256495"/>
                  </a:cubicBezTo>
                  <a:cubicBezTo>
                    <a:pt x="243792" y="256495"/>
                    <a:pt x="243792" y="256495"/>
                    <a:pt x="288208" y="256495"/>
                  </a:cubicBezTo>
                  <a:cubicBezTo>
                    <a:pt x="301564" y="256495"/>
                    <a:pt x="312745" y="255253"/>
                    <a:pt x="322063" y="251527"/>
                  </a:cubicBezTo>
                  <a:cubicBezTo>
                    <a:pt x="331381" y="247800"/>
                    <a:pt x="339146" y="243453"/>
                    <a:pt x="344737" y="236932"/>
                  </a:cubicBezTo>
                  <a:cubicBezTo>
                    <a:pt x="350638" y="230721"/>
                    <a:pt x="354987" y="223268"/>
                    <a:pt x="357782" y="215194"/>
                  </a:cubicBezTo>
                  <a:cubicBezTo>
                    <a:pt x="360267" y="207121"/>
                    <a:pt x="361509" y="198736"/>
                    <a:pt x="361509" y="190041"/>
                  </a:cubicBezTo>
                  <a:cubicBezTo>
                    <a:pt x="361509" y="181346"/>
                    <a:pt x="360267" y="173272"/>
                    <a:pt x="357782" y="164888"/>
                  </a:cubicBezTo>
                  <a:cubicBezTo>
                    <a:pt x="354987" y="156814"/>
                    <a:pt x="350638" y="149982"/>
                    <a:pt x="344737" y="143461"/>
                  </a:cubicBezTo>
                  <a:cubicBezTo>
                    <a:pt x="339146" y="137250"/>
                    <a:pt x="331381" y="132592"/>
                    <a:pt x="322063" y="128555"/>
                  </a:cubicBezTo>
                  <a:cubicBezTo>
                    <a:pt x="312745" y="124829"/>
                    <a:pt x="301564" y="123587"/>
                    <a:pt x="288208" y="123587"/>
                  </a:cubicBezTo>
                  <a:cubicBezTo>
                    <a:pt x="288208" y="123587"/>
                    <a:pt x="288208" y="123587"/>
                    <a:pt x="196270" y="123587"/>
                  </a:cubicBezTo>
                  <a:close/>
                  <a:moveTo>
                    <a:pt x="151233" y="47506"/>
                  </a:moveTo>
                  <a:cubicBezTo>
                    <a:pt x="151233" y="47506"/>
                    <a:pt x="151233" y="47506"/>
                    <a:pt x="356850" y="47506"/>
                  </a:cubicBezTo>
                  <a:cubicBezTo>
                    <a:pt x="356850" y="47506"/>
                    <a:pt x="356850" y="47506"/>
                    <a:pt x="459969" y="227926"/>
                  </a:cubicBezTo>
                  <a:cubicBezTo>
                    <a:pt x="459969" y="227926"/>
                    <a:pt x="459969" y="227926"/>
                    <a:pt x="356850" y="408657"/>
                  </a:cubicBezTo>
                  <a:lnTo>
                    <a:pt x="151233" y="408657"/>
                  </a:lnTo>
                  <a:cubicBezTo>
                    <a:pt x="151233" y="408657"/>
                    <a:pt x="151233" y="408657"/>
                    <a:pt x="48425" y="227926"/>
                  </a:cubicBezTo>
                  <a:cubicBezTo>
                    <a:pt x="48425" y="227926"/>
                    <a:pt x="48425" y="227926"/>
                    <a:pt x="151233" y="47506"/>
                  </a:cubicBezTo>
                  <a:close/>
                  <a:moveTo>
                    <a:pt x="137925" y="18897"/>
                  </a:moveTo>
                  <a:lnTo>
                    <a:pt x="21785" y="227950"/>
                  </a:lnTo>
                  <a:lnTo>
                    <a:pt x="137925" y="437266"/>
                  </a:lnTo>
                  <a:lnTo>
                    <a:pt x="370206" y="437266"/>
                  </a:lnTo>
                  <a:lnTo>
                    <a:pt x="485691" y="227950"/>
                  </a:lnTo>
                  <a:lnTo>
                    <a:pt x="368894" y="18897"/>
                  </a:lnTo>
                  <a:close/>
                  <a:moveTo>
                    <a:pt x="126770" y="0"/>
                  </a:moveTo>
                  <a:lnTo>
                    <a:pt x="381361" y="0"/>
                  </a:lnTo>
                  <a:lnTo>
                    <a:pt x="387004" y="9580"/>
                  </a:lnTo>
                  <a:lnTo>
                    <a:pt x="503145" y="218895"/>
                  </a:lnTo>
                  <a:lnTo>
                    <a:pt x="508000" y="227950"/>
                  </a:lnTo>
                  <a:lnTo>
                    <a:pt x="503145" y="237268"/>
                  </a:lnTo>
                  <a:lnTo>
                    <a:pt x="387004" y="446321"/>
                  </a:lnTo>
                  <a:lnTo>
                    <a:pt x="381361" y="456163"/>
                  </a:lnTo>
                  <a:lnTo>
                    <a:pt x="126770" y="456163"/>
                  </a:lnTo>
                  <a:lnTo>
                    <a:pt x="121390" y="446321"/>
                  </a:lnTo>
                  <a:lnTo>
                    <a:pt x="5249" y="237268"/>
                  </a:lnTo>
                  <a:lnTo>
                    <a:pt x="0" y="227950"/>
                  </a:lnTo>
                  <a:lnTo>
                    <a:pt x="4987" y="218895"/>
                  </a:lnTo>
                  <a:lnTo>
                    <a:pt x="121390" y="9580"/>
                  </a:lnTo>
                  <a:close/>
                </a:path>
              </a:pathLst>
            </a:custGeom>
            <a:solidFill>
              <a:schemeClr val="bg1"/>
            </a:solidFill>
            <a:ln>
              <a:noFill/>
            </a:ln>
            <a:extLst/>
          </p:spPr>
          <p:txBody>
            <a:bodyPr anchor="ctr"/>
            <a:lstStyle/>
            <a:p>
              <a:pPr algn="ctr"/>
              <a:endParaRPr/>
            </a:p>
          </p:txBody>
        </p:sp>
      </p:grpSp>
      <p:grpSp>
        <p:nvGrpSpPr>
          <p:cNvPr id="2" name="组合 1"/>
          <p:cNvGrpSpPr/>
          <p:nvPr/>
        </p:nvGrpSpPr>
        <p:grpSpPr>
          <a:xfrm>
            <a:off x="1926865" y="2118137"/>
            <a:ext cx="3327638" cy="1220554"/>
            <a:chOff x="1926865" y="2156237"/>
            <a:chExt cx="3327638" cy="1220554"/>
          </a:xfrm>
        </p:grpSpPr>
        <p:sp>
          <p:nvSpPr>
            <p:cNvPr id="31" name="矩形 30"/>
            <p:cNvSpPr/>
            <p:nvPr/>
          </p:nvSpPr>
          <p:spPr>
            <a:xfrm>
              <a:off x="1926867" y="2508861"/>
              <a:ext cx="3327636" cy="867930"/>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2" name="矩形 31"/>
            <p:cNvSpPr/>
            <p:nvPr/>
          </p:nvSpPr>
          <p:spPr>
            <a:xfrm>
              <a:off x="1926865" y="2156237"/>
              <a:ext cx="3327637" cy="424732"/>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p>
          </p:txBody>
        </p:sp>
      </p:grpSp>
      <p:grpSp>
        <p:nvGrpSpPr>
          <p:cNvPr id="33" name="组合 32"/>
          <p:cNvGrpSpPr/>
          <p:nvPr/>
        </p:nvGrpSpPr>
        <p:grpSpPr>
          <a:xfrm>
            <a:off x="1926865" y="4207343"/>
            <a:ext cx="3327638" cy="1220554"/>
            <a:chOff x="1926865" y="2156237"/>
            <a:chExt cx="3327638" cy="1220554"/>
          </a:xfrm>
        </p:grpSpPr>
        <p:sp>
          <p:nvSpPr>
            <p:cNvPr id="34" name="矩形 33"/>
            <p:cNvSpPr/>
            <p:nvPr/>
          </p:nvSpPr>
          <p:spPr>
            <a:xfrm>
              <a:off x="1926867" y="2508861"/>
              <a:ext cx="3327636" cy="867930"/>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5" name="矩形 34"/>
            <p:cNvSpPr/>
            <p:nvPr/>
          </p:nvSpPr>
          <p:spPr>
            <a:xfrm>
              <a:off x="1926865" y="2156237"/>
              <a:ext cx="3327637" cy="424732"/>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p>
          </p:txBody>
        </p:sp>
      </p:grpSp>
      <p:grpSp>
        <p:nvGrpSpPr>
          <p:cNvPr id="36" name="组合 35"/>
          <p:cNvGrpSpPr/>
          <p:nvPr/>
        </p:nvGrpSpPr>
        <p:grpSpPr>
          <a:xfrm>
            <a:off x="6789851" y="2118137"/>
            <a:ext cx="3327637" cy="1220554"/>
            <a:chOff x="1926866" y="2156237"/>
            <a:chExt cx="3327637" cy="1220554"/>
          </a:xfrm>
        </p:grpSpPr>
        <p:sp>
          <p:nvSpPr>
            <p:cNvPr id="37" name="矩形 36"/>
            <p:cNvSpPr/>
            <p:nvPr/>
          </p:nvSpPr>
          <p:spPr>
            <a:xfrm>
              <a:off x="1926867" y="2508861"/>
              <a:ext cx="3327636" cy="867930"/>
            </a:xfrm>
            <a:prstGeom prst="rect">
              <a:avLst/>
            </a:prstGeom>
          </p:spPr>
          <p:txBody>
            <a:bodyPr wrap="square">
              <a:spAutoFit/>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8" name="矩形 37"/>
            <p:cNvSpPr/>
            <p:nvPr/>
          </p:nvSpPr>
          <p:spPr>
            <a:xfrm>
              <a:off x="1926866" y="2156237"/>
              <a:ext cx="3327637" cy="396134"/>
            </a:xfrm>
            <a:prstGeom prst="rect">
              <a:avLst/>
            </a:prstGeom>
          </p:spPr>
          <p:txBody>
            <a:bodyPr wrap="square">
              <a:spAutoFit/>
            </a:bodyPr>
            <a:lstStyle/>
            <a:p>
              <a:pPr algn="r">
                <a:lnSpc>
                  <a:spcPct val="120000"/>
                </a:lnSpc>
              </a:pPr>
              <a:r>
                <a:rPr lang="zh-CN" altLang="en-US" b="1" dirty="0">
                  <a:solidFill>
                    <a:schemeClr val="tx1">
                      <a:lumMod val="65000"/>
                      <a:lumOff val="35000"/>
                    </a:schemeClr>
                  </a:solidFill>
                </a:rPr>
                <a:t>标题文字添加</a:t>
              </a:r>
            </a:p>
          </p:txBody>
        </p:sp>
      </p:grpSp>
      <p:grpSp>
        <p:nvGrpSpPr>
          <p:cNvPr id="39" name="组合 38"/>
          <p:cNvGrpSpPr/>
          <p:nvPr/>
        </p:nvGrpSpPr>
        <p:grpSpPr>
          <a:xfrm>
            <a:off x="6789850" y="4207343"/>
            <a:ext cx="3327638" cy="1220554"/>
            <a:chOff x="1926865" y="2156237"/>
            <a:chExt cx="3327638" cy="1220554"/>
          </a:xfrm>
        </p:grpSpPr>
        <p:sp>
          <p:nvSpPr>
            <p:cNvPr id="40" name="矩形 39"/>
            <p:cNvSpPr/>
            <p:nvPr/>
          </p:nvSpPr>
          <p:spPr>
            <a:xfrm>
              <a:off x="1926867" y="2508861"/>
              <a:ext cx="3327636" cy="867930"/>
            </a:xfrm>
            <a:prstGeom prst="rect">
              <a:avLst/>
            </a:prstGeom>
          </p:spPr>
          <p:txBody>
            <a:bodyPr wrap="square">
              <a:spAutoFit/>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41" name="矩形 40"/>
            <p:cNvSpPr/>
            <p:nvPr/>
          </p:nvSpPr>
          <p:spPr>
            <a:xfrm>
              <a:off x="1926865" y="2156237"/>
              <a:ext cx="3327637" cy="396134"/>
            </a:xfrm>
            <a:prstGeom prst="rect">
              <a:avLst/>
            </a:prstGeom>
          </p:spPr>
          <p:txBody>
            <a:bodyPr wrap="square">
              <a:spAutoFit/>
            </a:bodyPr>
            <a:lstStyle/>
            <a:p>
              <a:pPr algn="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369455160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left)">
                                      <p:cBhvr>
                                        <p:cTn id="21" dur="500"/>
                                        <p:tgtEl>
                                          <p:spTgt spid="33"/>
                                        </p:tgtEl>
                                      </p:cBhvr>
                                    </p:animEffect>
                                  </p:childTnLst>
                                </p:cTn>
                              </p:par>
                            </p:childTnLst>
                          </p:cTn>
                        </p:par>
                        <p:par>
                          <p:cTn id="22" fill="hold">
                            <p:stCondLst>
                              <p:cond delay="2000"/>
                            </p:stCondLst>
                            <p:childTnLst>
                              <p:par>
                                <p:cTn id="23" presetID="22" presetClass="entr" presetSubtype="2"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right)">
                                      <p:cBhvr>
                                        <p:cTn id="2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5682000" y="385911"/>
            <a:ext cx="828000"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64098" y="445903"/>
            <a:ext cx="2463802" cy="523220"/>
          </a:xfrm>
          <a:prstGeom prst="rect">
            <a:avLst/>
          </a:prstGeom>
          <a:noFill/>
        </p:spPr>
        <p:txBody>
          <a:bodyPr wrap="square" rtlCol="0">
            <a:spAutoFit/>
          </a:bodyPr>
          <a:lstStyle/>
          <a:p>
            <a:pPr algn="dist"/>
            <a:r>
              <a:rPr lang="zh-CN" altLang="en-US" sz="2800" b="1" dirty="0">
                <a:solidFill>
                  <a:schemeClr val="accent6">
                    <a:lumMod val="50000"/>
                  </a:schemeClr>
                </a:solidFill>
              </a:rPr>
              <a:t>标题文字添加</a:t>
            </a:r>
          </a:p>
        </p:txBody>
      </p:sp>
      <p:sp>
        <p:nvSpPr>
          <p:cNvPr id="5" name="文本框 4"/>
          <p:cNvSpPr txBox="1"/>
          <p:nvPr/>
        </p:nvSpPr>
        <p:spPr>
          <a:xfrm>
            <a:off x="4635695" y="918323"/>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pic>
        <p:nvPicPr>
          <p:cNvPr id="6" name="图片占位符 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91" r="16691"/>
          <a:stretch>
            <a:fillRect/>
          </a:stretch>
        </p:blipFill>
        <p:spPr/>
      </p:pic>
      <p:pic>
        <p:nvPicPr>
          <p:cNvPr id="8" name="图片占位符 7"/>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4522" r="14522"/>
          <a:stretch>
            <a:fillRect/>
          </a:stretch>
        </p:blipFill>
        <p:spPr/>
      </p:pic>
      <p:pic>
        <p:nvPicPr>
          <p:cNvPr id="10" name="图片占位符 9"/>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4524" r="14524"/>
          <a:stretch>
            <a:fillRect/>
          </a:stretch>
        </p:blipFill>
        <p:spPr/>
      </p:pic>
      <p:pic>
        <p:nvPicPr>
          <p:cNvPr id="24" name="图片占位符 23"/>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4524" r="14524"/>
          <a:stretch>
            <a:fillRect/>
          </a:stretch>
        </p:blipFill>
        <p:spPr/>
      </p:pic>
      <p:sp>
        <p:nvSpPr>
          <p:cNvPr id="25" name="矩形 24"/>
          <p:cNvSpPr/>
          <p:nvPr/>
        </p:nvSpPr>
        <p:spPr>
          <a:xfrm>
            <a:off x="874711" y="5113352"/>
            <a:ext cx="10233535" cy="845616"/>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400" dirty="0">
                <a:solidFill>
                  <a:schemeClr val="tx1">
                    <a:lumMod val="50000"/>
                    <a:lumOff val="50000"/>
                  </a:schemeClr>
                </a:solidFill>
              </a:rPr>
              <a:t>Microsoft Office PowerPoint</a:t>
            </a:r>
            <a:r>
              <a:rPr lang="zh-CN" altLang="en-US" sz="1400" dirty="0">
                <a:solidFill>
                  <a:schemeClr val="tx1">
                    <a:lumMod val="50000"/>
                    <a:lumOff val="50000"/>
                  </a:schemeClr>
                </a:solidFill>
              </a:rPr>
              <a:t>不仅可以创建演示文稿，还可以在互联网上召开面对面会议、远程会议或在网上给观众展示演示文稿用户可以在投影仪或者计算机上进行演示，也可以将演示文稿打印出来，制作成胶片</a:t>
            </a:r>
          </a:p>
        </p:txBody>
      </p:sp>
      <p:grpSp>
        <p:nvGrpSpPr>
          <p:cNvPr id="2" name="组合 1"/>
          <p:cNvGrpSpPr/>
          <p:nvPr/>
        </p:nvGrpSpPr>
        <p:grpSpPr>
          <a:xfrm>
            <a:off x="874712" y="4062045"/>
            <a:ext cx="10442575" cy="673283"/>
            <a:chOff x="874712" y="4062045"/>
            <a:chExt cx="10442575" cy="673283"/>
          </a:xfrm>
        </p:grpSpPr>
        <p:sp>
          <p:nvSpPr>
            <p:cNvPr id="12" name="矩形 11"/>
            <p:cNvSpPr/>
            <p:nvPr/>
          </p:nvSpPr>
          <p:spPr>
            <a:xfrm>
              <a:off x="874712" y="4062045"/>
              <a:ext cx="2610644" cy="67328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485356" y="4062045"/>
              <a:ext cx="2610644" cy="6732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096000" y="4062045"/>
              <a:ext cx="2610644" cy="67328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706643" y="4062045"/>
              <a:ext cx="2610644" cy="67328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014411" y="4196283"/>
              <a:ext cx="2241974" cy="401264"/>
            </a:xfrm>
            <a:prstGeom prst="rect">
              <a:avLst/>
            </a:prstGeom>
          </p:spPr>
          <p:txBody>
            <a:bodyPr wrap="square">
              <a:spAutoFit/>
            </a:bodyPr>
            <a:lstStyle/>
            <a:p>
              <a:pPr algn="just">
                <a:lnSpc>
                  <a:spcPct val="120000"/>
                </a:lnSpc>
              </a:pPr>
              <a:r>
                <a:rPr lang="zh-CN" altLang="en-US" b="1" dirty="0">
                  <a:solidFill>
                    <a:schemeClr val="bg1"/>
                  </a:solidFill>
                </a:rPr>
                <a:t>标题文字添加</a:t>
              </a:r>
            </a:p>
          </p:txBody>
        </p:sp>
        <p:sp>
          <p:nvSpPr>
            <p:cNvPr id="28" name="矩形 27"/>
            <p:cNvSpPr/>
            <p:nvPr/>
          </p:nvSpPr>
          <p:spPr>
            <a:xfrm>
              <a:off x="3630526" y="4196283"/>
              <a:ext cx="2241974" cy="401264"/>
            </a:xfrm>
            <a:prstGeom prst="rect">
              <a:avLst/>
            </a:prstGeom>
          </p:spPr>
          <p:txBody>
            <a:bodyPr wrap="square">
              <a:spAutoFit/>
            </a:bodyPr>
            <a:lstStyle/>
            <a:p>
              <a:pPr algn="just">
                <a:lnSpc>
                  <a:spcPct val="120000"/>
                </a:lnSpc>
              </a:pPr>
              <a:r>
                <a:rPr lang="zh-CN" altLang="en-US" b="1" dirty="0">
                  <a:solidFill>
                    <a:schemeClr val="bg1"/>
                  </a:solidFill>
                </a:rPr>
                <a:t>标题文字添加</a:t>
              </a:r>
            </a:p>
          </p:txBody>
        </p:sp>
        <p:sp>
          <p:nvSpPr>
            <p:cNvPr id="29" name="矩形 28"/>
            <p:cNvSpPr/>
            <p:nvPr/>
          </p:nvSpPr>
          <p:spPr>
            <a:xfrm>
              <a:off x="6235699" y="4196283"/>
              <a:ext cx="2241974" cy="401264"/>
            </a:xfrm>
            <a:prstGeom prst="rect">
              <a:avLst/>
            </a:prstGeom>
          </p:spPr>
          <p:txBody>
            <a:bodyPr wrap="square">
              <a:spAutoFit/>
            </a:bodyPr>
            <a:lstStyle/>
            <a:p>
              <a:pPr algn="just">
                <a:lnSpc>
                  <a:spcPct val="120000"/>
                </a:lnSpc>
              </a:pPr>
              <a:r>
                <a:rPr lang="zh-CN" altLang="en-US" b="1" dirty="0">
                  <a:solidFill>
                    <a:schemeClr val="bg1"/>
                  </a:solidFill>
                </a:rPr>
                <a:t>标题文字添加</a:t>
              </a:r>
            </a:p>
          </p:txBody>
        </p:sp>
        <p:sp>
          <p:nvSpPr>
            <p:cNvPr id="30" name="矩形 29"/>
            <p:cNvSpPr/>
            <p:nvPr/>
          </p:nvSpPr>
          <p:spPr>
            <a:xfrm>
              <a:off x="8866273" y="4196283"/>
              <a:ext cx="2241974" cy="401264"/>
            </a:xfrm>
            <a:prstGeom prst="rect">
              <a:avLst/>
            </a:prstGeom>
          </p:spPr>
          <p:txBody>
            <a:bodyPr wrap="square">
              <a:spAutoFit/>
            </a:bodyPr>
            <a:lstStyle/>
            <a:p>
              <a:pPr algn="just">
                <a:lnSpc>
                  <a:spcPct val="120000"/>
                </a:lnSpc>
              </a:pPr>
              <a:r>
                <a:rPr lang="zh-CN" altLang="en-US" b="1" dirty="0">
                  <a:solidFill>
                    <a:schemeClr val="bg1"/>
                  </a:solidFill>
                </a:rPr>
                <a:t>标题文字添加</a:t>
              </a:r>
            </a:p>
          </p:txBody>
        </p:sp>
      </p:grpSp>
    </p:spTree>
    <p:extLst>
      <p:ext uri="{BB962C8B-B14F-4D97-AF65-F5344CB8AC3E}">
        <p14:creationId xmlns:p14="http://schemas.microsoft.com/office/powerpoint/2010/main" val="159947816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ppt_w/2"/>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ppt_w</p:attrName>
                                        </p:attrNameLst>
                                      </p:cBhvr>
                                      <p:tavLst>
                                        <p:tav tm="0">
                                          <p:val>
                                            <p:fltVal val="0"/>
                                          </p:val>
                                        </p:tav>
                                        <p:tav tm="100000">
                                          <p:val>
                                            <p:strVal val="#ppt_w"/>
                                          </p:val>
                                        </p:tav>
                                      </p:tavLst>
                                    </p:anim>
                                    <p:anim calcmode="lin" valueType="num">
                                      <p:cBhvr>
                                        <p:cTn id="10" dur="500" fill="hold"/>
                                        <p:tgtEl>
                                          <p:spTgt spid="6"/>
                                        </p:tgtEl>
                                        <p:attrNameLst>
                                          <p:attrName>ppt_h</p:attrName>
                                        </p:attrNameLst>
                                      </p:cBhvr>
                                      <p:tavLst>
                                        <p:tav tm="0">
                                          <p:val>
                                            <p:strVal val="#ppt_h"/>
                                          </p:val>
                                        </p:tav>
                                        <p:tav tm="100000">
                                          <p:val>
                                            <p:strVal val="#ppt_h"/>
                                          </p:val>
                                        </p:tav>
                                      </p:tavLst>
                                    </p:anim>
                                  </p:childTnLst>
                                </p:cTn>
                              </p:par>
                            </p:childTnLst>
                          </p:cTn>
                        </p:par>
                        <p:par>
                          <p:cTn id="11" fill="hold">
                            <p:stCondLst>
                              <p:cond delay="500"/>
                            </p:stCondLst>
                            <p:childTnLst>
                              <p:par>
                                <p:cTn id="12" presetID="17"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ppt_x</p:attrName>
                                        </p:attrNameLst>
                                      </p:cBhvr>
                                      <p:tavLst>
                                        <p:tav tm="0">
                                          <p:val>
                                            <p:strVal val="#ppt_x-#ppt_w/2"/>
                                          </p:val>
                                        </p:tav>
                                        <p:tav tm="100000">
                                          <p:val>
                                            <p:strVal val="#ppt_x"/>
                                          </p:val>
                                        </p:tav>
                                      </p:tavLst>
                                    </p:anim>
                                    <p:anim calcmode="lin" valueType="num">
                                      <p:cBhvr>
                                        <p:cTn id="15" dur="500" fill="hold"/>
                                        <p:tgtEl>
                                          <p:spTgt spid="8"/>
                                        </p:tgtEl>
                                        <p:attrNameLst>
                                          <p:attrName>ppt_y</p:attrName>
                                        </p:attrNameLst>
                                      </p:cBhvr>
                                      <p:tavLst>
                                        <p:tav tm="0">
                                          <p:val>
                                            <p:strVal val="#ppt_y"/>
                                          </p:val>
                                        </p:tav>
                                        <p:tav tm="100000">
                                          <p:val>
                                            <p:strVal val="#ppt_y"/>
                                          </p:val>
                                        </p:tav>
                                      </p:tavLst>
                                    </p:anim>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17" presetClass="entr" presetSubtype="8"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ppt_x</p:attrName>
                                        </p:attrNameLst>
                                      </p:cBhvr>
                                      <p:tavLst>
                                        <p:tav tm="0">
                                          <p:val>
                                            <p:strVal val="#ppt_x-#ppt_w/2"/>
                                          </p:val>
                                        </p:tav>
                                        <p:tav tm="100000">
                                          <p:val>
                                            <p:strVal val="#ppt_x"/>
                                          </p:val>
                                        </p:tav>
                                      </p:tavLst>
                                    </p:anim>
                                    <p:anim calcmode="lin" valueType="num">
                                      <p:cBhvr>
                                        <p:cTn id="22" dur="500" fill="hold"/>
                                        <p:tgtEl>
                                          <p:spTgt spid="10"/>
                                        </p:tgtEl>
                                        <p:attrNameLst>
                                          <p:attrName>ppt_y</p:attrName>
                                        </p:attrNameLst>
                                      </p:cBhvr>
                                      <p:tavLst>
                                        <p:tav tm="0">
                                          <p:val>
                                            <p:strVal val="#ppt_y"/>
                                          </p:val>
                                        </p:tav>
                                        <p:tav tm="100000">
                                          <p:val>
                                            <p:strVal val="#ppt_y"/>
                                          </p:val>
                                        </p:tav>
                                      </p:tavLst>
                                    </p:anim>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strVal val="#ppt_h"/>
                                          </p:val>
                                        </p:tav>
                                        <p:tav tm="100000">
                                          <p:val>
                                            <p:strVal val="#ppt_h"/>
                                          </p:val>
                                        </p:tav>
                                      </p:tavLst>
                                    </p:anim>
                                  </p:childTnLst>
                                </p:cTn>
                              </p:par>
                            </p:childTnLst>
                          </p:cTn>
                        </p:par>
                        <p:par>
                          <p:cTn id="25" fill="hold">
                            <p:stCondLst>
                              <p:cond delay="1500"/>
                            </p:stCondLst>
                            <p:childTnLst>
                              <p:par>
                                <p:cTn id="26" presetID="17" presetClass="entr" presetSubtype="8"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ppt_x</p:attrName>
                                        </p:attrNameLst>
                                      </p:cBhvr>
                                      <p:tavLst>
                                        <p:tav tm="0">
                                          <p:val>
                                            <p:strVal val="#ppt_x-#ppt_w/2"/>
                                          </p:val>
                                        </p:tav>
                                        <p:tav tm="100000">
                                          <p:val>
                                            <p:strVal val="#ppt_x"/>
                                          </p:val>
                                        </p:tav>
                                      </p:tavLst>
                                    </p:anim>
                                    <p:anim calcmode="lin" valueType="num">
                                      <p:cBhvr>
                                        <p:cTn id="29" dur="500" fill="hold"/>
                                        <p:tgtEl>
                                          <p:spTgt spid="24"/>
                                        </p:tgtEl>
                                        <p:attrNameLst>
                                          <p:attrName>ppt_y</p:attrName>
                                        </p:attrNameLst>
                                      </p:cBhvr>
                                      <p:tavLst>
                                        <p:tav tm="0">
                                          <p:val>
                                            <p:strVal val="#ppt_y"/>
                                          </p:val>
                                        </p:tav>
                                        <p:tav tm="100000">
                                          <p:val>
                                            <p:strVal val="#ppt_y"/>
                                          </p:val>
                                        </p:tav>
                                      </p:tavLst>
                                    </p:anim>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strVal val="#ppt_h"/>
                                          </p:val>
                                        </p:tav>
                                        <p:tav tm="100000">
                                          <p:val>
                                            <p:strVal val="#ppt_h"/>
                                          </p:val>
                                        </p:tav>
                                      </p:tavLst>
                                    </p:anim>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500"/>
                                        <p:tgtEl>
                                          <p:spTgt spid="2"/>
                                        </p:tgtEl>
                                      </p:cBhvr>
                                    </p:animEffect>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1000"/>
                                        <p:tgtEl>
                                          <p:spTgt spid="25"/>
                                        </p:tgtEl>
                                      </p:cBhvr>
                                    </p:animEffect>
                                    <p:anim calcmode="lin" valueType="num">
                                      <p:cBhvr>
                                        <p:cTn id="40" dur="1000" fill="hold"/>
                                        <p:tgtEl>
                                          <p:spTgt spid="25"/>
                                        </p:tgtEl>
                                        <p:attrNameLst>
                                          <p:attrName>ppt_x</p:attrName>
                                        </p:attrNameLst>
                                      </p:cBhvr>
                                      <p:tavLst>
                                        <p:tav tm="0">
                                          <p:val>
                                            <p:strVal val="#ppt_x"/>
                                          </p:val>
                                        </p:tav>
                                        <p:tav tm="100000">
                                          <p:val>
                                            <p:strVal val="#ppt_x"/>
                                          </p:val>
                                        </p:tav>
                                      </p:tavLst>
                                    </p:anim>
                                    <p:anim calcmode="lin" valueType="num">
                                      <p:cBhvr>
                                        <p:cTn id="4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5682000" y="385911"/>
            <a:ext cx="828000"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64098" y="445903"/>
            <a:ext cx="2463802" cy="523220"/>
          </a:xfrm>
          <a:prstGeom prst="rect">
            <a:avLst/>
          </a:prstGeom>
          <a:noFill/>
        </p:spPr>
        <p:txBody>
          <a:bodyPr wrap="square" rtlCol="0">
            <a:spAutoFit/>
          </a:bodyPr>
          <a:lstStyle/>
          <a:p>
            <a:pPr algn="dist"/>
            <a:r>
              <a:rPr lang="zh-CN" altLang="en-US" sz="2800" b="1" dirty="0">
                <a:solidFill>
                  <a:schemeClr val="accent6">
                    <a:lumMod val="50000"/>
                  </a:schemeClr>
                </a:solidFill>
              </a:rPr>
              <a:t>标题文字添加</a:t>
            </a:r>
          </a:p>
        </p:txBody>
      </p:sp>
      <p:sp>
        <p:nvSpPr>
          <p:cNvPr id="5" name="文本框 4"/>
          <p:cNvSpPr txBox="1"/>
          <p:nvPr/>
        </p:nvSpPr>
        <p:spPr>
          <a:xfrm>
            <a:off x="4635695" y="918323"/>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grpSp>
        <p:nvGrpSpPr>
          <p:cNvPr id="6" name="891330cc-b253-4831-aef9-5aa4282b1b0a" descr="aQUAAB+LCAAAAAAABADFksFPwjAUxv+XqrdpxqIQdxsaDAfFhEUPZoe6PljJ2pGuMxiy/912a8dgE+FkuIzX7+v7fa9viy7l9xqQj+YMC/lI8VJgNpXAkIOmBPm8SFMHjSknlC+fRFasc+R/bBtb++SdyuQNpwVoL6eS4rT+63f0VvZMOWUFMzL3xlUlvGmVBm5dpISk0JZNuQTx1XQY6Fr1PZdCNZhkgmGpGm7d8gqZI+QPlbfUZgIbdZGDwhrL8hg8PYDenPpAxwzIqsglAy53plesRgeKqidv17dTNzje4Tyu73sm4o3qDObmeYLX8KKu0rxmArqEoibcHqzqqz72YpfOr7whbM5MqB3tbH3PcZS+armDNwR92FEPeLOID1maib8X0co657PFgsYQJsDAakLKZcCJYiZ2C8eCLhPJIc9NYfa5gli2bP6dVhV5ou68mExuvdEwCJCN55Z922gbnrqNB/pTnqmytN9J5c1BBnGsxmzI60BVvZPT4p+zhxZz7y3r4pEV/Ldw3jlreixbpH4/XktOXGkFAAA="/>
          <p:cNvGrpSpPr>
            <a:grpSpLocks noChangeAspect="1"/>
          </p:cNvGrpSpPr>
          <p:nvPr/>
        </p:nvGrpSpPr>
        <p:grpSpPr>
          <a:xfrm>
            <a:off x="1446290" y="1828801"/>
            <a:ext cx="1829882" cy="2539998"/>
            <a:chOff x="4440238" y="1123951"/>
            <a:chExt cx="3325813" cy="4616450"/>
          </a:xfrm>
        </p:grpSpPr>
        <p:grpSp>
          <p:nvGrpSpPr>
            <p:cNvPr id="7" name="BackShape"/>
            <p:cNvGrpSpPr/>
            <p:nvPr/>
          </p:nvGrpSpPr>
          <p:grpSpPr>
            <a:xfrm>
              <a:off x="4440238" y="1123951"/>
              <a:ext cx="3325813" cy="4616450"/>
              <a:chOff x="4440238" y="1123950"/>
              <a:chExt cx="3325813" cy="4616451"/>
            </a:xfrm>
          </p:grpSpPr>
          <p:sp>
            <p:nvSpPr>
              <p:cNvPr id="10" name="BackShape"/>
              <p:cNvSpPr>
                <a:spLocks/>
              </p:cNvSpPr>
              <p:nvPr/>
            </p:nvSpPr>
            <p:spPr bwMode="auto">
              <a:xfrm>
                <a:off x="4440238" y="1123950"/>
                <a:ext cx="3325813" cy="3565525"/>
              </a:xfrm>
              <a:custGeom>
                <a:avLst/>
                <a:gdLst>
                  <a:gd name="T0" fmla="*/ 508 w 508"/>
                  <a:gd name="T1" fmla="*/ 253 h 546"/>
                  <a:gd name="T2" fmla="*/ 254 w 508"/>
                  <a:gd name="T3" fmla="*/ 0 h 546"/>
                  <a:gd name="T4" fmla="*/ 0 w 508"/>
                  <a:gd name="T5" fmla="*/ 253 h 546"/>
                  <a:gd name="T6" fmla="*/ 154 w 508"/>
                  <a:gd name="T7" fmla="*/ 487 h 546"/>
                  <a:gd name="T8" fmla="*/ 154 w 508"/>
                  <a:gd name="T9" fmla="*/ 487 h 546"/>
                  <a:gd name="T10" fmla="*/ 154 w 508"/>
                  <a:gd name="T11" fmla="*/ 546 h 546"/>
                  <a:gd name="T12" fmla="*/ 354 w 508"/>
                  <a:gd name="T13" fmla="*/ 546 h 546"/>
                  <a:gd name="T14" fmla="*/ 354 w 508"/>
                  <a:gd name="T15" fmla="*/ 487 h 546"/>
                  <a:gd name="T16" fmla="*/ 508 w 508"/>
                  <a:gd name="T17" fmla="*/ 253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8" h="546">
                    <a:moveTo>
                      <a:pt x="508" y="253"/>
                    </a:moveTo>
                    <a:cubicBezTo>
                      <a:pt x="508" y="113"/>
                      <a:pt x="394" y="0"/>
                      <a:pt x="254" y="0"/>
                    </a:cubicBezTo>
                    <a:cubicBezTo>
                      <a:pt x="114" y="0"/>
                      <a:pt x="0" y="113"/>
                      <a:pt x="0" y="253"/>
                    </a:cubicBezTo>
                    <a:cubicBezTo>
                      <a:pt x="0" y="358"/>
                      <a:pt x="64" y="448"/>
                      <a:pt x="154" y="487"/>
                    </a:cubicBezTo>
                    <a:cubicBezTo>
                      <a:pt x="154" y="487"/>
                      <a:pt x="154" y="487"/>
                      <a:pt x="154" y="487"/>
                    </a:cubicBezTo>
                    <a:cubicBezTo>
                      <a:pt x="154" y="546"/>
                      <a:pt x="154" y="546"/>
                      <a:pt x="154" y="546"/>
                    </a:cubicBezTo>
                    <a:cubicBezTo>
                      <a:pt x="354" y="546"/>
                      <a:pt x="354" y="546"/>
                      <a:pt x="354" y="546"/>
                    </a:cubicBezTo>
                    <a:cubicBezTo>
                      <a:pt x="354" y="487"/>
                      <a:pt x="354" y="487"/>
                      <a:pt x="354" y="487"/>
                    </a:cubicBezTo>
                    <a:cubicBezTo>
                      <a:pt x="444" y="448"/>
                      <a:pt x="508" y="358"/>
                      <a:pt x="508" y="253"/>
                    </a:cubicBezTo>
                    <a:close/>
                  </a:path>
                </a:pathLst>
              </a:custGeom>
              <a:solidFill>
                <a:schemeClr val="bg1"/>
              </a:solidFill>
              <a:ln w="52388" cap="rnd">
                <a:solidFill>
                  <a:schemeClr val="tx2">
                    <a:alpha val="30000"/>
                  </a:schemeClr>
                </a:solidFill>
                <a:prstDash val="solid"/>
                <a:round/>
                <a:headEnd/>
                <a:tailEnd/>
              </a:ln>
              <a:effectLst>
                <a:outerShdw sx="110000" sy="110000" algn="ctr" rotWithShape="0">
                  <a:schemeClr val="tx2">
                    <a:alpha val="10000"/>
                  </a:schemeClr>
                </a:outerShdw>
              </a:effectLst>
            </p:spPr>
            <p:txBody>
              <a:bodyPr anchor="ctr"/>
              <a:lstStyle/>
              <a:p>
                <a:pPr algn="ctr"/>
                <a:endParaRPr/>
              </a:p>
            </p:txBody>
          </p:sp>
          <p:sp>
            <p:nvSpPr>
              <p:cNvPr id="11" name="BackShape"/>
              <p:cNvSpPr>
                <a:spLocks/>
              </p:cNvSpPr>
              <p:nvPr/>
            </p:nvSpPr>
            <p:spPr bwMode="auto">
              <a:xfrm>
                <a:off x="5468144" y="4741863"/>
                <a:ext cx="1270000" cy="822325"/>
              </a:xfrm>
              <a:custGeom>
                <a:avLst/>
                <a:gdLst>
                  <a:gd name="T0" fmla="*/ 0 w 194"/>
                  <a:gd name="T1" fmla="*/ 0 h 126"/>
                  <a:gd name="T2" fmla="*/ 0 w 194"/>
                  <a:gd name="T3" fmla="*/ 111 h 126"/>
                  <a:gd name="T4" fmla="*/ 19 w 194"/>
                  <a:gd name="T5" fmla="*/ 126 h 126"/>
                  <a:gd name="T6" fmla="*/ 175 w 194"/>
                  <a:gd name="T7" fmla="*/ 126 h 126"/>
                  <a:gd name="T8" fmla="*/ 194 w 194"/>
                  <a:gd name="T9" fmla="*/ 111 h 126"/>
                  <a:gd name="T10" fmla="*/ 194 w 194"/>
                  <a:gd name="T11" fmla="*/ 0 h 126"/>
                  <a:gd name="T12" fmla="*/ 0 w 194"/>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94" h="126">
                    <a:moveTo>
                      <a:pt x="0" y="0"/>
                    </a:moveTo>
                    <a:cubicBezTo>
                      <a:pt x="0" y="111"/>
                      <a:pt x="0" y="111"/>
                      <a:pt x="0" y="111"/>
                    </a:cubicBezTo>
                    <a:cubicBezTo>
                      <a:pt x="0" y="119"/>
                      <a:pt x="8" y="126"/>
                      <a:pt x="19" y="126"/>
                    </a:cubicBezTo>
                    <a:cubicBezTo>
                      <a:pt x="175" y="126"/>
                      <a:pt x="175" y="126"/>
                      <a:pt x="175" y="126"/>
                    </a:cubicBezTo>
                    <a:cubicBezTo>
                      <a:pt x="185" y="126"/>
                      <a:pt x="194" y="119"/>
                      <a:pt x="194" y="111"/>
                    </a:cubicBezTo>
                    <a:cubicBezTo>
                      <a:pt x="194" y="0"/>
                      <a:pt x="194" y="0"/>
                      <a:pt x="194" y="0"/>
                    </a:cubicBezTo>
                    <a:lnTo>
                      <a:pt x="0" y="0"/>
                    </a:lnTo>
                    <a:close/>
                  </a:path>
                </a:pathLst>
              </a:custGeom>
              <a:solidFill>
                <a:schemeClr val="tx2">
                  <a:lumMod val="40000"/>
                  <a:lumOff val="60000"/>
                </a:schemeClr>
              </a:solidFill>
              <a:ln w="25400" cap="flat">
                <a:noFill/>
                <a:prstDash val="solid"/>
                <a:miter lim="800000"/>
                <a:headEnd/>
                <a:tailEnd/>
              </a:ln>
            </p:spPr>
            <p:txBody>
              <a:bodyPr anchor="ctr"/>
              <a:lstStyle/>
              <a:p>
                <a:pPr algn="ctr"/>
                <a:endParaRPr/>
              </a:p>
            </p:txBody>
          </p:sp>
          <p:sp>
            <p:nvSpPr>
              <p:cNvPr id="12" name="BackShape"/>
              <p:cNvSpPr>
                <a:spLocks/>
              </p:cNvSpPr>
              <p:nvPr/>
            </p:nvSpPr>
            <p:spPr bwMode="auto">
              <a:xfrm>
                <a:off x="5291138" y="4584700"/>
                <a:ext cx="1624013" cy="1155701"/>
              </a:xfrm>
              <a:custGeom>
                <a:avLst/>
                <a:gdLst>
                  <a:gd name="connsiteX0" fmla="*/ 511175 w 1624013"/>
                  <a:gd name="connsiteY0" fmla="*/ 979488 h 1155701"/>
                  <a:gd name="connsiteX1" fmla="*/ 1106488 w 1624013"/>
                  <a:gd name="connsiteY1" fmla="*/ 979488 h 1155701"/>
                  <a:gd name="connsiteX2" fmla="*/ 916773 w 1624013"/>
                  <a:gd name="connsiteY2" fmla="*/ 1155701 h 1155701"/>
                  <a:gd name="connsiteX3" fmla="*/ 707432 w 1624013"/>
                  <a:gd name="connsiteY3" fmla="*/ 1155701 h 1155701"/>
                  <a:gd name="connsiteX4" fmla="*/ 511175 w 1624013"/>
                  <a:gd name="connsiteY4" fmla="*/ 979488 h 1155701"/>
                  <a:gd name="connsiteX5" fmla="*/ 182978 w 1624013"/>
                  <a:gd name="connsiteY5" fmla="*/ 788988 h 1155701"/>
                  <a:gd name="connsiteX6" fmla="*/ 1453735 w 1624013"/>
                  <a:gd name="connsiteY6" fmla="*/ 788988 h 1155701"/>
                  <a:gd name="connsiteX7" fmla="*/ 1519238 w 1624013"/>
                  <a:gd name="connsiteY7" fmla="*/ 854995 h 1155701"/>
                  <a:gd name="connsiteX8" fmla="*/ 1453735 w 1624013"/>
                  <a:gd name="connsiteY8" fmla="*/ 914401 h 1155701"/>
                  <a:gd name="connsiteX9" fmla="*/ 182978 w 1624013"/>
                  <a:gd name="connsiteY9" fmla="*/ 914401 h 1155701"/>
                  <a:gd name="connsiteX10" fmla="*/ 117475 w 1624013"/>
                  <a:gd name="connsiteY10" fmla="*/ 854995 h 1155701"/>
                  <a:gd name="connsiteX11" fmla="*/ 182978 w 1624013"/>
                  <a:gd name="connsiteY11" fmla="*/ 788988 h 1155701"/>
                  <a:gd name="connsiteX12" fmla="*/ 182978 w 1624013"/>
                  <a:gd name="connsiteY12" fmla="*/ 620713 h 1155701"/>
                  <a:gd name="connsiteX13" fmla="*/ 1453735 w 1624013"/>
                  <a:gd name="connsiteY13" fmla="*/ 620713 h 1155701"/>
                  <a:gd name="connsiteX14" fmla="*/ 1519238 w 1624013"/>
                  <a:gd name="connsiteY14" fmla="*/ 685884 h 1155701"/>
                  <a:gd name="connsiteX15" fmla="*/ 1453735 w 1624013"/>
                  <a:gd name="connsiteY15" fmla="*/ 744538 h 1155701"/>
                  <a:gd name="connsiteX16" fmla="*/ 182978 w 1624013"/>
                  <a:gd name="connsiteY16" fmla="*/ 744538 h 1155701"/>
                  <a:gd name="connsiteX17" fmla="*/ 117475 w 1624013"/>
                  <a:gd name="connsiteY17" fmla="*/ 685884 h 1155701"/>
                  <a:gd name="connsiteX18" fmla="*/ 182978 w 1624013"/>
                  <a:gd name="connsiteY18" fmla="*/ 620713 h 1155701"/>
                  <a:gd name="connsiteX19" fmla="*/ 182978 w 1624013"/>
                  <a:gd name="connsiteY19" fmla="*/ 450850 h 1155701"/>
                  <a:gd name="connsiteX20" fmla="*/ 1453735 w 1624013"/>
                  <a:gd name="connsiteY20" fmla="*/ 450850 h 1155701"/>
                  <a:gd name="connsiteX21" fmla="*/ 1519238 w 1624013"/>
                  <a:gd name="connsiteY21" fmla="*/ 516021 h 1155701"/>
                  <a:gd name="connsiteX22" fmla="*/ 1453735 w 1624013"/>
                  <a:gd name="connsiteY22" fmla="*/ 574675 h 1155701"/>
                  <a:gd name="connsiteX23" fmla="*/ 182978 w 1624013"/>
                  <a:gd name="connsiteY23" fmla="*/ 574675 h 1155701"/>
                  <a:gd name="connsiteX24" fmla="*/ 117475 w 1624013"/>
                  <a:gd name="connsiteY24" fmla="*/ 516021 h 1155701"/>
                  <a:gd name="connsiteX25" fmla="*/ 182978 w 1624013"/>
                  <a:gd name="connsiteY25" fmla="*/ 450850 h 1155701"/>
                  <a:gd name="connsiteX26" fmla="*/ 182978 w 1624013"/>
                  <a:gd name="connsiteY26" fmla="*/ 280988 h 1155701"/>
                  <a:gd name="connsiteX27" fmla="*/ 1453735 w 1624013"/>
                  <a:gd name="connsiteY27" fmla="*/ 280988 h 1155701"/>
                  <a:gd name="connsiteX28" fmla="*/ 1519238 w 1624013"/>
                  <a:gd name="connsiteY28" fmla="*/ 346159 h 1155701"/>
                  <a:gd name="connsiteX29" fmla="*/ 1453735 w 1624013"/>
                  <a:gd name="connsiteY29" fmla="*/ 404813 h 1155701"/>
                  <a:gd name="connsiteX30" fmla="*/ 182978 w 1624013"/>
                  <a:gd name="connsiteY30" fmla="*/ 404813 h 1155701"/>
                  <a:gd name="connsiteX31" fmla="*/ 117475 w 1624013"/>
                  <a:gd name="connsiteY31" fmla="*/ 346159 h 1155701"/>
                  <a:gd name="connsiteX32" fmla="*/ 182978 w 1624013"/>
                  <a:gd name="connsiteY32" fmla="*/ 280988 h 1155701"/>
                  <a:gd name="connsiteX33" fmla="*/ 111324 w 1624013"/>
                  <a:gd name="connsiteY33" fmla="*/ 0 h 1155701"/>
                  <a:gd name="connsiteX34" fmla="*/ 1506141 w 1624013"/>
                  <a:gd name="connsiteY34" fmla="*/ 0 h 1155701"/>
                  <a:gd name="connsiteX35" fmla="*/ 1624013 w 1624013"/>
                  <a:gd name="connsiteY35" fmla="*/ 104679 h 1155701"/>
                  <a:gd name="connsiteX36" fmla="*/ 1506141 w 1624013"/>
                  <a:gd name="connsiteY36" fmla="*/ 215900 h 1155701"/>
                  <a:gd name="connsiteX37" fmla="*/ 111324 w 1624013"/>
                  <a:gd name="connsiteY37" fmla="*/ 215900 h 1155701"/>
                  <a:gd name="connsiteX38" fmla="*/ 0 w 1624013"/>
                  <a:gd name="connsiteY38" fmla="*/ 104679 h 1155701"/>
                  <a:gd name="connsiteX39" fmla="*/ 111324 w 1624013"/>
                  <a:gd name="connsiteY39" fmla="*/ 0 h 1155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624013" h="1155701">
                    <a:moveTo>
                      <a:pt x="511175" y="979488"/>
                    </a:moveTo>
                    <a:lnTo>
                      <a:pt x="1106488" y="979488"/>
                    </a:lnTo>
                    <a:cubicBezTo>
                      <a:pt x="1106488" y="1077384"/>
                      <a:pt x="1021444" y="1155701"/>
                      <a:pt x="916773" y="1155701"/>
                    </a:cubicBezTo>
                    <a:cubicBezTo>
                      <a:pt x="916773" y="1155701"/>
                      <a:pt x="916773" y="1155701"/>
                      <a:pt x="707432" y="1155701"/>
                    </a:cubicBezTo>
                    <a:cubicBezTo>
                      <a:pt x="602762" y="1155701"/>
                      <a:pt x="517717" y="1077384"/>
                      <a:pt x="511175" y="979488"/>
                    </a:cubicBezTo>
                    <a:close/>
                    <a:moveTo>
                      <a:pt x="182978" y="788988"/>
                    </a:moveTo>
                    <a:cubicBezTo>
                      <a:pt x="1453735" y="788988"/>
                      <a:pt x="1453735" y="788988"/>
                      <a:pt x="1453735" y="788988"/>
                    </a:cubicBezTo>
                    <a:cubicBezTo>
                      <a:pt x="1493037" y="788988"/>
                      <a:pt x="1519238" y="821992"/>
                      <a:pt x="1519238" y="854995"/>
                    </a:cubicBezTo>
                    <a:cubicBezTo>
                      <a:pt x="1519238" y="887999"/>
                      <a:pt x="1493037" y="914401"/>
                      <a:pt x="1453735" y="914401"/>
                    </a:cubicBezTo>
                    <a:cubicBezTo>
                      <a:pt x="182978" y="914401"/>
                      <a:pt x="182978" y="914401"/>
                      <a:pt x="182978" y="914401"/>
                    </a:cubicBezTo>
                    <a:cubicBezTo>
                      <a:pt x="143676" y="914401"/>
                      <a:pt x="117475" y="887999"/>
                      <a:pt x="117475" y="854995"/>
                    </a:cubicBezTo>
                    <a:cubicBezTo>
                      <a:pt x="117475" y="821992"/>
                      <a:pt x="143676" y="788988"/>
                      <a:pt x="182978" y="788988"/>
                    </a:cubicBezTo>
                    <a:close/>
                    <a:moveTo>
                      <a:pt x="182978" y="620713"/>
                    </a:moveTo>
                    <a:cubicBezTo>
                      <a:pt x="1453735" y="620713"/>
                      <a:pt x="1453735" y="620713"/>
                      <a:pt x="1453735" y="620713"/>
                    </a:cubicBezTo>
                    <a:cubicBezTo>
                      <a:pt x="1493037" y="620713"/>
                      <a:pt x="1519238" y="653299"/>
                      <a:pt x="1519238" y="685884"/>
                    </a:cubicBezTo>
                    <a:cubicBezTo>
                      <a:pt x="1519238" y="718470"/>
                      <a:pt x="1493037" y="744538"/>
                      <a:pt x="1453735" y="744538"/>
                    </a:cubicBezTo>
                    <a:cubicBezTo>
                      <a:pt x="182978" y="744538"/>
                      <a:pt x="182978" y="744538"/>
                      <a:pt x="182978" y="744538"/>
                    </a:cubicBezTo>
                    <a:cubicBezTo>
                      <a:pt x="143676" y="744538"/>
                      <a:pt x="117475" y="718470"/>
                      <a:pt x="117475" y="685884"/>
                    </a:cubicBezTo>
                    <a:cubicBezTo>
                      <a:pt x="117475" y="653299"/>
                      <a:pt x="143676" y="620713"/>
                      <a:pt x="182978" y="620713"/>
                    </a:cubicBezTo>
                    <a:close/>
                    <a:moveTo>
                      <a:pt x="182978" y="450850"/>
                    </a:moveTo>
                    <a:cubicBezTo>
                      <a:pt x="1453735" y="450850"/>
                      <a:pt x="1453735" y="450850"/>
                      <a:pt x="1453735" y="450850"/>
                    </a:cubicBezTo>
                    <a:cubicBezTo>
                      <a:pt x="1493037" y="450850"/>
                      <a:pt x="1519238" y="483436"/>
                      <a:pt x="1519238" y="516021"/>
                    </a:cubicBezTo>
                    <a:cubicBezTo>
                      <a:pt x="1519238" y="548607"/>
                      <a:pt x="1493037" y="574675"/>
                      <a:pt x="1453735" y="574675"/>
                    </a:cubicBezTo>
                    <a:cubicBezTo>
                      <a:pt x="182978" y="574675"/>
                      <a:pt x="182978" y="574675"/>
                      <a:pt x="182978" y="574675"/>
                    </a:cubicBezTo>
                    <a:cubicBezTo>
                      <a:pt x="143676" y="574675"/>
                      <a:pt x="117475" y="548607"/>
                      <a:pt x="117475" y="516021"/>
                    </a:cubicBezTo>
                    <a:cubicBezTo>
                      <a:pt x="117475" y="483436"/>
                      <a:pt x="143676" y="450850"/>
                      <a:pt x="182978" y="450850"/>
                    </a:cubicBezTo>
                    <a:close/>
                    <a:moveTo>
                      <a:pt x="182978" y="280988"/>
                    </a:moveTo>
                    <a:cubicBezTo>
                      <a:pt x="1453735" y="280988"/>
                      <a:pt x="1453735" y="280988"/>
                      <a:pt x="1453735" y="280988"/>
                    </a:cubicBezTo>
                    <a:cubicBezTo>
                      <a:pt x="1493037" y="280988"/>
                      <a:pt x="1519238" y="313574"/>
                      <a:pt x="1519238" y="346159"/>
                    </a:cubicBezTo>
                    <a:cubicBezTo>
                      <a:pt x="1519238" y="378745"/>
                      <a:pt x="1493037" y="404813"/>
                      <a:pt x="1453735" y="404813"/>
                    </a:cubicBezTo>
                    <a:cubicBezTo>
                      <a:pt x="182978" y="404813"/>
                      <a:pt x="182978" y="404813"/>
                      <a:pt x="182978" y="404813"/>
                    </a:cubicBezTo>
                    <a:cubicBezTo>
                      <a:pt x="143676" y="404813"/>
                      <a:pt x="117475" y="378745"/>
                      <a:pt x="117475" y="346159"/>
                    </a:cubicBezTo>
                    <a:cubicBezTo>
                      <a:pt x="117475" y="313574"/>
                      <a:pt x="143676" y="280988"/>
                      <a:pt x="182978" y="280988"/>
                    </a:cubicBezTo>
                    <a:close/>
                    <a:moveTo>
                      <a:pt x="111324" y="0"/>
                    </a:moveTo>
                    <a:cubicBezTo>
                      <a:pt x="1506141" y="0"/>
                      <a:pt x="1506141" y="0"/>
                      <a:pt x="1506141" y="0"/>
                    </a:cubicBezTo>
                    <a:cubicBezTo>
                      <a:pt x="1571626" y="0"/>
                      <a:pt x="1624013" y="45797"/>
                      <a:pt x="1624013" y="104679"/>
                    </a:cubicBezTo>
                    <a:cubicBezTo>
                      <a:pt x="1624013" y="170103"/>
                      <a:pt x="1571626" y="215900"/>
                      <a:pt x="1506141" y="215900"/>
                    </a:cubicBezTo>
                    <a:cubicBezTo>
                      <a:pt x="111324" y="215900"/>
                      <a:pt x="111324" y="215900"/>
                      <a:pt x="111324" y="215900"/>
                    </a:cubicBezTo>
                    <a:cubicBezTo>
                      <a:pt x="52388" y="215900"/>
                      <a:pt x="0" y="170103"/>
                      <a:pt x="0" y="104679"/>
                    </a:cubicBezTo>
                    <a:cubicBezTo>
                      <a:pt x="0" y="45797"/>
                      <a:pt x="52388" y="0"/>
                      <a:pt x="111324" y="0"/>
                    </a:cubicBezTo>
                    <a:close/>
                  </a:path>
                </a:pathLst>
              </a:custGeom>
              <a:solidFill>
                <a:schemeClr val="tx2">
                  <a:lumMod val="20000"/>
                  <a:lumOff val="80000"/>
                </a:schemeClr>
              </a:solidFill>
              <a:ln w="25400" cap="flat">
                <a:noFill/>
                <a:prstDash val="solid"/>
                <a:miter lim="800000"/>
                <a:headEnd/>
                <a:tailEnd/>
              </a:ln>
            </p:spPr>
            <p:txBody>
              <a:bodyPr anchor="ctr"/>
              <a:lstStyle/>
              <a:p>
                <a:pPr algn="ctr"/>
                <a:endParaRPr/>
              </a:p>
            </p:txBody>
          </p:sp>
        </p:grpSp>
        <p:sp>
          <p:nvSpPr>
            <p:cNvPr id="8" name="ValueShape"/>
            <p:cNvSpPr/>
            <p:nvPr/>
          </p:nvSpPr>
          <p:spPr>
            <a:xfrm>
              <a:off x="4841079" y="1493835"/>
              <a:ext cx="2524130" cy="2524130"/>
            </a:xfrm>
            <a:prstGeom prst="blockArc">
              <a:avLst>
                <a:gd name="adj1" fmla="val 16200000"/>
                <a:gd name="adj2" fmla="val 7560000"/>
                <a:gd name="adj3" fmla="val 9411"/>
              </a:avLst>
            </a:prstGeom>
            <a:solidFill>
              <a:schemeClr val="accent3">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p>
          </p:txBody>
        </p:sp>
        <p:sp>
          <p:nvSpPr>
            <p:cNvPr id="9" name="ValueText"/>
            <p:cNvSpPr txBox="1"/>
            <p:nvPr/>
          </p:nvSpPr>
          <p:spPr>
            <a:xfrm>
              <a:off x="5493044" y="2298326"/>
              <a:ext cx="1220197" cy="915148"/>
            </a:xfrm>
            <a:prstGeom prst="rect">
              <a:avLst/>
            </a:prstGeom>
          </p:spPr>
          <p:txBody>
            <a:bodyPr wrap="none" lIns="0" tIns="0" rIns="0" bIns="0" numCol="1">
              <a:prstTxWarp prst="textPlain">
                <a:avLst/>
              </a:prstTxWarp>
              <a:normAutofit/>
            </a:bodyPr>
            <a:lstStyle/>
            <a:p>
              <a:r>
                <a:rPr lang="en-US" altLang="zh-CN" dirty="0">
                  <a:latin typeface="Impact" panose="020B0806030902050204" pitchFamily="34" charset="0"/>
                </a:rPr>
                <a:t>60%</a:t>
              </a:r>
              <a:endParaRPr lang="en-US" dirty="0">
                <a:latin typeface="Impact" panose="020B0806030902050204" pitchFamily="34" charset="0"/>
              </a:endParaRPr>
            </a:p>
          </p:txBody>
        </p:sp>
      </p:grpSp>
      <p:grpSp>
        <p:nvGrpSpPr>
          <p:cNvPr id="13" name="891330cc-b253-4831-aef9-5aa4282b1b0a" descr="aQUAAB+LCAAAAAAABADFksFPwjAUxv+XqrdpxqIQdxsaDAfFhEUPZoe6PljJ2pGuMxiy/912a8dgE+FkuIzX7+v7fa9viy7l9xqQj+YMC/lI8VJgNpXAkIOmBPm8SFMHjSknlC+fRFasc+R/bBtb++SdyuQNpwVoL6eS4rT+63f0VvZMOWUFMzL3xlUlvGmVBm5dpISk0JZNuQTx1XQY6Fr1PZdCNZhkgmGpGm7d8gqZI+QPlbfUZgIbdZGDwhrL8hg8PYDenPpAxwzIqsglAy53plesRgeKqidv17dTNzje4Tyu73sm4o3qDObmeYLX8KKu0rxmArqEoibcHqzqqz72YpfOr7whbM5MqB3tbH3PcZS+armDNwR92FEPeLOID1maib8X0co657PFgsYQJsDAakLKZcCJYiZ2C8eCLhPJIc9NYfa5gli2bP6dVhV5ou68mExuvdEwCJCN55Z922gbnrqNB/pTnqmytN9J5c1BBnGsxmzI60BVvZPT4p+zhxZz7y3r4pEV/Ldw3jlreixbpH4/XktOXGkFAAA="/>
          <p:cNvGrpSpPr>
            <a:grpSpLocks noChangeAspect="1"/>
          </p:cNvGrpSpPr>
          <p:nvPr/>
        </p:nvGrpSpPr>
        <p:grpSpPr>
          <a:xfrm>
            <a:off x="3956657" y="1828801"/>
            <a:ext cx="1829882" cy="2539998"/>
            <a:chOff x="4440238" y="1123951"/>
            <a:chExt cx="3325813" cy="4616450"/>
          </a:xfrm>
        </p:grpSpPr>
        <p:grpSp>
          <p:nvGrpSpPr>
            <p:cNvPr id="14" name="BackShape"/>
            <p:cNvGrpSpPr/>
            <p:nvPr/>
          </p:nvGrpSpPr>
          <p:grpSpPr>
            <a:xfrm>
              <a:off x="4440238" y="1123951"/>
              <a:ext cx="3325813" cy="4616450"/>
              <a:chOff x="4440238" y="1123950"/>
              <a:chExt cx="3325813" cy="4616451"/>
            </a:xfrm>
          </p:grpSpPr>
          <p:sp>
            <p:nvSpPr>
              <p:cNvPr id="17" name="BackShape"/>
              <p:cNvSpPr>
                <a:spLocks/>
              </p:cNvSpPr>
              <p:nvPr/>
            </p:nvSpPr>
            <p:spPr bwMode="auto">
              <a:xfrm>
                <a:off x="4440238" y="1123950"/>
                <a:ext cx="3325813" cy="3565525"/>
              </a:xfrm>
              <a:custGeom>
                <a:avLst/>
                <a:gdLst>
                  <a:gd name="T0" fmla="*/ 508 w 508"/>
                  <a:gd name="T1" fmla="*/ 253 h 546"/>
                  <a:gd name="T2" fmla="*/ 254 w 508"/>
                  <a:gd name="T3" fmla="*/ 0 h 546"/>
                  <a:gd name="T4" fmla="*/ 0 w 508"/>
                  <a:gd name="T5" fmla="*/ 253 h 546"/>
                  <a:gd name="T6" fmla="*/ 154 w 508"/>
                  <a:gd name="T7" fmla="*/ 487 h 546"/>
                  <a:gd name="T8" fmla="*/ 154 w 508"/>
                  <a:gd name="T9" fmla="*/ 487 h 546"/>
                  <a:gd name="T10" fmla="*/ 154 w 508"/>
                  <a:gd name="T11" fmla="*/ 546 h 546"/>
                  <a:gd name="T12" fmla="*/ 354 w 508"/>
                  <a:gd name="T13" fmla="*/ 546 h 546"/>
                  <a:gd name="T14" fmla="*/ 354 w 508"/>
                  <a:gd name="T15" fmla="*/ 487 h 546"/>
                  <a:gd name="T16" fmla="*/ 508 w 508"/>
                  <a:gd name="T17" fmla="*/ 253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8" h="546">
                    <a:moveTo>
                      <a:pt x="508" y="253"/>
                    </a:moveTo>
                    <a:cubicBezTo>
                      <a:pt x="508" y="113"/>
                      <a:pt x="394" y="0"/>
                      <a:pt x="254" y="0"/>
                    </a:cubicBezTo>
                    <a:cubicBezTo>
                      <a:pt x="114" y="0"/>
                      <a:pt x="0" y="113"/>
                      <a:pt x="0" y="253"/>
                    </a:cubicBezTo>
                    <a:cubicBezTo>
                      <a:pt x="0" y="358"/>
                      <a:pt x="64" y="448"/>
                      <a:pt x="154" y="487"/>
                    </a:cubicBezTo>
                    <a:cubicBezTo>
                      <a:pt x="154" y="487"/>
                      <a:pt x="154" y="487"/>
                      <a:pt x="154" y="487"/>
                    </a:cubicBezTo>
                    <a:cubicBezTo>
                      <a:pt x="154" y="546"/>
                      <a:pt x="154" y="546"/>
                      <a:pt x="154" y="546"/>
                    </a:cubicBezTo>
                    <a:cubicBezTo>
                      <a:pt x="354" y="546"/>
                      <a:pt x="354" y="546"/>
                      <a:pt x="354" y="546"/>
                    </a:cubicBezTo>
                    <a:cubicBezTo>
                      <a:pt x="354" y="487"/>
                      <a:pt x="354" y="487"/>
                      <a:pt x="354" y="487"/>
                    </a:cubicBezTo>
                    <a:cubicBezTo>
                      <a:pt x="444" y="448"/>
                      <a:pt x="508" y="358"/>
                      <a:pt x="508" y="253"/>
                    </a:cubicBezTo>
                    <a:close/>
                  </a:path>
                </a:pathLst>
              </a:custGeom>
              <a:solidFill>
                <a:schemeClr val="bg1"/>
              </a:solidFill>
              <a:ln w="52388" cap="rnd">
                <a:solidFill>
                  <a:schemeClr val="tx2">
                    <a:alpha val="30000"/>
                  </a:schemeClr>
                </a:solidFill>
                <a:prstDash val="solid"/>
                <a:round/>
                <a:headEnd/>
                <a:tailEnd/>
              </a:ln>
              <a:effectLst>
                <a:outerShdw sx="110000" sy="110000" algn="ctr" rotWithShape="0">
                  <a:schemeClr val="tx2">
                    <a:alpha val="10000"/>
                  </a:schemeClr>
                </a:outerShdw>
              </a:effectLst>
            </p:spPr>
            <p:txBody>
              <a:bodyPr anchor="ctr"/>
              <a:lstStyle/>
              <a:p>
                <a:pPr algn="ctr"/>
                <a:endParaRPr/>
              </a:p>
            </p:txBody>
          </p:sp>
          <p:sp>
            <p:nvSpPr>
              <p:cNvPr id="18" name="BackShape"/>
              <p:cNvSpPr>
                <a:spLocks/>
              </p:cNvSpPr>
              <p:nvPr/>
            </p:nvSpPr>
            <p:spPr bwMode="auto">
              <a:xfrm>
                <a:off x="5468144" y="4741863"/>
                <a:ext cx="1270000" cy="822325"/>
              </a:xfrm>
              <a:custGeom>
                <a:avLst/>
                <a:gdLst>
                  <a:gd name="T0" fmla="*/ 0 w 194"/>
                  <a:gd name="T1" fmla="*/ 0 h 126"/>
                  <a:gd name="T2" fmla="*/ 0 w 194"/>
                  <a:gd name="T3" fmla="*/ 111 h 126"/>
                  <a:gd name="T4" fmla="*/ 19 w 194"/>
                  <a:gd name="T5" fmla="*/ 126 h 126"/>
                  <a:gd name="T6" fmla="*/ 175 w 194"/>
                  <a:gd name="T7" fmla="*/ 126 h 126"/>
                  <a:gd name="T8" fmla="*/ 194 w 194"/>
                  <a:gd name="T9" fmla="*/ 111 h 126"/>
                  <a:gd name="T10" fmla="*/ 194 w 194"/>
                  <a:gd name="T11" fmla="*/ 0 h 126"/>
                  <a:gd name="T12" fmla="*/ 0 w 194"/>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94" h="126">
                    <a:moveTo>
                      <a:pt x="0" y="0"/>
                    </a:moveTo>
                    <a:cubicBezTo>
                      <a:pt x="0" y="111"/>
                      <a:pt x="0" y="111"/>
                      <a:pt x="0" y="111"/>
                    </a:cubicBezTo>
                    <a:cubicBezTo>
                      <a:pt x="0" y="119"/>
                      <a:pt x="8" y="126"/>
                      <a:pt x="19" y="126"/>
                    </a:cubicBezTo>
                    <a:cubicBezTo>
                      <a:pt x="175" y="126"/>
                      <a:pt x="175" y="126"/>
                      <a:pt x="175" y="126"/>
                    </a:cubicBezTo>
                    <a:cubicBezTo>
                      <a:pt x="185" y="126"/>
                      <a:pt x="194" y="119"/>
                      <a:pt x="194" y="111"/>
                    </a:cubicBezTo>
                    <a:cubicBezTo>
                      <a:pt x="194" y="0"/>
                      <a:pt x="194" y="0"/>
                      <a:pt x="194" y="0"/>
                    </a:cubicBezTo>
                    <a:lnTo>
                      <a:pt x="0" y="0"/>
                    </a:lnTo>
                    <a:close/>
                  </a:path>
                </a:pathLst>
              </a:custGeom>
              <a:solidFill>
                <a:schemeClr val="tx2">
                  <a:lumMod val="40000"/>
                  <a:lumOff val="60000"/>
                </a:schemeClr>
              </a:solidFill>
              <a:ln w="25400" cap="flat">
                <a:noFill/>
                <a:prstDash val="solid"/>
                <a:miter lim="800000"/>
                <a:headEnd/>
                <a:tailEnd/>
              </a:ln>
            </p:spPr>
            <p:txBody>
              <a:bodyPr anchor="ctr"/>
              <a:lstStyle/>
              <a:p>
                <a:pPr algn="ctr"/>
                <a:endParaRPr/>
              </a:p>
            </p:txBody>
          </p:sp>
          <p:sp>
            <p:nvSpPr>
              <p:cNvPr id="19" name="BackShape"/>
              <p:cNvSpPr>
                <a:spLocks/>
              </p:cNvSpPr>
              <p:nvPr/>
            </p:nvSpPr>
            <p:spPr bwMode="auto">
              <a:xfrm>
                <a:off x="5291138" y="4584700"/>
                <a:ext cx="1624013" cy="1155701"/>
              </a:xfrm>
              <a:custGeom>
                <a:avLst/>
                <a:gdLst>
                  <a:gd name="connsiteX0" fmla="*/ 511175 w 1624013"/>
                  <a:gd name="connsiteY0" fmla="*/ 979488 h 1155701"/>
                  <a:gd name="connsiteX1" fmla="*/ 1106488 w 1624013"/>
                  <a:gd name="connsiteY1" fmla="*/ 979488 h 1155701"/>
                  <a:gd name="connsiteX2" fmla="*/ 916773 w 1624013"/>
                  <a:gd name="connsiteY2" fmla="*/ 1155701 h 1155701"/>
                  <a:gd name="connsiteX3" fmla="*/ 707432 w 1624013"/>
                  <a:gd name="connsiteY3" fmla="*/ 1155701 h 1155701"/>
                  <a:gd name="connsiteX4" fmla="*/ 511175 w 1624013"/>
                  <a:gd name="connsiteY4" fmla="*/ 979488 h 1155701"/>
                  <a:gd name="connsiteX5" fmla="*/ 182978 w 1624013"/>
                  <a:gd name="connsiteY5" fmla="*/ 788988 h 1155701"/>
                  <a:gd name="connsiteX6" fmla="*/ 1453735 w 1624013"/>
                  <a:gd name="connsiteY6" fmla="*/ 788988 h 1155701"/>
                  <a:gd name="connsiteX7" fmla="*/ 1519238 w 1624013"/>
                  <a:gd name="connsiteY7" fmla="*/ 854995 h 1155701"/>
                  <a:gd name="connsiteX8" fmla="*/ 1453735 w 1624013"/>
                  <a:gd name="connsiteY8" fmla="*/ 914401 h 1155701"/>
                  <a:gd name="connsiteX9" fmla="*/ 182978 w 1624013"/>
                  <a:gd name="connsiteY9" fmla="*/ 914401 h 1155701"/>
                  <a:gd name="connsiteX10" fmla="*/ 117475 w 1624013"/>
                  <a:gd name="connsiteY10" fmla="*/ 854995 h 1155701"/>
                  <a:gd name="connsiteX11" fmla="*/ 182978 w 1624013"/>
                  <a:gd name="connsiteY11" fmla="*/ 788988 h 1155701"/>
                  <a:gd name="connsiteX12" fmla="*/ 182978 w 1624013"/>
                  <a:gd name="connsiteY12" fmla="*/ 620713 h 1155701"/>
                  <a:gd name="connsiteX13" fmla="*/ 1453735 w 1624013"/>
                  <a:gd name="connsiteY13" fmla="*/ 620713 h 1155701"/>
                  <a:gd name="connsiteX14" fmla="*/ 1519238 w 1624013"/>
                  <a:gd name="connsiteY14" fmla="*/ 685884 h 1155701"/>
                  <a:gd name="connsiteX15" fmla="*/ 1453735 w 1624013"/>
                  <a:gd name="connsiteY15" fmla="*/ 744538 h 1155701"/>
                  <a:gd name="connsiteX16" fmla="*/ 182978 w 1624013"/>
                  <a:gd name="connsiteY16" fmla="*/ 744538 h 1155701"/>
                  <a:gd name="connsiteX17" fmla="*/ 117475 w 1624013"/>
                  <a:gd name="connsiteY17" fmla="*/ 685884 h 1155701"/>
                  <a:gd name="connsiteX18" fmla="*/ 182978 w 1624013"/>
                  <a:gd name="connsiteY18" fmla="*/ 620713 h 1155701"/>
                  <a:gd name="connsiteX19" fmla="*/ 182978 w 1624013"/>
                  <a:gd name="connsiteY19" fmla="*/ 450850 h 1155701"/>
                  <a:gd name="connsiteX20" fmla="*/ 1453735 w 1624013"/>
                  <a:gd name="connsiteY20" fmla="*/ 450850 h 1155701"/>
                  <a:gd name="connsiteX21" fmla="*/ 1519238 w 1624013"/>
                  <a:gd name="connsiteY21" fmla="*/ 516021 h 1155701"/>
                  <a:gd name="connsiteX22" fmla="*/ 1453735 w 1624013"/>
                  <a:gd name="connsiteY22" fmla="*/ 574675 h 1155701"/>
                  <a:gd name="connsiteX23" fmla="*/ 182978 w 1624013"/>
                  <a:gd name="connsiteY23" fmla="*/ 574675 h 1155701"/>
                  <a:gd name="connsiteX24" fmla="*/ 117475 w 1624013"/>
                  <a:gd name="connsiteY24" fmla="*/ 516021 h 1155701"/>
                  <a:gd name="connsiteX25" fmla="*/ 182978 w 1624013"/>
                  <a:gd name="connsiteY25" fmla="*/ 450850 h 1155701"/>
                  <a:gd name="connsiteX26" fmla="*/ 182978 w 1624013"/>
                  <a:gd name="connsiteY26" fmla="*/ 280988 h 1155701"/>
                  <a:gd name="connsiteX27" fmla="*/ 1453735 w 1624013"/>
                  <a:gd name="connsiteY27" fmla="*/ 280988 h 1155701"/>
                  <a:gd name="connsiteX28" fmla="*/ 1519238 w 1624013"/>
                  <a:gd name="connsiteY28" fmla="*/ 346159 h 1155701"/>
                  <a:gd name="connsiteX29" fmla="*/ 1453735 w 1624013"/>
                  <a:gd name="connsiteY29" fmla="*/ 404813 h 1155701"/>
                  <a:gd name="connsiteX30" fmla="*/ 182978 w 1624013"/>
                  <a:gd name="connsiteY30" fmla="*/ 404813 h 1155701"/>
                  <a:gd name="connsiteX31" fmla="*/ 117475 w 1624013"/>
                  <a:gd name="connsiteY31" fmla="*/ 346159 h 1155701"/>
                  <a:gd name="connsiteX32" fmla="*/ 182978 w 1624013"/>
                  <a:gd name="connsiteY32" fmla="*/ 280988 h 1155701"/>
                  <a:gd name="connsiteX33" fmla="*/ 111324 w 1624013"/>
                  <a:gd name="connsiteY33" fmla="*/ 0 h 1155701"/>
                  <a:gd name="connsiteX34" fmla="*/ 1506141 w 1624013"/>
                  <a:gd name="connsiteY34" fmla="*/ 0 h 1155701"/>
                  <a:gd name="connsiteX35" fmla="*/ 1624013 w 1624013"/>
                  <a:gd name="connsiteY35" fmla="*/ 104679 h 1155701"/>
                  <a:gd name="connsiteX36" fmla="*/ 1506141 w 1624013"/>
                  <a:gd name="connsiteY36" fmla="*/ 215900 h 1155701"/>
                  <a:gd name="connsiteX37" fmla="*/ 111324 w 1624013"/>
                  <a:gd name="connsiteY37" fmla="*/ 215900 h 1155701"/>
                  <a:gd name="connsiteX38" fmla="*/ 0 w 1624013"/>
                  <a:gd name="connsiteY38" fmla="*/ 104679 h 1155701"/>
                  <a:gd name="connsiteX39" fmla="*/ 111324 w 1624013"/>
                  <a:gd name="connsiteY39" fmla="*/ 0 h 1155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624013" h="1155701">
                    <a:moveTo>
                      <a:pt x="511175" y="979488"/>
                    </a:moveTo>
                    <a:lnTo>
                      <a:pt x="1106488" y="979488"/>
                    </a:lnTo>
                    <a:cubicBezTo>
                      <a:pt x="1106488" y="1077384"/>
                      <a:pt x="1021444" y="1155701"/>
                      <a:pt x="916773" y="1155701"/>
                    </a:cubicBezTo>
                    <a:cubicBezTo>
                      <a:pt x="916773" y="1155701"/>
                      <a:pt x="916773" y="1155701"/>
                      <a:pt x="707432" y="1155701"/>
                    </a:cubicBezTo>
                    <a:cubicBezTo>
                      <a:pt x="602762" y="1155701"/>
                      <a:pt x="517717" y="1077384"/>
                      <a:pt x="511175" y="979488"/>
                    </a:cubicBezTo>
                    <a:close/>
                    <a:moveTo>
                      <a:pt x="182978" y="788988"/>
                    </a:moveTo>
                    <a:cubicBezTo>
                      <a:pt x="1453735" y="788988"/>
                      <a:pt x="1453735" y="788988"/>
                      <a:pt x="1453735" y="788988"/>
                    </a:cubicBezTo>
                    <a:cubicBezTo>
                      <a:pt x="1493037" y="788988"/>
                      <a:pt x="1519238" y="821992"/>
                      <a:pt x="1519238" y="854995"/>
                    </a:cubicBezTo>
                    <a:cubicBezTo>
                      <a:pt x="1519238" y="887999"/>
                      <a:pt x="1493037" y="914401"/>
                      <a:pt x="1453735" y="914401"/>
                    </a:cubicBezTo>
                    <a:cubicBezTo>
                      <a:pt x="182978" y="914401"/>
                      <a:pt x="182978" y="914401"/>
                      <a:pt x="182978" y="914401"/>
                    </a:cubicBezTo>
                    <a:cubicBezTo>
                      <a:pt x="143676" y="914401"/>
                      <a:pt x="117475" y="887999"/>
                      <a:pt x="117475" y="854995"/>
                    </a:cubicBezTo>
                    <a:cubicBezTo>
                      <a:pt x="117475" y="821992"/>
                      <a:pt x="143676" y="788988"/>
                      <a:pt x="182978" y="788988"/>
                    </a:cubicBezTo>
                    <a:close/>
                    <a:moveTo>
                      <a:pt x="182978" y="620713"/>
                    </a:moveTo>
                    <a:cubicBezTo>
                      <a:pt x="1453735" y="620713"/>
                      <a:pt x="1453735" y="620713"/>
                      <a:pt x="1453735" y="620713"/>
                    </a:cubicBezTo>
                    <a:cubicBezTo>
                      <a:pt x="1493037" y="620713"/>
                      <a:pt x="1519238" y="653299"/>
                      <a:pt x="1519238" y="685884"/>
                    </a:cubicBezTo>
                    <a:cubicBezTo>
                      <a:pt x="1519238" y="718470"/>
                      <a:pt x="1493037" y="744538"/>
                      <a:pt x="1453735" y="744538"/>
                    </a:cubicBezTo>
                    <a:cubicBezTo>
                      <a:pt x="182978" y="744538"/>
                      <a:pt x="182978" y="744538"/>
                      <a:pt x="182978" y="744538"/>
                    </a:cubicBezTo>
                    <a:cubicBezTo>
                      <a:pt x="143676" y="744538"/>
                      <a:pt x="117475" y="718470"/>
                      <a:pt x="117475" y="685884"/>
                    </a:cubicBezTo>
                    <a:cubicBezTo>
                      <a:pt x="117475" y="653299"/>
                      <a:pt x="143676" y="620713"/>
                      <a:pt x="182978" y="620713"/>
                    </a:cubicBezTo>
                    <a:close/>
                    <a:moveTo>
                      <a:pt x="182978" y="450850"/>
                    </a:moveTo>
                    <a:cubicBezTo>
                      <a:pt x="1453735" y="450850"/>
                      <a:pt x="1453735" y="450850"/>
                      <a:pt x="1453735" y="450850"/>
                    </a:cubicBezTo>
                    <a:cubicBezTo>
                      <a:pt x="1493037" y="450850"/>
                      <a:pt x="1519238" y="483436"/>
                      <a:pt x="1519238" y="516021"/>
                    </a:cubicBezTo>
                    <a:cubicBezTo>
                      <a:pt x="1519238" y="548607"/>
                      <a:pt x="1493037" y="574675"/>
                      <a:pt x="1453735" y="574675"/>
                    </a:cubicBezTo>
                    <a:cubicBezTo>
                      <a:pt x="182978" y="574675"/>
                      <a:pt x="182978" y="574675"/>
                      <a:pt x="182978" y="574675"/>
                    </a:cubicBezTo>
                    <a:cubicBezTo>
                      <a:pt x="143676" y="574675"/>
                      <a:pt x="117475" y="548607"/>
                      <a:pt x="117475" y="516021"/>
                    </a:cubicBezTo>
                    <a:cubicBezTo>
                      <a:pt x="117475" y="483436"/>
                      <a:pt x="143676" y="450850"/>
                      <a:pt x="182978" y="450850"/>
                    </a:cubicBezTo>
                    <a:close/>
                    <a:moveTo>
                      <a:pt x="182978" y="280988"/>
                    </a:moveTo>
                    <a:cubicBezTo>
                      <a:pt x="1453735" y="280988"/>
                      <a:pt x="1453735" y="280988"/>
                      <a:pt x="1453735" y="280988"/>
                    </a:cubicBezTo>
                    <a:cubicBezTo>
                      <a:pt x="1493037" y="280988"/>
                      <a:pt x="1519238" y="313574"/>
                      <a:pt x="1519238" y="346159"/>
                    </a:cubicBezTo>
                    <a:cubicBezTo>
                      <a:pt x="1519238" y="378745"/>
                      <a:pt x="1493037" y="404813"/>
                      <a:pt x="1453735" y="404813"/>
                    </a:cubicBezTo>
                    <a:cubicBezTo>
                      <a:pt x="182978" y="404813"/>
                      <a:pt x="182978" y="404813"/>
                      <a:pt x="182978" y="404813"/>
                    </a:cubicBezTo>
                    <a:cubicBezTo>
                      <a:pt x="143676" y="404813"/>
                      <a:pt x="117475" y="378745"/>
                      <a:pt x="117475" y="346159"/>
                    </a:cubicBezTo>
                    <a:cubicBezTo>
                      <a:pt x="117475" y="313574"/>
                      <a:pt x="143676" y="280988"/>
                      <a:pt x="182978" y="280988"/>
                    </a:cubicBezTo>
                    <a:close/>
                    <a:moveTo>
                      <a:pt x="111324" y="0"/>
                    </a:moveTo>
                    <a:cubicBezTo>
                      <a:pt x="1506141" y="0"/>
                      <a:pt x="1506141" y="0"/>
                      <a:pt x="1506141" y="0"/>
                    </a:cubicBezTo>
                    <a:cubicBezTo>
                      <a:pt x="1571626" y="0"/>
                      <a:pt x="1624013" y="45797"/>
                      <a:pt x="1624013" y="104679"/>
                    </a:cubicBezTo>
                    <a:cubicBezTo>
                      <a:pt x="1624013" y="170103"/>
                      <a:pt x="1571626" y="215900"/>
                      <a:pt x="1506141" y="215900"/>
                    </a:cubicBezTo>
                    <a:cubicBezTo>
                      <a:pt x="111324" y="215900"/>
                      <a:pt x="111324" y="215900"/>
                      <a:pt x="111324" y="215900"/>
                    </a:cubicBezTo>
                    <a:cubicBezTo>
                      <a:pt x="52388" y="215900"/>
                      <a:pt x="0" y="170103"/>
                      <a:pt x="0" y="104679"/>
                    </a:cubicBezTo>
                    <a:cubicBezTo>
                      <a:pt x="0" y="45797"/>
                      <a:pt x="52388" y="0"/>
                      <a:pt x="111324" y="0"/>
                    </a:cubicBezTo>
                    <a:close/>
                  </a:path>
                </a:pathLst>
              </a:custGeom>
              <a:solidFill>
                <a:schemeClr val="tx2">
                  <a:lumMod val="20000"/>
                  <a:lumOff val="80000"/>
                </a:schemeClr>
              </a:solidFill>
              <a:ln w="25400" cap="flat">
                <a:noFill/>
                <a:prstDash val="solid"/>
                <a:miter lim="800000"/>
                <a:headEnd/>
                <a:tailEnd/>
              </a:ln>
            </p:spPr>
            <p:txBody>
              <a:bodyPr anchor="ctr"/>
              <a:lstStyle/>
              <a:p>
                <a:pPr algn="ctr"/>
                <a:endParaRPr/>
              </a:p>
            </p:txBody>
          </p:sp>
        </p:grpSp>
        <p:sp>
          <p:nvSpPr>
            <p:cNvPr id="15" name="ValueShape"/>
            <p:cNvSpPr/>
            <p:nvPr/>
          </p:nvSpPr>
          <p:spPr>
            <a:xfrm>
              <a:off x="4841079" y="1493835"/>
              <a:ext cx="2524130" cy="2524130"/>
            </a:xfrm>
            <a:prstGeom prst="blockArc">
              <a:avLst>
                <a:gd name="adj1" fmla="val 14213837"/>
                <a:gd name="adj2" fmla="val 7560000"/>
                <a:gd name="adj3" fmla="val 9411"/>
              </a:avLst>
            </a:prstGeom>
            <a:solidFill>
              <a:schemeClr val="accent3">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p>
          </p:txBody>
        </p:sp>
        <p:sp>
          <p:nvSpPr>
            <p:cNvPr id="16" name="ValueText"/>
            <p:cNvSpPr txBox="1"/>
            <p:nvPr/>
          </p:nvSpPr>
          <p:spPr>
            <a:xfrm>
              <a:off x="5493044" y="2298326"/>
              <a:ext cx="1220197" cy="915148"/>
            </a:xfrm>
            <a:prstGeom prst="rect">
              <a:avLst/>
            </a:prstGeom>
          </p:spPr>
          <p:txBody>
            <a:bodyPr wrap="none" lIns="0" tIns="0" rIns="0" bIns="0" numCol="1">
              <a:prstTxWarp prst="textPlain">
                <a:avLst/>
              </a:prstTxWarp>
              <a:normAutofit/>
            </a:bodyPr>
            <a:lstStyle/>
            <a:p>
              <a:r>
                <a:rPr lang="en-US" altLang="zh-CN" dirty="0">
                  <a:latin typeface="Impact" panose="020B0806030902050204" pitchFamily="34" charset="0"/>
                </a:rPr>
                <a:t>65%</a:t>
              </a:r>
              <a:endParaRPr lang="en-US" dirty="0">
                <a:latin typeface="Impact" panose="020B0806030902050204" pitchFamily="34" charset="0"/>
              </a:endParaRPr>
            </a:p>
          </p:txBody>
        </p:sp>
      </p:grpSp>
      <p:grpSp>
        <p:nvGrpSpPr>
          <p:cNvPr id="20" name="891330cc-b253-4831-aef9-5aa4282b1b0a" descr="aQUAAB+LCAAAAAAABADFksFPwjAUxv+XqrdpxqIQdxsaDAfFhEUPZoe6PljJ2pGuMxiy/912a8dgE+FkuIzX7+v7fa9viy7l9xqQj+YMC/lI8VJgNpXAkIOmBPm8SFMHjSknlC+fRFasc+R/bBtb++SdyuQNpwVoL6eS4rT+63f0VvZMOWUFMzL3xlUlvGmVBm5dpISk0JZNuQTx1XQY6Fr1PZdCNZhkgmGpGm7d8gqZI+QPlbfUZgIbdZGDwhrL8hg8PYDenPpAxwzIqsglAy53plesRgeKqidv17dTNzje4Tyu73sm4o3qDObmeYLX8KKu0rxmArqEoibcHqzqqz72YpfOr7whbM5MqB3tbH3PcZS+armDNwR92FEPeLOID1maib8X0co657PFgsYQJsDAakLKZcCJYiZ2C8eCLhPJIc9NYfa5gli2bP6dVhV5ou68mExuvdEwCJCN55Z922gbnrqNB/pTnqmytN9J5c1BBnGsxmzI60BVvZPT4p+zhxZz7y3r4pEV/Ldw3jlreixbpH4/XktOXGkFAAA="/>
          <p:cNvGrpSpPr>
            <a:grpSpLocks noChangeAspect="1"/>
          </p:cNvGrpSpPr>
          <p:nvPr/>
        </p:nvGrpSpPr>
        <p:grpSpPr>
          <a:xfrm>
            <a:off x="6467024" y="1828801"/>
            <a:ext cx="1829882" cy="2539998"/>
            <a:chOff x="4440238" y="1123951"/>
            <a:chExt cx="3325813" cy="4616450"/>
          </a:xfrm>
        </p:grpSpPr>
        <p:grpSp>
          <p:nvGrpSpPr>
            <p:cNvPr id="21" name="BackShape"/>
            <p:cNvGrpSpPr/>
            <p:nvPr/>
          </p:nvGrpSpPr>
          <p:grpSpPr>
            <a:xfrm>
              <a:off x="4440238" y="1123951"/>
              <a:ext cx="3325813" cy="4616450"/>
              <a:chOff x="4440238" y="1123950"/>
              <a:chExt cx="3325813" cy="4616451"/>
            </a:xfrm>
          </p:grpSpPr>
          <p:sp>
            <p:nvSpPr>
              <p:cNvPr id="24" name="BackShape"/>
              <p:cNvSpPr>
                <a:spLocks/>
              </p:cNvSpPr>
              <p:nvPr/>
            </p:nvSpPr>
            <p:spPr bwMode="auto">
              <a:xfrm>
                <a:off x="4440238" y="1123950"/>
                <a:ext cx="3325813" cy="3565525"/>
              </a:xfrm>
              <a:custGeom>
                <a:avLst/>
                <a:gdLst>
                  <a:gd name="T0" fmla="*/ 508 w 508"/>
                  <a:gd name="T1" fmla="*/ 253 h 546"/>
                  <a:gd name="T2" fmla="*/ 254 w 508"/>
                  <a:gd name="T3" fmla="*/ 0 h 546"/>
                  <a:gd name="T4" fmla="*/ 0 w 508"/>
                  <a:gd name="T5" fmla="*/ 253 h 546"/>
                  <a:gd name="T6" fmla="*/ 154 w 508"/>
                  <a:gd name="T7" fmla="*/ 487 h 546"/>
                  <a:gd name="T8" fmla="*/ 154 w 508"/>
                  <a:gd name="T9" fmla="*/ 487 h 546"/>
                  <a:gd name="T10" fmla="*/ 154 w 508"/>
                  <a:gd name="T11" fmla="*/ 546 h 546"/>
                  <a:gd name="T12" fmla="*/ 354 w 508"/>
                  <a:gd name="T13" fmla="*/ 546 h 546"/>
                  <a:gd name="T14" fmla="*/ 354 w 508"/>
                  <a:gd name="T15" fmla="*/ 487 h 546"/>
                  <a:gd name="T16" fmla="*/ 508 w 508"/>
                  <a:gd name="T17" fmla="*/ 253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8" h="546">
                    <a:moveTo>
                      <a:pt x="508" y="253"/>
                    </a:moveTo>
                    <a:cubicBezTo>
                      <a:pt x="508" y="113"/>
                      <a:pt x="394" y="0"/>
                      <a:pt x="254" y="0"/>
                    </a:cubicBezTo>
                    <a:cubicBezTo>
                      <a:pt x="114" y="0"/>
                      <a:pt x="0" y="113"/>
                      <a:pt x="0" y="253"/>
                    </a:cubicBezTo>
                    <a:cubicBezTo>
                      <a:pt x="0" y="358"/>
                      <a:pt x="64" y="448"/>
                      <a:pt x="154" y="487"/>
                    </a:cubicBezTo>
                    <a:cubicBezTo>
                      <a:pt x="154" y="487"/>
                      <a:pt x="154" y="487"/>
                      <a:pt x="154" y="487"/>
                    </a:cubicBezTo>
                    <a:cubicBezTo>
                      <a:pt x="154" y="546"/>
                      <a:pt x="154" y="546"/>
                      <a:pt x="154" y="546"/>
                    </a:cubicBezTo>
                    <a:cubicBezTo>
                      <a:pt x="354" y="546"/>
                      <a:pt x="354" y="546"/>
                      <a:pt x="354" y="546"/>
                    </a:cubicBezTo>
                    <a:cubicBezTo>
                      <a:pt x="354" y="487"/>
                      <a:pt x="354" y="487"/>
                      <a:pt x="354" y="487"/>
                    </a:cubicBezTo>
                    <a:cubicBezTo>
                      <a:pt x="444" y="448"/>
                      <a:pt x="508" y="358"/>
                      <a:pt x="508" y="253"/>
                    </a:cubicBezTo>
                    <a:close/>
                  </a:path>
                </a:pathLst>
              </a:custGeom>
              <a:solidFill>
                <a:schemeClr val="bg1"/>
              </a:solidFill>
              <a:ln w="52388" cap="rnd">
                <a:solidFill>
                  <a:schemeClr val="tx2">
                    <a:alpha val="30000"/>
                  </a:schemeClr>
                </a:solidFill>
                <a:prstDash val="solid"/>
                <a:round/>
                <a:headEnd/>
                <a:tailEnd/>
              </a:ln>
              <a:effectLst>
                <a:outerShdw sx="110000" sy="110000" algn="ctr" rotWithShape="0">
                  <a:schemeClr val="tx2">
                    <a:alpha val="10000"/>
                  </a:schemeClr>
                </a:outerShdw>
              </a:effectLst>
            </p:spPr>
            <p:txBody>
              <a:bodyPr anchor="ctr"/>
              <a:lstStyle/>
              <a:p>
                <a:pPr algn="ctr"/>
                <a:endParaRPr/>
              </a:p>
            </p:txBody>
          </p:sp>
          <p:sp>
            <p:nvSpPr>
              <p:cNvPr id="25" name="BackShape"/>
              <p:cNvSpPr>
                <a:spLocks/>
              </p:cNvSpPr>
              <p:nvPr/>
            </p:nvSpPr>
            <p:spPr bwMode="auto">
              <a:xfrm>
                <a:off x="5468144" y="4741863"/>
                <a:ext cx="1270000" cy="822325"/>
              </a:xfrm>
              <a:custGeom>
                <a:avLst/>
                <a:gdLst>
                  <a:gd name="T0" fmla="*/ 0 w 194"/>
                  <a:gd name="T1" fmla="*/ 0 h 126"/>
                  <a:gd name="T2" fmla="*/ 0 w 194"/>
                  <a:gd name="T3" fmla="*/ 111 h 126"/>
                  <a:gd name="T4" fmla="*/ 19 w 194"/>
                  <a:gd name="T5" fmla="*/ 126 h 126"/>
                  <a:gd name="T6" fmla="*/ 175 w 194"/>
                  <a:gd name="T7" fmla="*/ 126 h 126"/>
                  <a:gd name="T8" fmla="*/ 194 w 194"/>
                  <a:gd name="T9" fmla="*/ 111 h 126"/>
                  <a:gd name="T10" fmla="*/ 194 w 194"/>
                  <a:gd name="T11" fmla="*/ 0 h 126"/>
                  <a:gd name="T12" fmla="*/ 0 w 194"/>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94" h="126">
                    <a:moveTo>
                      <a:pt x="0" y="0"/>
                    </a:moveTo>
                    <a:cubicBezTo>
                      <a:pt x="0" y="111"/>
                      <a:pt x="0" y="111"/>
                      <a:pt x="0" y="111"/>
                    </a:cubicBezTo>
                    <a:cubicBezTo>
                      <a:pt x="0" y="119"/>
                      <a:pt x="8" y="126"/>
                      <a:pt x="19" y="126"/>
                    </a:cubicBezTo>
                    <a:cubicBezTo>
                      <a:pt x="175" y="126"/>
                      <a:pt x="175" y="126"/>
                      <a:pt x="175" y="126"/>
                    </a:cubicBezTo>
                    <a:cubicBezTo>
                      <a:pt x="185" y="126"/>
                      <a:pt x="194" y="119"/>
                      <a:pt x="194" y="111"/>
                    </a:cubicBezTo>
                    <a:cubicBezTo>
                      <a:pt x="194" y="0"/>
                      <a:pt x="194" y="0"/>
                      <a:pt x="194" y="0"/>
                    </a:cubicBezTo>
                    <a:lnTo>
                      <a:pt x="0" y="0"/>
                    </a:lnTo>
                    <a:close/>
                  </a:path>
                </a:pathLst>
              </a:custGeom>
              <a:solidFill>
                <a:schemeClr val="tx2">
                  <a:lumMod val="40000"/>
                  <a:lumOff val="60000"/>
                </a:schemeClr>
              </a:solidFill>
              <a:ln w="25400" cap="flat">
                <a:noFill/>
                <a:prstDash val="solid"/>
                <a:miter lim="800000"/>
                <a:headEnd/>
                <a:tailEnd/>
              </a:ln>
            </p:spPr>
            <p:txBody>
              <a:bodyPr anchor="ctr"/>
              <a:lstStyle/>
              <a:p>
                <a:pPr algn="ctr"/>
                <a:endParaRPr/>
              </a:p>
            </p:txBody>
          </p:sp>
          <p:sp>
            <p:nvSpPr>
              <p:cNvPr id="26" name="BackShape"/>
              <p:cNvSpPr>
                <a:spLocks/>
              </p:cNvSpPr>
              <p:nvPr/>
            </p:nvSpPr>
            <p:spPr bwMode="auto">
              <a:xfrm>
                <a:off x="5291138" y="4584700"/>
                <a:ext cx="1624013" cy="1155701"/>
              </a:xfrm>
              <a:custGeom>
                <a:avLst/>
                <a:gdLst>
                  <a:gd name="connsiteX0" fmla="*/ 511175 w 1624013"/>
                  <a:gd name="connsiteY0" fmla="*/ 979488 h 1155701"/>
                  <a:gd name="connsiteX1" fmla="*/ 1106488 w 1624013"/>
                  <a:gd name="connsiteY1" fmla="*/ 979488 h 1155701"/>
                  <a:gd name="connsiteX2" fmla="*/ 916773 w 1624013"/>
                  <a:gd name="connsiteY2" fmla="*/ 1155701 h 1155701"/>
                  <a:gd name="connsiteX3" fmla="*/ 707432 w 1624013"/>
                  <a:gd name="connsiteY3" fmla="*/ 1155701 h 1155701"/>
                  <a:gd name="connsiteX4" fmla="*/ 511175 w 1624013"/>
                  <a:gd name="connsiteY4" fmla="*/ 979488 h 1155701"/>
                  <a:gd name="connsiteX5" fmla="*/ 182978 w 1624013"/>
                  <a:gd name="connsiteY5" fmla="*/ 788988 h 1155701"/>
                  <a:gd name="connsiteX6" fmla="*/ 1453735 w 1624013"/>
                  <a:gd name="connsiteY6" fmla="*/ 788988 h 1155701"/>
                  <a:gd name="connsiteX7" fmla="*/ 1519238 w 1624013"/>
                  <a:gd name="connsiteY7" fmla="*/ 854995 h 1155701"/>
                  <a:gd name="connsiteX8" fmla="*/ 1453735 w 1624013"/>
                  <a:gd name="connsiteY8" fmla="*/ 914401 h 1155701"/>
                  <a:gd name="connsiteX9" fmla="*/ 182978 w 1624013"/>
                  <a:gd name="connsiteY9" fmla="*/ 914401 h 1155701"/>
                  <a:gd name="connsiteX10" fmla="*/ 117475 w 1624013"/>
                  <a:gd name="connsiteY10" fmla="*/ 854995 h 1155701"/>
                  <a:gd name="connsiteX11" fmla="*/ 182978 w 1624013"/>
                  <a:gd name="connsiteY11" fmla="*/ 788988 h 1155701"/>
                  <a:gd name="connsiteX12" fmla="*/ 182978 w 1624013"/>
                  <a:gd name="connsiteY12" fmla="*/ 620713 h 1155701"/>
                  <a:gd name="connsiteX13" fmla="*/ 1453735 w 1624013"/>
                  <a:gd name="connsiteY13" fmla="*/ 620713 h 1155701"/>
                  <a:gd name="connsiteX14" fmla="*/ 1519238 w 1624013"/>
                  <a:gd name="connsiteY14" fmla="*/ 685884 h 1155701"/>
                  <a:gd name="connsiteX15" fmla="*/ 1453735 w 1624013"/>
                  <a:gd name="connsiteY15" fmla="*/ 744538 h 1155701"/>
                  <a:gd name="connsiteX16" fmla="*/ 182978 w 1624013"/>
                  <a:gd name="connsiteY16" fmla="*/ 744538 h 1155701"/>
                  <a:gd name="connsiteX17" fmla="*/ 117475 w 1624013"/>
                  <a:gd name="connsiteY17" fmla="*/ 685884 h 1155701"/>
                  <a:gd name="connsiteX18" fmla="*/ 182978 w 1624013"/>
                  <a:gd name="connsiteY18" fmla="*/ 620713 h 1155701"/>
                  <a:gd name="connsiteX19" fmla="*/ 182978 w 1624013"/>
                  <a:gd name="connsiteY19" fmla="*/ 450850 h 1155701"/>
                  <a:gd name="connsiteX20" fmla="*/ 1453735 w 1624013"/>
                  <a:gd name="connsiteY20" fmla="*/ 450850 h 1155701"/>
                  <a:gd name="connsiteX21" fmla="*/ 1519238 w 1624013"/>
                  <a:gd name="connsiteY21" fmla="*/ 516021 h 1155701"/>
                  <a:gd name="connsiteX22" fmla="*/ 1453735 w 1624013"/>
                  <a:gd name="connsiteY22" fmla="*/ 574675 h 1155701"/>
                  <a:gd name="connsiteX23" fmla="*/ 182978 w 1624013"/>
                  <a:gd name="connsiteY23" fmla="*/ 574675 h 1155701"/>
                  <a:gd name="connsiteX24" fmla="*/ 117475 w 1624013"/>
                  <a:gd name="connsiteY24" fmla="*/ 516021 h 1155701"/>
                  <a:gd name="connsiteX25" fmla="*/ 182978 w 1624013"/>
                  <a:gd name="connsiteY25" fmla="*/ 450850 h 1155701"/>
                  <a:gd name="connsiteX26" fmla="*/ 182978 w 1624013"/>
                  <a:gd name="connsiteY26" fmla="*/ 280988 h 1155701"/>
                  <a:gd name="connsiteX27" fmla="*/ 1453735 w 1624013"/>
                  <a:gd name="connsiteY27" fmla="*/ 280988 h 1155701"/>
                  <a:gd name="connsiteX28" fmla="*/ 1519238 w 1624013"/>
                  <a:gd name="connsiteY28" fmla="*/ 346159 h 1155701"/>
                  <a:gd name="connsiteX29" fmla="*/ 1453735 w 1624013"/>
                  <a:gd name="connsiteY29" fmla="*/ 404813 h 1155701"/>
                  <a:gd name="connsiteX30" fmla="*/ 182978 w 1624013"/>
                  <a:gd name="connsiteY30" fmla="*/ 404813 h 1155701"/>
                  <a:gd name="connsiteX31" fmla="*/ 117475 w 1624013"/>
                  <a:gd name="connsiteY31" fmla="*/ 346159 h 1155701"/>
                  <a:gd name="connsiteX32" fmla="*/ 182978 w 1624013"/>
                  <a:gd name="connsiteY32" fmla="*/ 280988 h 1155701"/>
                  <a:gd name="connsiteX33" fmla="*/ 111324 w 1624013"/>
                  <a:gd name="connsiteY33" fmla="*/ 0 h 1155701"/>
                  <a:gd name="connsiteX34" fmla="*/ 1506141 w 1624013"/>
                  <a:gd name="connsiteY34" fmla="*/ 0 h 1155701"/>
                  <a:gd name="connsiteX35" fmla="*/ 1624013 w 1624013"/>
                  <a:gd name="connsiteY35" fmla="*/ 104679 h 1155701"/>
                  <a:gd name="connsiteX36" fmla="*/ 1506141 w 1624013"/>
                  <a:gd name="connsiteY36" fmla="*/ 215900 h 1155701"/>
                  <a:gd name="connsiteX37" fmla="*/ 111324 w 1624013"/>
                  <a:gd name="connsiteY37" fmla="*/ 215900 h 1155701"/>
                  <a:gd name="connsiteX38" fmla="*/ 0 w 1624013"/>
                  <a:gd name="connsiteY38" fmla="*/ 104679 h 1155701"/>
                  <a:gd name="connsiteX39" fmla="*/ 111324 w 1624013"/>
                  <a:gd name="connsiteY39" fmla="*/ 0 h 1155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624013" h="1155701">
                    <a:moveTo>
                      <a:pt x="511175" y="979488"/>
                    </a:moveTo>
                    <a:lnTo>
                      <a:pt x="1106488" y="979488"/>
                    </a:lnTo>
                    <a:cubicBezTo>
                      <a:pt x="1106488" y="1077384"/>
                      <a:pt x="1021444" y="1155701"/>
                      <a:pt x="916773" y="1155701"/>
                    </a:cubicBezTo>
                    <a:cubicBezTo>
                      <a:pt x="916773" y="1155701"/>
                      <a:pt x="916773" y="1155701"/>
                      <a:pt x="707432" y="1155701"/>
                    </a:cubicBezTo>
                    <a:cubicBezTo>
                      <a:pt x="602762" y="1155701"/>
                      <a:pt x="517717" y="1077384"/>
                      <a:pt x="511175" y="979488"/>
                    </a:cubicBezTo>
                    <a:close/>
                    <a:moveTo>
                      <a:pt x="182978" y="788988"/>
                    </a:moveTo>
                    <a:cubicBezTo>
                      <a:pt x="1453735" y="788988"/>
                      <a:pt x="1453735" y="788988"/>
                      <a:pt x="1453735" y="788988"/>
                    </a:cubicBezTo>
                    <a:cubicBezTo>
                      <a:pt x="1493037" y="788988"/>
                      <a:pt x="1519238" y="821992"/>
                      <a:pt x="1519238" y="854995"/>
                    </a:cubicBezTo>
                    <a:cubicBezTo>
                      <a:pt x="1519238" y="887999"/>
                      <a:pt x="1493037" y="914401"/>
                      <a:pt x="1453735" y="914401"/>
                    </a:cubicBezTo>
                    <a:cubicBezTo>
                      <a:pt x="182978" y="914401"/>
                      <a:pt x="182978" y="914401"/>
                      <a:pt x="182978" y="914401"/>
                    </a:cubicBezTo>
                    <a:cubicBezTo>
                      <a:pt x="143676" y="914401"/>
                      <a:pt x="117475" y="887999"/>
                      <a:pt x="117475" y="854995"/>
                    </a:cubicBezTo>
                    <a:cubicBezTo>
                      <a:pt x="117475" y="821992"/>
                      <a:pt x="143676" y="788988"/>
                      <a:pt x="182978" y="788988"/>
                    </a:cubicBezTo>
                    <a:close/>
                    <a:moveTo>
                      <a:pt x="182978" y="620713"/>
                    </a:moveTo>
                    <a:cubicBezTo>
                      <a:pt x="1453735" y="620713"/>
                      <a:pt x="1453735" y="620713"/>
                      <a:pt x="1453735" y="620713"/>
                    </a:cubicBezTo>
                    <a:cubicBezTo>
                      <a:pt x="1493037" y="620713"/>
                      <a:pt x="1519238" y="653299"/>
                      <a:pt x="1519238" y="685884"/>
                    </a:cubicBezTo>
                    <a:cubicBezTo>
                      <a:pt x="1519238" y="718470"/>
                      <a:pt x="1493037" y="744538"/>
                      <a:pt x="1453735" y="744538"/>
                    </a:cubicBezTo>
                    <a:cubicBezTo>
                      <a:pt x="182978" y="744538"/>
                      <a:pt x="182978" y="744538"/>
                      <a:pt x="182978" y="744538"/>
                    </a:cubicBezTo>
                    <a:cubicBezTo>
                      <a:pt x="143676" y="744538"/>
                      <a:pt x="117475" y="718470"/>
                      <a:pt x="117475" y="685884"/>
                    </a:cubicBezTo>
                    <a:cubicBezTo>
                      <a:pt x="117475" y="653299"/>
                      <a:pt x="143676" y="620713"/>
                      <a:pt x="182978" y="620713"/>
                    </a:cubicBezTo>
                    <a:close/>
                    <a:moveTo>
                      <a:pt x="182978" y="450850"/>
                    </a:moveTo>
                    <a:cubicBezTo>
                      <a:pt x="1453735" y="450850"/>
                      <a:pt x="1453735" y="450850"/>
                      <a:pt x="1453735" y="450850"/>
                    </a:cubicBezTo>
                    <a:cubicBezTo>
                      <a:pt x="1493037" y="450850"/>
                      <a:pt x="1519238" y="483436"/>
                      <a:pt x="1519238" y="516021"/>
                    </a:cubicBezTo>
                    <a:cubicBezTo>
                      <a:pt x="1519238" y="548607"/>
                      <a:pt x="1493037" y="574675"/>
                      <a:pt x="1453735" y="574675"/>
                    </a:cubicBezTo>
                    <a:cubicBezTo>
                      <a:pt x="182978" y="574675"/>
                      <a:pt x="182978" y="574675"/>
                      <a:pt x="182978" y="574675"/>
                    </a:cubicBezTo>
                    <a:cubicBezTo>
                      <a:pt x="143676" y="574675"/>
                      <a:pt x="117475" y="548607"/>
                      <a:pt x="117475" y="516021"/>
                    </a:cubicBezTo>
                    <a:cubicBezTo>
                      <a:pt x="117475" y="483436"/>
                      <a:pt x="143676" y="450850"/>
                      <a:pt x="182978" y="450850"/>
                    </a:cubicBezTo>
                    <a:close/>
                    <a:moveTo>
                      <a:pt x="182978" y="280988"/>
                    </a:moveTo>
                    <a:cubicBezTo>
                      <a:pt x="1453735" y="280988"/>
                      <a:pt x="1453735" y="280988"/>
                      <a:pt x="1453735" y="280988"/>
                    </a:cubicBezTo>
                    <a:cubicBezTo>
                      <a:pt x="1493037" y="280988"/>
                      <a:pt x="1519238" y="313574"/>
                      <a:pt x="1519238" y="346159"/>
                    </a:cubicBezTo>
                    <a:cubicBezTo>
                      <a:pt x="1519238" y="378745"/>
                      <a:pt x="1493037" y="404813"/>
                      <a:pt x="1453735" y="404813"/>
                    </a:cubicBezTo>
                    <a:cubicBezTo>
                      <a:pt x="182978" y="404813"/>
                      <a:pt x="182978" y="404813"/>
                      <a:pt x="182978" y="404813"/>
                    </a:cubicBezTo>
                    <a:cubicBezTo>
                      <a:pt x="143676" y="404813"/>
                      <a:pt x="117475" y="378745"/>
                      <a:pt x="117475" y="346159"/>
                    </a:cubicBezTo>
                    <a:cubicBezTo>
                      <a:pt x="117475" y="313574"/>
                      <a:pt x="143676" y="280988"/>
                      <a:pt x="182978" y="280988"/>
                    </a:cubicBezTo>
                    <a:close/>
                    <a:moveTo>
                      <a:pt x="111324" y="0"/>
                    </a:moveTo>
                    <a:cubicBezTo>
                      <a:pt x="1506141" y="0"/>
                      <a:pt x="1506141" y="0"/>
                      <a:pt x="1506141" y="0"/>
                    </a:cubicBezTo>
                    <a:cubicBezTo>
                      <a:pt x="1571626" y="0"/>
                      <a:pt x="1624013" y="45797"/>
                      <a:pt x="1624013" y="104679"/>
                    </a:cubicBezTo>
                    <a:cubicBezTo>
                      <a:pt x="1624013" y="170103"/>
                      <a:pt x="1571626" y="215900"/>
                      <a:pt x="1506141" y="215900"/>
                    </a:cubicBezTo>
                    <a:cubicBezTo>
                      <a:pt x="111324" y="215900"/>
                      <a:pt x="111324" y="215900"/>
                      <a:pt x="111324" y="215900"/>
                    </a:cubicBezTo>
                    <a:cubicBezTo>
                      <a:pt x="52388" y="215900"/>
                      <a:pt x="0" y="170103"/>
                      <a:pt x="0" y="104679"/>
                    </a:cubicBezTo>
                    <a:cubicBezTo>
                      <a:pt x="0" y="45797"/>
                      <a:pt x="52388" y="0"/>
                      <a:pt x="111324" y="0"/>
                    </a:cubicBezTo>
                    <a:close/>
                  </a:path>
                </a:pathLst>
              </a:custGeom>
              <a:solidFill>
                <a:schemeClr val="tx2">
                  <a:lumMod val="20000"/>
                  <a:lumOff val="80000"/>
                </a:schemeClr>
              </a:solidFill>
              <a:ln w="25400" cap="flat">
                <a:noFill/>
                <a:prstDash val="solid"/>
                <a:miter lim="800000"/>
                <a:headEnd/>
                <a:tailEnd/>
              </a:ln>
            </p:spPr>
            <p:txBody>
              <a:bodyPr anchor="ctr"/>
              <a:lstStyle/>
              <a:p>
                <a:pPr algn="ctr"/>
                <a:endParaRPr/>
              </a:p>
            </p:txBody>
          </p:sp>
        </p:grpSp>
        <p:sp>
          <p:nvSpPr>
            <p:cNvPr id="22" name="ValueShape"/>
            <p:cNvSpPr/>
            <p:nvPr/>
          </p:nvSpPr>
          <p:spPr>
            <a:xfrm>
              <a:off x="4841079" y="1493835"/>
              <a:ext cx="2524130" cy="2524130"/>
            </a:xfrm>
            <a:prstGeom prst="blockArc">
              <a:avLst>
                <a:gd name="adj1" fmla="val 9936076"/>
                <a:gd name="adj2" fmla="val 7560000"/>
                <a:gd name="adj3" fmla="val 9411"/>
              </a:avLst>
            </a:prstGeom>
            <a:solidFill>
              <a:schemeClr val="accent3">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p>
          </p:txBody>
        </p:sp>
        <p:sp>
          <p:nvSpPr>
            <p:cNvPr id="23" name="ValueText"/>
            <p:cNvSpPr txBox="1"/>
            <p:nvPr/>
          </p:nvSpPr>
          <p:spPr>
            <a:xfrm>
              <a:off x="5493044" y="2298326"/>
              <a:ext cx="1220197" cy="915148"/>
            </a:xfrm>
            <a:prstGeom prst="rect">
              <a:avLst/>
            </a:prstGeom>
          </p:spPr>
          <p:txBody>
            <a:bodyPr wrap="none" lIns="0" tIns="0" rIns="0" bIns="0" numCol="1">
              <a:prstTxWarp prst="textPlain">
                <a:avLst/>
              </a:prstTxWarp>
              <a:normAutofit/>
            </a:bodyPr>
            <a:lstStyle/>
            <a:p>
              <a:r>
                <a:rPr lang="en-US" altLang="zh-CN" dirty="0">
                  <a:latin typeface="Impact" panose="020B0806030902050204" pitchFamily="34" charset="0"/>
                </a:rPr>
                <a:t>93%</a:t>
              </a:r>
              <a:endParaRPr lang="en-US" dirty="0">
                <a:latin typeface="Impact" panose="020B0806030902050204" pitchFamily="34" charset="0"/>
              </a:endParaRPr>
            </a:p>
          </p:txBody>
        </p:sp>
      </p:grpSp>
      <p:grpSp>
        <p:nvGrpSpPr>
          <p:cNvPr id="27" name="891330cc-b253-4831-aef9-5aa4282b1b0a" descr="aQUAAB+LCAAAAAAABADFksFPwjAUxv+XqrdpxqIQdxsaDAfFhEUPZoe6PljJ2pGuMxiy/912a8dgE+FkuIzX7+v7fa9viy7l9xqQj+YMC/lI8VJgNpXAkIOmBPm8SFMHjSknlC+fRFasc+R/bBtb++SdyuQNpwVoL6eS4rT+63f0VvZMOWUFMzL3xlUlvGmVBm5dpISk0JZNuQTx1XQY6Fr1PZdCNZhkgmGpGm7d8gqZI+QPlbfUZgIbdZGDwhrL8hg8PYDenPpAxwzIqsglAy53plesRgeKqidv17dTNzje4Tyu73sm4o3qDObmeYLX8KKu0rxmArqEoibcHqzqqz72YpfOr7whbM5MqB3tbH3PcZS+armDNwR92FEPeLOID1maib8X0co657PFgsYQJsDAakLKZcCJYiZ2C8eCLhPJIc9NYfa5gli2bP6dVhV5ou68mExuvdEwCJCN55Z922gbnrqNB/pTnqmytN9J5c1BBnGsxmzI60BVvZPT4p+zhxZz7y3r4pEV/Ldw3jlreixbpH4/XktOXGkFAAA="/>
          <p:cNvGrpSpPr>
            <a:grpSpLocks noChangeAspect="1"/>
          </p:cNvGrpSpPr>
          <p:nvPr/>
        </p:nvGrpSpPr>
        <p:grpSpPr>
          <a:xfrm>
            <a:off x="8977390" y="1828801"/>
            <a:ext cx="1829882" cy="2539998"/>
            <a:chOff x="4440238" y="1123951"/>
            <a:chExt cx="3325813" cy="4616450"/>
          </a:xfrm>
        </p:grpSpPr>
        <p:grpSp>
          <p:nvGrpSpPr>
            <p:cNvPr id="28" name="BackShape"/>
            <p:cNvGrpSpPr/>
            <p:nvPr/>
          </p:nvGrpSpPr>
          <p:grpSpPr>
            <a:xfrm>
              <a:off x="4440238" y="1123951"/>
              <a:ext cx="3325813" cy="4616450"/>
              <a:chOff x="4440238" y="1123950"/>
              <a:chExt cx="3325813" cy="4616451"/>
            </a:xfrm>
          </p:grpSpPr>
          <p:sp>
            <p:nvSpPr>
              <p:cNvPr id="31" name="BackShape"/>
              <p:cNvSpPr>
                <a:spLocks/>
              </p:cNvSpPr>
              <p:nvPr/>
            </p:nvSpPr>
            <p:spPr bwMode="auto">
              <a:xfrm>
                <a:off x="4440238" y="1123950"/>
                <a:ext cx="3325813" cy="3565525"/>
              </a:xfrm>
              <a:custGeom>
                <a:avLst/>
                <a:gdLst>
                  <a:gd name="T0" fmla="*/ 508 w 508"/>
                  <a:gd name="T1" fmla="*/ 253 h 546"/>
                  <a:gd name="T2" fmla="*/ 254 w 508"/>
                  <a:gd name="T3" fmla="*/ 0 h 546"/>
                  <a:gd name="T4" fmla="*/ 0 w 508"/>
                  <a:gd name="T5" fmla="*/ 253 h 546"/>
                  <a:gd name="T6" fmla="*/ 154 w 508"/>
                  <a:gd name="T7" fmla="*/ 487 h 546"/>
                  <a:gd name="T8" fmla="*/ 154 w 508"/>
                  <a:gd name="T9" fmla="*/ 487 h 546"/>
                  <a:gd name="T10" fmla="*/ 154 w 508"/>
                  <a:gd name="T11" fmla="*/ 546 h 546"/>
                  <a:gd name="T12" fmla="*/ 354 w 508"/>
                  <a:gd name="T13" fmla="*/ 546 h 546"/>
                  <a:gd name="T14" fmla="*/ 354 w 508"/>
                  <a:gd name="T15" fmla="*/ 487 h 546"/>
                  <a:gd name="T16" fmla="*/ 508 w 508"/>
                  <a:gd name="T17" fmla="*/ 253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8" h="546">
                    <a:moveTo>
                      <a:pt x="508" y="253"/>
                    </a:moveTo>
                    <a:cubicBezTo>
                      <a:pt x="508" y="113"/>
                      <a:pt x="394" y="0"/>
                      <a:pt x="254" y="0"/>
                    </a:cubicBezTo>
                    <a:cubicBezTo>
                      <a:pt x="114" y="0"/>
                      <a:pt x="0" y="113"/>
                      <a:pt x="0" y="253"/>
                    </a:cubicBezTo>
                    <a:cubicBezTo>
                      <a:pt x="0" y="358"/>
                      <a:pt x="64" y="448"/>
                      <a:pt x="154" y="487"/>
                    </a:cubicBezTo>
                    <a:cubicBezTo>
                      <a:pt x="154" y="487"/>
                      <a:pt x="154" y="487"/>
                      <a:pt x="154" y="487"/>
                    </a:cubicBezTo>
                    <a:cubicBezTo>
                      <a:pt x="154" y="546"/>
                      <a:pt x="154" y="546"/>
                      <a:pt x="154" y="546"/>
                    </a:cubicBezTo>
                    <a:cubicBezTo>
                      <a:pt x="354" y="546"/>
                      <a:pt x="354" y="546"/>
                      <a:pt x="354" y="546"/>
                    </a:cubicBezTo>
                    <a:cubicBezTo>
                      <a:pt x="354" y="487"/>
                      <a:pt x="354" y="487"/>
                      <a:pt x="354" y="487"/>
                    </a:cubicBezTo>
                    <a:cubicBezTo>
                      <a:pt x="444" y="448"/>
                      <a:pt x="508" y="358"/>
                      <a:pt x="508" y="253"/>
                    </a:cubicBezTo>
                    <a:close/>
                  </a:path>
                </a:pathLst>
              </a:custGeom>
              <a:solidFill>
                <a:schemeClr val="bg1"/>
              </a:solidFill>
              <a:ln w="52388" cap="rnd">
                <a:solidFill>
                  <a:schemeClr val="tx2">
                    <a:alpha val="30000"/>
                  </a:schemeClr>
                </a:solidFill>
                <a:prstDash val="solid"/>
                <a:round/>
                <a:headEnd/>
                <a:tailEnd/>
              </a:ln>
              <a:effectLst>
                <a:outerShdw sx="110000" sy="110000" algn="ctr" rotWithShape="0">
                  <a:schemeClr val="tx2">
                    <a:alpha val="10000"/>
                  </a:schemeClr>
                </a:outerShdw>
              </a:effectLst>
            </p:spPr>
            <p:txBody>
              <a:bodyPr anchor="ctr"/>
              <a:lstStyle/>
              <a:p>
                <a:pPr algn="ctr"/>
                <a:endParaRPr/>
              </a:p>
            </p:txBody>
          </p:sp>
          <p:sp>
            <p:nvSpPr>
              <p:cNvPr id="32" name="BackShape"/>
              <p:cNvSpPr>
                <a:spLocks/>
              </p:cNvSpPr>
              <p:nvPr/>
            </p:nvSpPr>
            <p:spPr bwMode="auto">
              <a:xfrm>
                <a:off x="5468144" y="4741863"/>
                <a:ext cx="1270000" cy="822325"/>
              </a:xfrm>
              <a:custGeom>
                <a:avLst/>
                <a:gdLst>
                  <a:gd name="T0" fmla="*/ 0 w 194"/>
                  <a:gd name="T1" fmla="*/ 0 h 126"/>
                  <a:gd name="T2" fmla="*/ 0 w 194"/>
                  <a:gd name="T3" fmla="*/ 111 h 126"/>
                  <a:gd name="T4" fmla="*/ 19 w 194"/>
                  <a:gd name="T5" fmla="*/ 126 h 126"/>
                  <a:gd name="T6" fmla="*/ 175 w 194"/>
                  <a:gd name="T7" fmla="*/ 126 h 126"/>
                  <a:gd name="T8" fmla="*/ 194 w 194"/>
                  <a:gd name="T9" fmla="*/ 111 h 126"/>
                  <a:gd name="T10" fmla="*/ 194 w 194"/>
                  <a:gd name="T11" fmla="*/ 0 h 126"/>
                  <a:gd name="T12" fmla="*/ 0 w 194"/>
                  <a:gd name="T13" fmla="*/ 0 h 126"/>
                </a:gdLst>
                <a:ahLst/>
                <a:cxnLst>
                  <a:cxn ang="0">
                    <a:pos x="T0" y="T1"/>
                  </a:cxn>
                  <a:cxn ang="0">
                    <a:pos x="T2" y="T3"/>
                  </a:cxn>
                  <a:cxn ang="0">
                    <a:pos x="T4" y="T5"/>
                  </a:cxn>
                  <a:cxn ang="0">
                    <a:pos x="T6" y="T7"/>
                  </a:cxn>
                  <a:cxn ang="0">
                    <a:pos x="T8" y="T9"/>
                  </a:cxn>
                  <a:cxn ang="0">
                    <a:pos x="T10" y="T11"/>
                  </a:cxn>
                  <a:cxn ang="0">
                    <a:pos x="T12" y="T13"/>
                  </a:cxn>
                </a:cxnLst>
                <a:rect l="0" t="0" r="r" b="b"/>
                <a:pathLst>
                  <a:path w="194" h="126">
                    <a:moveTo>
                      <a:pt x="0" y="0"/>
                    </a:moveTo>
                    <a:cubicBezTo>
                      <a:pt x="0" y="111"/>
                      <a:pt x="0" y="111"/>
                      <a:pt x="0" y="111"/>
                    </a:cubicBezTo>
                    <a:cubicBezTo>
                      <a:pt x="0" y="119"/>
                      <a:pt x="8" y="126"/>
                      <a:pt x="19" y="126"/>
                    </a:cubicBezTo>
                    <a:cubicBezTo>
                      <a:pt x="175" y="126"/>
                      <a:pt x="175" y="126"/>
                      <a:pt x="175" y="126"/>
                    </a:cubicBezTo>
                    <a:cubicBezTo>
                      <a:pt x="185" y="126"/>
                      <a:pt x="194" y="119"/>
                      <a:pt x="194" y="111"/>
                    </a:cubicBezTo>
                    <a:cubicBezTo>
                      <a:pt x="194" y="0"/>
                      <a:pt x="194" y="0"/>
                      <a:pt x="194" y="0"/>
                    </a:cubicBezTo>
                    <a:lnTo>
                      <a:pt x="0" y="0"/>
                    </a:lnTo>
                    <a:close/>
                  </a:path>
                </a:pathLst>
              </a:custGeom>
              <a:solidFill>
                <a:schemeClr val="tx2">
                  <a:lumMod val="40000"/>
                  <a:lumOff val="60000"/>
                </a:schemeClr>
              </a:solidFill>
              <a:ln w="25400" cap="flat">
                <a:noFill/>
                <a:prstDash val="solid"/>
                <a:miter lim="800000"/>
                <a:headEnd/>
                <a:tailEnd/>
              </a:ln>
            </p:spPr>
            <p:txBody>
              <a:bodyPr anchor="ctr"/>
              <a:lstStyle/>
              <a:p>
                <a:pPr algn="ctr"/>
                <a:endParaRPr/>
              </a:p>
            </p:txBody>
          </p:sp>
          <p:sp>
            <p:nvSpPr>
              <p:cNvPr id="33" name="BackShape"/>
              <p:cNvSpPr>
                <a:spLocks/>
              </p:cNvSpPr>
              <p:nvPr/>
            </p:nvSpPr>
            <p:spPr bwMode="auto">
              <a:xfrm>
                <a:off x="5291138" y="4584700"/>
                <a:ext cx="1624013" cy="1155701"/>
              </a:xfrm>
              <a:custGeom>
                <a:avLst/>
                <a:gdLst>
                  <a:gd name="connsiteX0" fmla="*/ 511175 w 1624013"/>
                  <a:gd name="connsiteY0" fmla="*/ 979488 h 1155701"/>
                  <a:gd name="connsiteX1" fmla="*/ 1106488 w 1624013"/>
                  <a:gd name="connsiteY1" fmla="*/ 979488 h 1155701"/>
                  <a:gd name="connsiteX2" fmla="*/ 916773 w 1624013"/>
                  <a:gd name="connsiteY2" fmla="*/ 1155701 h 1155701"/>
                  <a:gd name="connsiteX3" fmla="*/ 707432 w 1624013"/>
                  <a:gd name="connsiteY3" fmla="*/ 1155701 h 1155701"/>
                  <a:gd name="connsiteX4" fmla="*/ 511175 w 1624013"/>
                  <a:gd name="connsiteY4" fmla="*/ 979488 h 1155701"/>
                  <a:gd name="connsiteX5" fmla="*/ 182978 w 1624013"/>
                  <a:gd name="connsiteY5" fmla="*/ 788988 h 1155701"/>
                  <a:gd name="connsiteX6" fmla="*/ 1453735 w 1624013"/>
                  <a:gd name="connsiteY6" fmla="*/ 788988 h 1155701"/>
                  <a:gd name="connsiteX7" fmla="*/ 1519238 w 1624013"/>
                  <a:gd name="connsiteY7" fmla="*/ 854995 h 1155701"/>
                  <a:gd name="connsiteX8" fmla="*/ 1453735 w 1624013"/>
                  <a:gd name="connsiteY8" fmla="*/ 914401 h 1155701"/>
                  <a:gd name="connsiteX9" fmla="*/ 182978 w 1624013"/>
                  <a:gd name="connsiteY9" fmla="*/ 914401 h 1155701"/>
                  <a:gd name="connsiteX10" fmla="*/ 117475 w 1624013"/>
                  <a:gd name="connsiteY10" fmla="*/ 854995 h 1155701"/>
                  <a:gd name="connsiteX11" fmla="*/ 182978 w 1624013"/>
                  <a:gd name="connsiteY11" fmla="*/ 788988 h 1155701"/>
                  <a:gd name="connsiteX12" fmla="*/ 182978 w 1624013"/>
                  <a:gd name="connsiteY12" fmla="*/ 620713 h 1155701"/>
                  <a:gd name="connsiteX13" fmla="*/ 1453735 w 1624013"/>
                  <a:gd name="connsiteY13" fmla="*/ 620713 h 1155701"/>
                  <a:gd name="connsiteX14" fmla="*/ 1519238 w 1624013"/>
                  <a:gd name="connsiteY14" fmla="*/ 685884 h 1155701"/>
                  <a:gd name="connsiteX15" fmla="*/ 1453735 w 1624013"/>
                  <a:gd name="connsiteY15" fmla="*/ 744538 h 1155701"/>
                  <a:gd name="connsiteX16" fmla="*/ 182978 w 1624013"/>
                  <a:gd name="connsiteY16" fmla="*/ 744538 h 1155701"/>
                  <a:gd name="connsiteX17" fmla="*/ 117475 w 1624013"/>
                  <a:gd name="connsiteY17" fmla="*/ 685884 h 1155701"/>
                  <a:gd name="connsiteX18" fmla="*/ 182978 w 1624013"/>
                  <a:gd name="connsiteY18" fmla="*/ 620713 h 1155701"/>
                  <a:gd name="connsiteX19" fmla="*/ 182978 w 1624013"/>
                  <a:gd name="connsiteY19" fmla="*/ 450850 h 1155701"/>
                  <a:gd name="connsiteX20" fmla="*/ 1453735 w 1624013"/>
                  <a:gd name="connsiteY20" fmla="*/ 450850 h 1155701"/>
                  <a:gd name="connsiteX21" fmla="*/ 1519238 w 1624013"/>
                  <a:gd name="connsiteY21" fmla="*/ 516021 h 1155701"/>
                  <a:gd name="connsiteX22" fmla="*/ 1453735 w 1624013"/>
                  <a:gd name="connsiteY22" fmla="*/ 574675 h 1155701"/>
                  <a:gd name="connsiteX23" fmla="*/ 182978 w 1624013"/>
                  <a:gd name="connsiteY23" fmla="*/ 574675 h 1155701"/>
                  <a:gd name="connsiteX24" fmla="*/ 117475 w 1624013"/>
                  <a:gd name="connsiteY24" fmla="*/ 516021 h 1155701"/>
                  <a:gd name="connsiteX25" fmla="*/ 182978 w 1624013"/>
                  <a:gd name="connsiteY25" fmla="*/ 450850 h 1155701"/>
                  <a:gd name="connsiteX26" fmla="*/ 182978 w 1624013"/>
                  <a:gd name="connsiteY26" fmla="*/ 280988 h 1155701"/>
                  <a:gd name="connsiteX27" fmla="*/ 1453735 w 1624013"/>
                  <a:gd name="connsiteY27" fmla="*/ 280988 h 1155701"/>
                  <a:gd name="connsiteX28" fmla="*/ 1519238 w 1624013"/>
                  <a:gd name="connsiteY28" fmla="*/ 346159 h 1155701"/>
                  <a:gd name="connsiteX29" fmla="*/ 1453735 w 1624013"/>
                  <a:gd name="connsiteY29" fmla="*/ 404813 h 1155701"/>
                  <a:gd name="connsiteX30" fmla="*/ 182978 w 1624013"/>
                  <a:gd name="connsiteY30" fmla="*/ 404813 h 1155701"/>
                  <a:gd name="connsiteX31" fmla="*/ 117475 w 1624013"/>
                  <a:gd name="connsiteY31" fmla="*/ 346159 h 1155701"/>
                  <a:gd name="connsiteX32" fmla="*/ 182978 w 1624013"/>
                  <a:gd name="connsiteY32" fmla="*/ 280988 h 1155701"/>
                  <a:gd name="connsiteX33" fmla="*/ 111324 w 1624013"/>
                  <a:gd name="connsiteY33" fmla="*/ 0 h 1155701"/>
                  <a:gd name="connsiteX34" fmla="*/ 1506141 w 1624013"/>
                  <a:gd name="connsiteY34" fmla="*/ 0 h 1155701"/>
                  <a:gd name="connsiteX35" fmla="*/ 1624013 w 1624013"/>
                  <a:gd name="connsiteY35" fmla="*/ 104679 h 1155701"/>
                  <a:gd name="connsiteX36" fmla="*/ 1506141 w 1624013"/>
                  <a:gd name="connsiteY36" fmla="*/ 215900 h 1155701"/>
                  <a:gd name="connsiteX37" fmla="*/ 111324 w 1624013"/>
                  <a:gd name="connsiteY37" fmla="*/ 215900 h 1155701"/>
                  <a:gd name="connsiteX38" fmla="*/ 0 w 1624013"/>
                  <a:gd name="connsiteY38" fmla="*/ 104679 h 1155701"/>
                  <a:gd name="connsiteX39" fmla="*/ 111324 w 1624013"/>
                  <a:gd name="connsiteY39" fmla="*/ 0 h 1155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624013" h="1155701">
                    <a:moveTo>
                      <a:pt x="511175" y="979488"/>
                    </a:moveTo>
                    <a:lnTo>
                      <a:pt x="1106488" y="979488"/>
                    </a:lnTo>
                    <a:cubicBezTo>
                      <a:pt x="1106488" y="1077384"/>
                      <a:pt x="1021444" y="1155701"/>
                      <a:pt x="916773" y="1155701"/>
                    </a:cubicBezTo>
                    <a:cubicBezTo>
                      <a:pt x="916773" y="1155701"/>
                      <a:pt x="916773" y="1155701"/>
                      <a:pt x="707432" y="1155701"/>
                    </a:cubicBezTo>
                    <a:cubicBezTo>
                      <a:pt x="602762" y="1155701"/>
                      <a:pt x="517717" y="1077384"/>
                      <a:pt x="511175" y="979488"/>
                    </a:cubicBezTo>
                    <a:close/>
                    <a:moveTo>
                      <a:pt x="182978" y="788988"/>
                    </a:moveTo>
                    <a:cubicBezTo>
                      <a:pt x="1453735" y="788988"/>
                      <a:pt x="1453735" y="788988"/>
                      <a:pt x="1453735" y="788988"/>
                    </a:cubicBezTo>
                    <a:cubicBezTo>
                      <a:pt x="1493037" y="788988"/>
                      <a:pt x="1519238" y="821992"/>
                      <a:pt x="1519238" y="854995"/>
                    </a:cubicBezTo>
                    <a:cubicBezTo>
                      <a:pt x="1519238" y="887999"/>
                      <a:pt x="1493037" y="914401"/>
                      <a:pt x="1453735" y="914401"/>
                    </a:cubicBezTo>
                    <a:cubicBezTo>
                      <a:pt x="182978" y="914401"/>
                      <a:pt x="182978" y="914401"/>
                      <a:pt x="182978" y="914401"/>
                    </a:cubicBezTo>
                    <a:cubicBezTo>
                      <a:pt x="143676" y="914401"/>
                      <a:pt x="117475" y="887999"/>
                      <a:pt x="117475" y="854995"/>
                    </a:cubicBezTo>
                    <a:cubicBezTo>
                      <a:pt x="117475" y="821992"/>
                      <a:pt x="143676" y="788988"/>
                      <a:pt x="182978" y="788988"/>
                    </a:cubicBezTo>
                    <a:close/>
                    <a:moveTo>
                      <a:pt x="182978" y="620713"/>
                    </a:moveTo>
                    <a:cubicBezTo>
                      <a:pt x="1453735" y="620713"/>
                      <a:pt x="1453735" y="620713"/>
                      <a:pt x="1453735" y="620713"/>
                    </a:cubicBezTo>
                    <a:cubicBezTo>
                      <a:pt x="1493037" y="620713"/>
                      <a:pt x="1519238" y="653299"/>
                      <a:pt x="1519238" y="685884"/>
                    </a:cubicBezTo>
                    <a:cubicBezTo>
                      <a:pt x="1519238" y="718470"/>
                      <a:pt x="1493037" y="744538"/>
                      <a:pt x="1453735" y="744538"/>
                    </a:cubicBezTo>
                    <a:cubicBezTo>
                      <a:pt x="182978" y="744538"/>
                      <a:pt x="182978" y="744538"/>
                      <a:pt x="182978" y="744538"/>
                    </a:cubicBezTo>
                    <a:cubicBezTo>
                      <a:pt x="143676" y="744538"/>
                      <a:pt x="117475" y="718470"/>
                      <a:pt x="117475" y="685884"/>
                    </a:cubicBezTo>
                    <a:cubicBezTo>
                      <a:pt x="117475" y="653299"/>
                      <a:pt x="143676" y="620713"/>
                      <a:pt x="182978" y="620713"/>
                    </a:cubicBezTo>
                    <a:close/>
                    <a:moveTo>
                      <a:pt x="182978" y="450850"/>
                    </a:moveTo>
                    <a:cubicBezTo>
                      <a:pt x="1453735" y="450850"/>
                      <a:pt x="1453735" y="450850"/>
                      <a:pt x="1453735" y="450850"/>
                    </a:cubicBezTo>
                    <a:cubicBezTo>
                      <a:pt x="1493037" y="450850"/>
                      <a:pt x="1519238" y="483436"/>
                      <a:pt x="1519238" y="516021"/>
                    </a:cubicBezTo>
                    <a:cubicBezTo>
                      <a:pt x="1519238" y="548607"/>
                      <a:pt x="1493037" y="574675"/>
                      <a:pt x="1453735" y="574675"/>
                    </a:cubicBezTo>
                    <a:cubicBezTo>
                      <a:pt x="182978" y="574675"/>
                      <a:pt x="182978" y="574675"/>
                      <a:pt x="182978" y="574675"/>
                    </a:cubicBezTo>
                    <a:cubicBezTo>
                      <a:pt x="143676" y="574675"/>
                      <a:pt x="117475" y="548607"/>
                      <a:pt x="117475" y="516021"/>
                    </a:cubicBezTo>
                    <a:cubicBezTo>
                      <a:pt x="117475" y="483436"/>
                      <a:pt x="143676" y="450850"/>
                      <a:pt x="182978" y="450850"/>
                    </a:cubicBezTo>
                    <a:close/>
                    <a:moveTo>
                      <a:pt x="182978" y="280988"/>
                    </a:moveTo>
                    <a:cubicBezTo>
                      <a:pt x="1453735" y="280988"/>
                      <a:pt x="1453735" y="280988"/>
                      <a:pt x="1453735" y="280988"/>
                    </a:cubicBezTo>
                    <a:cubicBezTo>
                      <a:pt x="1493037" y="280988"/>
                      <a:pt x="1519238" y="313574"/>
                      <a:pt x="1519238" y="346159"/>
                    </a:cubicBezTo>
                    <a:cubicBezTo>
                      <a:pt x="1519238" y="378745"/>
                      <a:pt x="1493037" y="404813"/>
                      <a:pt x="1453735" y="404813"/>
                    </a:cubicBezTo>
                    <a:cubicBezTo>
                      <a:pt x="182978" y="404813"/>
                      <a:pt x="182978" y="404813"/>
                      <a:pt x="182978" y="404813"/>
                    </a:cubicBezTo>
                    <a:cubicBezTo>
                      <a:pt x="143676" y="404813"/>
                      <a:pt x="117475" y="378745"/>
                      <a:pt x="117475" y="346159"/>
                    </a:cubicBezTo>
                    <a:cubicBezTo>
                      <a:pt x="117475" y="313574"/>
                      <a:pt x="143676" y="280988"/>
                      <a:pt x="182978" y="280988"/>
                    </a:cubicBezTo>
                    <a:close/>
                    <a:moveTo>
                      <a:pt x="111324" y="0"/>
                    </a:moveTo>
                    <a:cubicBezTo>
                      <a:pt x="1506141" y="0"/>
                      <a:pt x="1506141" y="0"/>
                      <a:pt x="1506141" y="0"/>
                    </a:cubicBezTo>
                    <a:cubicBezTo>
                      <a:pt x="1571626" y="0"/>
                      <a:pt x="1624013" y="45797"/>
                      <a:pt x="1624013" y="104679"/>
                    </a:cubicBezTo>
                    <a:cubicBezTo>
                      <a:pt x="1624013" y="170103"/>
                      <a:pt x="1571626" y="215900"/>
                      <a:pt x="1506141" y="215900"/>
                    </a:cubicBezTo>
                    <a:cubicBezTo>
                      <a:pt x="111324" y="215900"/>
                      <a:pt x="111324" y="215900"/>
                      <a:pt x="111324" y="215900"/>
                    </a:cubicBezTo>
                    <a:cubicBezTo>
                      <a:pt x="52388" y="215900"/>
                      <a:pt x="0" y="170103"/>
                      <a:pt x="0" y="104679"/>
                    </a:cubicBezTo>
                    <a:cubicBezTo>
                      <a:pt x="0" y="45797"/>
                      <a:pt x="52388" y="0"/>
                      <a:pt x="111324" y="0"/>
                    </a:cubicBezTo>
                    <a:close/>
                  </a:path>
                </a:pathLst>
              </a:custGeom>
              <a:solidFill>
                <a:schemeClr val="tx2">
                  <a:lumMod val="20000"/>
                  <a:lumOff val="80000"/>
                </a:schemeClr>
              </a:solidFill>
              <a:ln w="25400" cap="flat">
                <a:noFill/>
                <a:prstDash val="solid"/>
                <a:miter lim="800000"/>
                <a:headEnd/>
                <a:tailEnd/>
              </a:ln>
            </p:spPr>
            <p:txBody>
              <a:bodyPr anchor="ctr"/>
              <a:lstStyle/>
              <a:p>
                <a:pPr algn="ctr"/>
                <a:endParaRPr/>
              </a:p>
            </p:txBody>
          </p:sp>
        </p:grpSp>
        <p:sp>
          <p:nvSpPr>
            <p:cNvPr id="29" name="ValueShape"/>
            <p:cNvSpPr/>
            <p:nvPr/>
          </p:nvSpPr>
          <p:spPr>
            <a:xfrm>
              <a:off x="4841079" y="1493834"/>
              <a:ext cx="2524130" cy="2524130"/>
            </a:xfrm>
            <a:prstGeom prst="blockArc">
              <a:avLst>
                <a:gd name="adj1" fmla="val 12745940"/>
                <a:gd name="adj2" fmla="val 7560000"/>
                <a:gd name="adj3" fmla="val 9411"/>
              </a:avLst>
            </a:prstGeom>
            <a:solidFill>
              <a:schemeClr val="accent3">
                <a:alpha val="89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p>
          </p:txBody>
        </p:sp>
        <p:sp>
          <p:nvSpPr>
            <p:cNvPr id="30" name="ValueText"/>
            <p:cNvSpPr txBox="1"/>
            <p:nvPr/>
          </p:nvSpPr>
          <p:spPr>
            <a:xfrm>
              <a:off x="5493044" y="2298326"/>
              <a:ext cx="1220197" cy="915148"/>
            </a:xfrm>
            <a:prstGeom prst="rect">
              <a:avLst/>
            </a:prstGeom>
          </p:spPr>
          <p:txBody>
            <a:bodyPr wrap="none" lIns="0" tIns="0" rIns="0" bIns="0" numCol="1">
              <a:prstTxWarp prst="textPlain">
                <a:avLst/>
              </a:prstTxWarp>
              <a:normAutofit/>
            </a:bodyPr>
            <a:lstStyle/>
            <a:p>
              <a:r>
                <a:rPr lang="en-US" altLang="zh-CN" dirty="0">
                  <a:latin typeface="Impact" panose="020B0806030902050204" pitchFamily="34" charset="0"/>
                </a:rPr>
                <a:t>74%</a:t>
              </a:r>
              <a:endParaRPr lang="en-US" dirty="0">
                <a:latin typeface="Impact" panose="020B0806030902050204" pitchFamily="34" charset="0"/>
              </a:endParaRPr>
            </a:p>
          </p:txBody>
        </p:sp>
      </p:grpSp>
      <p:sp>
        <p:nvSpPr>
          <p:cNvPr id="34" name="矩形 33"/>
          <p:cNvSpPr/>
          <p:nvPr/>
        </p:nvSpPr>
        <p:spPr>
          <a:xfrm>
            <a:off x="1338331" y="4533026"/>
            <a:ext cx="2035232" cy="1384995"/>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6" name="矩形 35"/>
          <p:cNvSpPr/>
          <p:nvPr/>
        </p:nvSpPr>
        <p:spPr>
          <a:xfrm>
            <a:off x="3853981" y="4533026"/>
            <a:ext cx="2035232" cy="1384995"/>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7" name="矩形 36"/>
          <p:cNvSpPr/>
          <p:nvPr/>
        </p:nvSpPr>
        <p:spPr>
          <a:xfrm>
            <a:off x="6364348" y="4533026"/>
            <a:ext cx="2035232" cy="1384995"/>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8" name="矩形 37"/>
          <p:cNvSpPr/>
          <p:nvPr/>
        </p:nvSpPr>
        <p:spPr>
          <a:xfrm>
            <a:off x="8874715" y="4533026"/>
            <a:ext cx="2035232" cy="1384995"/>
          </a:xfrm>
          <a:prstGeom prst="rect">
            <a:avLst/>
          </a:prstGeom>
        </p:spPr>
        <p:txBody>
          <a:bodyPr wrap="square">
            <a:spAutoFit/>
          </a:bodyPr>
          <a:lstStyle/>
          <a:p>
            <a:pPr algn="ct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Tree>
    <p:extLst>
      <p:ext uri="{BB962C8B-B14F-4D97-AF65-F5344CB8AC3E}">
        <p14:creationId xmlns:p14="http://schemas.microsoft.com/office/powerpoint/2010/main" val="115306447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900" decel="100000" fill="hold"/>
                                        <p:tgtEl>
                                          <p:spTgt spid="1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17" presetID="14" presetClass="entr" presetSubtype="10" fill="hold" grpId="0" nodeType="withEffect">
                                  <p:stCondLst>
                                    <p:cond delay="250"/>
                                  </p:stCondLst>
                                  <p:childTnLst>
                                    <p:set>
                                      <p:cBhvr>
                                        <p:cTn id="18" dur="1" fill="hold">
                                          <p:stCondLst>
                                            <p:cond delay="0"/>
                                          </p:stCondLst>
                                        </p:cTn>
                                        <p:tgtEl>
                                          <p:spTgt spid="34"/>
                                        </p:tgtEl>
                                        <p:attrNameLst>
                                          <p:attrName>style.visibility</p:attrName>
                                        </p:attrNameLst>
                                      </p:cBhvr>
                                      <p:to>
                                        <p:strVal val="visible"/>
                                      </p:to>
                                    </p:set>
                                    <p:animEffect transition="in" filter="randombar(horizontal)">
                                      <p:cBhvr>
                                        <p:cTn id="19" dur="500"/>
                                        <p:tgtEl>
                                          <p:spTgt spid="34"/>
                                        </p:tgtEl>
                                      </p:cBhvr>
                                    </p:animEffect>
                                  </p:childTnLst>
                                </p:cTn>
                              </p:par>
                              <p:par>
                                <p:cTn id="20" presetID="14" presetClass="entr" presetSubtype="10" fill="hold" grpId="0" nodeType="withEffect">
                                  <p:stCondLst>
                                    <p:cond delay="500"/>
                                  </p:stCondLst>
                                  <p:childTnLst>
                                    <p:set>
                                      <p:cBhvr>
                                        <p:cTn id="21" dur="1" fill="hold">
                                          <p:stCondLst>
                                            <p:cond delay="0"/>
                                          </p:stCondLst>
                                        </p:cTn>
                                        <p:tgtEl>
                                          <p:spTgt spid="36"/>
                                        </p:tgtEl>
                                        <p:attrNameLst>
                                          <p:attrName>style.visibility</p:attrName>
                                        </p:attrNameLst>
                                      </p:cBhvr>
                                      <p:to>
                                        <p:strVal val="visible"/>
                                      </p:to>
                                    </p:set>
                                    <p:animEffect transition="in" filter="randombar(horizontal)">
                                      <p:cBhvr>
                                        <p:cTn id="22" dur="500"/>
                                        <p:tgtEl>
                                          <p:spTgt spid="36"/>
                                        </p:tgtEl>
                                      </p:cBhvr>
                                    </p:animEffect>
                                  </p:childTnLst>
                                </p:cTn>
                              </p:par>
                              <p:par>
                                <p:cTn id="23" presetID="14" presetClass="entr" presetSubtype="10" fill="hold" grpId="0" nodeType="withEffect">
                                  <p:stCondLst>
                                    <p:cond delay="750"/>
                                  </p:stCondLst>
                                  <p:childTnLst>
                                    <p:set>
                                      <p:cBhvr>
                                        <p:cTn id="24" dur="1" fill="hold">
                                          <p:stCondLst>
                                            <p:cond delay="0"/>
                                          </p:stCondLst>
                                        </p:cTn>
                                        <p:tgtEl>
                                          <p:spTgt spid="37"/>
                                        </p:tgtEl>
                                        <p:attrNameLst>
                                          <p:attrName>style.visibility</p:attrName>
                                        </p:attrNameLst>
                                      </p:cBhvr>
                                      <p:to>
                                        <p:strVal val="visible"/>
                                      </p:to>
                                    </p:set>
                                    <p:animEffect transition="in" filter="randombar(horizontal)">
                                      <p:cBhvr>
                                        <p:cTn id="25" dur="500"/>
                                        <p:tgtEl>
                                          <p:spTgt spid="37"/>
                                        </p:tgtEl>
                                      </p:cBhvr>
                                    </p:animEffect>
                                  </p:childTnLst>
                                </p:cTn>
                              </p:par>
                              <p:par>
                                <p:cTn id="26" presetID="14" presetClass="entr" presetSubtype="10" fill="hold" grpId="0" nodeType="withEffect">
                                  <p:stCondLst>
                                    <p:cond delay="1000"/>
                                  </p:stCondLst>
                                  <p:childTnLst>
                                    <p:set>
                                      <p:cBhvr>
                                        <p:cTn id="27" dur="1" fill="hold">
                                          <p:stCondLst>
                                            <p:cond delay="0"/>
                                          </p:stCondLst>
                                        </p:cTn>
                                        <p:tgtEl>
                                          <p:spTgt spid="38"/>
                                        </p:tgtEl>
                                        <p:attrNameLst>
                                          <p:attrName>style.visibility</p:attrName>
                                        </p:attrNameLst>
                                      </p:cBhvr>
                                      <p:to>
                                        <p:strVal val="visible"/>
                                      </p:to>
                                    </p:set>
                                    <p:animEffect transition="in" filter="randombar(horizontal)">
                                      <p:cBhvr>
                                        <p:cTn id="28" dur="500"/>
                                        <p:tgtEl>
                                          <p:spTgt spid="38"/>
                                        </p:tgtEl>
                                      </p:cBhvr>
                                    </p:animEffect>
                                  </p:childTnLst>
                                </p:cTn>
                              </p:par>
                              <p:par>
                                <p:cTn id="29" presetID="37" presetClass="entr" presetSubtype="0" fill="hold" nodeType="withEffect">
                                  <p:stCondLst>
                                    <p:cond delay="5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900" decel="100000" fill="hold"/>
                                        <p:tgtEl>
                                          <p:spTgt spid="20"/>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75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900" decel="100000" fill="hold"/>
                                        <p:tgtEl>
                                          <p:spTgt spid="27"/>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p:bldP spid="37"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000" b="5000"/>
          <a:stretch>
            <a:fillRect/>
          </a:stretch>
        </p:blipFill>
        <p:spPr/>
      </p:pic>
      <p:sp>
        <p:nvSpPr>
          <p:cNvPr id="3" name="矩形 2"/>
          <p:cNvSpPr/>
          <p:nvPr/>
        </p:nvSpPr>
        <p:spPr>
          <a:xfrm>
            <a:off x="3338286" y="1"/>
            <a:ext cx="5515428" cy="6857999"/>
          </a:xfrm>
          <a:prstGeom prst="rect">
            <a:avLst/>
          </a:prstGeom>
          <a:solidFill>
            <a:schemeClr val="accent6">
              <a:lumMod val="50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44850" y="2075970"/>
            <a:ext cx="3902300" cy="2706060"/>
            <a:chOff x="1771765" y="2714171"/>
            <a:chExt cx="3902300" cy="2706060"/>
          </a:xfrm>
        </p:grpSpPr>
        <p:sp>
          <p:nvSpPr>
            <p:cNvPr id="6" name="椭圆 5"/>
            <p:cNvSpPr/>
            <p:nvPr/>
          </p:nvSpPr>
          <p:spPr>
            <a:xfrm>
              <a:off x="1771765" y="2714171"/>
              <a:ext cx="928914" cy="9289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04</a:t>
              </a:r>
              <a:endParaRPr lang="zh-CN" altLang="en-US" sz="3200" b="1" dirty="0"/>
            </a:p>
          </p:txBody>
        </p:sp>
        <p:grpSp>
          <p:nvGrpSpPr>
            <p:cNvPr id="9" name="组合 8"/>
            <p:cNvGrpSpPr/>
            <p:nvPr/>
          </p:nvGrpSpPr>
          <p:grpSpPr>
            <a:xfrm>
              <a:off x="2753457" y="2818561"/>
              <a:ext cx="2920608" cy="2601670"/>
              <a:chOff x="2055750" y="2760505"/>
              <a:chExt cx="2920608" cy="2601670"/>
            </a:xfrm>
          </p:grpSpPr>
          <p:sp>
            <p:nvSpPr>
              <p:cNvPr id="7" name="文本框 6"/>
              <p:cNvSpPr txBox="1"/>
              <p:nvPr/>
            </p:nvSpPr>
            <p:spPr>
              <a:xfrm>
                <a:off x="2055750" y="2760505"/>
                <a:ext cx="2646878" cy="461665"/>
              </a:xfrm>
              <a:prstGeom prst="rect">
                <a:avLst/>
              </a:prstGeom>
              <a:noFill/>
            </p:spPr>
            <p:txBody>
              <a:bodyPr wrap="none" rtlCol="0">
                <a:spAutoFit/>
              </a:bodyPr>
              <a:lstStyle/>
              <a:p>
                <a:r>
                  <a:rPr lang="zh-CN" altLang="en-US" sz="2400" dirty="0">
                    <a:solidFill>
                      <a:schemeClr val="bg1"/>
                    </a:solidFill>
                  </a:rPr>
                  <a:t>标题文字添加此处</a:t>
                </a:r>
              </a:p>
            </p:txBody>
          </p:sp>
          <p:sp>
            <p:nvSpPr>
              <p:cNvPr id="8" name="文本框 7"/>
              <p:cNvSpPr txBox="1"/>
              <p:nvPr/>
            </p:nvSpPr>
            <p:spPr>
              <a:xfrm>
                <a:off x="2055750" y="3152392"/>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sp>
            <p:nvSpPr>
              <p:cNvPr id="28" name="文本框 27"/>
              <p:cNvSpPr txBox="1"/>
              <p:nvPr/>
            </p:nvSpPr>
            <p:spPr>
              <a:xfrm>
                <a:off x="2055750" y="3774145"/>
                <a:ext cx="2114681" cy="338554"/>
              </a:xfrm>
              <a:prstGeom prst="rect">
                <a:avLst/>
              </a:prstGeom>
              <a:noFill/>
            </p:spPr>
            <p:txBody>
              <a:bodyPr wrap="none" rtlCol="0">
                <a:spAutoFit/>
              </a:bodyPr>
              <a:lstStyle/>
              <a:p>
                <a:pPr marL="285750" indent="-285750">
                  <a:buFont typeface="Wingdings" panose="05000000000000000000" pitchFamily="2" charset="2"/>
                  <a:buChar char="l"/>
                </a:pPr>
                <a:r>
                  <a:rPr lang="zh-CN" altLang="en-US" sz="1600" dirty="0">
                    <a:solidFill>
                      <a:schemeClr val="bg1">
                        <a:lumMod val="95000"/>
                      </a:schemeClr>
                    </a:solidFill>
                  </a:rPr>
                  <a:t>标题文字添加此处</a:t>
                </a:r>
              </a:p>
            </p:txBody>
          </p:sp>
          <p:sp>
            <p:nvSpPr>
              <p:cNvPr id="31" name="文本框 30"/>
              <p:cNvSpPr txBox="1"/>
              <p:nvPr/>
            </p:nvSpPr>
            <p:spPr>
              <a:xfrm>
                <a:off x="2055750" y="4190637"/>
                <a:ext cx="2114681" cy="338554"/>
              </a:xfrm>
              <a:prstGeom prst="rect">
                <a:avLst/>
              </a:prstGeom>
              <a:noFill/>
            </p:spPr>
            <p:txBody>
              <a:bodyPr wrap="none" rtlCol="0">
                <a:spAutoFit/>
              </a:bodyPr>
              <a:lstStyle/>
              <a:p>
                <a:pPr marL="285750" indent="-285750">
                  <a:buFont typeface="Wingdings" panose="05000000000000000000" pitchFamily="2" charset="2"/>
                  <a:buChar char="l"/>
                </a:pPr>
                <a:r>
                  <a:rPr lang="zh-CN" altLang="en-US" sz="1600" dirty="0">
                    <a:solidFill>
                      <a:schemeClr val="bg1">
                        <a:lumMod val="95000"/>
                      </a:schemeClr>
                    </a:solidFill>
                  </a:rPr>
                  <a:t>标题文字添加此处</a:t>
                </a:r>
              </a:p>
            </p:txBody>
          </p:sp>
          <p:sp>
            <p:nvSpPr>
              <p:cNvPr id="32" name="文本框 31"/>
              <p:cNvSpPr txBox="1"/>
              <p:nvPr/>
            </p:nvSpPr>
            <p:spPr>
              <a:xfrm>
                <a:off x="2055750" y="4607129"/>
                <a:ext cx="2114681" cy="338554"/>
              </a:xfrm>
              <a:prstGeom prst="rect">
                <a:avLst/>
              </a:prstGeom>
              <a:noFill/>
            </p:spPr>
            <p:txBody>
              <a:bodyPr wrap="none" rtlCol="0">
                <a:spAutoFit/>
              </a:bodyPr>
              <a:lstStyle/>
              <a:p>
                <a:pPr marL="285750" indent="-285750">
                  <a:buFont typeface="Wingdings" panose="05000000000000000000" pitchFamily="2" charset="2"/>
                  <a:buChar char="l"/>
                </a:pPr>
                <a:r>
                  <a:rPr lang="zh-CN" altLang="en-US" sz="1600" dirty="0">
                    <a:solidFill>
                      <a:schemeClr val="bg1">
                        <a:lumMod val="95000"/>
                      </a:schemeClr>
                    </a:solidFill>
                  </a:rPr>
                  <a:t>标题文字添加此处</a:t>
                </a:r>
              </a:p>
            </p:txBody>
          </p:sp>
          <p:sp>
            <p:nvSpPr>
              <p:cNvPr id="33" name="文本框 32"/>
              <p:cNvSpPr txBox="1"/>
              <p:nvPr/>
            </p:nvSpPr>
            <p:spPr>
              <a:xfrm>
                <a:off x="2055750" y="5023621"/>
                <a:ext cx="2114681" cy="338554"/>
              </a:xfrm>
              <a:prstGeom prst="rect">
                <a:avLst/>
              </a:prstGeom>
              <a:noFill/>
            </p:spPr>
            <p:txBody>
              <a:bodyPr wrap="none" rtlCol="0">
                <a:spAutoFit/>
              </a:bodyPr>
              <a:lstStyle/>
              <a:p>
                <a:pPr marL="285750" indent="-285750">
                  <a:buFont typeface="Wingdings" panose="05000000000000000000" pitchFamily="2" charset="2"/>
                  <a:buChar char="l"/>
                </a:pPr>
                <a:r>
                  <a:rPr lang="zh-CN" altLang="en-US" sz="1600" dirty="0">
                    <a:solidFill>
                      <a:schemeClr val="bg1">
                        <a:lumMod val="95000"/>
                      </a:schemeClr>
                    </a:solidFill>
                  </a:rPr>
                  <a:t>标题文字添加此处</a:t>
                </a:r>
              </a:p>
            </p:txBody>
          </p:sp>
        </p:grpSp>
      </p:grpSp>
    </p:spTree>
    <p:extLst>
      <p:ext uri="{BB962C8B-B14F-4D97-AF65-F5344CB8AC3E}">
        <p14:creationId xmlns:p14="http://schemas.microsoft.com/office/powerpoint/2010/main" val="1141083195"/>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占位符 33"/>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25725" b="25725"/>
          <a:stretch>
            <a:fillRect/>
          </a:stretch>
        </p:blipFill>
        <p:spPr/>
      </p:pic>
      <p:sp>
        <p:nvSpPr>
          <p:cNvPr id="3" name="矩形 2"/>
          <p:cNvSpPr/>
          <p:nvPr/>
        </p:nvSpPr>
        <p:spPr>
          <a:xfrm>
            <a:off x="0" y="1944913"/>
            <a:ext cx="12192000" cy="3947887"/>
          </a:xfrm>
          <a:prstGeom prst="rect">
            <a:avLst/>
          </a:prstGeom>
          <a:solidFill>
            <a:schemeClr val="accent6">
              <a:lumMod val="50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702628" y="667657"/>
            <a:ext cx="2786743" cy="682171"/>
            <a:chOff x="4702628" y="667657"/>
            <a:chExt cx="2786743" cy="682171"/>
          </a:xfrm>
        </p:grpSpPr>
        <p:sp>
          <p:nvSpPr>
            <p:cNvPr id="4" name="矩形: 圆角 3"/>
            <p:cNvSpPr/>
            <p:nvPr/>
          </p:nvSpPr>
          <p:spPr>
            <a:xfrm>
              <a:off x="4702628" y="667657"/>
              <a:ext cx="2786743" cy="68217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12209" y="751506"/>
              <a:ext cx="2167581" cy="584775"/>
            </a:xfrm>
            <a:prstGeom prst="rect">
              <a:avLst/>
            </a:prstGeom>
            <a:noFill/>
          </p:spPr>
          <p:txBody>
            <a:bodyPr wrap="none" rtlCol="0">
              <a:spAutoFit/>
            </a:bodyPr>
            <a:lstStyle/>
            <a:p>
              <a:pPr algn="ctr"/>
              <a:r>
                <a:rPr lang="en-US" altLang="zh-CN" sz="3200" b="1" dirty="0">
                  <a:solidFill>
                    <a:schemeClr val="bg1"/>
                  </a:solidFill>
                </a:rPr>
                <a:t>CONTENT</a:t>
              </a:r>
              <a:endParaRPr lang="zh-CN" altLang="en-US" sz="3200" b="1" dirty="0">
                <a:solidFill>
                  <a:schemeClr val="bg1"/>
                </a:solidFill>
              </a:endParaRPr>
            </a:p>
          </p:txBody>
        </p:sp>
      </p:grpSp>
      <p:grpSp>
        <p:nvGrpSpPr>
          <p:cNvPr id="10" name="组合 9"/>
          <p:cNvGrpSpPr/>
          <p:nvPr/>
        </p:nvGrpSpPr>
        <p:grpSpPr>
          <a:xfrm>
            <a:off x="1771765" y="2714171"/>
            <a:ext cx="3902300" cy="928914"/>
            <a:chOff x="1771765" y="2714171"/>
            <a:chExt cx="3902300" cy="928914"/>
          </a:xfrm>
        </p:grpSpPr>
        <p:sp>
          <p:nvSpPr>
            <p:cNvPr id="6" name="椭圆 5"/>
            <p:cNvSpPr/>
            <p:nvPr/>
          </p:nvSpPr>
          <p:spPr>
            <a:xfrm>
              <a:off x="1771765" y="2714171"/>
              <a:ext cx="928914" cy="9289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01</a:t>
              </a:r>
              <a:endParaRPr lang="zh-CN" altLang="en-US" sz="3200" b="1" dirty="0"/>
            </a:p>
          </p:txBody>
        </p:sp>
        <p:grpSp>
          <p:nvGrpSpPr>
            <p:cNvPr id="9" name="组合 8"/>
            <p:cNvGrpSpPr/>
            <p:nvPr/>
          </p:nvGrpSpPr>
          <p:grpSpPr>
            <a:xfrm>
              <a:off x="2753457" y="2818561"/>
              <a:ext cx="2920608" cy="699664"/>
              <a:chOff x="2055750" y="2760505"/>
              <a:chExt cx="2920608" cy="699664"/>
            </a:xfrm>
          </p:grpSpPr>
          <p:sp>
            <p:nvSpPr>
              <p:cNvPr id="7" name="文本框 6"/>
              <p:cNvSpPr txBox="1"/>
              <p:nvPr/>
            </p:nvSpPr>
            <p:spPr>
              <a:xfrm>
                <a:off x="2055750" y="2760505"/>
                <a:ext cx="2646878" cy="461665"/>
              </a:xfrm>
              <a:prstGeom prst="rect">
                <a:avLst/>
              </a:prstGeom>
              <a:noFill/>
            </p:spPr>
            <p:txBody>
              <a:bodyPr wrap="none" rtlCol="0">
                <a:spAutoFit/>
              </a:bodyPr>
              <a:lstStyle/>
              <a:p>
                <a:r>
                  <a:rPr lang="zh-CN" altLang="en-US" sz="2400" dirty="0">
                    <a:solidFill>
                      <a:schemeClr val="bg1"/>
                    </a:solidFill>
                  </a:rPr>
                  <a:t>标题文字添加此处</a:t>
                </a:r>
              </a:p>
            </p:txBody>
          </p:sp>
          <p:sp>
            <p:nvSpPr>
              <p:cNvPr id="8" name="文本框 7"/>
              <p:cNvSpPr txBox="1"/>
              <p:nvPr/>
            </p:nvSpPr>
            <p:spPr>
              <a:xfrm>
                <a:off x="2055750" y="3152392"/>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grpSp>
      </p:grpSp>
      <p:grpSp>
        <p:nvGrpSpPr>
          <p:cNvPr id="11" name="组合 10"/>
          <p:cNvGrpSpPr/>
          <p:nvPr/>
        </p:nvGrpSpPr>
        <p:grpSpPr>
          <a:xfrm>
            <a:off x="6517936" y="2714171"/>
            <a:ext cx="3902300" cy="928914"/>
            <a:chOff x="6517936" y="2714171"/>
            <a:chExt cx="3902300" cy="928914"/>
          </a:xfrm>
        </p:grpSpPr>
        <p:sp>
          <p:nvSpPr>
            <p:cNvPr id="12" name="椭圆 11"/>
            <p:cNvSpPr/>
            <p:nvPr/>
          </p:nvSpPr>
          <p:spPr>
            <a:xfrm>
              <a:off x="6517936" y="2714171"/>
              <a:ext cx="928914" cy="9289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02</a:t>
              </a:r>
              <a:endParaRPr lang="zh-CN" altLang="en-US" sz="3200" b="1" dirty="0"/>
            </a:p>
          </p:txBody>
        </p:sp>
        <p:grpSp>
          <p:nvGrpSpPr>
            <p:cNvPr id="13" name="组合 12"/>
            <p:cNvGrpSpPr/>
            <p:nvPr/>
          </p:nvGrpSpPr>
          <p:grpSpPr>
            <a:xfrm>
              <a:off x="7499628" y="2818561"/>
              <a:ext cx="2920608" cy="699664"/>
              <a:chOff x="2055750" y="2760505"/>
              <a:chExt cx="2920608" cy="699664"/>
            </a:xfrm>
          </p:grpSpPr>
          <p:sp>
            <p:nvSpPr>
              <p:cNvPr id="14" name="文本框 13"/>
              <p:cNvSpPr txBox="1"/>
              <p:nvPr/>
            </p:nvSpPr>
            <p:spPr>
              <a:xfrm>
                <a:off x="2055750" y="2760505"/>
                <a:ext cx="2646878" cy="461665"/>
              </a:xfrm>
              <a:prstGeom prst="rect">
                <a:avLst/>
              </a:prstGeom>
              <a:noFill/>
            </p:spPr>
            <p:txBody>
              <a:bodyPr wrap="none" rtlCol="0">
                <a:spAutoFit/>
              </a:bodyPr>
              <a:lstStyle/>
              <a:p>
                <a:r>
                  <a:rPr lang="zh-CN" altLang="en-US" sz="2400" dirty="0">
                    <a:solidFill>
                      <a:schemeClr val="bg1"/>
                    </a:solidFill>
                  </a:rPr>
                  <a:t>标题文字添加此处</a:t>
                </a:r>
              </a:p>
            </p:txBody>
          </p:sp>
          <p:sp>
            <p:nvSpPr>
              <p:cNvPr id="15" name="文本框 14"/>
              <p:cNvSpPr txBox="1"/>
              <p:nvPr/>
            </p:nvSpPr>
            <p:spPr>
              <a:xfrm>
                <a:off x="2055750" y="3152392"/>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grpSp>
      </p:grpSp>
      <p:grpSp>
        <p:nvGrpSpPr>
          <p:cNvPr id="16" name="组合 15"/>
          <p:cNvGrpSpPr/>
          <p:nvPr/>
        </p:nvGrpSpPr>
        <p:grpSpPr>
          <a:xfrm>
            <a:off x="1771765" y="4122057"/>
            <a:ext cx="3902300" cy="928914"/>
            <a:chOff x="1771765" y="4122057"/>
            <a:chExt cx="3902300" cy="928914"/>
          </a:xfrm>
        </p:grpSpPr>
        <p:sp>
          <p:nvSpPr>
            <p:cNvPr id="24" name="椭圆 23"/>
            <p:cNvSpPr/>
            <p:nvPr/>
          </p:nvSpPr>
          <p:spPr>
            <a:xfrm>
              <a:off x="1771765" y="4122057"/>
              <a:ext cx="928914" cy="9289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03</a:t>
              </a:r>
              <a:endParaRPr lang="zh-CN" altLang="en-US" sz="3200" b="1" dirty="0"/>
            </a:p>
          </p:txBody>
        </p:sp>
        <p:grpSp>
          <p:nvGrpSpPr>
            <p:cNvPr id="25" name="组合 24"/>
            <p:cNvGrpSpPr/>
            <p:nvPr/>
          </p:nvGrpSpPr>
          <p:grpSpPr>
            <a:xfrm>
              <a:off x="2753457" y="4226447"/>
              <a:ext cx="2920608" cy="699664"/>
              <a:chOff x="2055750" y="2760505"/>
              <a:chExt cx="2920608" cy="699664"/>
            </a:xfrm>
          </p:grpSpPr>
          <p:sp>
            <p:nvSpPr>
              <p:cNvPr id="26" name="文本框 25"/>
              <p:cNvSpPr txBox="1"/>
              <p:nvPr/>
            </p:nvSpPr>
            <p:spPr>
              <a:xfrm>
                <a:off x="2055750" y="2760505"/>
                <a:ext cx="2646878" cy="461665"/>
              </a:xfrm>
              <a:prstGeom prst="rect">
                <a:avLst/>
              </a:prstGeom>
              <a:noFill/>
            </p:spPr>
            <p:txBody>
              <a:bodyPr wrap="none" rtlCol="0">
                <a:spAutoFit/>
              </a:bodyPr>
              <a:lstStyle/>
              <a:p>
                <a:r>
                  <a:rPr lang="zh-CN" altLang="en-US" sz="2400" dirty="0">
                    <a:solidFill>
                      <a:schemeClr val="bg1"/>
                    </a:solidFill>
                  </a:rPr>
                  <a:t>标题文字添加此处</a:t>
                </a:r>
              </a:p>
            </p:txBody>
          </p:sp>
          <p:sp>
            <p:nvSpPr>
              <p:cNvPr id="27" name="文本框 26"/>
              <p:cNvSpPr txBox="1"/>
              <p:nvPr/>
            </p:nvSpPr>
            <p:spPr>
              <a:xfrm>
                <a:off x="2055750" y="3152392"/>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grpSp>
      </p:grpSp>
      <p:grpSp>
        <p:nvGrpSpPr>
          <p:cNvPr id="17" name="组合 16"/>
          <p:cNvGrpSpPr/>
          <p:nvPr/>
        </p:nvGrpSpPr>
        <p:grpSpPr>
          <a:xfrm>
            <a:off x="6517936" y="4122057"/>
            <a:ext cx="3902300" cy="928914"/>
            <a:chOff x="6517936" y="4122057"/>
            <a:chExt cx="3902300" cy="928914"/>
          </a:xfrm>
        </p:grpSpPr>
        <p:sp>
          <p:nvSpPr>
            <p:cNvPr id="20" name="椭圆 19"/>
            <p:cNvSpPr/>
            <p:nvPr/>
          </p:nvSpPr>
          <p:spPr>
            <a:xfrm>
              <a:off x="6517936" y="4122057"/>
              <a:ext cx="928914" cy="9289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04</a:t>
              </a:r>
              <a:endParaRPr lang="zh-CN" altLang="en-US" sz="3200" b="1" dirty="0"/>
            </a:p>
          </p:txBody>
        </p:sp>
        <p:grpSp>
          <p:nvGrpSpPr>
            <p:cNvPr id="21" name="组合 20"/>
            <p:cNvGrpSpPr/>
            <p:nvPr/>
          </p:nvGrpSpPr>
          <p:grpSpPr>
            <a:xfrm>
              <a:off x="7499628" y="4226447"/>
              <a:ext cx="2920608" cy="699664"/>
              <a:chOff x="2055750" y="2760505"/>
              <a:chExt cx="2920608" cy="699664"/>
            </a:xfrm>
          </p:grpSpPr>
          <p:sp>
            <p:nvSpPr>
              <p:cNvPr id="22" name="文本框 21"/>
              <p:cNvSpPr txBox="1"/>
              <p:nvPr/>
            </p:nvSpPr>
            <p:spPr>
              <a:xfrm>
                <a:off x="2055750" y="2760505"/>
                <a:ext cx="2646878" cy="461665"/>
              </a:xfrm>
              <a:prstGeom prst="rect">
                <a:avLst/>
              </a:prstGeom>
              <a:noFill/>
            </p:spPr>
            <p:txBody>
              <a:bodyPr wrap="none" rtlCol="0">
                <a:spAutoFit/>
              </a:bodyPr>
              <a:lstStyle/>
              <a:p>
                <a:r>
                  <a:rPr lang="zh-CN" altLang="en-US" sz="2400" dirty="0">
                    <a:solidFill>
                      <a:schemeClr val="bg1"/>
                    </a:solidFill>
                  </a:rPr>
                  <a:t>标题文字添加此处</a:t>
                </a:r>
              </a:p>
            </p:txBody>
          </p:sp>
          <p:sp>
            <p:nvSpPr>
              <p:cNvPr id="23" name="文本框 22"/>
              <p:cNvSpPr txBox="1"/>
              <p:nvPr/>
            </p:nvSpPr>
            <p:spPr>
              <a:xfrm>
                <a:off x="2055750" y="3152392"/>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grpSp>
      </p:grpSp>
      <p:cxnSp>
        <p:nvCxnSpPr>
          <p:cNvPr id="29" name="直接连接符 28"/>
          <p:cNvCxnSpPr/>
          <p:nvPr/>
        </p:nvCxnSpPr>
        <p:spPr>
          <a:xfrm>
            <a:off x="0" y="2104571"/>
            <a:ext cx="12192000"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0" y="5718628"/>
            <a:ext cx="12192000"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407646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randombar(horizontal)">
                                      <p:cBhvr>
                                        <p:cTn id="13" dur="500"/>
                                        <p:tgtEl>
                                          <p:spTgt spid="34"/>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par>
                                <p:cTn id="22" presetID="22" presetClass="entr" presetSubtype="2"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right)">
                                      <p:cBhvr>
                                        <p:cTn id="24" dur="500"/>
                                        <p:tgtEl>
                                          <p:spTgt spid="30"/>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ppt_x</p:attrName>
                                        </p:attrNameLst>
                                      </p:cBhvr>
                                      <p:tavLst>
                                        <p:tav tm="0">
                                          <p:val>
                                            <p:strVal val="#ppt_x-#ppt_w*1.125000"/>
                                          </p:val>
                                        </p:tav>
                                        <p:tav tm="100000">
                                          <p:val>
                                            <p:strVal val="#ppt_x"/>
                                          </p:val>
                                        </p:tav>
                                      </p:tavLst>
                                    </p:anim>
                                    <p:animEffect transition="in" filter="wipe(right)">
                                      <p:cBhvr>
                                        <p:cTn id="29" dur="500"/>
                                        <p:tgtEl>
                                          <p:spTgt spid="10"/>
                                        </p:tgtEl>
                                      </p:cBhvr>
                                    </p:animEffect>
                                  </p:childTnLst>
                                </p:cTn>
                              </p:par>
                              <p:par>
                                <p:cTn id="30" presetID="12" presetClass="entr" presetSubtype="8" fill="hold" nodeType="withEffect">
                                  <p:stCondLst>
                                    <p:cond delay="25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p:tgtEl>
                                          <p:spTgt spid="11"/>
                                        </p:tgtEl>
                                        <p:attrNameLst>
                                          <p:attrName>ppt_x</p:attrName>
                                        </p:attrNameLst>
                                      </p:cBhvr>
                                      <p:tavLst>
                                        <p:tav tm="0">
                                          <p:val>
                                            <p:strVal val="#ppt_x-#ppt_w*1.125000"/>
                                          </p:val>
                                        </p:tav>
                                        <p:tav tm="100000">
                                          <p:val>
                                            <p:strVal val="#ppt_x"/>
                                          </p:val>
                                        </p:tav>
                                      </p:tavLst>
                                    </p:anim>
                                    <p:animEffect transition="in" filter="wipe(right)">
                                      <p:cBhvr>
                                        <p:cTn id="33" dur="500"/>
                                        <p:tgtEl>
                                          <p:spTgt spid="11"/>
                                        </p:tgtEl>
                                      </p:cBhvr>
                                    </p:animEffect>
                                  </p:childTnLst>
                                </p:cTn>
                              </p:par>
                              <p:par>
                                <p:cTn id="34" presetID="12" presetClass="entr" presetSubtype="8" fill="hold" nodeType="withEffect">
                                  <p:stCondLst>
                                    <p:cond delay="5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par>
                                <p:cTn id="38" presetID="12" presetClass="entr" presetSubtype="8" fill="hold" nodeType="withEffect">
                                  <p:stCondLst>
                                    <p:cond delay="75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ppt_x</p:attrName>
                                        </p:attrNameLst>
                                      </p:cBhvr>
                                      <p:tavLst>
                                        <p:tav tm="0">
                                          <p:val>
                                            <p:strVal val="#ppt_x-#ppt_w*1.125000"/>
                                          </p:val>
                                        </p:tav>
                                        <p:tav tm="100000">
                                          <p:val>
                                            <p:strVal val="#ppt_x"/>
                                          </p:val>
                                        </p:tav>
                                      </p:tavLst>
                                    </p:anim>
                                    <p:animEffect transition="in" filter="wipe(right)">
                                      <p:cBhvr>
                                        <p:cTn id="4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5682000" y="385911"/>
            <a:ext cx="828000"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64098" y="445903"/>
            <a:ext cx="2463802" cy="523220"/>
          </a:xfrm>
          <a:prstGeom prst="rect">
            <a:avLst/>
          </a:prstGeom>
          <a:noFill/>
        </p:spPr>
        <p:txBody>
          <a:bodyPr wrap="square" rtlCol="0">
            <a:spAutoFit/>
          </a:bodyPr>
          <a:lstStyle/>
          <a:p>
            <a:pPr algn="dist"/>
            <a:r>
              <a:rPr lang="zh-CN" altLang="en-US" sz="2800" b="1" dirty="0">
                <a:solidFill>
                  <a:schemeClr val="accent6">
                    <a:lumMod val="50000"/>
                  </a:schemeClr>
                </a:solidFill>
              </a:rPr>
              <a:t>标题文字添加</a:t>
            </a:r>
          </a:p>
        </p:txBody>
      </p:sp>
      <p:sp>
        <p:nvSpPr>
          <p:cNvPr id="5" name="文本框 4"/>
          <p:cNvSpPr txBox="1"/>
          <p:nvPr/>
        </p:nvSpPr>
        <p:spPr>
          <a:xfrm>
            <a:off x="4635695" y="918323"/>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sp>
        <p:nvSpPr>
          <p:cNvPr id="6" name="矩形 5"/>
          <p:cNvSpPr/>
          <p:nvPr/>
        </p:nvSpPr>
        <p:spPr>
          <a:xfrm>
            <a:off x="874712" y="2451370"/>
            <a:ext cx="2610644" cy="312257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485356" y="2451370"/>
            <a:ext cx="2610644" cy="31225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96000" y="2451370"/>
            <a:ext cx="2610644" cy="312257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706643" y="2451370"/>
            <a:ext cx="2610644" cy="31225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614791" y="1974714"/>
            <a:ext cx="953312" cy="953312"/>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p:cNvSpPr/>
          <p:nvPr/>
        </p:nvSpPr>
        <p:spPr>
          <a:xfrm>
            <a:off x="3256954" y="3866743"/>
            <a:ext cx="456806" cy="291830"/>
          </a:xfrm>
          <a:prstGeom prst="diamond">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nvSpPr>
        <p:spPr>
          <a:xfrm>
            <a:off x="5867597" y="3866743"/>
            <a:ext cx="456806" cy="291830"/>
          </a:xfrm>
          <a:prstGeom prst="diamond">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nvSpPr>
        <p:spPr>
          <a:xfrm>
            <a:off x="8478241" y="3866743"/>
            <a:ext cx="456806" cy="291830"/>
          </a:xfrm>
          <a:prstGeom prst="diamond">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314022" y="1974714"/>
            <a:ext cx="953312" cy="953312"/>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6924665" y="1974714"/>
            <a:ext cx="953312" cy="953312"/>
          </a:xfrm>
          <a:prstGeom prst="ellipse">
            <a:avLst/>
          </a:prstGeom>
          <a:solidFill>
            <a:schemeClr val="accent6">
              <a:lumMod val="7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9535309" y="1974714"/>
            <a:ext cx="953312" cy="953312"/>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862058" y="2158982"/>
            <a:ext cx="458780" cy="584775"/>
          </a:xfrm>
          <a:prstGeom prst="rect">
            <a:avLst/>
          </a:prstGeom>
          <a:noFill/>
        </p:spPr>
        <p:txBody>
          <a:bodyPr wrap="none" rtlCol="0">
            <a:spAutoFit/>
          </a:bodyPr>
          <a:lstStyle/>
          <a:p>
            <a:pPr algn="ctr"/>
            <a:r>
              <a:rPr lang="en-US" altLang="zh-CN" sz="3200" b="1" dirty="0">
                <a:solidFill>
                  <a:schemeClr val="bg1"/>
                </a:solidFill>
              </a:rPr>
              <a:t>S</a:t>
            </a:r>
            <a:endParaRPr lang="zh-CN" altLang="en-US" sz="3200" b="1" dirty="0">
              <a:solidFill>
                <a:schemeClr val="bg1"/>
              </a:solidFill>
            </a:endParaRPr>
          </a:p>
        </p:txBody>
      </p:sp>
      <p:sp>
        <p:nvSpPr>
          <p:cNvPr id="17" name="文本框 16"/>
          <p:cNvSpPr txBox="1"/>
          <p:nvPr/>
        </p:nvSpPr>
        <p:spPr>
          <a:xfrm>
            <a:off x="4504382" y="2158982"/>
            <a:ext cx="572593" cy="584775"/>
          </a:xfrm>
          <a:prstGeom prst="rect">
            <a:avLst/>
          </a:prstGeom>
          <a:noFill/>
        </p:spPr>
        <p:txBody>
          <a:bodyPr wrap="none" rtlCol="0">
            <a:spAutoFit/>
          </a:bodyPr>
          <a:lstStyle/>
          <a:p>
            <a:pPr algn="ctr"/>
            <a:r>
              <a:rPr lang="en-US" altLang="zh-CN" sz="3200" b="1" dirty="0">
                <a:solidFill>
                  <a:schemeClr val="bg1"/>
                </a:solidFill>
              </a:rPr>
              <a:t>W</a:t>
            </a:r>
            <a:endParaRPr lang="zh-CN" altLang="en-US" sz="3200" b="1" dirty="0">
              <a:solidFill>
                <a:schemeClr val="bg1"/>
              </a:solidFill>
            </a:endParaRPr>
          </a:p>
        </p:txBody>
      </p:sp>
      <p:sp>
        <p:nvSpPr>
          <p:cNvPr id="18" name="文本框 17"/>
          <p:cNvSpPr txBox="1"/>
          <p:nvPr/>
        </p:nvSpPr>
        <p:spPr>
          <a:xfrm>
            <a:off x="7149489" y="2158982"/>
            <a:ext cx="503664" cy="584775"/>
          </a:xfrm>
          <a:prstGeom prst="rect">
            <a:avLst/>
          </a:prstGeom>
          <a:noFill/>
        </p:spPr>
        <p:txBody>
          <a:bodyPr wrap="none" rtlCol="0">
            <a:spAutoFit/>
          </a:bodyPr>
          <a:lstStyle/>
          <a:p>
            <a:pPr algn="ctr"/>
            <a:r>
              <a:rPr lang="en-US" altLang="zh-CN" sz="3200" b="1" dirty="0">
                <a:solidFill>
                  <a:schemeClr val="bg1"/>
                </a:solidFill>
              </a:rPr>
              <a:t>O</a:t>
            </a:r>
            <a:endParaRPr lang="zh-CN" altLang="en-US" sz="3200" b="1" dirty="0">
              <a:solidFill>
                <a:schemeClr val="bg1"/>
              </a:solidFill>
            </a:endParaRPr>
          </a:p>
        </p:txBody>
      </p:sp>
      <p:sp>
        <p:nvSpPr>
          <p:cNvPr id="19" name="文本框 18"/>
          <p:cNvSpPr txBox="1"/>
          <p:nvPr/>
        </p:nvSpPr>
        <p:spPr>
          <a:xfrm>
            <a:off x="9794598" y="2158982"/>
            <a:ext cx="434735" cy="584775"/>
          </a:xfrm>
          <a:prstGeom prst="rect">
            <a:avLst/>
          </a:prstGeom>
          <a:noFill/>
        </p:spPr>
        <p:txBody>
          <a:bodyPr wrap="none" rtlCol="0">
            <a:spAutoFit/>
          </a:bodyPr>
          <a:lstStyle/>
          <a:p>
            <a:pPr algn="ctr"/>
            <a:r>
              <a:rPr lang="en-US" altLang="zh-CN" sz="3200" b="1" dirty="0">
                <a:solidFill>
                  <a:schemeClr val="bg1"/>
                </a:solidFill>
              </a:rPr>
              <a:t>T</a:t>
            </a:r>
            <a:endParaRPr lang="zh-CN" altLang="en-US" sz="3200" b="1" dirty="0">
              <a:solidFill>
                <a:schemeClr val="bg1"/>
              </a:solidFill>
            </a:endParaRPr>
          </a:p>
        </p:txBody>
      </p:sp>
      <p:grpSp>
        <p:nvGrpSpPr>
          <p:cNvPr id="22" name="组合 21"/>
          <p:cNvGrpSpPr/>
          <p:nvPr/>
        </p:nvGrpSpPr>
        <p:grpSpPr>
          <a:xfrm>
            <a:off x="1013383" y="3275376"/>
            <a:ext cx="2241974" cy="1737619"/>
            <a:chOff x="1014979" y="3275376"/>
            <a:chExt cx="2241974" cy="1737619"/>
          </a:xfrm>
        </p:grpSpPr>
        <p:sp>
          <p:nvSpPr>
            <p:cNvPr id="20" name="矩形 19"/>
            <p:cNvSpPr/>
            <p:nvPr/>
          </p:nvSpPr>
          <p:spPr>
            <a:xfrm>
              <a:off x="1129181" y="3628000"/>
              <a:ext cx="2013570" cy="1384995"/>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1" name="矩形 20"/>
            <p:cNvSpPr/>
            <p:nvPr/>
          </p:nvSpPr>
          <p:spPr>
            <a:xfrm>
              <a:off x="1014979" y="3275376"/>
              <a:ext cx="2241974" cy="396134"/>
            </a:xfrm>
            <a:prstGeom prst="rect">
              <a:avLst/>
            </a:prstGeom>
          </p:spPr>
          <p:txBody>
            <a:bodyPr wrap="square">
              <a:spAutoFit/>
            </a:bodyPr>
            <a:lstStyle/>
            <a:p>
              <a:pPr algn="ctr">
                <a:lnSpc>
                  <a:spcPct val="120000"/>
                </a:lnSpc>
              </a:pPr>
              <a:r>
                <a:rPr lang="zh-CN" altLang="en-US" b="1" dirty="0">
                  <a:solidFill>
                    <a:schemeClr val="bg1"/>
                  </a:solidFill>
                </a:rPr>
                <a:t>标题文字添加</a:t>
              </a:r>
            </a:p>
          </p:txBody>
        </p:sp>
      </p:grpSp>
      <p:grpSp>
        <p:nvGrpSpPr>
          <p:cNvPr id="23" name="组合 22"/>
          <p:cNvGrpSpPr/>
          <p:nvPr/>
        </p:nvGrpSpPr>
        <p:grpSpPr>
          <a:xfrm>
            <a:off x="3669690" y="3275376"/>
            <a:ext cx="2241974" cy="1737619"/>
            <a:chOff x="1014979" y="3275376"/>
            <a:chExt cx="2241974" cy="1737619"/>
          </a:xfrm>
        </p:grpSpPr>
        <p:sp>
          <p:nvSpPr>
            <p:cNvPr id="24" name="矩形 23"/>
            <p:cNvSpPr/>
            <p:nvPr/>
          </p:nvSpPr>
          <p:spPr>
            <a:xfrm>
              <a:off x="1129181" y="3628000"/>
              <a:ext cx="2013570" cy="1384995"/>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5" name="矩形 24"/>
            <p:cNvSpPr/>
            <p:nvPr/>
          </p:nvSpPr>
          <p:spPr>
            <a:xfrm>
              <a:off x="1014979" y="3275376"/>
              <a:ext cx="2241974" cy="396134"/>
            </a:xfrm>
            <a:prstGeom prst="rect">
              <a:avLst/>
            </a:prstGeom>
          </p:spPr>
          <p:txBody>
            <a:bodyPr wrap="square">
              <a:spAutoFit/>
            </a:bodyPr>
            <a:lstStyle/>
            <a:p>
              <a:pPr algn="ctr">
                <a:lnSpc>
                  <a:spcPct val="120000"/>
                </a:lnSpc>
              </a:pPr>
              <a:r>
                <a:rPr lang="zh-CN" altLang="en-US" b="1" dirty="0">
                  <a:solidFill>
                    <a:schemeClr val="bg1"/>
                  </a:solidFill>
                </a:rPr>
                <a:t>标题文字添加</a:t>
              </a:r>
            </a:p>
          </p:txBody>
        </p:sp>
      </p:grpSp>
      <p:grpSp>
        <p:nvGrpSpPr>
          <p:cNvPr id="26" name="组合 25"/>
          <p:cNvGrpSpPr/>
          <p:nvPr/>
        </p:nvGrpSpPr>
        <p:grpSpPr>
          <a:xfrm>
            <a:off x="6280334" y="3275376"/>
            <a:ext cx="2241974" cy="1737619"/>
            <a:chOff x="1014979" y="3275376"/>
            <a:chExt cx="2241974" cy="1737619"/>
          </a:xfrm>
        </p:grpSpPr>
        <p:sp>
          <p:nvSpPr>
            <p:cNvPr id="27" name="矩形 26"/>
            <p:cNvSpPr/>
            <p:nvPr/>
          </p:nvSpPr>
          <p:spPr>
            <a:xfrm>
              <a:off x="1129181" y="3628000"/>
              <a:ext cx="2013570" cy="1384995"/>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8" name="矩形 27"/>
            <p:cNvSpPr/>
            <p:nvPr/>
          </p:nvSpPr>
          <p:spPr>
            <a:xfrm>
              <a:off x="1014979" y="3275376"/>
              <a:ext cx="2241974" cy="396134"/>
            </a:xfrm>
            <a:prstGeom prst="rect">
              <a:avLst/>
            </a:prstGeom>
          </p:spPr>
          <p:txBody>
            <a:bodyPr wrap="square">
              <a:spAutoFit/>
            </a:bodyPr>
            <a:lstStyle/>
            <a:p>
              <a:pPr algn="ctr">
                <a:lnSpc>
                  <a:spcPct val="120000"/>
                </a:lnSpc>
              </a:pPr>
              <a:r>
                <a:rPr lang="zh-CN" altLang="en-US" b="1" dirty="0">
                  <a:solidFill>
                    <a:schemeClr val="bg1"/>
                  </a:solidFill>
                </a:rPr>
                <a:t>标题文字添加</a:t>
              </a:r>
            </a:p>
          </p:txBody>
        </p:sp>
      </p:grpSp>
      <p:grpSp>
        <p:nvGrpSpPr>
          <p:cNvPr id="29" name="组合 28"/>
          <p:cNvGrpSpPr/>
          <p:nvPr/>
        </p:nvGrpSpPr>
        <p:grpSpPr>
          <a:xfrm>
            <a:off x="8890978" y="3275376"/>
            <a:ext cx="2241974" cy="1737619"/>
            <a:chOff x="1014979" y="3275376"/>
            <a:chExt cx="2241974" cy="1737619"/>
          </a:xfrm>
        </p:grpSpPr>
        <p:sp>
          <p:nvSpPr>
            <p:cNvPr id="30" name="矩形 29"/>
            <p:cNvSpPr/>
            <p:nvPr/>
          </p:nvSpPr>
          <p:spPr>
            <a:xfrm>
              <a:off x="1129181" y="3628000"/>
              <a:ext cx="2013570" cy="1384995"/>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1" name="矩形 30"/>
            <p:cNvSpPr/>
            <p:nvPr/>
          </p:nvSpPr>
          <p:spPr>
            <a:xfrm>
              <a:off x="1014979" y="3275376"/>
              <a:ext cx="2241974" cy="396134"/>
            </a:xfrm>
            <a:prstGeom prst="rect">
              <a:avLst/>
            </a:prstGeom>
          </p:spPr>
          <p:txBody>
            <a:bodyPr wrap="square">
              <a:spAutoFit/>
            </a:bodyPr>
            <a:lstStyle/>
            <a:p>
              <a:pPr algn="ctr">
                <a:lnSpc>
                  <a:spcPct val="120000"/>
                </a:lnSpc>
              </a:pPr>
              <a:r>
                <a:rPr lang="zh-CN" altLang="en-US" b="1" dirty="0">
                  <a:solidFill>
                    <a:schemeClr val="bg1"/>
                  </a:solidFill>
                </a:rPr>
                <a:t>标题文字添加</a:t>
              </a:r>
            </a:p>
          </p:txBody>
        </p:sp>
      </p:grpSp>
    </p:spTree>
    <p:extLst>
      <p:ext uri="{BB962C8B-B14F-4D97-AF65-F5344CB8AC3E}">
        <p14:creationId xmlns:p14="http://schemas.microsoft.com/office/powerpoint/2010/main" val="407423925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fill="hold"/>
                                        <p:tgtEl>
                                          <p:spTgt spid="2"/>
                                        </p:tgtEl>
                                        <p:attrNameLst>
                                          <p:attrName>ppt_w</p:attrName>
                                        </p:attrNameLst>
                                      </p:cBhvr>
                                      <p:tavLst>
                                        <p:tav tm="0">
                                          <p:val>
                                            <p:fltVal val="0"/>
                                          </p:val>
                                        </p:tav>
                                        <p:tav tm="100000">
                                          <p:val>
                                            <p:strVal val="#ppt_w"/>
                                          </p:val>
                                        </p:tav>
                                      </p:tavLst>
                                    </p:anim>
                                    <p:anim calcmode="lin" valueType="num">
                                      <p:cBhvr>
                                        <p:cTn id="39" dur="500" fill="hold"/>
                                        <p:tgtEl>
                                          <p:spTgt spid="2"/>
                                        </p:tgtEl>
                                        <p:attrNameLst>
                                          <p:attrName>ppt_h</p:attrName>
                                        </p:attrNameLst>
                                      </p:cBhvr>
                                      <p:tavLst>
                                        <p:tav tm="0">
                                          <p:val>
                                            <p:fltVal val="0"/>
                                          </p:val>
                                        </p:tav>
                                        <p:tav tm="100000">
                                          <p:val>
                                            <p:strVal val="#ppt_h"/>
                                          </p:val>
                                        </p:tav>
                                      </p:tavLst>
                                    </p:anim>
                                    <p:animEffect transition="in" filter="fade">
                                      <p:cBhvr>
                                        <p:cTn id="40" dur="500"/>
                                        <p:tgtEl>
                                          <p:spTgt spid="2"/>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Effect transition="in" filter="fade">
                                      <p:cBhvr>
                                        <p:cTn id="55" dur="500"/>
                                        <p:tgtEl>
                                          <p:spTgt spid="1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animEffect transition="in" filter="fade">
                                      <p:cBhvr>
                                        <p:cTn id="60" dur="500"/>
                                        <p:tgtEl>
                                          <p:spTgt spid="16"/>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ppt_w</p:attrName>
                                        </p:attrNameLst>
                                      </p:cBhvr>
                                      <p:tavLst>
                                        <p:tav tm="0">
                                          <p:val>
                                            <p:fltVal val="0"/>
                                          </p:val>
                                        </p:tav>
                                        <p:tav tm="100000">
                                          <p:val>
                                            <p:strVal val="#ppt_w"/>
                                          </p:val>
                                        </p:tav>
                                      </p:tavLst>
                                    </p:anim>
                                    <p:anim calcmode="lin" valueType="num">
                                      <p:cBhvr>
                                        <p:cTn id="64" dur="500" fill="hold"/>
                                        <p:tgtEl>
                                          <p:spTgt spid="17"/>
                                        </p:tgtEl>
                                        <p:attrNameLst>
                                          <p:attrName>ppt_h</p:attrName>
                                        </p:attrNameLst>
                                      </p:cBhvr>
                                      <p:tavLst>
                                        <p:tav tm="0">
                                          <p:val>
                                            <p:fltVal val="0"/>
                                          </p:val>
                                        </p:tav>
                                        <p:tav tm="100000">
                                          <p:val>
                                            <p:strVal val="#ppt_h"/>
                                          </p:val>
                                        </p:tav>
                                      </p:tavLst>
                                    </p:anim>
                                    <p:animEffect transition="in" filter="fade">
                                      <p:cBhvr>
                                        <p:cTn id="65" dur="500"/>
                                        <p:tgtEl>
                                          <p:spTgt spid="17"/>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fltVal val="0"/>
                                          </p:val>
                                        </p:tav>
                                        <p:tav tm="100000">
                                          <p:val>
                                            <p:strVal val="#ppt_w"/>
                                          </p:val>
                                        </p:tav>
                                      </p:tavLst>
                                    </p:anim>
                                    <p:anim calcmode="lin" valueType="num">
                                      <p:cBhvr>
                                        <p:cTn id="74" dur="500" fill="hold"/>
                                        <p:tgtEl>
                                          <p:spTgt spid="19"/>
                                        </p:tgtEl>
                                        <p:attrNameLst>
                                          <p:attrName>ppt_h</p:attrName>
                                        </p:attrNameLst>
                                      </p:cBhvr>
                                      <p:tavLst>
                                        <p:tav tm="0">
                                          <p:val>
                                            <p:fltVal val="0"/>
                                          </p:val>
                                        </p:tav>
                                        <p:tav tm="100000">
                                          <p:val>
                                            <p:strVal val="#ppt_h"/>
                                          </p:val>
                                        </p:tav>
                                      </p:tavLst>
                                    </p:anim>
                                    <p:animEffect transition="in" filter="fade">
                                      <p:cBhvr>
                                        <p:cTn id="75" dur="500"/>
                                        <p:tgtEl>
                                          <p:spTgt spid="19"/>
                                        </p:tgtEl>
                                      </p:cBhvr>
                                    </p:animEffect>
                                  </p:childTnLst>
                                </p:cTn>
                              </p:par>
                            </p:childTnLst>
                          </p:cTn>
                        </p:par>
                        <p:par>
                          <p:cTn id="76" fill="hold">
                            <p:stCondLst>
                              <p:cond delay="2000"/>
                            </p:stCondLst>
                            <p:childTnLst>
                              <p:par>
                                <p:cTn id="77" presetID="22" presetClass="entr" presetSubtype="1" fill="hold"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up)">
                                      <p:cBhvr>
                                        <p:cTn id="79" dur="500"/>
                                        <p:tgtEl>
                                          <p:spTgt spid="22"/>
                                        </p:tgtEl>
                                      </p:cBhvr>
                                    </p:animEffect>
                                  </p:childTnLst>
                                </p:cTn>
                              </p:par>
                            </p:childTnLst>
                          </p:cTn>
                        </p:par>
                        <p:par>
                          <p:cTn id="80" fill="hold">
                            <p:stCondLst>
                              <p:cond delay="2500"/>
                            </p:stCondLst>
                            <p:childTnLst>
                              <p:par>
                                <p:cTn id="81" presetID="22" presetClass="entr" presetSubtype="1" fill="hold"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ipe(up)">
                                      <p:cBhvr>
                                        <p:cTn id="83" dur="500"/>
                                        <p:tgtEl>
                                          <p:spTgt spid="23"/>
                                        </p:tgtEl>
                                      </p:cBhvr>
                                    </p:animEffect>
                                  </p:childTnLst>
                                </p:cTn>
                              </p:par>
                            </p:childTnLst>
                          </p:cTn>
                        </p:par>
                        <p:par>
                          <p:cTn id="84" fill="hold">
                            <p:stCondLst>
                              <p:cond delay="3000"/>
                            </p:stCondLst>
                            <p:childTnLst>
                              <p:par>
                                <p:cTn id="85" presetID="22" presetClass="entr" presetSubtype="1" fill="hold"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up)">
                                      <p:cBhvr>
                                        <p:cTn id="87" dur="500"/>
                                        <p:tgtEl>
                                          <p:spTgt spid="26"/>
                                        </p:tgtEl>
                                      </p:cBhvr>
                                    </p:animEffect>
                                  </p:childTnLst>
                                </p:cTn>
                              </p:par>
                            </p:childTnLst>
                          </p:cTn>
                        </p:par>
                        <p:par>
                          <p:cTn id="88" fill="hold">
                            <p:stCondLst>
                              <p:cond delay="3500"/>
                            </p:stCondLst>
                            <p:childTnLst>
                              <p:par>
                                <p:cTn id="89" presetID="22" presetClass="entr" presetSubtype="1" fill="hold" nodeType="after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wipe(up)">
                                      <p:cBhvr>
                                        <p:cTn id="9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2" grpId="0" animBg="1"/>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5682000" y="385911"/>
            <a:ext cx="828000"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64098" y="445903"/>
            <a:ext cx="2463802" cy="523220"/>
          </a:xfrm>
          <a:prstGeom prst="rect">
            <a:avLst/>
          </a:prstGeom>
          <a:noFill/>
        </p:spPr>
        <p:txBody>
          <a:bodyPr wrap="square" rtlCol="0">
            <a:spAutoFit/>
          </a:bodyPr>
          <a:lstStyle/>
          <a:p>
            <a:pPr algn="dist"/>
            <a:r>
              <a:rPr lang="zh-CN" altLang="en-US" sz="2800" b="1" dirty="0">
                <a:solidFill>
                  <a:schemeClr val="accent6">
                    <a:lumMod val="50000"/>
                  </a:schemeClr>
                </a:solidFill>
              </a:rPr>
              <a:t>标题文字添加</a:t>
            </a:r>
          </a:p>
        </p:txBody>
      </p:sp>
      <p:sp>
        <p:nvSpPr>
          <p:cNvPr id="5" name="文本框 4"/>
          <p:cNvSpPr txBox="1"/>
          <p:nvPr/>
        </p:nvSpPr>
        <p:spPr>
          <a:xfrm>
            <a:off x="4635695" y="918323"/>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grpSp>
        <p:nvGrpSpPr>
          <p:cNvPr id="11" name="组合 10"/>
          <p:cNvGrpSpPr/>
          <p:nvPr/>
        </p:nvGrpSpPr>
        <p:grpSpPr>
          <a:xfrm>
            <a:off x="874712" y="1984270"/>
            <a:ext cx="10442575" cy="1740429"/>
            <a:chOff x="874712" y="1984270"/>
            <a:chExt cx="10442575" cy="1740429"/>
          </a:xfrm>
        </p:grpSpPr>
        <p:sp>
          <p:nvSpPr>
            <p:cNvPr id="2" name="矩形 1"/>
            <p:cNvSpPr/>
            <p:nvPr/>
          </p:nvSpPr>
          <p:spPr>
            <a:xfrm>
              <a:off x="874712" y="1984270"/>
              <a:ext cx="1740429" cy="17404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15141" y="1984270"/>
              <a:ext cx="1740429" cy="174042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55570" y="1984270"/>
              <a:ext cx="1740429" cy="17404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96000" y="1984270"/>
              <a:ext cx="1740429" cy="174042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836429" y="1984270"/>
              <a:ext cx="1740429" cy="17404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576858" y="1984270"/>
              <a:ext cx="1740429" cy="174042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310352" y="2183954"/>
              <a:ext cx="869149" cy="1323439"/>
            </a:xfrm>
            <a:prstGeom prst="rect">
              <a:avLst/>
            </a:prstGeom>
            <a:noFill/>
          </p:spPr>
          <p:txBody>
            <a:bodyPr wrap="none" rtlCol="0">
              <a:spAutoFit/>
            </a:bodyPr>
            <a:lstStyle/>
            <a:p>
              <a:pPr algn="ctr"/>
              <a:r>
                <a:rPr lang="en-US" altLang="zh-CN" sz="8000" b="1" dirty="0">
                  <a:solidFill>
                    <a:schemeClr val="bg1"/>
                  </a:solidFill>
                </a:rPr>
                <a:t>P</a:t>
              </a:r>
              <a:endParaRPr lang="zh-CN" altLang="en-US" sz="8000" b="1" dirty="0">
                <a:solidFill>
                  <a:schemeClr val="bg1"/>
                </a:solidFill>
              </a:endParaRPr>
            </a:p>
          </p:txBody>
        </p:sp>
        <p:sp>
          <p:nvSpPr>
            <p:cNvPr id="13" name="文本框 12"/>
            <p:cNvSpPr txBox="1"/>
            <p:nvPr/>
          </p:nvSpPr>
          <p:spPr>
            <a:xfrm>
              <a:off x="3050781" y="2183954"/>
              <a:ext cx="869149" cy="1323439"/>
            </a:xfrm>
            <a:prstGeom prst="rect">
              <a:avLst/>
            </a:prstGeom>
            <a:noFill/>
          </p:spPr>
          <p:txBody>
            <a:bodyPr wrap="none" rtlCol="0">
              <a:spAutoFit/>
            </a:bodyPr>
            <a:lstStyle/>
            <a:p>
              <a:pPr algn="ctr"/>
              <a:r>
                <a:rPr lang="en-US" altLang="zh-CN" sz="8000" b="1" dirty="0">
                  <a:solidFill>
                    <a:schemeClr val="bg1"/>
                  </a:solidFill>
                </a:rPr>
                <a:t>E</a:t>
              </a:r>
              <a:endParaRPr lang="zh-CN" altLang="en-US" sz="8000" b="1" dirty="0">
                <a:solidFill>
                  <a:schemeClr val="bg1"/>
                </a:solidFill>
              </a:endParaRPr>
            </a:p>
          </p:txBody>
        </p:sp>
        <p:sp>
          <p:nvSpPr>
            <p:cNvPr id="14" name="文本框 13"/>
            <p:cNvSpPr txBox="1"/>
            <p:nvPr/>
          </p:nvSpPr>
          <p:spPr>
            <a:xfrm>
              <a:off x="4791210" y="2183954"/>
              <a:ext cx="869149" cy="1323439"/>
            </a:xfrm>
            <a:prstGeom prst="rect">
              <a:avLst/>
            </a:prstGeom>
            <a:noFill/>
          </p:spPr>
          <p:txBody>
            <a:bodyPr wrap="none" rtlCol="0">
              <a:spAutoFit/>
            </a:bodyPr>
            <a:lstStyle/>
            <a:p>
              <a:pPr algn="ctr"/>
              <a:r>
                <a:rPr lang="en-US" altLang="zh-CN" sz="8000" b="1" dirty="0">
                  <a:solidFill>
                    <a:schemeClr val="bg1"/>
                  </a:solidFill>
                </a:rPr>
                <a:t>S</a:t>
              </a:r>
              <a:endParaRPr lang="zh-CN" altLang="en-US" sz="8000" b="1" dirty="0">
                <a:solidFill>
                  <a:schemeClr val="bg1"/>
                </a:solidFill>
              </a:endParaRPr>
            </a:p>
          </p:txBody>
        </p:sp>
        <p:sp>
          <p:nvSpPr>
            <p:cNvPr id="15" name="文本框 14"/>
            <p:cNvSpPr txBox="1"/>
            <p:nvPr/>
          </p:nvSpPr>
          <p:spPr>
            <a:xfrm>
              <a:off x="6560493" y="2183954"/>
              <a:ext cx="811441" cy="1323439"/>
            </a:xfrm>
            <a:prstGeom prst="rect">
              <a:avLst/>
            </a:prstGeom>
            <a:noFill/>
          </p:spPr>
          <p:txBody>
            <a:bodyPr wrap="none" rtlCol="0">
              <a:spAutoFit/>
            </a:bodyPr>
            <a:lstStyle/>
            <a:p>
              <a:pPr algn="ctr"/>
              <a:r>
                <a:rPr lang="en-US" altLang="zh-CN" sz="8000" b="1" dirty="0">
                  <a:solidFill>
                    <a:schemeClr val="bg1"/>
                  </a:solidFill>
                </a:rPr>
                <a:t>T</a:t>
              </a:r>
              <a:endParaRPr lang="zh-CN" altLang="en-US" sz="8000" b="1" dirty="0">
                <a:solidFill>
                  <a:schemeClr val="bg1"/>
                </a:solidFill>
              </a:endParaRPr>
            </a:p>
          </p:txBody>
        </p:sp>
        <p:sp>
          <p:nvSpPr>
            <p:cNvPr id="16" name="文本框 15"/>
            <p:cNvSpPr txBox="1"/>
            <p:nvPr/>
          </p:nvSpPr>
          <p:spPr>
            <a:xfrm>
              <a:off x="8272068" y="2183954"/>
              <a:ext cx="869149" cy="1323439"/>
            </a:xfrm>
            <a:prstGeom prst="rect">
              <a:avLst/>
            </a:prstGeom>
            <a:noFill/>
          </p:spPr>
          <p:txBody>
            <a:bodyPr wrap="none" rtlCol="0">
              <a:spAutoFit/>
            </a:bodyPr>
            <a:lstStyle/>
            <a:p>
              <a:pPr algn="ctr"/>
              <a:r>
                <a:rPr lang="en-US" altLang="zh-CN" sz="8000" b="1" dirty="0">
                  <a:solidFill>
                    <a:schemeClr val="bg1"/>
                  </a:solidFill>
                </a:rPr>
                <a:t>E</a:t>
              </a:r>
              <a:endParaRPr lang="zh-CN" altLang="en-US" sz="8000" b="1" dirty="0">
                <a:solidFill>
                  <a:schemeClr val="bg1"/>
                </a:solidFill>
              </a:endParaRPr>
            </a:p>
          </p:txBody>
        </p:sp>
        <p:sp>
          <p:nvSpPr>
            <p:cNvPr id="17" name="文本框 16"/>
            <p:cNvSpPr txBox="1"/>
            <p:nvPr/>
          </p:nvSpPr>
          <p:spPr>
            <a:xfrm>
              <a:off x="10041351" y="2183954"/>
              <a:ext cx="811441" cy="1323439"/>
            </a:xfrm>
            <a:prstGeom prst="rect">
              <a:avLst/>
            </a:prstGeom>
            <a:noFill/>
          </p:spPr>
          <p:txBody>
            <a:bodyPr wrap="none" rtlCol="0">
              <a:spAutoFit/>
            </a:bodyPr>
            <a:lstStyle/>
            <a:p>
              <a:pPr algn="ctr"/>
              <a:r>
                <a:rPr lang="en-US" altLang="zh-CN" sz="8000" b="1" dirty="0">
                  <a:solidFill>
                    <a:schemeClr val="bg1"/>
                  </a:solidFill>
                </a:rPr>
                <a:t>L</a:t>
              </a:r>
              <a:endParaRPr lang="zh-CN" altLang="en-US" sz="8000" b="1" dirty="0">
                <a:solidFill>
                  <a:schemeClr val="bg1"/>
                </a:solidFill>
              </a:endParaRPr>
            </a:p>
          </p:txBody>
        </p:sp>
      </p:grpSp>
      <p:grpSp>
        <p:nvGrpSpPr>
          <p:cNvPr id="20" name="组合 19"/>
          <p:cNvGrpSpPr/>
          <p:nvPr/>
        </p:nvGrpSpPr>
        <p:grpSpPr>
          <a:xfrm>
            <a:off x="874713" y="3924383"/>
            <a:ext cx="1740428" cy="1527726"/>
            <a:chOff x="874713" y="3746583"/>
            <a:chExt cx="1740428" cy="1527726"/>
          </a:xfrm>
        </p:grpSpPr>
        <p:sp>
          <p:nvSpPr>
            <p:cNvPr id="18" name="矩形 17"/>
            <p:cNvSpPr/>
            <p:nvPr/>
          </p:nvSpPr>
          <p:spPr>
            <a:xfrm>
              <a:off x="874715" y="4147847"/>
              <a:ext cx="1740426" cy="1126462"/>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a:t>
              </a:r>
            </a:p>
          </p:txBody>
        </p:sp>
        <p:sp>
          <p:nvSpPr>
            <p:cNvPr id="19" name="矩形 18"/>
            <p:cNvSpPr/>
            <p:nvPr/>
          </p:nvSpPr>
          <p:spPr>
            <a:xfrm>
              <a:off x="874713" y="3746583"/>
              <a:ext cx="1740428" cy="424732"/>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p>
          </p:txBody>
        </p:sp>
      </p:grpSp>
      <p:grpSp>
        <p:nvGrpSpPr>
          <p:cNvPr id="21" name="组合 20"/>
          <p:cNvGrpSpPr/>
          <p:nvPr/>
        </p:nvGrpSpPr>
        <p:grpSpPr>
          <a:xfrm>
            <a:off x="2610242" y="3924383"/>
            <a:ext cx="1740428" cy="1527726"/>
            <a:chOff x="874713" y="3746583"/>
            <a:chExt cx="1740428" cy="1527726"/>
          </a:xfrm>
        </p:grpSpPr>
        <p:sp>
          <p:nvSpPr>
            <p:cNvPr id="22" name="矩形 21"/>
            <p:cNvSpPr/>
            <p:nvPr/>
          </p:nvSpPr>
          <p:spPr>
            <a:xfrm>
              <a:off x="874715" y="4147847"/>
              <a:ext cx="1740426" cy="1126462"/>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a:t>
              </a:r>
            </a:p>
          </p:txBody>
        </p:sp>
        <p:sp>
          <p:nvSpPr>
            <p:cNvPr id="23" name="矩形 22"/>
            <p:cNvSpPr/>
            <p:nvPr/>
          </p:nvSpPr>
          <p:spPr>
            <a:xfrm>
              <a:off x="874713" y="3746583"/>
              <a:ext cx="1740428" cy="424732"/>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p>
          </p:txBody>
        </p:sp>
      </p:grpSp>
      <p:grpSp>
        <p:nvGrpSpPr>
          <p:cNvPr id="24" name="组合 23"/>
          <p:cNvGrpSpPr/>
          <p:nvPr/>
        </p:nvGrpSpPr>
        <p:grpSpPr>
          <a:xfrm>
            <a:off x="4355570" y="3924383"/>
            <a:ext cx="1740428" cy="1527726"/>
            <a:chOff x="874713" y="3746583"/>
            <a:chExt cx="1740428" cy="1527726"/>
          </a:xfrm>
        </p:grpSpPr>
        <p:sp>
          <p:nvSpPr>
            <p:cNvPr id="25" name="矩形 24"/>
            <p:cNvSpPr/>
            <p:nvPr/>
          </p:nvSpPr>
          <p:spPr>
            <a:xfrm>
              <a:off x="874715" y="4147847"/>
              <a:ext cx="1740426" cy="1126462"/>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a:t>
              </a:r>
            </a:p>
          </p:txBody>
        </p:sp>
        <p:sp>
          <p:nvSpPr>
            <p:cNvPr id="26" name="矩形 25"/>
            <p:cNvSpPr/>
            <p:nvPr/>
          </p:nvSpPr>
          <p:spPr>
            <a:xfrm>
              <a:off x="874713" y="3746583"/>
              <a:ext cx="1740428" cy="424732"/>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p>
          </p:txBody>
        </p:sp>
      </p:grpSp>
      <p:grpSp>
        <p:nvGrpSpPr>
          <p:cNvPr id="27" name="组合 26"/>
          <p:cNvGrpSpPr/>
          <p:nvPr/>
        </p:nvGrpSpPr>
        <p:grpSpPr>
          <a:xfrm>
            <a:off x="6095999" y="3924383"/>
            <a:ext cx="1740428" cy="1527726"/>
            <a:chOff x="874713" y="3746583"/>
            <a:chExt cx="1740428" cy="1527726"/>
          </a:xfrm>
        </p:grpSpPr>
        <p:sp>
          <p:nvSpPr>
            <p:cNvPr id="28" name="矩形 27"/>
            <p:cNvSpPr/>
            <p:nvPr/>
          </p:nvSpPr>
          <p:spPr>
            <a:xfrm>
              <a:off x="874715" y="4147847"/>
              <a:ext cx="1740426" cy="1126462"/>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a:t>
              </a:r>
            </a:p>
          </p:txBody>
        </p:sp>
        <p:sp>
          <p:nvSpPr>
            <p:cNvPr id="29" name="矩形 28"/>
            <p:cNvSpPr/>
            <p:nvPr/>
          </p:nvSpPr>
          <p:spPr>
            <a:xfrm>
              <a:off x="874713" y="3746583"/>
              <a:ext cx="1740428" cy="424732"/>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p>
          </p:txBody>
        </p:sp>
      </p:grpSp>
      <p:grpSp>
        <p:nvGrpSpPr>
          <p:cNvPr id="30" name="组合 29"/>
          <p:cNvGrpSpPr/>
          <p:nvPr/>
        </p:nvGrpSpPr>
        <p:grpSpPr>
          <a:xfrm>
            <a:off x="7836430" y="3924383"/>
            <a:ext cx="1740428" cy="1527726"/>
            <a:chOff x="874713" y="3746583"/>
            <a:chExt cx="1740428" cy="1527726"/>
          </a:xfrm>
        </p:grpSpPr>
        <p:sp>
          <p:nvSpPr>
            <p:cNvPr id="31" name="矩形 30"/>
            <p:cNvSpPr/>
            <p:nvPr/>
          </p:nvSpPr>
          <p:spPr>
            <a:xfrm>
              <a:off x="874715" y="4147847"/>
              <a:ext cx="1740426" cy="1126462"/>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a:t>
              </a:r>
            </a:p>
          </p:txBody>
        </p:sp>
        <p:sp>
          <p:nvSpPr>
            <p:cNvPr id="32" name="矩形 31"/>
            <p:cNvSpPr/>
            <p:nvPr/>
          </p:nvSpPr>
          <p:spPr>
            <a:xfrm>
              <a:off x="874713" y="3746583"/>
              <a:ext cx="1740428" cy="424732"/>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p>
          </p:txBody>
        </p:sp>
      </p:grpSp>
      <p:grpSp>
        <p:nvGrpSpPr>
          <p:cNvPr id="33" name="组合 32"/>
          <p:cNvGrpSpPr/>
          <p:nvPr/>
        </p:nvGrpSpPr>
        <p:grpSpPr>
          <a:xfrm>
            <a:off x="9576857" y="3924383"/>
            <a:ext cx="1740428" cy="1527726"/>
            <a:chOff x="874713" y="3746583"/>
            <a:chExt cx="1740428" cy="1527726"/>
          </a:xfrm>
        </p:grpSpPr>
        <p:sp>
          <p:nvSpPr>
            <p:cNvPr id="34" name="矩形 33"/>
            <p:cNvSpPr/>
            <p:nvPr/>
          </p:nvSpPr>
          <p:spPr>
            <a:xfrm>
              <a:off x="874715" y="4147847"/>
              <a:ext cx="1740426" cy="1126462"/>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a:t>
              </a:r>
            </a:p>
          </p:txBody>
        </p:sp>
        <p:sp>
          <p:nvSpPr>
            <p:cNvPr id="35" name="矩形 34"/>
            <p:cNvSpPr/>
            <p:nvPr/>
          </p:nvSpPr>
          <p:spPr>
            <a:xfrm>
              <a:off x="874713" y="3746583"/>
              <a:ext cx="1740428" cy="424732"/>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25869003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ppt_y</p:attrName>
                                        </p:attrNameLst>
                                      </p:cBhvr>
                                      <p:tavLst>
                                        <p:tav tm="0">
                                          <p:val>
                                            <p:strVal val="#ppt_y-#ppt_h*1.125000"/>
                                          </p:val>
                                        </p:tav>
                                        <p:tav tm="100000">
                                          <p:val>
                                            <p:strVal val="#ppt_y"/>
                                          </p:val>
                                        </p:tav>
                                      </p:tavLst>
                                    </p:anim>
                                    <p:animEffect transition="in" filter="wipe(down)">
                                      <p:cBhvr>
                                        <p:cTn id="13" dur="500"/>
                                        <p:tgtEl>
                                          <p:spTgt spid="20"/>
                                        </p:tgtEl>
                                      </p:cBhvr>
                                    </p:animEffect>
                                  </p:childTnLst>
                                </p:cTn>
                              </p:par>
                              <p:par>
                                <p:cTn id="14" presetID="12" presetClass="entr" presetSubtype="1" fill="hold" nodeType="withEffect">
                                  <p:stCondLst>
                                    <p:cond delay="25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p:tgtEl>
                                          <p:spTgt spid="21"/>
                                        </p:tgtEl>
                                        <p:attrNameLst>
                                          <p:attrName>ppt_y</p:attrName>
                                        </p:attrNameLst>
                                      </p:cBhvr>
                                      <p:tavLst>
                                        <p:tav tm="0">
                                          <p:val>
                                            <p:strVal val="#ppt_y-#ppt_h*1.125000"/>
                                          </p:val>
                                        </p:tav>
                                        <p:tav tm="100000">
                                          <p:val>
                                            <p:strVal val="#ppt_y"/>
                                          </p:val>
                                        </p:tav>
                                      </p:tavLst>
                                    </p:anim>
                                    <p:animEffect transition="in" filter="wipe(down)">
                                      <p:cBhvr>
                                        <p:cTn id="17" dur="500"/>
                                        <p:tgtEl>
                                          <p:spTgt spid="21"/>
                                        </p:tgtEl>
                                      </p:cBhvr>
                                    </p:animEffect>
                                  </p:childTnLst>
                                </p:cTn>
                              </p:par>
                              <p:par>
                                <p:cTn id="18" presetID="12" presetClass="entr" presetSubtype="1" fill="hold" nodeType="withEffect">
                                  <p:stCondLst>
                                    <p:cond delay="5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p:tgtEl>
                                          <p:spTgt spid="24"/>
                                        </p:tgtEl>
                                        <p:attrNameLst>
                                          <p:attrName>ppt_y</p:attrName>
                                        </p:attrNameLst>
                                      </p:cBhvr>
                                      <p:tavLst>
                                        <p:tav tm="0">
                                          <p:val>
                                            <p:strVal val="#ppt_y-#ppt_h*1.125000"/>
                                          </p:val>
                                        </p:tav>
                                        <p:tav tm="100000">
                                          <p:val>
                                            <p:strVal val="#ppt_y"/>
                                          </p:val>
                                        </p:tav>
                                      </p:tavLst>
                                    </p:anim>
                                    <p:animEffect transition="in" filter="wipe(down)">
                                      <p:cBhvr>
                                        <p:cTn id="21" dur="500"/>
                                        <p:tgtEl>
                                          <p:spTgt spid="24"/>
                                        </p:tgtEl>
                                      </p:cBhvr>
                                    </p:animEffect>
                                  </p:childTnLst>
                                </p:cTn>
                              </p:par>
                              <p:par>
                                <p:cTn id="22" presetID="12" presetClass="entr" presetSubtype="1" fill="hold" nodeType="withEffect">
                                  <p:stCondLst>
                                    <p:cond delay="75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p:tgtEl>
                                          <p:spTgt spid="27"/>
                                        </p:tgtEl>
                                        <p:attrNameLst>
                                          <p:attrName>ppt_y</p:attrName>
                                        </p:attrNameLst>
                                      </p:cBhvr>
                                      <p:tavLst>
                                        <p:tav tm="0">
                                          <p:val>
                                            <p:strVal val="#ppt_y-#ppt_h*1.125000"/>
                                          </p:val>
                                        </p:tav>
                                        <p:tav tm="100000">
                                          <p:val>
                                            <p:strVal val="#ppt_y"/>
                                          </p:val>
                                        </p:tav>
                                      </p:tavLst>
                                    </p:anim>
                                    <p:animEffect transition="in" filter="wipe(down)">
                                      <p:cBhvr>
                                        <p:cTn id="25" dur="500"/>
                                        <p:tgtEl>
                                          <p:spTgt spid="27"/>
                                        </p:tgtEl>
                                      </p:cBhvr>
                                    </p:animEffect>
                                  </p:childTnLst>
                                </p:cTn>
                              </p:par>
                              <p:par>
                                <p:cTn id="26" presetID="12" presetClass="entr" presetSubtype="1" fill="hold" nodeType="withEffect">
                                  <p:stCondLst>
                                    <p:cond delay="100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p:tgtEl>
                                          <p:spTgt spid="30"/>
                                        </p:tgtEl>
                                        <p:attrNameLst>
                                          <p:attrName>ppt_y</p:attrName>
                                        </p:attrNameLst>
                                      </p:cBhvr>
                                      <p:tavLst>
                                        <p:tav tm="0">
                                          <p:val>
                                            <p:strVal val="#ppt_y-#ppt_h*1.125000"/>
                                          </p:val>
                                        </p:tav>
                                        <p:tav tm="100000">
                                          <p:val>
                                            <p:strVal val="#ppt_y"/>
                                          </p:val>
                                        </p:tav>
                                      </p:tavLst>
                                    </p:anim>
                                    <p:animEffect transition="in" filter="wipe(down)">
                                      <p:cBhvr>
                                        <p:cTn id="29" dur="500"/>
                                        <p:tgtEl>
                                          <p:spTgt spid="30"/>
                                        </p:tgtEl>
                                      </p:cBhvr>
                                    </p:animEffect>
                                  </p:childTnLst>
                                </p:cTn>
                              </p:par>
                              <p:par>
                                <p:cTn id="30" presetID="12" presetClass="entr" presetSubtype="1" fill="hold" nodeType="withEffect">
                                  <p:stCondLst>
                                    <p:cond delay="125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p:tgtEl>
                                          <p:spTgt spid="33"/>
                                        </p:tgtEl>
                                        <p:attrNameLst>
                                          <p:attrName>ppt_y</p:attrName>
                                        </p:attrNameLst>
                                      </p:cBhvr>
                                      <p:tavLst>
                                        <p:tav tm="0">
                                          <p:val>
                                            <p:strVal val="#ppt_y-#ppt_h*1.125000"/>
                                          </p:val>
                                        </p:tav>
                                        <p:tav tm="100000">
                                          <p:val>
                                            <p:strVal val="#ppt_y"/>
                                          </p:val>
                                        </p:tav>
                                      </p:tavLst>
                                    </p:anim>
                                    <p:animEffect transition="in" filter="wipe(down)">
                                      <p:cBhvr>
                                        <p:cTn id="3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5682000" y="385911"/>
            <a:ext cx="828000"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64098" y="445903"/>
            <a:ext cx="2463802" cy="523220"/>
          </a:xfrm>
          <a:prstGeom prst="rect">
            <a:avLst/>
          </a:prstGeom>
          <a:noFill/>
        </p:spPr>
        <p:txBody>
          <a:bodyPr wrap="square" rtlCol="0">
            <a:spAutoFit/>
          </a:bodyPr>
          <a:lstStyle/>
          <a:p>
            <a:pPr algn="dist"/>
            <a:r>
              <a:rPr lang="zh-CN" altLang="en-US" sz="2800" b="1" dirty="0">
                <a:solidFill>
                  <a:schemeClr val="accent6">
                    <a:lumMod val="50000"/>
                  </a:schemeClr>
                </a:solidFill>
              </a:rPr>
              <a:t>标题文字添加</a:t>
            </a:r>
          </a:p>
        </p:txBody>
      </p:sp>
      <p:sp>
        <p:nvSpPr>
          <p:cNvPr id="5" name="文本框 4"/>
          <p:cNvSpPr txBox="1"/>
          <p:nvPr/>
        </p:nvSpPr>
        <p:spPr>
          <a:xfrm>
            <a:off x="4635695" y="918323"/>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grpSp>
        <p:nvGrpSpPr>
          <p:cNvPr id="7" name="组合 6"/>
          <p:cNvGrpSpPr/>
          <p:nvPr/>
        </p:nvGrpSpPr>
        <p:grpSpPr>
          <a:xfrm>
            <a:off x="5031546" y="2071100"/>
            <a:ext cx="6285742" cy="3579400"/>
            <a:chOff x="2448694" y="1658840"/>
            <a:chExt cx="7294610" cy="4153896"/>
          </a:xfrm>
        </p:grpSpPr>
        <p:grpSp>
          <p:nvGrpSpPr>
            <p:cNvPr id="9" name="组合 8"/>
            <p:cNvGrpSpPr>
              <a:grpSpLocks/>
            </p:cNvGrpSpPr>
            <p:nvPr/>
          </p:nvGrpSpPr>
          <p:grpSpPr bwMode="auto">
            <a:xfrm>
              <a:off x="2448694" y="1658840"/>
              <a:ext cx="7294610" cy="4153896"/>
              <a:chOff x="8540751" y="4843463"/>
              <a:chExt cx="8012112" cy="4562475"/>
            </a:xfrm>
            <a:effectLst/>
          </p:grpSpPr>
          <p:sp>
            <p:nvSpPr>
              <p:cNvPr id="11" name="任意多边形 69"/>
              <p:cNvSpPr>
                <a:spLocks/>
              </p:cNvSpPr>
              <p:nvPr/>
            </p:nvSpPr>
            <p:spPr bwMode="auto">
              <a:xfrm>
                <a:off x="9321800" y="4843463"/>
                <a:ext cx="6480176" cy="4421188"/>
              </a:xfrm>
              <a:custGeom>
                <a:avLst/>
                <a:gdLst>
                  <a:gd name="T0" fmla="*/ 17508 w 18000"/>
                  <a:gd name="T1" fmla="*/ 12280 h 12281"/>
                  <a:gd name="T2" fmla="*/ 491 w 18000"/>
                  <a:gd name="T3" fmla="*/ 12280 h 12281"/>
                  <a:gd name="T4" fmla="*/ 0 w 18000"/>
                  <a:gd name="T5" fmla="*/ 11792 h 12281"/>
                  <a:gd name="T6" fmla="*/ 0 w 18000"/>
                  <a:gd name="T7" fmla="*/ 488 h 12281"/>
                  <a:gd name="T8" fmla="*/ 491 w 18000"/>
                  <a:gd name="T9" fmla="*/ 0 h 12281"/>
                  <a:gd name="T10" fmla="*/ 17508 w 18000"/>
                  <a:gd name="T11" fmla="*/ 0 h 12281"/>
                  <a:gd name="T12" fmla="*/ 17999 w 18000"/>
                  <a:gd name="T13" fmla="*/ 488 h 12281"/>
                  <a:gd name="T14" fmla="*/ 17999 w 18000"/>
                  <a:gd name="T15" fmla="*/ 11792 h 12281"/>
                  <a:gd name="T16" fmla="*/ 17508 w 18000"/>
                  <a:gd name="T17" fmla="*/ 12280 h 12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000"/>
                  <a:gd name="T28" fmla="*/ 0 h 12281"/>
                  <a:gd name="T29" fmla="*/ 18000 w 18000"/>
                  <a:gd name="T30" fmla="*/ 12281 h 12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000" h="12281">
                    <a:moveTo>
                      <a:pt x="17508" y="12280"/>
                    </a:moveTo>
                    <a:lnTo>
                      <a:pt x="491" y="12280"/>
                    </a:lnTo>
                    <a:cubicBezTo>
                      <a:pt x="220" y="12280"/>
                      <a:pt x="0" y="12061"/>
                      <a:pt x="0" y="11792"/>
                    </a:cubicBezTo>
                    <a:lnTo>
                      <a:pt x="0" y="488"/>
                    </a:lnTo>
                    <a:cubicBezTo>
                      <a:pt x="0" y="219"/>
                      <a:pt x="220" y="0"/>
                      <a:pt x="491" y="0"/>
                    </a:cubicBezTo>
                    <a:lnTo>
                      <a:pt x="17508" y="0"/>
                    </a:lnTo>
                    <a:cubicBezTo>
                      <a:pt x="17779" y="0"/>
                      <a:pt x="17999" y="219"/>
                      <a:pt x="17999" y="488"/>
                    </a:cubicBezTo>
                    <a:lnTo>
                      <a:pt x="17999" y="11792"/>
                    </a:lnTo>
                    <a:cubicBezTo>
                      <a:pt x="17999" y="12061"/>
                      <a:pt x="17779" y="12280"/>
                      <a:pt x="17508" y="12280"/>
                    </a:cubicBezTo>
                  </a:path>
                </a:pathLst>
              </a:custGeom>
              <a:solidFill>
                <a:schemeClr val="tx2">
                  <a:lumMod val="5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bevel/>
                    <a:headEnd/>
                    <a:tailEnd/>
                  </a14:hiddenLine>
                </a:ext>
              </a:extLst>
            </p:spPr>
            <p:txBody>
              <a:bodyPr anchor="ctr"/>
              <a:lstStyle/>
              <a:p>
                <a:pPr algn="ctr"/>
                <a:endParaRPr/>
              </a:p>
            </p:txBody>
          </p:sp>
          <p:sp>
            <p:nvSpPr>
              <p:cNvPr id="12" name="任意多边形 70"/>
              <p:cNvSpPr>
                <a:spLocks/>
              </p:cNvSpPr>
              <p:nvPr/>
            </p:nvSpPr>
            <p:spPr bwMode="auto">
              <a:xfrm>
                <a:off x="8542336" y="9169402"/>
                <a:ext cx="8008936" cy="142874"/>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solidFill>
                <a:schemeClr val="bg1">
                  <a:lumMod val="95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bevel/>
                    <a:headEnd/>
                    <a:tailEnd/>
                  </a14:hiddenLine>
                </a:ext>
              </a:extLst>
            </p:spPr>
            <p:txBody>
              <a:bodyPr anchor="ctr"/>
              <a:lstStyle/>
              <a:p>
                <a:pPr algn="ctr"/>
                <a:endParaRPr/>
              </a:p>
            </p:txBody>
          </p:sp>
          <p:sp>
            <p:nvSpPr>
              <p:cNvPr id="13" name="任意多边形 71"/>
              <p:cNvSpPr>
                <a:spLocks/>
              </p:cNvSpPr>
              <p:nvPr/>
            </p:nvSpPr>
            <p:spPr bwMode="auto">
              <a:xfrm>
                <a:off x="8542339" y="9169399"/>
                <a:ext cx="8008939" cy="236539"/>
              </a:xfrm>
              <a:custGeom>
                <a:avLst/>
                <a:gdLst>
                  <a:gd name="T0" fmla="*/ 22247 w 22248"/>
                  <a:gd name="T1" fmla="*/ 398 h 657"/>
                  <a:gd name="T2" fmla="*/ 21410 w 22248"/>
                  <a:gd name="T3" fmla="*/ 656 h 657"/>
                  <a:gd name="T4" fmla="*/ 870 w 22248"/>
                  <a:gd name="T5" fmla="*/ 656 h 657"/>
                  <a:gd name="T6" fmla="*/ 0 w 22248"/>
                  <a:gd name="T7" fmla="*/ 398 h 657"/>
                  <a:gd name="T8" fmla="*/ 0 w 22248"/>
                  <a:gd name="T9" fmla="*/ 0 h 657"/>
                  <a:gd name="T10" fmla="*/ 22247 w 22248"/>
                  <a:gd name="T11" fmla="*/ 0 h 657"/>
                  <a:gd name="T12" fmla="*/ 22247 w 22248"/>
                  <a:gd name="T13" fmla="*/ 398 h 657"/>
                  <a:gd name="T14" fmla="*/ 0 60000 65536"/>
                  <a:gd name="T15" fmla="*/ 0 60000 65536"/>
                  <a:gd name="T16" fmla="*/ 0 60000 65536"/>
                  <a:gd name="T17" fmla="*/ 0 60000 65536"/>
                  <a:gd name="T18" fmla="*/ 0 60000 65536"/>
                  <a:gd name="T19" fmla="*/ 0 60000 65536"/>
                  <a:gd name="T20" fmla="*/ 0 60000 65536"/>
                  <a:gd name="T21" fmla="*/ 0 w 22248"/>
                  <a:gd name="T22" fmla="*/ 0 h 657"/>
                  <a:gd name="T23" fmla="*/ 22248 w 22248"/>
                  <a:gd name="T24" fmla="*/ 657 h 6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48" h="657">
                    <a:moveTo>
                      <a:pt x="22247" y="398"/>
                    </a:moveTo>
                    <a:cubicBezTo>
                      <a:pt x="22247" y="398"/>
                      <a:pt x="21890" y="656"/>
                      <a:pt x="21410" y="656"/>
                    </a:cubicBezTo>
                    <a:lnTo>
                      <a:pt x="870" y="656"/>
                    </a:lnTo>
                    <a:cubicBezTo>
                      <a:pt x="462" y="656"/>
                      <a:pt x="0" y="398"/>
                      <a:pt x="0" y="398"/>
                    </a:cubicBezTo>
                    <a:lnTo>
                      <a:pt x="0" y="0"/>
                    </a:lnTo>
                    <a:lnTo>
                      <a:pt x="22247" y="0"/>
                    </a:lnTo>
                    <a:lnTo>
                      <a:pt x="22247" y="398"/>
                    </a:lnTo>
                  </a:path>
                </a:pathLst>
              </a:custGeom>
              <a:noFill/>
              <a:ln w="10080">
                <a:solidFill>
                  <a:schemeClr val="tx2"/>
                </a:solidFill>
                <a:miter lim="800000"/>
                <a:headEnd/>
                <a:tailEnd/>
              </a:ln>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Lst>
            </p:spPr>
            <p:txBody>
              <a:bodyPr anchor="ctr"/>
              <a:lstStyle/>
              <a:p>
                <a:pPr algn="ctr"/>
                <a:endParaRPr/>
              </a:p>
            </p:txBody>
          </p:sp>
          <p:sp>
            <p:nvSpPr>
              <p:cNvPr id="14" name="任意多边形 72"/>
              <p:cNvSpPr>
                <a:spLocks/>
              </p:cNvSpPr>
              <p:nvPr/>
            </p:nvSpPr>
            <p:spPr bwMode="auto">
              <a:xfrm>
                <a:off x="8540751" y="9312275"/>
                <a:ext cx="8012112" cy="93663"/>
              </a:xfrm>
              <a:custGeom>
                <a:avLst/>
                <a:gdLst>
                  <a:gd name="T0" fmla="*/ 0 w 22256"/>
                  <a:gd name="T1" fmla="*/ 0 h 262"/>
                  <a:gd name="T2" fmla="*/ 870 w 22256"/>
                  <a:gd name="T3" fmla="*/ 261 h 262"/>
                  <a:gd name="T4" fmla="*/ 21418 w 22256"/>
                  <a:gd name="T5" fmla="*/ 261 h 262"/>
                  <a:gd name="T6" fmla="*/ 22255 w 22256"/>
                  <a:gd name="T7" fmla="*/ 0 h 262"/>
                  <a:gd name="T8" fmla="*/ 0 w 22256"/>
                  <a:gd name="T9" fmla="*/ 0 h 262"/>
                  <a:gd name="T10" fmla="*/ 0 60000 65536"/>
                  <a:gd name="T11" fmla="*/ 0 60000 65536"/>
                  <a:gd name="T12" fmla="*/ 0 60000 65536"/>
                  <a:gd name="T13" fmla="*/ 0 60000 65536"/>
                  <a:gd name="T14" fmla="*/ 0 60000 65536"/>
                  <a:gd name="T15" fmla="*/ 0 w 22256"/>
                  <a:gd name="T16" fmla="*/ 0 h 262"/>
                  <a:gd name="T17" fmla="*/ 22256 w 22256"/>
                  <a:gd name="T18" fmla="*/ 262 h 262"/>
                </a:gdLst>
                <a:ahLst/>
                <a:cxnLst>
                  <a:cxn ang="T10">
                    <a:pos x="T0" y="T1"/>
                  </a:cxn>
                  <a:cxn ang="T11">
                    <a:pos x="T2" y="T3"/>
                  </a:cxn>
                  <a:cxn ang="T12">
                    <a:pos x="T4" y="T5"/>
                  </a:cxn>
                  <a:cxn ang="T13">
                    <a:pos x="T6" y="T7"/>
                  </a:cxn>
                  <a:cxn ang="T14">
                    <a:pos x="T8" y="T9"/>
                  </a:cxn>
                </a:cxnLst>
                <a:rect l="T15" t="T16" r="T17" b="T18"/>
                <a:pathLst>
                  <a:path w="22256" h="262">
                    <a:moveTo>
                      <a:pt x="0" y="0"/>
                    </a:moveTo>
                    <a:cubicBezTo>
                      <a:pt x="0" y="0"/>
                      <a:pt x="462" y="261"/>
                      <a:pt x="870" y="261"/>
                    </a:cubicBezTo>
                    <a:lnTo>
                      <a:pt x="21418" y="261"/>
                    </a:lnTo>
                    <a:cubicBezTo>
                      <a:pt x="21898" y="261"/>
                      <a:pt x="22255" y="0"/>
                      <a:pt x="22255" y="0"/>
                    </a:cubicBezTo>
                    <a:lnTo>
                      <a:pt x="0" y="0"/>
                    </a:lnTo>
                  </a:path>
                </a:pathLst>
              </a:custGeom>
              <a:solidFill>
                <a:schemeClr val="tx2">
                  <a:lumMod val="5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bevel/>
                    <a:headEnd/>
                    <a:tailEnd/>
                  </a14:hiddenLine>
                </a:ext>
              </a:extLst>
            </p:spPr>
            <p:txBody>
              <a:bodyPr anchor="ctr"/>
              <a:lstStyle/>
              <a:p>
                <a:pPr algn="ctr"/>
                <a:endParaRPr/>
              </a:p>
            </p:txBody>
          </p:sp>
          <p:sp>
            <p:nvSpPr>
              <p:cNvPr id="15" name="任意多边形 73"/>
              <p:cNvSpPr>
                <a:spLocks/>
              </p:cNvSpPr>
              <p:nvPr/>
            </p:nvSpPr>
            <p:spPr bwMode="auto">
              <a:xfrm>
                <a:off x="11979275" y="9167813"/>
                <a:ext cx="1141413" cy="88900"/>
              </a:xfrm>
              <a:custGeom>
                <a:avLst/>
                <a:gdLst>
                  <a:gd name="T0" fmla="*/ 0 w 3171"/>
                  <a:gd name="T1" fmla="*/ 0 h 249"/>
                  <a:gd name="T2" fmla="*/ 349 w 3171"/>
                  <a:gd name="T3" fmla="*/ 248 h 249"/>
                  <a:gd name="T4" fmla="*/ 2821 w 3171"/>
                  <a:gd name="T5" fmla="*/ 248 h 249"/>
                  <a:gd name="T6" fmla="*/ 3170 w 3171"/>
                  <a:gd name="T7" fmla="*/ 0 h 249"/>
                  <a:gd name="T8" fmla="*/ 0 w 3171"/>
                  <a:gd name="T9" fmla="*/ 0 h 249"/>
                  <a:gd name="T10" fmla="*/ 0 60000 65536"/>
                  <a:gd name="T11" fmla="*/ 0 60000 65536"/>
                  <a:gd name="T12" fmla="*/ 0 60000 65536"/>
                  <a:gd name="T13" fmla="*/ 0 60000 65536"/>
                  <a:gd name="T14" fmla="*/ 0 60000 65536"/>
                  <a:gd name="T15" fmla="*/ 0 w 3171"/>
                  <a:gd name="T16" fmla="*/ 0 h 249"/>
                  <a:gd name="T17" fmla="*/ 3171 w 3171"/>
                  <a:gd name="T18" fmla="*/ 249 h 249"/>
                </a:gdLst>
                <a:ahLst/>
                <a:cxnLst>
                  <a:cxn ang="T10">
                    <a:pos x="T0" y="T1"/>
                  </a:cxn>
                  <a:cxn ang="T11">
                    <a:pos x="T2" y="T3"/>
                  </a:cxn>
                  <a:cxn ang="T12">
                    <a:pos x="T4" y="T5"/>
                  </a:cxn>
                  <a:cxn ang="T13">
                    <a:pos x="T6" y="T7"/>
                  </a:cxn>
                  <a:cxn ang="T14">
                    <a:pos x="T8" y="T9"/>
                  </a:cxn>
                </a:cxnLst>
                <a:rect l="T15" t="T16" r="T17" b="T18"/>
                <a:pathLst>
                  <a:path w="3171" h="249">
                    <a:moveTo>
                      <a:pt x="0" y="0"/>
                    </a:moveTo>
                    <a:cubicBezTo>
                      <a:pt x="49" y="144"/>
                      <a:pt x="187" y="248"/>
                      <a:pt x="349" y="248"/>
                    </a:cubicBezTo>
                    <a:lnTo>
                      <a:pt x="2821" y="248"/>
                    </a:lnTo>
                    <a:cubicBezTo>
                      <a:pt x="2983" y="248"/>
                      <a:pt x="3120" y="144"/>
                      <a:pt x="3170" y="0"/>
                    </a:cubicBezTo>
                    <a:lnTo>
                      <a:pt x="0" y="0"/>
                    </a:lnTo>
                  </a:path>
                </a:pathLst>
              </a:custGeom>
              <a:solidFill>
                <a:schemeClr val="tx2">
                  <a:lumMod val="5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bevel/>
                    <a:headEnd/>
                    <a:tailEnd/>
                  </a14:hiddenLine>
                </a:ext>
              </a:extLst>
            </p:spPr>
            <p:txBody>
              <a:bodyPr anchor="ctr"/>
              <a:lstStyle/>
              <a:p>
                <a:pPr algn="ctr"/>
                <a:endParaRPr/>
              </a:p>
            </p:txBody>
          </p:sp>
          <p:sp>
            <p:nvSpPr>
              <p:cNvPr id="16" name="任意多边形 74"/>
              <p:cNvSpPr>
                <a:spLocks/>
              </p:cNvSpPr>
              <p:nvPr/>
            </p:nvSpPr>
            <p:spPr bwMode="auto">
              <a:xfrm>
                <a:off x="12571413" y="4937125"/>
                <a:ext cx="38100" cy="36513"/>
              </a:xfrm>
              <a:custGeom>
                <a:avLst/>
                <a:gdLst>
                  <a:gd name="T0" fmla="*/ 51 w 104"/>
                  <a:gd name="T1" fmla="*/ 102 h 103"/>
                  <a:gd name="T2" fmla="*/ 0 w 104"/>
                  <a:gd name="T3" fmla="*/ 51 h 103"/>
                  <a:gd name="T4" fmla="*/ 51 w 104"/>
                  <a:gd name="T5" fmla="*/ 0 h 103"/>
                  <a:gd name="T6" fmla="*/ 103 w 104"/>
                  <a:gd name="T7" fmla="*/ 51 h 103"/>
                  <a:gd name="T8" fmla="*/ 51 w 104"/>
                  <a:gd name="T9" fmla="*/ 102 h 103"/>
                  <a:gd name="T10" fmla="*/ 0 60000 65536"/>
                  <a:gd name="T11" fmla="*/ 0 60000 65536"/>
                  <a:gd name="T12" fmla="*/ 0 60000 65536"/>
                  <a:gd name="T13" fmla="*/ 0 60000 65536"/>
                  <a:gd name="T14" fmla="*/ 0 60000 65536"/>
                  <a:gd name="T15" fmla="*/ 0 w 104"/>
                  <a:gd name="T16" fmla="*/ 0 h 103"/>
                  <a:gd name="T17" fmla="*/ 104 w 104"/>
                  <a:gd name="T18" fmla="*/ 103 h 103"/>
                </a:gdLst>
                <a:ahLst/>
                <a:cxnLst>
                  <a:cxn ang="T10">
                    <a:pos x="T0" y="T1"/>
                  </a:cxn>
                  <a:cxn ang="T11">
                    <a:pos x="T2" y="T3"/>
                  </a:cxn>
                  <a:cxn ang="T12">
                    <a:pos x="T4" y="T5"/>
                  </a:cxn>
                  <a:cxn ang="T13">
                    <a:pos x="T6" y="T7"/>
                  </a:cxn>
                  <a:cxn ang="T14">
                    <a:pos x="T8" y="T9"/>
                  </a:cxn>
                </a:cxnLst>
                <a:rect l="T15" t="T16" r="T17" b="T18"/>
                <a:pathLst>
                  <a:path w="104" h="103">
                    <a:moveTo>
                      <a:pt x="51" y="102"/>
                    </a:moveTo>
                    <a:cubicBezTo>
                      <a:pt x="23" y="102"/>
                      <a:pt x="0" y="79"/>
                      <a:pt x="0" y="51"/>
                    </a:cubicBezTo>
                    <a:cubicBezTo>
                      <a:pt x="0" y="22"/>
                      <a:pt x="23" y="0"/>
                      <a:pt x="51" y="0"/>
                    </a:cubicBezTo>
                    <a:cubicBezTo>
                      <a:pt x="80" y="0"/>
                      <a:pt x="103" y="22"/>
                      <a:pt x="103" y="51"/>
                    </a:cubicBezTo>
                    <a:cubicBezTo>
                      <a:pt x="103" y="79"/>
                      <a:pt x="80" y="102"/>
                      <a:pt x="51" y="102"/>
                    </a:cubicBezTo>
                  </a:path>
                </a:pathLst>
              </a:custGeom>
              <a:solidFill>
                <a:srgbClr val="FFFFF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bevel/>
                    <a:headEnd/>
                    <a:tailEnd/>
                  </a14:hiddenLine>
                </a:ext>
              </a:extLst>
            </p:spPr>
            <p:txBody>
              <a:bodyPr anchor="ctr"/>
              <a:lstStyle/>
              <a:p>
                <a:pPr algn="ctr"/>
                <a:endParaRPr/>
              </a:p>
            </p:txBody>
          </p:sp>
        </p:grpSp>
        <p:sp>
          <p:nvSpPr>
            <p:cNvPr id="10" name="矩形 9"/>
            <p:cNvSpPr/>
            <p:nvPr/>
          </p:nvSpPr>
          <p:spPr>
            <a:xfrm>
              <a:off x="3387047" y="1980045"/>
              <a:ext cx="5417906" cy="34178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pic>
        <p:nvPicPr>
          <p:cNvPr id="18" name="图片占位符 1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567" b="2567"/>
          <a:stretch>
            <a:fillRect/>
          </a:stretch>
        </p:blipFill>
        <p:spPr/>
      </p:pic>
      <p:grpSp>
        <p:nvGrpSpPr>
          <p:cNvPr id="21" name="组合 20"/>
          <p:cNvGrpSpPr/>
          <p:nvPr/>
        </p:nvGrpSpPr>
        <p:grpSpPr>
          <a:xfrm>
            <a:off x="1067066" y="1888548"/>
            <a:ext cx="3989385" cy="1220554"/>
            <a:chOff x="874713" y="2173227"/>
            <a:chExt cx="3989385" cy="1220554"/>
          </a:xfrm>
        </p:grpSpPr>
        <p:sp>
          <p:nvSpPr>
            <p:cNvPr id="19" name="矩形 18"/>
            <p:cNvSpPr/>
            <p:nvPr/>
          </p:nvSpPr>
          <p:spPr>
            <a:xfrm>
              <a:off x="874714" y="2525851"/>
              <a:ext cx="3989384" cy="867930"/>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0" name="矩形 19"/>
            <p:cNvSpPr/>
            <p:nvPr/>
          </p:nvSpPr>
          <p:spPr>
            <a:xfrm>
              <a:off x="874713" y="2173227"/>
              <a:ext cx="2241974" cy="424732"/>
            </a:xfrm>
            <a:prstGeom prst="rect">
              <a:avLst/>
            </a:prstGeom>
          </p:spPr>
          <p:txBody>
            <a:bodyPr wrap="square">
              <a:spAutoFit/>
            </a:bodyPr>
            <a:lstStyle/>
            <a:p>
              <a:pPr marL="285750" indent="-285750" algn="just">
                <a:lnSpc>
                  <a:spcPct val="120000"/>
                </a:lnSpc>
                <a:buFont typeface="Wingdings" panose="05000000000000000000" pitchFamily="2" charset="2"/>
                <a:buChar char="l"/>
              </a:pPr>
              <a:r>
                <a:rPr lang="zh-CN" altLang="en-US" b="1" dirty="0">
                  <a:solidFill>
                    <a:schemeClr val="accent3"/>
                  </a:solidFill>
                </a:rPr>
                <a:t>标题文字添加</a:t>
              </a:r>
            </a:p>
          </p:txBody>
        </p:sp>
      </p:grpSp>
      <p:grpSp>
        <p:nvGrpSpPr>
          <p:cNvPr id="22" name="组合 21"/>
          <p:cNvGrpSpPr/>
          <p:nvPr/>
        </p:nvGrpSpPr>
        <p:grpSpPr>
          <a:xfrm>
            <a:off x="1067066" y="3140877"/>
            <a:ext cx="3989385" cy="1220554"/>
            <a:chOff x="874713" y="2173227"/>
            <a:chExt cx="3989385" cy="1220554"/>
          </a:xfrm>
        </p:grpSpPr>
        <p:sp>
          <p:nvSpPr>
            <p:cNvPr id="23" name="矩形 22"/>
            <p:cNvSpPr/>
            <p:nvPr/>
          </p:nvSpPr>
          <p:spPr>
            <a:xfrm>
              <a:off x="874714" y="2525851"/>
              <a:ext cx="3989384" cy="867930"/>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4" name="矩形 23"/>
            <p:cNvSpPr/>
            <p:nvPr/>
          </p:nvSpPr>
          <p:spPr>
            <a:xfrm>
              <a:off x="874713" y="2173227"/>
              <a:ext cx="2241974" cy="424732"/>
            </a:xfrm>
            <a:prstGeom prst="rect">
              <a:avLst/>
            </a:prstGeom>
          </p:spPr>
          <p:txBody>
            <a:bodyPr wrap="square">
              <a:spAutoFit/>
            </a:bodyPr>
            <a:lstStyle/>
            <a:p>
              <a:pPr marL="285750" indent="-285750" algn="just">
                <a:lnSpc>
                  <a:spcPct val="120000"/>
                </a:lnSpc>
                <a:buFont typeface="Wingdings" panose="05000000000000000000" pitchFamily="2" charset="2"/>
                <a:buChar char="l"/>
              </a:pPr>
              <a:r>
                <a:rPr lang="zh-CN" altLang="en-US" b="1" dirty="0">
                  <a:solidFill>
                    <a:schemeClr val="accent3"/>
                  </a:solidFill>
                </a:rPr>
                <a:t>标题文字添加</a:t>
              </a:r>
            </a:p>
          </p:txBody>
        </p:sp>
      </p:grpSp>
      <p:grpSp>
        <p:nvGrpSpPr>
          <p:cNvPr id="25" name="组合 24"/>
          <p:cNvGrpSpPr/>
          <p:nvPr/>
        </p:nvGrpSpPr>
        <p:grpSpPr>
          <a:xfrm>
            <a:off x="1067066" y="4393205"/>
            <a:ext cx="3989385" cy="1220554"/>
            <a:chOff x="874713" y="2173227"/>
            <a:chExt cx="3989385" cy="1220554"/>
          </a:xfrm>
        </p:grpSpPr>
        <p:sp>
          <p:nvSpPr>
            <p:cNvPr id="26" name="矩形 25"/>
            <p:cNvSpPr/>
            <p:nvPr/>
          </p:nvSpPr>
          <p:spPr>
            <a:xfrm>
              <a:off x="874714" y="2525851"/>
              <a:ext cx="3989384" cy="867930"/>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7" name="矩形 26"/>
            <p:cNvSpPr/>
            <p:nvPr/>
          </p:nvSpPr>
          <p:spPr>
            <a:xfrm>
              <a:off x="874713" y="2173227"/>
              <a:ext cx="2241974" cy="424732"/>
            </a:xfrm>
            <a:prstGeom prst="rect">
              <a:avLst/>
            </a:prstGeom>
          </p:spPr>
          <p:txBody>
            <a:bodyPr wrap="square">
              <a:spAutoFit/>
            </a:bodyPr>
            <a:lstStyle/>
            <a:p>
              <a:pPr marL="285750" indent="-285750" algn="just">
                <a:lnSpc>
                  <a:spcPct val="120000"/>
                </a:lnSpc>
                <a:buFont typeface="Wingdings" panose="05000000000000000000" pitchFamily="2" charset="2"/>
                <a:buChar char="l"/>
              </a:pPr>
              <a:r>
                <a:rPr lang="zh-CN" altLang="en-US" b="1" dirty="0">
                  <a:solidFill>
                    <a:schemeClr val="accent3"/>
                  </a:solidFill>
                </a:rPr>
                <a:t>标题文字添加</a:t>
              </a:r>
            </a:p>
          </p:txBody>
        </p:sp>
      </p:grpSp>
    </p:spTree>
    <p:extLst>
      <p:ext uri="{BB962C8B-B14F-4D97-AF65-F5344CB8AC3E}">
        <p14:creationId xmlns:p14="http://schemas.microsoft.com/office/powerpoint/2010/main" val="298328137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anim calcmode="lin" valueType="num">
                                      <p:cBhvr>
                                        <p:cTn id="14" dur="1000" fill="hold"/>
                                        <p:tgtEl>
                                          <p:spTgt spid="18"/>
                                        </p:tgtEl>
                                        <p:attrNameLst>
                                          <p:attrName>ppt_x</p:attrName>
                                        </p:attrNameLst>
                                      </p:cBhvr>
                                      <p:tavLst>
                                        <p:tav tm="0">
                                          <p:val>
                                            <p:strVal val="#ppt_x"/>
                                          </p:val>
                                        </p:tav>
                                        <p:tav tm="100000">
                                          <p:val>
                                            <p:strVal val="#ppt_x"/>
                                          </p:val>
                                        </p:tav>
                                      </p:tavLst>
                                    </p:anim>
                                    <p:anim calcmode="lin" valueType="num">
                                      <p:cBhvr>
                                        <p:cTn id="15" dur="900" decel="100000" fill="hold"/>
                                        <p:tgtEl>
                                          <p:spTgt spid="18"/>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left)">
                                      <p:cBhvr>
                                        <p:cTn id="20" dur="500"/>
                                        <p:tgtEl>
                                          <p:spTgt spid="21"/>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left)">
                                      <p:cBhvr>
                                        <p:cTn id="24" dur="500"/>
                                        <p:tgtEl>
                                          <p:spTgt spid="22"/>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占位符 48"/>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000" b="5000"/>
          <a:stretch>
            <a:fillRect/>
          </a:stretch>
        </p:blipFill>
        <p:spPr/>
      </p:pic>
      <p:sp>
        <p:nvSpPr>
          <p:cNvPr id="47" name="矩形 46"/>
          <p:cNvSpPr/>
          <p:nvPr/>
        </p:nvSpPr>
        <p:spPr>
          <a:xfrm>
            <a:off x="0" y="0"/>
            <a:ext cx="12192000" cy="6858000"/>
          </a:xfrm>
          <a:prstGeom prst="rect">
            <a:avLst/>
          </a:prstGeom>
          <a:solidFill>
            <a:schemeClr val="accent6">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20"/>
          <p:cNvSpPr/>
          <p:nvPr/>
        </p:nvSpPr>
        <p:spPr>
          <a:xfrm>
            <a:off x="1930526" y="2212976"/>
            <a:ext cx="1174752" cy="11747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3"/>
          </a:solidFill>
          <a:ln w="63500">
            <a:solidFill>
              <a:schemeClr val="accent3">
                <a:alpha val="0"/>
              </a:schemeClr>
            </a:solidFill>
            <a:miter lim="400000"/>
          </a:ln>
        </p:spPr>
        <p:txBody>
          <a:bodyPr anchor="ctr"/>
          <a:lstStyle/>
          <a:p>
            <a:pPr algn="ctr"/>
            <a:endParaRPr/>
          </a:p>
        </p:txBody>
      </p:sp>
      <p:sp>
        <p:nvSpPr>
          <p:cNvPr id="41" name="任意多边形 21"/>
          <p:cNvSpPr/>
          <p:nvPr/>
        </p:nvSpPr>
        <p:spPr>
          <a:xfrm>
            <a:off x="1991458" y="2273201"/>
            <a:ext cx="1054101" cy="10541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95000"/>
            </a:schemeClr>
          </a:solidFill>
          <a:ln w="63500">
            <a:solidFill>
              <a:srgbClr val="EDEFF3"/>
            </a:solidFill>
            <a:miter lim="400000"/>
          </a:ln>
        </p:spPr>
        <p:txBody>
          <a:bodyPr anchor="ctr"/>
          <a:lstStyle/>
          <a:p>
            <a:pPr algn="ctr"/>
            <a:endParaRPr/>
          </a:p>
        </p:txBody>
      </p:sp>
      <p:sp>
        <p:nvSpPr>
          <p:cNvPr id="42" name="任意多边形 22"/>
          <p:cNvSpPr/>
          <p:nvPr/>
        </p:nvSpPr>
        <p:spPr>
          <a:xfrm>
            <a:off x="2250357" y="2567802"/>
            <a:ext cx="464493" cy="464666"/>
          </a:xfrm>
          <a:custGeom>
            <a:avLst/>
            <a:gdLst/>
            <a:ahLst/>
            <a:cxnLst>
              <a:cxn ang="0">
                <a:pos x="wd2" y="hd2"/>
              </a:cxn>
              <a:cxn ang="5400000">
                <a:pos x="wd2" y="hd2"/>
              </a:cxn>
              <a:cxn ang="10800000">
                <a:pos x="wd2" y="hd2"/>
              </a:cxn>
              <a:cxn ang="16200000">
                <a:pos x="wd2" y="hd2"/>
              </a:cxn>
            </a:cxnLst>
            <a:rect l="0" t="0" r="r" b="b"/>
            <a:pathLst>
              <a:path w="21543" h="21600" extrusionOk="0">
                <a:moveTo>
                  <a:pt x="16976" y="19986"/>
                </a:moveTo>
                <a:lnTo>
                  <a:pt x="11226" y="17681"/>
                </a:lnTo>
                <a:cubicBezTo>
                  <a:pt x="11089" y="17626"/>
                  <a:pt x="10947" y="17608"/>
                  <a:pt x="10806" y="17600"/>
                </a:cubicBezTo>
                <a:lnTo>
                  <a:pt x="19660" y="3838"/>
                </a:lnTo>
                <a:cubicBezTo>
                  <a:pt x="19660" y="3838"/>
                  <a:pt x="16976" y="19986"/>
                  <a:pt x="16976" y="19986"/>
                </a:cubicBezTo>
                <a:close/>
                <a:moveTo>
                  <a:pt x="6859" y="16245"/>
                </a:moveTo>
                <a:cubicBezTo>
                  <a:pt x="6858" y="16242"/>
                  <a:pt x="6856" y="16241"/>
                  <a:pt x="6854" y="16238"/>
                </a:cubicBezTo>
                <a:lnTo>
                  <a:pt x="19607" y="2552"/>
                </a:lnTo>
                <a:lnTo>
                  <a:pt x="8735" y="19537"/>
                </a:lnTo>
                <a:cubicBezTo>
                  <a:pt x="8735" y="19537"/>
                  <a:pt x="6859" y="16245"/>
                  <a:pt x="6859" y="16245"/>
                </a:cubicBezTo>
                <a:close/>
                <a:moveTo>
                  <a:pt x="2111" y="14025"/>
                </a:moveTo>
                <a:lnTo>
                  <a:pt x="17713" y="3595"/>
                </a:lnTo>
                <a:lnTo>
                  <a:pt x="6369" y="15770"/>
                </a:lnTo>
                <a:cubicBezTo>
                  <a:pt x="6309" y="15735"/>
                  <a:pt x="6256" y="15687"/>
                  <a:pt x="6191" y="15661"/>
                </a:cubicBezTo>
                <a:cubicBezTo>
                  <a:pt x="6191" y="15661"/>
                  <a:pt x="2111" y="14025"/>
                  <a:pt x="2111" y="14025"/>
                </a:cubicBezTo>
                <a:close/>
                <a:moveTo>
                  <a:pt x="21234" y="108"/>
                </a:moveTo>
                <a:cubicBezTo>
                  <a:pt x="21123" y="36"/>
                  <a:pt x="20996" y="0"/>
                  <a:pt x="20869" y="0"/>
                </a:cubicBezTo>
                <a:cubicBezTo>
                  <a:pt x="20739" y="0"/>
                  <a:pt x="20609" y="37"/>
                  <a:pt x="20496" y="113"/>
                </a:cubicBezTo>
                <a:lnTo>
                  <a:pt x="299" y="13613"/>
                </a:lnTo>
                <a:cubicBezTo>
                  <a:pt x="91" y="13752"/>
                  <a:pt x="-23" y="13996"/>
                  <a:pt x="3" y="14245"/>
                </a:cubicBezTo>
                <a:cubicBezTo>
                  <a:pt x="29" y="14494"/>
                  <a:pt x="190" y="14709"/>
                  <a:pt x="423" y="14801"/>
                </a:cubicBezTo>
                <a:lnTo>
                  <a:pt x="5690" y="16915"/>
                </a:lnTo>
                <a:lnTo>
                  <a:pt x="8167" y="21260"/>
                </a:lnTo>
                <a:cubicBezTo>
                  <a:pt x="8285" y="21468"/>
                  <a:pt x="8505" y="21597"/>
                  <a:pt x="8744" y="21600"/>
                </a:cubicBezTo>
                <a:lnTo>
                  <a:pt x="8751" y="21600"/>
                </a:lnTo>
                <a:cubicBezTo>
                  <a:pt x="8987" y="21600"/>
                  <a:pt x="9207" y="21475"/>
                  <a:pt x="9329" y="21272"/>
                </a:cubicBezTo>
                <a:lnTo>
                  <a:pt x="10727" y="18934"/>
                </a:lnTo>
                <a:lnTo>
                  <a:pt x="17253" y="21551"/>
                </a:lnTo>
                <a:cubicBezTo>
                  <a:pt x="17333" y="21584"/>
                  <a:pt x="17418" y="21600"/>
                  <a:pt x="17503" y="21600"/>
                </a:cubicBezTo>
                <a:cubicBezTo>
                  <a:pt x="17617" y="21600"/>
                  <a:pt x="17731" y="21571"/>
                  <a:pt x="17833" y="21513"/>
                </a:cubicBezTo>
                <a:cubicBezTo>
                  <a:pt x="18010" y="21413"/>
                  <a:pt x="18134" y="21238"/>
                  <a:pt x="18167" y="21036"/>
                </a:cubicBezTo>
                <a:lnTo>
                  <a:pt x="21533" y="786"/>
                </a:lnTo>
                <a:cubicBezTo>
                  <a:pt x="21577" y="521"/>
                  <a:pt x="21460" y="254"/>
                  <a:pt x="21234" y="108"/>
                </a:cubicBezTo>
              </a:path>
            </a:pathLst>
          </a:custGeom>
          <a:solidFill>
            <a:schemeClr val="accent3"/>
          </a:solidFill>
          <a:ln w="63500">
            <a:solidFill>
              <a:srgbClr val="000000">
                <a:alpha val="0"/>
              </a:srgbClr>
            </a:solidFill>
            <a:miter lim="400000"/>
          </a:ln>
        </p:spPr>
        <p:txBody>
          <a:bodyPr anchor="ctr"/>
          <a:lstStyle/>
          <a:p>
            <a:pPr algn="ctr"/>
            <a:endParaRPr/>
          </a:p>
        </p:txBody>
      </p:sp>
      <p:sp>
        <p:nvSpPr>
          <p:cNvPr id="30" name="任意多边形 23"/>
          <p:cNvSpPr/>
          <p:nvPr/>
        </p:nvSpPr>
        <p:spPr>
          <a:xfrm>
            <a:off x="4336954" y="2212976"/>
            <a:ext cx="1174752" cy="11747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3"/>
          </a:solidFill>
          <a:ln w="63500">
            <a:solidFill>
              <a:schemeClr val="accent3">
                <a:alpha val="0"/>
              </a:schemeClr>
            </a:solidFill>
            <a:miter lim="400000"/>
          </a:ln>
        </p:spPr>
        <p:txBody>
          <a:bodyPr anchor="ctr"/>
          <a:lstStyle/>
          <a:p>
            <a:pPr algn="ctr"/>
            <a:endParaRPr/>
          </a:p>
        </p:txBody>
      </p:sp>
      <p:sp>
        <p:nvSpPr>
          <p:cNvPr id="31" name="任意多边形 24"/>
          <p:cNvSpPr/>
          <p:nvPr/>
        </p:nvSpPr>
        <p:spPr>
          <a:xfrm>
            <a:off x="4400453" y="2270126"/>
            <a:ext cx="1054100" cy="10541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95000"/>
            </a:schemeClr>
          </a:solidFill>
          <a:ln w="63500">
            <a:solidFill>
              <a:srgbClr val="EDEFF3"/>
            </a:solidFill>
            <a:miter lim="400000"/>
          </a:ln>
        </p:spPr>
        <p:txBody>
          <a:bodyPr anchor="ctr"/>
          <a:lstStyle/>
          <a:p>
            <a:pPr algn="ctr"/>
            <a:endParaRPr/>
          </a:p>
        </p:txBody>
      </p:sp>
      <p:grpSp>
        <p:nvGrpSpPr>
          <p:cNvPr id="32" name="组合 31"/>
          <p:cNvGrpSpPr/>
          <p:nvPr/>
        </p:nvGrpSpPr>
        <p:grpSpPr>
          <a:xfrm>
            <a:off x="4685120" y="2536051"/>
            <a:ext cx="469901" cy="539751"/>
            <a:chOff x="0" y="0"/>
            <a:chExt cx="939800" cy="1079501"/>
          </a:xfrm>
          <a:solidFill>
            <a:schemeClr val="accent3"/>
          </a:solidFill>
        </p:grpSpPr>
        <p:sp>
          <p:nvSpPr>
            <p:cNvPr id="33" name="任意多边形 30"/>
            <p:cNvSpPr/>
            <p:nvPr/>
          </p:nvSpPr>
          <p:spPr>
            <a:xfrm>
              <a:off x="0" y="0"/>
              <a:ext cx="939800" cy="1079501"/>
            </a:xfrm>
            <a:custGeom>
              <a:avLst/>
              <a:gdLst/>
              <a:ahLst/>
              <a:cxnLst>
                <a:cxn ang="0">
                  <a:pos x="wd2" y="hd2"/>
                </a:cxn>
                <a:cxn ang="5400000">
                  <a:pos x="wd2" y="hd2"/>
                </a:cxn>
                <a:cxn ang="10800000">
                  <a:pos x="wd2" y="hd2"/>
                </a:cxn>
                <a:cxn ang="16200000">
                  <a:pos x="wd2" y="hd2"/>
                </a:cxn>
              </a:cxnLst>
              <a:rect l="0" t="0" r="r" b="b"/>
              <a:pathLst>
                <a:path w="21600" h="21600" extrusionOk="0">
                  <a:moveTo>
                    <a:pt x="10800" y="7425"/>
                  </a:moveTo>
                  <a:cubicBezTo>
                    <a:pt x="5687" y="7425"/>
                    <a:pt x="1543" y="6064"/>
                    <a:pt x="1543" y="4387"/>
                  </a:cubicBezTo>
                  <a:cubicBezTo>
                    <a:pt x="1543" y="2709"/>
                    <a:pt x="5687" y="1350"/>
                    <a:pt x="10800" y="1350"/>
                  </a:cubicBezTo>
                  <a:cubicBezTo>
                    <a:pt x="15913" y="1350"/>
                    <a:pt x="20057" y="2709"/>
                    <a:pt x="20057" y="4387"/>
                  </a:cubicBezTo>
                  <a:cubicBezTo>
                    <a:pt x="20057" y="6064"/>
                    <a:pt x="15913" y="7425"/>
                    <a:pt x="10800" y="7425"/>
                  </a:cubicBezTo>
                  <a:moveTo>
                    <a:pt x="20057" y="9113"/>
                  </a:moveTo>
                  <a:lnTo>
                    <a:pt x="20054" y="9113"/>
                  </a:lnTo>
                  <a:cubicBezTo>
                    <a:pt x="20054" y="9119"/>
                    <a:pt x="20057" y="9127"/>
                    <a:pt x="20057" y="9134"/>
                  </a:cubicBezTo>
                  <a:cubicBezTo>
                    <a:pt x="20057" y="10800"/>
                    <a:pt x="15912" y="12150"/>
                    <a:pt x="10800" y="12150"/>
                  </a:cubicBezTo>
                  <a:cubicBezTo>
                    <a:pt x="5688" y="12150"/>
                    <a:pt x="1543" y="10800"/>
                    <a:pt x="1543" y="9134"/>
                  </a:cubicBezTo>
                  <a:cubicBezTo>
                    <a:pt x="1543" y="9127"/>
                    <a:pt x="1546" y="9119"/>
                    <a:pt x="1546" y="9113"/>
                  </a:cubicBezTo>
                  <a:lnTo>
                    <a:pt x="1543" y="9113"/>
                  </a:lnTo>
                  <a:lnTo>
                    <a:pt x="1543" y="6794"/>
                  </a:lnTo>
                  <a:cubicBezTo>
                    <a:pt x="3565" y="8141"/>
                    <a:pt x="7271" y="8775"/>
                    <a:pt x="10800" y="8775"/>
                  </a:cubicBezTo>
                  <a:cubicBezTo>
                    <a:pt x="14329" y="8775"/>
                    <a:pt x="18035" y="8141"/>
                    <a:pt x="20057" y="6794"/>
                  </a:cubicBezTo>
                  <a:cubicBezTo>
                    <a:pt x="20057" y="6794"/>
                    <a:pt x="20057" y="9113"/>
                    <a:pt x="20057" y="9113"/>
                  </a:cubicBezTo>
                  <a:close/>
                  <a:moveTo>
                    <a:pt x="20057" y="13163"/>
                  </a:moveTo>
                  <a:lnTo>
                    <a:pt x="20054" y="13163"/>
                  </a:lnTo>
                  <a:cubicBezTo>
                    <a:pt x="20054" y="13169"/>
                    <a:pt x="20057" y="13177"/>
                    <a:pt x="20057" y="13184"/>
                  </a:cubicBezTo>
                  <a:cubicBezTo>
                    <a:pt x="20057" y="14850"/>
                    <a:pt x="15912" y="16200"/>
                    <a:pt x="10800" y="16200"/>
                  </a:cubicBezTo>
                  <a:cubicBezTo>
                    <a:pt x="5688" y="16200"/>
                    <a:pt x="1543" y="14850"/>
                    <a:pt x="1543" y="13184"/>
                  </a:cubicBezTo>
                  <a:cubicBezTo>
                    <a:pt x="1543" y="13177"/>
                    <a:pt x="1546" y="13169"/>
                    <a:pt x="1546" y="13163"/>
                  </a:cubicBezTo>
                  <a:lnTo>
                    <a:pt x="1543" y="13163"/>
                  </a:lnTo>
                  <a:lnTo>
                    <a:pt x="1543" y="10640"/>
                  </a:lnTo>
                  <a:cubicBezTo>
                    <a:pt x="3137" y="12077"/>
                    <a:pt x="6982" y="12825"/>
                    <a:pt x="10800" y="12825"/>
                  </a:cubicBezTo>
                  <a:cubicBezTo>
                    <a:pt x="14618" y="12825"/>
                    <a:pt x="18463" y="12077"/>
                    <a:pt x="20057" y="10640"/>
                  </a:cubicBezTo>
                  <a:cubicBezTo>
                    <a:pt x="20057" y="10640"/>
                    <a:pt x="20057" y="13163"/>
                    <a:pt x="20057" y="13163"/>
                  </a:cubicBezTo>
                  <a:close/>
                  <a:moveTo>
                    <a:pt x="20057" y="17213"/>
                  </a:moveTo>
                  <a:cubicBezTo>
                    <a:pt x="20057" y="18889"/>
                    <a:pt x="15913" y="20250"/>
                    <a:pt x="10800" y="20250"/>
                  </a:cubicBezTo>
                  <a:cubicBezTo>
                    <a:pt x="5687" y="20250"/>
                    <a:pt x="1543" y="18889"/>
                    <a:pt x="1543" y="17213"/>
                  </a:cubicBezTo>
                  <a:lnTo>
                    <a:pt x="1543" y="14690"/>
                  </a:lnTo>
                  <a:cubicBezTo>
                    <a:pt x="3137" y="16127"/>
                    <a:pt x="6982" y="16875"/>
                    <a:pt x="10800" y="16875"/>
                  </a:cubicBezTo>
                  <a:cubicBezTo>
                    <a:pt x="14618" y="16875"/>
                    <a:pt x="18463" y="16127"/>
                    <a:pt x="20057" y="14690"/>
                  </a:cubicBezTo>
                  <a:cubicBezTo>
                    <a:pt x="20057" y="14690"/>
                    <a:pt x="20057" y="17213"/>
                    <a:pt x="20057" y="17213"/>
                  </a:cubicBezTo>
                  <a:close/>
                  <a:moveTo>
                    <a:pt x="10800" y="0"/>
                  </a:moveTo>
                  <a:cubicBezTo>
                    <a:pt x="5598" y="0"/>
                    <a:pt x="0" y="1372"/>
                    <a:pt x="0" y="4387"/>
                  </a:cubicBezTo>
                  <a:lnTo>
                    <a:pt x="0" y="17213"/>
                  </a:lnTo>
                  <a:cubicBezTo>
                    <a:pt x="0" y="20226"/>
                    <a:pt x="5598" y="21600"/>
                    <a:pt x="10800" y="21600"/>
                  </a:cubicBezTo>
                  <a:cubicBezTo>
                    <a:pt x="16002" y="21600"/>
                    <a:pt x="21600" y="20226"/>
                    <a:pt x="21600" y="17213"/>
                  </a:cubicBezTo>
                  <a:lnTo>
                    <a:pt x="21600" y="4387"/>
                  </a:lnTo>
                  <a:cubicBezTo>
                    <a:pt x="21600" y="1372"/>
                    <a:pt x="16002" y="0"/>
                    <a:pt x="10800" y="0"/>
                  </a:cubicBezTo>
                </a:path>
              </a:pathLst>
            </a:custGeom>
            <a:grpFill/>
            <a:ln w="63500">
              <a:solidFill>
                <a:srgbClr val="000000">
                  <a:alpha val="0"/>
                </a:srgbClr>
              </a:solidFill>
              <a:miter lim="400000"/>
            </a:ln>
          </p:spPr>
          <p:txBody>
            <a:bodyPr anchor="ctr"/>
            <a:lstStyle/>
            <a:p>
              <a:pPr algn="ctr"/>
              <a:endParaRPr/>
            </a:p>
          </p:txBody>
        </p:sp>
        <p:sp>
          <p:nvSpPr>
            <p:cNvPr id="34" name="任意多边形 31"/>
            <p:cNvSpPr/>
            <p:nvPr/>
          </p:nvSpPr>
          <p:spPr>
            <a:xfrm>
              <a:off x="738416" y="843361"/>
              <a:ext cx="67129" cy="6746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70" y="21600"/>
                    <a:pt x="21600" y="16770"/>
                    <a:pt x="21600" y="10800"/>
                  </a:cubicBezTo>
                  <a:cubicBezTo>
                    <a:pt x="21600" y="4830"/>
                    <a:pt x="16770" y="0"/>
                    <a:pt x="10800" y="0"/>
                  </a:cubicBezTo>
                  <a:cubicBezTo>
                    <a:pt x="4830" y="0"/>
                    <a:pt x="0" y="4830"/>
                    <a:pt x="0" y="10800"/>
                  </a:cubicBezTo>
                  <a:cubicBezTo>
                    <a:pt x="0" y="16770"/>
                    <a:pt x="4830" y="21600"/>
                    <a:pt x="10800" y="21600"/>
                  </a:cubicBezTo>
                </a:path>
              </a:pathLst>
            </a:custGeom>
            <a:grpFill/>
            <a:ln w="63500">
              <a:solidFill>
                <a:srgbClr val="000000">
                  <a:alpha val="0"/>
                </a:srgbClr>
              </a:solidFill>
              <a:miter lim="400000"/>
            </a:ln>
          </p:spPr>
          <p:txBody>
            <a:bodyPr anchor="ctr"/>
            <a:lstStyle/>
            <a:p>
              <a:pPr algn="ctr"/>
              <a:endParaRPr/>
            </a:p>
          </p:txBody>
        </p:sp>
        <p:sp>
          <p:nvSpPr>
            <p:cNvPr id="35" name="任意多边形 32"/>
            <p:cNvSpPr/>
            <p:nvPr/>
          </p:nvSpPr>
          <p:spPr>
            <a:xfrm>
              <a:off x="738416" y="640951"/>
              <a:ext cx="67129" cy="6747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70" y="21600"/>
                    <a:pt x="21600" y="16770"/>
                    <a:pt x="21600" y="10800"/>
                  </a:cubicBezTo>
                  <a:cubicBezTo>
                    <a:pt x="21600" y="4830"/>
                    <a:pt x="16770" y="0"/>
                    <a:pt x="10800" y="0"/>
                  </a:cubicBezTo>
                  <a:cubicBezTo>
                    <a:pt x="4830" y="0"/>
                    <a:pt x="0" y="4830"/>
                    <a:pt x="0" y="10800"/>
                  </a:cubicBezTo>
                  <a:cubicBezTo>
                    <a:pt x="0" y="16770"/>
                    <a:pt x="4830" y="21600"/>
                    <a:pt x="10800" y="21600"/>
                  </a:cubicBezTo>
                </a:path>
              </a:pathLst>
            </a:custGeom>
            <a:grpFill/>
            <a:ln w="63500">
              <a:solidFill>
                <a:srgbClr val="000000">
                  <a:alpha val="0"/>
                </a:srgbClr>
              </a:solidFill>
              <a:miter lim="400000"/>
            </a:ln>
          </p:spPr>
          <p:txBody>
            <a:bodyPr anchor="ctr"/>
            <a:lstStyle/>
            <a:p>
              <a:pPr algn="ctr"/>
              <a:endParaRPr/>
            </a:p>
          </p:txBody>
        </p:sp>
        <p:sp>
          <p:nvSpPr>
            <p:cNvPr id="36" name="任意多边形 33"/>
            <p:cNvSpPr/>
            <p:nvPr/>
          </p:nvSpPr>
          <p:spPr>
            <a:xfrm>
              <a:off x="738416" y="438545"/>
              <a:ext cx="67129" cy="6747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70" y="21600"/>
                    <a:pt x="21600" y="16770"/>
                    <a:pt x="21600" y="10800"/>
                  </a:cubicBezTo>
                  <a:cubicBezTo>
                    <a:pt x="21600" y="4830"/>
                    <a:pt x="16770" y="0"/>
                    <a:pt x="10800" y="0"/>
                  </a:cubicBezTo>
                  <a:cubicBezTo>
                    <a:pt x="4830" y="0"/>
                    <a:pt x="0" y="4830"/>
                    <a:pt x="0" y="10800"/>
                  </a:cubicBezTo>
                  <a:cubicBezTo>
                    <a:pt x="0" y="16770"/>
                    <a:pt x="4830" y="21600"/>
                    <a:pt x="10800" y="21600"/>
                  </a:cubicBezTo>
                </a:path>
              </a:pathLst>
            </a:custGeom>
            <a:grpFill/>
            <a:ln w="63500">
              <a:solidFill>
                <a:srgbClr val="000000">
                  <a:alpha val="0"/>
                </a:srgbClr>
              </a:solidFill>
              <a:miter lim="400000"/>
            </a:ln>
          </p:spPr>
          <p:txBody>
            <a:bodyPr anchor="ctr"/>
            <a:lstStyle/>
            <a:p>
              <a:pPr algn="ctr"/>
              <a:endParaRPr/>
            </a:p>
          </p:txBody>
        </p:sp>
      </p:grpSp>
      <p:sp>
        <p:nvSpPr>
          <p:cNvPr id="22" name="任意多边形 27"/>
          <p:cNvSpPr/>
          <p:nvPr/>
        </p:nvSpPr>
        <p:spPr>
          <a:xfrm>
            <a:off x="9149811" y="2212976"/>
            <a:ext cx="1174752" cy="11747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3"/>
          </a:solidFill>
          <a:ln w="63500">
            <a:solidFill>
              <a:schemeClr val="accent3">
                <a:alpha val="0"/>
              </a:schemeClr>
            </a:solidFill>
            <a:miter lim="400000"/>
          </a:ln>
        </p:spPr>
        <p:txBody>
          <a:bodyPr anchor="ctr"/>
          <a:lstStyle/>
          <a:p>
            <a:pPr algn="ctr"/>
            <a:endParaRPr/>
          </a:p>
        </p:txBody>
      </p:sp>
      <p:sp>
        <p:nvSpPr>
          <p:cNvPr id="23" name="任意多边形 28"/>
          <p:cNvSpPr/>
          <p:nvPr/>
        </p:nvSpPr>
        <p:spPr>
          <a:xfrm>
            <a:off x="9213310" y="2270126"/>
            <a:ext cx="1054100" cy="10541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95000"/>
            </a:schemeClr>
          </a:solidFill>
          <a:ln w="63500">
            <a:solidFill>
              <a:srgbClr val="EDEFF3"/>
            </a:solidFill>
            <a:miter lim="400000"/>
          </a:ln>
        </p:spPr>
        <p:txBody>
          <a:bodyPr anchor="ctr"/>
          <a:lstStyle/>
          <a:p>
            <a:pPr algn="ctr"/>
            <a:endParaRPr/>
          </a:p>
        </p:txBody>
      </p:sp>
      <p:grpSp>
        <p:nvGrpSpPr>
          <p:cNvPr id="24" name="组合 23"/>
          <p:cNvGrpSpPr/>
          <p:nvPr/>
        </p:nvGrpSpPr>
        <p:grpSpPr>
          <a:xfrm>
            <a:off x="9542964" y="2532690"/>
            <a:ext cx="374652" cy="539752"/>
            <a:chOff x="0" y="0"/>
            <a:chExt cx="749301" cy="1079501"/>
          </a:xfrm>
          <a:solidFill>
            <a:schemeClr val="accent3"/>
          </a:solidFill>
        </p:grpSpPr>
        <p:sp>
          <p:nvSpPr>
            <p:cNvPr id="25" name="任意多边形 35"/>
            <p:cNvSpPr/>
            <p:nvPr/>
          </p:nvSpPr>
          <p:spPr>
            <a:xfrm>
              <a:off x="0" y="0"/>
              <a:ext cx="749301" cy="1079501"/>
            </a:xfrm>
            <a:custGeom>
              <a:avLst/>
              <a:gdLst/>
              <a:ahLst/>
              <a:cxnLst>
                <a:cxn ang="0">
                  <a:pos x="wd2" y="hd2"/>
                </a:cxn>
                <a:cxn ang="5400000">
                  <a:pos x="wd2" y="hd2"/>
                </a:cxn>
                <a:cxn ang="10800000">
                  <a:pos x="wd2" y="hd2"/>
                </a:cxn>
                <a:cxn ang="16200000">
                  <a:pos x="wd2" y="hd2"/>
                </a:cxn>
              </a:cxnLst>
              <a:rect l="0" t="0" r="r" b="b"/>
              <a:pathLst>
                <a:path w="21600" h="21600" extrusionOk="0">
                  <a:moveTo>
                    <a:pt x="19636" y="3375"/>
                  </a:moveTo>
                  <a:lnTo>
                    <a:pt x="1964" y="3376"/>
                  </a:lnTo>
                  <a:lnTo>
                    <a:pt x="1964" y="2026"/>
                  </a:lnTo>
                  <a:cubicBezTo>
                    <a:pt x="1964" y="1653"/>
                    <a:pt x="2403" y="1351"/>
                    <a:pt x="2945" y="1351"/>
                  </a:cubicBezTo>
                  <a:lnTo>
                    <a:pt x="18655" y="1350"/>
                  </a:lnTo>
                  <a:cubicBezTo>
                    <a:pt x="19195" y="1350"/>
                    <a:pt x="19636" y="1653"/>
                    <a:pt x="19636" y="2025"/>
                  </a:cubicBezTo>
                  <a:cubicBezTo>
                    <a:pt x="19636" y="2025"/>
                    <a:pt x="19636" y="3375"/>
                    <a:pt x="19636" y="3375"/>
                  </a:cubicBezTo>
                  <a:close/>
                  <a:moveTo>
                    <a:pt x="19636" y="17547"/>
                  </a:moveTo>
                  <a:lnTo>
                    <a:pt x="1964" y="17547"/>
                  </a:lnTo>
                  <a:lnTo>
                    <a:pt x="1964" y="4051"/>
                  </a:lnTo>
                  <a:lnTo>
                    <a:pt x="19636" y="4050"/>
                  </a:lnTo>
                  <a:cubicBezTo>
                    <a:pt x="19636" y="4050"/>
                    <a:pt x="19636" y="17547"/>
                    <a:pt x="19636" y="17547"/>
                  </a:cubicBezTo>
                  <a:close/>
                  <a:moveTo>
                    <a:pt x="19636" y="19574"/>
                  </a:moveTo>
                  <a:cubicBezTo>
                    <a:pt x="19636" y="19947"/>
                    <a:pt x="19195" y="20249"/>
                    <a:pt x="18655" y="20249"/>
                  </a:cubicBezTo>
                  <a:lnTo>
                    <a:pt x="2945" y="20250"/>
                  </a:lnTo>
                  <a:cubicBezTo>
                    <a:pt x="2403" y="20250"/>
                    <a:pt x="1964" y="19947"/>
                    <a:pt x="1964" y="19575"/>
                  </a:cubicBezTo>
                  <a:lnTo>
                    <a:pt x="1964" y="18222"/>
                  </a:lnTo>
                  <a:lnTo>
                    <a:pt x="19636" y="18222"/>
                  </a:lnTo>
                  <a:cubicBezTo>
                    <a:pt x="19636" y="18222"/>
                    <a:pt x="19636" y="19574"/>
                    <a:pt x="19636" y="19574"/>
                  </a:cubicBezTo>
                  <a:close/>
                  <a:moveTo>
                    <a:pt x="18655" y="0"/>
                  </a:moveTo>
                  <a:lnTo>
                    <a:pt x="2945" y="1"/>
                  </a:lnTo>
                  <a:cubicBezTo>
                    <a:pt x="1317" y="1"/>
                    <a:pt x="0" y="907"/>
                    <a:pt x="0" y="2026"/>
                  </a:cubicBezTo>
                  <a:lnTo>
                    <a:pt x="0" y="19575"/>
                  </a:lnTo>
                  <a:cubicBezTo>
                    <a:pt x="0" y="20694"/>
                    <a:pt x="1317" y="21600"/>
                    <a:pt x="2945" y="21600"/>
                  </a:cubicBezTo>
                  <a:lnTo>
                    <a:pt x="18655" y="21599"/>
                  </a:lnTo>
                  <a:cubicBezTo>
                    <a:pt x="20281" y="21599"/>
                    <a:pt x="21600" y="20693"/>
                    <a:pt x="21600" y="19574"/>
                  </a:cubicBezTo>
                  <a:lnTo>
                    <a:pt x="21600" y="2025"/>
                  </a:lnTo>
                  <a:cubicBezTo>
                    <a:pt x="21600" y="906"/>
                    <a:pt x="20281" y="0"/>
                    <a:pt x="18655" y="0"/>
                  </a:cubicBezTo>
                </a:path>
              </a:pathLst>
            </a:custGeom>
            <a:grpFill/>
            <a:ln w="63500">
              <a:solidFill>
                <a:srgbClr val="000000">
                  <a:alpha val="0"/>
                </a:srgbClr>
              </a:solidFill>
              <a:miter lim="400000"/>
            </a:ln>
          </p:spPr>
          <p:txBody>
            <a:bodyPr anchor="ctr"/>
            <a:lstStyle/>
            <a:p>
              <a:pPr algn="ctr"/>
              <a:endParaRPr/>
            </a:p>
          </p:txBody>
        </p:sp>
        <p:sp>
          <p:nvSpPr>
            <p:cNvPr id="26" name="任意多边形 36"/>
            <p:cNvSpPr/>
            <p:nvPr/>
          </p:nvSpPr>
          <p:spPr>
            <a:xfrm>
              <a:off x="340589" y="944533"/>
              <a:ext cx="68119" cy="3373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70"/>
                    <a:pt x="19174" y="21600"/>
                    <a:pt x="16200" y="21600"/>
                  </a:cubicBezTo>
                  <a:lnTo>
                    <a:pt x="5400" y="21600"/>
                  </a:lnTo>
                  <a:cubicBezTo>
                    <a:pt x="2405" y="21600"/>
                    <a:pt x="0" y="16770"/>
                    <a:pt x="0" y="10800"/>
                  </a:cubicBezTo>
                  <a:cubicBezTo>
                    <a:pt x="0" y="4830"/>
                    <a:pt x="2405" y="0"/>
                    <a:pt x="5400" y="0"/>
                  </a:cubicBezTo>
                  <a:lnTo>
                    <a:pt x="16200" y="0"/>
                  </a:lnTo>
                  <a:cubicBezTo>
                    <a:pt x="19174" y="0"/>
                    <a:pt x="21600" y="4830"/>
                    <a:pt x="21600" y="10800"/>
                  </a:cubicBezTo>
                </a:path>
              </a:pathLst>
            </a:custGeom>
            <a:grpFill/>
            <a:ln w="63500">
              <a:solidFill>
                <a:srgbClr val="000000">
                  <a:alpha val="0"/>
                </a:srgbClr>
              </a:solidFill>
              <a:miter lim="400000"/>
            </a:ln>
          </p:spPr>
          <p:txBody>
            <a:bodyPr anchor="ctr"/>
            <a:lstStyle/>
            <a:p>
              <a:pPr algn="ctr"/>
              <a:endParaRPr/>
            </a:p>
          </p:txBody>
        </p:sp>
      </p:grpSp>
      <p:sp>
        <p:nvSpPr>
          <p:cNvPr id="14" name="任意多边形 25"/>
          <p:cNvSpPr/>
          <p:nvPr/>
        </p:nvSpPr>
        <p:spPr>
          <a:xfrm>
            <a:off x="6743382" y="2212976"/>
            <a:ext cx="1174752" cy="11747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3"/>
          </a:solidFill>
          <a:ln w="63500">
            <a:solidFill>
              <a:schemeClr val="accent3">
                <a:alpha val="0"/>
              </a:schemeClr>
            </a:solidFill>
            <a:miter lim="400000"/>
          </a:ln>
        </p:spPr>
        <p:txBody>
          <a:bodyPr anchor="ctr"/>
          <a:lstStyle/>
          <a:p>
            <a:pPr algn="ctr"/>
            <a:endParaRPr/>
          </a:p>
        </p:txBody>
      </p:sp>
      <p:sp>
        <p:nvSpPr>
          <p:cNvPr id="15" name="任意多边形 26"/>
          <p:cNvSpPr/>
          <p:nvPr/>
        </p:nvSpPr>
        <p:spPr>
          <a:xfrm>
            <a:off x="6806881" y="2270126"/>
            <a:ext cx="1054100" cy="10541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bg1">
              <a:lumMod val="95000"/>
            </a:schemeClr>
          </a:solidFill>
          <a:ln w="63500">
            <a:solidFill>
              <a:srgbClr val="EDEFF3"/>
            </a:solidFill>
            <a:miter lim="400000"/>
          </a:ln>
        </p:spPr>
        <p:txBody>
          <a:bodyPr anchor="ctr"/>
          <a:lstStyle/>
          <a:p>
            <a:pPr algn="ctr"/>
            <a:endParaRPr/>
          </a:p>
        </p:txBody>
      </p:sp>
      <p:grpSp>
        <p:nvGrpSpPr>
          <p:cNvPr id="16" name="组合 15"/>
          <p:cNvGrpSpPr/>
          <p:nvPr/>
        </p:nvGrpSpPr>
        <p:grpSpPr>
          <a:xfrm>
            <a:off x="7032902" y="2542682"/>
            <a:ext cx="603252" cy="527052"/>
            <a:chOff x="0" y="0"/>
            <a:chExt cx="1206501" cy="1054100"/>
          </a:xfrm>
          <a:solidFill>
            <a:schemeClr val="accent3"/>
          </a:solidFill>
        </p:grpSpPr>
        <p:sp>
          <p:nvSpPr>
            <p:cNvPr id="17" name="任意多边形 38"/>
            <p:cNvSpPr/>
            <p:nvPr/>
          </p:nvSpPr>
          <p:spPr>
            <a:xfrm>
              <a:off x="188515" y="188232"/>
              <a:ext cx="433587" cy="282349"/>
            </a:xfrm>
            <a:custGeom>
              <a:avLst/>
              <a:gdLst/>
              <a:ahLst/>
              <a:cxnLst>
                <a:cxn ang="0">
                  <a:pos x="wd2" y="hd2"/>
                </a:cxn>
                <a:cxn ang="5400000">
                  <a:pos x="wd2" y="hd2"/>
                </a:cxn>
                <a:cxn ang="10800000">
                  <a:pos x="wd2" y="hd2"/>
                </a:cxn>
                <a:cxn ang="16200000">
                  <a:pos x="wd2" y="hd2"/>
                </a:cxn>
              </a:cxnLst>
              <a:rect l="0" t="0" r="r" b="b"/>
              <a:pathLst>
                <a:path w="21600" h="21600" extrusionOk="0">
                  <a:moveTo>
                    <a:pt x="20661" y="0"/>
                  </a:moveTo>
                  <a:cubicBezTo>
                    <a:pt x="9461" y="0"/>
                    <a:pt x="0" y="9233"/>
                    <a:pt x="0" y="20160"/>
                  </a:cubicBezTo>
                  <a:cubicBezTo>
                    <a:pt x="0" y="20955"/>
                    <a:pt x="421" y="21600"/>
                    <a:pt x="939" y="21600"/>
                  </a:cubicBezTo>
                  <a:cubicBezTo>
                    <a:pt x="1457" y="21600"/>
                    <a:pt x="1878" y="20955"/>
                    <a:pt x="1878" y="20160"/>
                  </a:cubicBezTo>
                  <a:cubicBezTo>
                    <a:pt x="1878" y="10956"/>
                    <a:pt x="10655" y="2880"/>
                    <a:pt x="20661" y="2880"/>
                  </a:cubicBezTo>
                  <a:cubicBezTo>
                    <a:pt x="21179" y="2880"/>
                    <a:pt x="21600" y="2235"/>
                    <a:pt x="21600" y="1440"/>
                  </a:cubicBezTo>
                  <a:cubicBezTo>
                    <a:pt x="21600" y="645"/>
                    <a:pt x="21179" y="0"/>
                    <a:pt x="20661" y="0"/>
                  </a:cubicBezTo>
                </a:path>
              </a:pathLst>
            </a:custGeom>
            <a:grpFill/>
            <a:ln w="63500">
              <a:solidFill>
                <a:srgbClr val="000000">
                  <a:alpha val="0"/>
                </a:srgbClr>
              </a:solidFill>
              <a:miter lim="400000"/>
            </a:ln>
          </p:spPr>
          <p:txBody>
            <a:bodyPr anchor="ctr"/>
            <a:lstStyle/>
            <a:p>
              <a:pPr algn="ctr"/>
              <a:endParaRPr/>
            </a:p>
          </p:txBody>
        </p:sp>
        <p:sp>
          <p:nvSpPr>
            <p:cNvPr id="18" name="任意多边形 39"/>
            <p:cNvSpPr/>
            <p:nvPr/>
          </p:nvSpPr>
          <p:spPr>
            <a:xfrm>
              <a:off x="0" y="0"/>
              <a:ext cx="1206501" cy="1054100"/>
            </a:xfrm>
            <a:custGeom>
              <a:avLst/>
              <a:gdLst/>
              <a:ahLst/>
              <a:cxnLst>
                <a:cxn ang="0">
                  <a:pos x="wd2" y="hd2"/>
                </a:cxn>
                <a:cxn ang="5400000">
                  <a:pos x="wd2" y="hd2"/>
                </a:cxn>
                <a:cxn ang="10800000">
                  <a:pos x="wd2" y="hd2"/>
                </a:cxn>
                <a:cxn ang="16200000">
                  <a:pos x="wd2" y="hd2"/>
                </a:cxn>
              </a:cxnLst>
              <a:rect l="0" t="0" r="r" b="b"/>
              <a:pathLst>
                <a:path w="21600" h="21600" extrusionOk="0">
                  <a:moveTo>
                    <a:pt x="10800" y="16971"/>
                  </a:moveTo>
                  <a:cubicBezTo>
                    <a:pt x="10181" y="16971"/>
                    <a:pt x="9547" y="16918"/>
                    <a:pt x="8913" y="16812"/>
                  </a:cubicBezTo>
                  <a:cubicBezTo>
                    <a:pt x="8847" y="16800"/>
                    <a:pt x="8782" y="16795"/>
                    <a:pt x="8717" y="16795"/>
                  </a:cubicBezTo>
                  <a:cubicBezTo>
                    <a:pt x="8316" y="16795"/>
                    <a:pt x="7932" y="16999"/>
                    <a:pt x="7674" y="17359"/>
                  </a:cubicBezTo>
                  <a:cubicBezTo>
                    <a:pt x="7384" y="17762"/>
                    <a:pt x="6563" y="18657"/>
                    <a:pt x="5591" y="19318"/>
                  </a:cubicBezTo>
                  <a:cubicBezTo>
                    <a:pt x="5854" y="18628"/>
                    <a:pt x="6061" y="17854"/>
                    <a:pt x="6074" y="17056"/>
                  </a:cubicBezTo>
                  <a:cubicBezTo>
                    <a:pt x="6078" y="17007"/>
                    <a:pt x="6080" y="16957"/>
                    <a:pt x="6080" y="16914"/>
                  </a:cubicBezTo>
                  <a:cubicBezTo>
                    <a:pt x="6080" y="16335"/>
                    <a:pt x="5796" y="15803"/>
                    <a:pt x="5345" y="15540"/>
                  </a:cubicBezTo>
                  <a:cubicBezTo>
                    <a:pt x="2843" y="14080"/>
                    <a:pt x="1350" y="11731"/>
                    <a:pt x="1350" y="9257"/>
                  </a:cubicBezTo>
                  <a:cubicBezTo>
                    <a:pt x="1350" y="5003"/>
                    <a:pt x="5589" y="1543"/>
                    <a:pt x="10800" y="1543"/>
                  </a:cubicBezTo>
                  <a:cubicBezTo>
                    <a:pt x="16011" y="1543"/>
                    <a:pt x="20250" y="5003"/>
                    <a:pt x="20250" y="9257"/>
                  </a:cubicBezTo>
                  <a:cubicBezTo>
                    <a:pt x="20250" y="13511"/>
                    <a:pt x="16011" y="16971"/>
                    <a:pt x="10800" y="16971"/>
                  </a:cubicBezTo>
                  <a:moveTo>
                    <a:pt x="10800" y="0"/>
                  </a:moveTo>
                  <a:cubicBezTo>
                    <a:pt x="4835" y="0"/>
                    <a:pt x="0" y="4145"/>
                    <a:pt x="0" y="9257"/>
                  </a:cubicBezTo>
                  <a:cubicBezTo>
                    <a:pt x="0" y="12441"/>
                    <a:pt x="1876" y="15248"/>
                    <a:pt x="4730" y="16914"/>
                  </a:cubicBezTo>
                  <a:cubicBezTo>
                    <a:pt x="4730" y="16935"/>
                    <a:pt x="4725" y="16949"/>
                    <a:pt x="4725" y="16971"/>
                  </a:cubicBezTo>
                  <a:cubicBezTo>
                    <a:pt x="4725" y="18355"/>
                    <a:pt x="3821" y="19843"/>
                    <a:pt x="3423" y="20625"/>
                  </a:cubicBezTo>
                  <a:lnTo>
                    <a:pt x="3425" y="20625"/>
                  </a:lnTo>
                  <a:cubicBezTo>
                    <a:pt x="3393" y="20710"/>
                    <a:pt x="3375" y="20803"/>
                    <a:pt x="3375" y="20901"/>
                  </a:cubicBezTo>
                  <a:cubicBezTo>
                    <a:pt x="3375" y="21287"/>
                    <a:pt x="3648" y="21600"/>
                    <a:pt x="3986" y="21600"/>
                  </a:cubicBezTo>
                  <a:cubicBezTo>
                    <a:pt x="4050" y="21600"/>
                    <a:pt x="4161" y="21580"/>
                    <a:pt x="4159" y="21590"/>
                  </a:cubicBezTo>
                  <a:cubicBezTo>
                    <a:pt x="6268" y="21195"/>
                    <a:pt x="8255" y="18980"/>
                    <a:pt x="8717" y="18338"/>
                  </a:cubicBezTo>
                  <a:cubicBezTo>
                    <a:pt x="9391" y="18451"/>
                    <a:pt x="10086" y="18514"/>
                    <a:pt x="10800" y="18514"/>
                  </a:cubicBezTo>
                  <a:cubicBezTo>
                    <a:pt x="16764" y="18514"/>
                    <a:pt x="21600" y="14369"/>
                    <a:pt x="21600" y="9257"/>
                  </a:cubicBezTo>
                  <a:cubicBezTo>
                    <a:pt x="21600" y="4145"/>
                    <a:pt x="16764" y="0"/>
                    <a:pt x="10800" y="0"/>
                  </a:cubicBezTo>
                </a:path>
              </a:pathLst>
            </a:custGeom>
            <a:grpFill/>
            <a:ln w="63500">
              <a:solidFill>
                <a:srgbClr val="000000">
                  <a:alpha val="0"/>
                </a:srgbClr>
              </a:solidFill>
              <a:miter lim="400000"/>
            </a:ln>
          </p:spPr>
          <p:txBody>
            <a:bodyPr anchor="ctr"/>
            <a:lstStyle/>
            <a:p>
              <a:pPr algn="ctr"/>
              <a:endParaRPr/>
            </a:p>
          </p:txBody>
        </p:sp>
      </p:grpSp>
      <p:cxnSp>
        <p:nvCxnSpPr>
          <p:cNvPr id="44" name="直接连接符 43"/>
          <p:cNvCxnSpPr/>
          <p:nvPr/>
        </p:nvCxnSpPr>
        <p:spPr>
          <a:xfrm>
            <a:off x="5682000" y="385911"/>
            <a:ext cx="828000" cy="0"/>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4864098" y="445903"/>
            <a:ext cx="2463802" cy="523220"/>
          </a:xfrm>
          <a:prstGeom prst="rect">
            <a:avLst/>
          </a:prstGeom>
          <a:noFill/>
        </p:spPr>
        <p:txBody>
          <a:bodyPr wrap="square" rtlCol="0">
            <a:spAutoFit/>
          </a:bodyPr>
          <a:lstStyle/>
          <a:p>
            <a:pPr algn="dist"/>
            <a:r>
              <a:rPr lang="zh-CN" altLang="en-US" sz="2800" b="1" dirty="0">
                <a:solidFill>
                  <a:schemeClr val="bg1"/>
                </a:solidFill>
              </a:rPr>
              <a:t>标题文字添加</a:t>
            </a:r>
          </a:p>
        </p:txBody>
      </p:sp>
      <p:sp>
        <p:nvSpPr>
          <p:cNvPr id="46" name="文本框 45"/>
          <p:cNvSpPr txBox="1"/>
          <p:nvPr/>
        </p:nvSpPr>
        <p:spPr>
          <a:xfrm>
            <a:off x="4635695" y="918323"/>
            <a:ext cx="2920608" cy="307777"/>
          </a:xfrm>
          <a:prstGeom prst="rect">
            <a:avLst/>
          </a:prstGeom>
          <a:noFill/>
        </p:spPr>
        <p:txBody>
          <a:bodyPr wrap="none" rtlCol="0">
            <a:spAutoFit/>
          </a:bodyPr>
          <a:lstStyle/>
          <a:p>
            <a:r>
              <a:rPr lang="en-US" altLang="zh-CN" sz="1400" dirty="0">
                <a:solidFill>
                  <a:schemeClr val="bg1"/>
                </a:solidFill>
              </a:rPr>
              <a:t>BIAO TI WEN ZI TIAN JIA CI CHU</a:t>
            </a:r>
            <a:endParaRPr lang="zh-CN" altLang="en-US" sz="1400" dirty="0">
              <a:solidFill>
                <a:schemeClr val="bg1"/>
              </a:solidFill>
            </a:endParaRPr>
          </a:p>
        </p:txBody>
      </p:sp>
      <p:sp>
        <p:nvSpPr>
          <p:cNvPr id="50" name="矩形 49"/>
          <p:cNvSpPr/>
          <p:nvPr/>
        </p:nvSpPr>
        <p:spPr>
          <a:xfrm>
            <a:off x="1361616" y="3558403"/>
            <a:ext cx="2241974" cy="401264"/>
          </a:xfrm>
          <a:prstGeom prst="rect">
            <a:avLst/>
          </a:prstGeom>
        </p:spPr>
        <p:txBody>
          <a:bodyPr wrap="square">
            <a:spAutoFit/>
          </a:bodyPr>
          <a:lstStyle/>
          <a:p>
            <a:pPr algn="ctr">
              <a:lnSpc>
                <a:spcPct val="120000"/>
              </a:lnSpc>
            </a:pPr>
            <a:r>
              <a:rPr lang="zh-CN" altLang="en-US" b="1" dirty="0">
                <a:solidFill>
                  <a:schemeClr val="bg1"/>
                </a:solidFill>
              </a:rPr>
              <a:t>标题文字添加</a:t>
            </a:r>
          </a:p>
        </p:txBody>
      </p:sp>
      <p:sp>
        <p:nvSpPr>
          <p:cNvPr id="51" name="矩形 50"/>
          <p:cNvSpPr/>
          <p:nvPr/>
        </p:nvSpPr>
        <p:spPr>
          <a:xfrm>
            <a:off x="3806516" y="3558403"/>
            <a:ext cx="2241974" cy="401264"/>
          </a:xfrm>
          <a:prstGeom prst="rect">
            <a:avLst/>
          </a:prstGeom>
        </p:spPr>
        <p:txBody>
          <a:bodyPr wrap="square">
            <a:spAutoFit/>
          </a:bodyPr>
          <a:lstStyle/>
          <a:p>
            <a:pPr algn="ctr">
              <a:lnSpc>
                <a:spcPct val="120000"/>
              </a:lnSpc>
            </a:pPr>
            <a:r>
              <a:rPr lang="zh-CN" altLang="en-US" b="1" dirty="0">
                <a:solidFill>
                  <a:schemeClr val="bg1"/>
                </a:solidFill>
              </a:rPr>
              <a:t>标题文字添加</a:t>
            </a:r>
          </a:p>
        </p:txBody>
      </p:sp>
      <p:sp>
        <p:nvSpPr>
          <p:cNvPr id="52" name="矩形 51"/>
          <p:cNvSpPr/>
          <p:nvPr/>
        </p:nvSpPr>
        <p:spPr>
          <a:xfrm>
            <a:off x="6206913" y="3558403"/>
            <a:ext cx="2241974" cy="401264"/>
          </a:xfrm>
          <a:prstGeom prst="rect">
            <a:avLst/>
          </a:prstGeom>
        </p:spPr>
        <p:txBody>
          <a:bodyPr wrap="square">
            <a:spAutoFit/>
          </a:bodyPr>
          <a:lstStyle/>
          <a:p>
            <a:pPr algn="ctr">
              <a:lnSpc>
                <a:spcPct val="120000"/>
              </a:lnSpc>
            </a:pPr>
            <a:r>
              <a:rPr lang="zh-CN" altLang="en-US" b="1" dirty="0">
                <a:solidFill>
                  <a:schemeClr val="bg1"/>
                </a:solidFill>
              </a:rPr>
              <a:t>标题文字添加</a:t>
            </a:r>
          </a:p>
        </p:txBody>
      </p:sp>
      <p:sp>
        <p:nvSpPr>
          <p:cNvPr id="53" name="矩形 52"/>
          <p:cNvSpPr/>
          <p:nvPr/>
        </p:nvSpPr>
        <p:spPr>
          <a:xfrm>
            <a:off x="8607310" y="3558403"/>
            <a:ext cx="2241974" cy="401264"/>
          </a:xfrm>
          <a:prstGeom prst="rect">
            <a:avLst/>
          </a:prstGeom>
        </p:spPr>
        <p:txBody>
          <a:bodyPr wrap="square">
            <a:spAutoFit/>
          </a:bodyPr>
          <a:lstStyle/>
          <a:p>
            <a:pPr algn="ctr">
              <a:lnSpc>
                <a:spcPct val="120000"/>
              </a:lnSpc>
            </a:pPr>
            <a:r>
              <a:rPr lang="zh-CN" altLang="en-US" b="1" dirty="0">
                <a:solidFill>
                  <a:schemeClr val="bg1"/>
                </a:solidFill>
              </a:rPr>
              <a:t>标题文字添加</a:t>
            </a:r>
          </a:p>
        </p:txBody>
      </p:sp>
      <p:sp>
        <p:nvSpPr>
          <p:cNvPr id="54" name="矩形 53"/>
          <p:cNvSpPr/>
          <p:nvPr/>
        </p:nvSpPr>
        <p:spPr>
          <a:xfrm>
            <a:off x="1714500" y="4494736"/>
            <a:ext cx="8801100" cy="867930"/>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用户可以在投影仪或者计算机上进行演示，也可以将演示文稿打印出来，制作成胶片，以便应用到更广泛的领域中。利用</a:t>
            </a:r>
            <a:r>
              <a:rPr lang="en-US" altLang="zh-CN" sz="1400" dirty="0">
                <a:solidFill>
                  <a:schemeClr val="bg1"/>
                </a:solidFill>
              </a:rPr>
              <a:t>Microsoft Office PowerPoint</a:t>
            </a:r>
            <a:r>
              <a:rPr lang="zh-CN" altLang="en-US" sz="1400" dirty="0">
                <a:solidFill>
                  <a:schemeClr val="bg1"/>
                </a:solidFill>
              </a:rPr>
              <a:t>不仅可以创建演示文稿，还可以在互联网上召开面对面会议、远程会议或在网上给观众展示演示文稿</a:t>
            </a:r>
          </a:p>
        </p:txBody>
      </p:sp>
    </p:spTree>
    <p:extLst>
      <p:ext uri="{BB962C8B-B14F-4D97-AF65-F5344CB8AC3E}">
        <p14:creationId xmlns:p14="http://schemas.microsoft.com/office/powerpoint/2010/main" val="157202670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animEffect transition="in" filter="fade">
                                      <p:cBhvr>
                                        <p:cTn id="19" dur="500"/>
                                        <p:tgtEl>
                                          <p:spTgt spid="4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par>
                                <p:cTn id="30" presetID="53" presetClass="entr" presetSubtype="16"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53" presetClass="entr" presetSubtype="16" fill="hold" nodeType="with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par>
                          <p:cTn id="65" fill="hold">
                            <p:stCondLst>
                              <p:cond delay="500"/>
                            </p:stCondLst>
                            <p:childTnLst>
                              <p:par>
                                <p:cTn id="66" presetID="42" presetClass="entr" presetSubtype="0" fill="hold" grpId="0" nodeType="after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1000"/>
                                        <p:tgtEl>
                                          <p:spTgt spid="50"/>
                                        </p:tgtEl>
                                      </p:cBhvr>
                                    </p:animEffect>
                                    <p:anim calcmode="lin" valueType="num">
                                      <p:cBhvr>
                                        <p:cTn id="69" dur="1000" fill="hold"/>
                                        <p:tgtEl>
                                          <p:spTgt spid="50"/>
                                        </p:tgtEl>
                                        <p:attrNameLst>
                                          <p:attrName>ppt_x</p:attrName>
                                        </p:attrNameLst>
                                      </p:cBhvr>
                                      <p:tavLst>
                                        <p:tav tm="0">
                                          <p:val>
                                            <p:strVal val="#ppt_x"/>
                                          </p:val>
                                        </p:tav>
                                        <p:tav tm="100000">
                                          <p:val>
                                            <p:strVal val="#ppt_x"/>
                                          </p:val>
                                        </p:tav>
                                      </p:tavLst>
                                    </p:anim>
                                    <p:anim calcmode="lin" valueType="num">
                                      <p:cBhvr>
                                        <p:cTn id="70" dur="1000" fill="hold"/>
                                        <p:tgtEl>
                                          <p:spTgt spid="5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fade">
                                      <p:cBhvr>
                                        <p:cTn id="73" dur="1000"/>
                                        <p:tgtEl>
                                          <p:spTgt spid="51"/>
                                        </p:tgtEl>
                                      </p:cBhvr>
                                    </p:animEffect>
                                    <p:anim calcmode="lin" valueType="num">
                                      <p:cBhvr>
                                        <p:cTn id="74" dur="1000" fill="hold"/>
                                        <p:tgtEl>
                                          <p:spTgt spid="51"/>
                                        </p:tgtEl>
                                        <p:attrNameLst>
                                          <p:attrName>ppt_x</p:attrName>
                                        </p:attrNameLst>
                                      </p:cBhvr>
                                      <p:tavLst>
                                        <p:tav tm="0">
                                          <p:val>
                                            <p:strVal val="#ppt_x"/>
                                          </p:val>
                                        </p:tav>
                                        <p:tav tm="100000">
                                          <p:val>
                                            <p:strVal val="#ppt_x"/>
                                          </p:val>
                                        </p:tav>
                                      </p:tavLst>
                                    </p:anim>
                                    <p:anim calcmode="lin" valueType="num">
                                      <p:cBhvr>
                                        <p:cTn id="75" dur="1000" fill="hold"/>
                                        <p:tgtEl>
                                          <p:spTgt spid="51"/>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1000"/>
                                        <p:tgtEl>
                                          <p:spTgt spid="52"/>
                                        </p:tgtEl>
                                      </p:cBhvr>
                                    </p:animEffect>
                                    <p:anim calcmode="lin" valueType="num">
                                      <p:cBhvr>
                                        <p:cTn id="79" dur="1000" fill="hold"/>
                                        <p:tgtEl>
                                          <p:spTgt spid="52"/>
                                        </p:tgtEl>
                                        <p:attrNameLst>
                                          <p:attrName>ppt_x</p:attrName>
                                        </p:attrNameLst>
                                      </p:cBhvr>
                                      <p:tavLst>
                                        <p:tav tm="0">
                                          <p:val>
                                            <p:strVal val="#ppt_x"/>
                                          </p:val>
                                        </p:tav>
                                        <p:tav tm="100000">
                                          <p:val>
                                            <p:strVal val="#ppt_x"/>
                                          </p:val>
                                        </p:tav>
                                      </p:tavLst>
                                    </p:anim>
                                    <p:anim calcmode="lin" valueType="num">
                                      <p:cBhvr>
                                        <p:cTn id="80" dur="1000" fill="hold"/>
                                        <p:tgtEl>
                                          <p:spTgt spid="5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1000"/>
                                        <p:tgtEl>
                                          <p:spTgt spid="53"/>
                                        </p:tgtEl>
                                      </p:cBhvr>
                                    </p:animEffect>
                                    <p:anim calcmode="lin" valueType="num">
                                      <p:cBhvr>
                                        <p:cTn id="84" dur="1000" fill="hold"/>
                                        <p:tgtEl>
                                          <p:spTgt spid="53"/>
                                        </p:tgtEl>
                                        <p:attrNameLst>
                                          <p:attrName>ppt_x</p:attrName>
                                        </p:attrNameLst>
                                      </p:cBhvr>
                                      <p:tavLst>
                                        <p:tav tm="0">
                                          <p:val>
                                            <p:strVal val="#ppt_x"/>
                                          </p:val>
                                        </p:tav>
                                        <p:tav tm="100000">
                                          <p:val>
                                            <p:strVal val="#ppt_x"/>
                                          </p:val>
                                        </p:tav>
                                      </p:tavLst>
                                    </p:anim>
                                    <p:anim calcmode="lin" valueType="num">
                                      <p:cBhvr>
                                        <p:cTn id="85" dur="1000" fill="hold"/>
                                        <p:tgtEl>
                                          <p:spTgt spid="53"/>
                                        </p:tgtEl>
                                        <p:attrNameLst>
                                          <p:attrName>ppt_y</p:attrName>
                                        </p:attrNameLst>
                                      </p:cBhvr>
                                      <p:tavLst>
                                        <p:tav tm="0">
                                          <p:val>
                                            <p:strVal val="#ppt_y+.1"/>
                                          </p:val>
                                        </p:tav>
                                        <p:tav tm="100000">
                                          <p:val>
                                            <p:strVal val="#ppt_y"/>
                                          </p:val>
                                        </p:tav>
                                      </p:tavLst>
                                    </p:anim>
                                  </p:childTnLst>
                                </p:cTn>
                              </p:par>
                            </p:childTnLst>
                          </p:cTn>
                        </p:par>
                        <p:par>
                          <p:cTn id="86" fill="hold">
                            <p:stCondLst>
                              <p:cond delay="1500"/>
                            </p:stCondLst>
                            <p:childTnLst>
                              <p:par>
                                <p:cTn id="87" presetID="22" presetClass="entr" presetSubtype="8" fill="hold" grpId="0" nodeType="after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wipe(left)">
                                      <p:cBhvr>
                                        <p:cTn id="8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30" grpId="0" animBg="1"/>
      <p:bldP spid="31" grpId="0" animBg="1"/>
      <p:bldP spid="22" grpId="0" animBg="1"/>
      <p:bldP spid="23" grpId="0" animBg="1"/>
      <p:bldP spid="14" grpId="0" animBg="1"/>
      <p:bldP spid="15" grpId="0" animBg="1"/>
      <p:bldP spid="50" grpId="0"/>
      <p:bldP spid="51" grpId="0"/>
      <p:bldP spid="52" grpId="0"/>
      <p:bldP spid="53" grpId="0"/>
      <p:bldP spid="5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7813" b="7813"/>
          <a:stretch/>
        </p:blipFill>
        <p:spPr>
          <a:xfrm>
            <a:off x="0" y="0"/>
            <a:ext cx="12192000" cy="6858000"/>
          </a:xfrm>
          <a:prstGeom prst="rect">
            <a:avLst/>
          </a:prstGeom>
        </p:spPr>
      </p:pic>
      <p:sp>
        <p:nvSpPr>
          <p:cNvPr id="4" name="文本框 3"/>
          <p:cNvSpPr txBox="1"/>
          <p:nvPr/>
        </p:nvSpPr>
        <p:spPr>
          <a:xfrm>
            <a:off x="3496185" y="2443827"/>
            <a:ext cx="5199630"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600" b="1" i="0" u="none" strike="noStrike" kern="1200" cap="none" spc="0" normalizeH="0" baseline="0" noProof="0" dirty="0">
                <a:ln>
                  <a:noFill/>
                </a:ln>
                <a:solidFill>
                  <a:srgbClr val="40A693"/>
                </a:solidFill>
                <a:effectLst/>
                <a:uLnTx/>
                <a:uFillTx/>
                <a:latin typeface="Arial"/>
                <a:ea typeface="微软雅黑"/>
                <a:cs typeface="+mn-cs"/>
              </a:rPr>
              <a:t>THANK YOU</a:t>
            </a:r>
            <a:endParaRPr kumimoji="0" lang="zh-CN" altLang="en-US" sz="6600" b="1" i="0" u="none" strike="noStrike" kern="1200" cap="none" spc="0" normalizeH="0" baseline="0" noProof="0" dirty="0">
              <a:ln>
                <a:noFill/>
              </a:ln>
              <a:solidFill>
                <a:srgbClr val="40A693"/>
              </a:solidFill>
              <a:effectLst/>
              <a:uLnTx/>
              <a:uFillTx/>
              <a:latin typeface="Arial"/>
              <a:ea typeface="微软雅黑"/>
              <a:cs typeface="+mn-cs"/>
            </a:endParaRPr>
          </a:p>
        </p:txBody>
      </p:sp>
      <p:sp>
        <p:nvSpPr>
          <p:cNvPr id="5" name="矩形 4"/>
          <p:cNvSpPr/>
          <p:nvPr/>
        </p:nvSpPr>
        <p:spPr>
          <a:xfrm>
            <a:off x="2965103" y="3522246"/>
            <a:ext cx="6261794"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rPr>
              <a:t>THIS TEMPLATE DESIGNED FOR FEI ER SHE JI</a:t>
            </a:r>
            <a:endParaRPr kumimoji="0" lang="zh-CN" altLang="en-US" sz="1600" u="none" strike="noStrike" kern="1200" cap="none" spc="0" normalizeH="0" baseline="0" noProof="0" dirty="0">
              <a:ln>
                <a:noFill/>
              </a:ln>
              <a:solidFill>
                <a:schemeClr val="tx1">
                  <a:lumMod val="65000"/>
                  <a:lumOff val="35000"/>
                </a:schemeClr>
              </a:solidFill>
              <a:effectLst/>
              <a:uLnTx/>
              <a:uFillTx/>
              <a:ea typeface="等线" panose="02010600030101010101" pitchFamily="2" charset="-122"/>
              <a:cs typeface="+mn-cs"/>
            </a:endParaRPr>
          </a:p>
        </p:txBody>
      </p:sp>
    </p:spTree>
    <p:extLst>
      <p:ext uri="{BB962C8B-B14F-4D97-AF65-F5344CB8AC3E}">
        <p14:creationId xmlns:p14="http://schemas.microsoft.com/office/powerpoint/2010/main" val="2211472228"/>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 calcmode="lin" valueType="num">
                                      <p:cBhvr>
                                        <p:cTn id="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000" b="5000"/>
          <a:stretch>
            <a:fillRect/>
          </a:stretch>
        </p:blipFill>
        <p:spPr/>
      </p:pic>
      <p:sp>
        <p:nvSpPr>
          <p:cNvPr id="3" name="矩形 2"/>
          <p:cNvSpPr/>
          <p:nvPr/>
        </p:nvSpPr>
        <p:spPr>
          <a:xfrm>
            <a:off x="3338286" y="1"/>
            <a:ext cx="5515428" cy="6857999"/>
          </a:xfrm>
          <a:prstGeom prst="rect">
            <a:avLst/>
          </a:prstGeom>
          <a:solidFill>
            <a:schemeClr val="accent6">
              <a:lumMod val="50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44850" y="2075970"/>
            <a:ext cx="3902300" cy="2706060"/>
            <a:chOff x="1771765" y="2714171"/>
            <a:chExt cx="3902300" cy="2706060"/>
          </a:xfrm>
        </p:grpSpPr>
        <p:sp>
          <p:nvSpPr>
            <p:cNvPr id="6" name="椭圆 5"/>
            <p:cNvSpPr/>
            <p:nvPr/>
          </p:nvSpPr>
          <p:spPr>
            <a:xfrm>
              <a:off x="1771765" y="2714171"/>
              <a:ext cx="928914" cy="9289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01</a:t>
              </a:r>
              <a:endParaRPr lang="zh-CN" altLang="en-US" sz="3200" b="1" dirty="0"/>
            </a:p>
          </p:txBody>
        </p:sp>
        <p:grpSp>
          <p:nvGrpSpPr>
            <p:cNvPr id="9" name="组合 8"/>
            <p:cNvGrpSpPr/>
            <p:nvPr/>
          </p:nvGrpSpPr>
          <p:grpSpPr>
            <a:xfrm>
              <a:off x="2753457" y="2818561"/>
              <a:ext cx="2920608" cy="2601670"/>
              <a:chOff x="2055750" y="2760505"/>
              <a:chExt cx="2920608" cy="2601670"/>
            </a:xfrm>
          </p:grpSpPr>
          <p:sp>
            <p:nvSpPr>
              <p:cNvPr id="7" name="文本框 6"/>
              <p:cNvSpPr txBox="1"/>
              <p:nvPr/>
            </p:nvSpPr>
            <p:spPr>
              <a:xfrm>
                <a:off x="2055750" y="2760505"/>
                <a:ext cx="2646878" cy="461665"/>
              </a:xfrm>
              <a:prstGeom prst="rect">
                <a:avLst/>
              </a:prstGeom>
              <a:noFill/>
            </p:spPr>
            <p:txBody>
              <a:bodyPr wrap="none" rtlCol="0">
                <a:spAutoFit/>
              </a:bodyPr>
              <a:lstStyle/>
              <a:p>
                <a:r>
                  <a:rPr lang="zh-CN" altLang="en-US" sz="2400" dirty="0">
                    <a:solidFill>
                      <a:schemeClr val="bg1"/>
                    </a:solidFill>
                  </a:rPr>
                  <a:t>标题文字添加此处</a:t>
                </a:r>
              </a:p>
            </p:txBody>
          </p:sp>
          <p:sp>
            <p:nvSpPr>
              <p:cNvPr id="8" name="文本框 7"/>
              <p:cNvSpPr txBox="1"/>
              <p:nvPr/>
            </p:nvSpPr>
            <p:spPr>
              <a:xfrm>
                <a:off x="2055750" y="3152392"/>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sp>
            <p:nvSpPr>
              <p:cNvPr id="28" name="文本框 27"/>
              <p:cNvSpPr txBox="1"/>
              <p:nvPr/>
            </p:nvSpPr>
            <p:spPr>
              <a:xfrm>
                <a:off x="2055750" y="3774145"/>
                <a:ext cx="2114681" cy="338554"/>
              </a:xfrm>
              <a:prstGeom prst="rect">
                <a:avLst/>
              </a:prstGeom>
              <a:noFill/>
            </p:spPr>
            <p:txBody>
              <a:bodyPr wrap="none" rtlCol="0">
                <a:spAutoFit/>
              </a:bodyPr>
              <a:lstStyle/>
              <a:p>
                <a:pPr marL="285750" indent="-285750">
                  <a:buFont typeface="Wingdings" panose="05000000000000000000" pitchFamily="2" charset="2"/>
                  <a:buChar char="l"/>
                </a:pPr>
                <a:r>
                  <a:rPr lang="zh-CN" altLang="en-US" sz="1600" dirty="0">
                    <a:solidFill>
                      <a:schemeClr val="bg1">
                        <a:lumMod val="95000"/>
                      </a:schemeClr>
                    </a:solidFill>
                  </a:rPr>
                  <a:t>标题文字添加此处</a:t>
                </a:r>
              </a:p>
            </p:txBody>
          </p:sp>
          <p:sp>
            <p:nvSpPr>
              <p:cNvPr id="31" name="文本框 30"/>
              <p:cNvSpPr txBox="1"/>
              <p:nvPr/>
            </p:nvSpPr>
            <p:spPr>
              <a:xfrm>
                <a:off x="2055750" y="4190637"/>
                <a:ext cx="2114681" cy="338554"/>
              </a:xfrm>
              <a:prstGeom prst="rect">
                <a:avLst/>
              </a:prstGeom>
              <a:noFill/>
            </p:spPr>
            <p:txBody>
              <a:bodyPr wrap="none" rtlCol="0">
                <a:spAutoFit/>
              </a:bodyPr>
              <a:lstStyle/>
              <a:p>
                <a:pPr marL="285750" indent="-285750">
                  <a:buFont typeface="Wingdings" panose="05000000000000000000" pitchFamily="2" charset="2"/>
                  <a:buChar char="l"/>
                </a:pPr>
                <a:r>
                  <a:rPr lang="zh-CN" altLang="en-US" sz="1600" dirty="0">
                    <a:solidFill>
                      <a:schemeClr val="bg1">
                        <a:lumMod val="95000"/>
                      </a:schemeClr>
                    </a:solidFill>
                  </a:rPr>
                  <a:t>标题文字添加此处</a:t>
                </a:r>
              </a:p>
            </p:txBody>
          </p:sp>
          <p:sp>
            <p:nvSpPr>
              <p:cNvPr id="32" name="文本框 31"/>
              <p:cNvSpPr txBox="1"/>
              <p:nvPr/>
            </p:nvSpPr>
            <p:spPr>
              <a:xfrm>
                <a:off x="2055750" y="4607129"/>
                <a:ext cx="2114681" cy="338554"/>
              </a:xfrm>
              <a:prstGeom prst="rect">
                <a:avLst/>
              </a:prstGeom>
              <a:noFill/>
            </p:spPr>
            <p:txBody>
              <a:bodyPr wrap="none" rtlCol="0">
                <a:spAutoFit/>
              </a:bodyPr>
              <a:lstStyle/>
              <a:p>
                <a:pPr marL="285750" indent="-285750">
                  <a:buFont typeface="Wingdings" panose="05000000000000000000" pitchFamily="2" charset="2"/>
                  <a:buChar char="l"/>
                </a:pPr>
                <a:r>
                  <a:rPr lang="zh-CN" altLang="en-US" sz="1600" dirty="0">
                    <a:solidFill>
                      <a:schemeClr val="bg1">
                        <a:lumMod val="95000"/>
                      </a:schemeClr>
                    </a:solidFill>
                  </a:rPr>
                  <a:t>标题文字添加此处</a:t>
                </a:r>
              </a:p>
            </p:txBody>
          </p:sp>
          <p:sp>
            <p:nvSpPr>
              <p:cNvPr id="33" name="文本框 32"/>
              <p:cNvSpPr txBox="1"/>
              <p:nvPr/>
            </p:nvSpPr>
            <p:spPr>
              <a:xfrm>
                <a:off x="2055750" y="5023621"/>
                <a:ext cx="2114681" cy="338554"/>
              </a:xfrm>
              <a:prstGeom prst="rect">
                <a:avLst/>
              </a:prstGeom>
              <a:noFill/>
            </p:spPr>
            <p:txBody>
              <a:bodyPr wrap="none" rtlCol="0">
                <a:spAutoFit/>
              </a:bodyPr>
              <a:lstStyle/>
              <a:p>
                <a:pPr marL="285750" indent="-285750">
                  <a:buFont typeface="Wingdings" panose="05000000000000000000" pitchFamily="2" charset="2"/>
                  <a:buChar char="l"/>
                </a:pPr>
                <a:r>
                  <a:rPr lang="zh-CN" altLang="en-US" sz="1600" dirty="0">
                    <a:solidFill>
                      <a:schemeClr val="bg1">
                        <a:lumMod val="95000"/>
                      </a:schemeClr>
                    </a:solidFill>
                  </a:rPr>
                  <a:t>标题文字添加此处</a:t>
                </a:r>
              </a:p>
            </p:txBody>
          </p:sp>
        </p:grpSp>
      </p:grpSp>
    </p:spTree>
    <p:extLst>
      <p:ext uri="{BB962C8B-B14F-4D97-AF65-F5344CB8AC3E}">
        <p14:creationId xmlns:p14="http://schemas.microsoft.com/office/powerpoint/2010/main" val="1049501745"/>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5682000" y="385911"/>
            <a:ext cx="828000"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64098" y="445903"/>
            <a:ext cx="2463802" cy="523220"/>
          </a:xfrm>
          <a:prstGeom prst="rect">
            <a:avLst/>
          </a:prstGeom>
          <a:noFill/>
        </p:spPr>
        <p:txBody>
          <a:bodyPr wrap="square" rtlCol="0">
            <a:spAutoFit/>
          </a:bodyPr>
          <a:lstStyle/>
          <a:p>
            <a:pPr algn="dist"/>
            <a:r>
              <a:rPr lang="zh-CN" altLang="en-US" sz="2800" b="1" dirty="0">
                <a:solidFill>
                  <a:schemeClr val="accent6">
                    <a:lumMod val="50000"/>
                  </a:schemeClr>
                </a:solidFill>
              </a:rPr>
              <a:t>标题文字添加</a:t>
            </a:r>
          </a:p>
        </p:txBody>
      </p:sp>
      <p:sp>
        <p:nvSpPr>
          <p:cNvPr id="5" name="文本框 4"/>
          <p:cNvSpPr txBox="1"/>
          <p:nvPr/>
        </p:nvSpPr>
        <p:spPr>
          <a:xfrm>
            <a:off x="4635695" y="918323"/>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pic>
        <p:nvPicPr>
          <p:cNvPr id="14" name="图片占位符 1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209" b="1209"/>
          <a:stretch>
            <a:fillRect/>
          </a:stretch>
        </p:blipFill>
        <p:spPr/>
      </p:pic>
      <p:sp>
        <p:nvSpPr>
          <p:cNvPr id="15" name="矩形 14"/>
          <p:cNvSpPr/>
          <p:nvPr/>
        </p:nvSpPr>
        <p:spPr>
          <a:xfrm>
            <a:off x="1828800" y="1841500"/>
            <a:ext cx="2717800" cy="403860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221288" y="2002264"/>
            <a:ext cx="4989512" cy="1855293"/>
            <a:chOff x="5221288" y="2002264"/>
            <a:chExt cx="4989512" cy="1855293"/>
          </a:xfrm>
        </p:grpSpPr>
        <p:sp>
          <p:nvSpPr>
            <p:cNvPr id="16" name="矩形 15"/>
            <p:cNvSpPr/>
            <p:nvPr/>
          </p:nvSpPr>
          <p:spPr>
            <a:xfrm>
              <a:off x="5221288" y="2472562"/>
              <a:ext cx="4989512" cy="1384995"/>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400" dirty="0">
                  <a:solidFill>
                    <a:schemeClr val="tx1">
                      <a:lumMod val="50000"/>
                      <a:lumOff val="50000"/>
                    </a:schemeClr>
                  </a:solidFill>
                </a:rPr>
                <a:t>Microsoft Office PowerPoint</a:t>
              </a:r>
              <a:r>
                <a:rPr lang="zh-CN" altLang="en-US" sz="1400" dirty="0">
                  <a:solidFill>
                    <a:schemeClr val="tx1">
                      <a:lumMod val="50000"/>
                      <a:lumOff val="50000"/>
                    </a:schemeClr>
                  </a:solidFill>
                </a:rPr>
                <a:t>不仅可以创建演示文稿，还可以在互联网上召开面对面会议、远程会议或在网上给观众展示演示文稿</a:t>
              </a:r>
            </a:p>
          </p:txBody>
        </p:sp>
        <p:sp>
          <p:nvSpPr>
            <p:cNvPr id="17" name="矩形 16"/>
            <p:cNvSpPr/>
            <p:nvPr/>
          </p:nvSpPr>
          <p:spPr>
            <a:xfrm>
              <a:off x="5221288" y="2002264"/>
              <a:ext cx="3910012" cy="424732"/>
            </a:xfrm>
            <a:prstGeom prst="rect">
              <a:avLst/>
            </a:prstGeom>
          </p:spPr>
          <p:txBody>
            <a:bodyPr wrap="square">
              <a:spAutoFit/>
            </a:bodyPr>
            <a:lstStyle/>
            <a:p>
              <a:pPr algn="just">
                <a:lnSpc>
                  <a:spcPct val="120000"/>
                </a:lnSpc>
              </a:pPr>
              <a:r>
                <a:rPr lang="zh-CN" altLang="en-US" b="1" dirty="0">
                  <a:solidFill>
                    <a:schemeClr val="accent3"/>
                  </a:solidFill>
                </a:rPr>
                <a:t>标题文字添加</a:t>
              </a:r>
            </a:p>
          </p:txBody>
        </p:sp>
      </p:grpSp>
      <p:grpSp>
        <p:nvGrpSpPr>
          <p:cNvPr id="12" name="组合 11"/>
          <p:cNvGrpSpPr/>
          <p:nvPr/>
        </p:nvGrpSpPr>
        <p:grpSpPr>
          <a:xfrm>
            <a:off x="5137557" y="4353059"/>
            <a:ext cx="4810698" cy="927099"/>
            <a:chOff x="5137557" y="4353059"/>
            <a:chExt cx="4810698" cy="927099"/>
          </a:xfrm>
        </p:grpSpPr>
        <p:sp>
          <p:nvSpPr>
            <p:cNvPr id="6" name="矩形: 圆角 5"/>
            <p:cNvSpPr/>
            <p:nvPr/>
          </p:nvSpPr>
          <p:spPr>
            <a:xfrm>
              <a:off x="5228823" y="4353059"/>
              <a:ext cx="972625" cy="36060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6447337" y="4353059"/>
              <a:ext cx="972625" cy="360608"/>
            </a:xfrm>
            <a:prstGeom prst="roundRect">
              <a:avLst>
                <a:gd name="adj"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7665851" y="4353059"/>
              <a:ext cx="972625" cy="36060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8884366" y="4353059"/>
              <a:ext cx="972625" cy="360608"/>
            </a:xfrm>
            <a:prstGeom prst="roundRect">
              <a:avLst>
                <a:gd name="adj"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5228823" y="4906850"/>
              <a:ext cx="972625" cy="36060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6447337" y="4906850"/>
              <a:ext cx="972625" cy="360608"/>
            </a:xfrm>
            <a:prstGeom prst="roundRect">
              <a:avLst>
                <a:gd name="adj"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137557" y="4365759"/>
              <a:ext cx="1155156" cy="328551"/>
            </a:xfrm>
            <a:prstGeom prst="rect">
              <a:avLst/>
            </a:prstGeom>
          </p:spPr>
          <p:txBody>
            <a:bodyPr wrap="square">
              <a:spAutoFit/>
            </a:bodyPr>
            <a:lstStyle/>
            <a:p>
              <a:pPr algn="ctr">
                <a:lnSpc>
                  <a:spcPct val="120000"/>
                </a:lnSpc>
              </a:pPr>
              <a:r>
                <a:rPr lang="zh-CN" altLang="en-US" sz="1400" dirty="0">
                  <a:solidFill>
                    <a:schemeClr val="bg1"/>
                  </a:solidFill>
                </a:rPr>
                <a:t>文字添加</a:t>
              </a:r>
            </a:p>
          </p:txBody>
        </p:sp>
        <p:sp>
          <p:nvSpPr>
            <p:cNvPr id="19" name="矩形 18"/>
            <p:cNvSpPr/>
            <p:nvPr/>
          </p:nvSpPr>
          <p:spPr>
            <a:xfrm>
              <a:off x="6356071" y="4365759"/>
              <a:ext cx="1155156" cy="328551"/>
            </a:xfrm>
            <a:prstGeom prst="rect">
              <a:avLst/>
            </a:prstGeom>
          </p:spPr>
          <p:txBody>
            <a:bodyPr wrap="square">
              <a:spAutoFit/>
            </a:bodyPr>
            <a:lstStyle/>
            <a:p>
              <a:pPr algn="ctr">
                <a:lnSpc>
                  <a:spcPct val="120000"/>
                </a:lnSpc>
              </a:pPr>
              <a:r>
                <a:rPr lang="zh-CN" altLang="en-US" sz="1400" dirty="0">
                  <a:solidFill>
                    <a:schemeClr val="bg1"/>
                  </a:solidFill>
                </a:rPr>
                <a:t>文字添加</a:t>
              </a:r>
            </a:p>
          </p:txBody>
        </p:sp>
        <p:sp>
          <p:nvSpPr>
            <p:cNvPr id="20" name="矩形 19"/>
            <p:cNvSpPr/>
            <p:nvPr/>
          </p:nvSpPr>
          <p:spPr>
            <a:xfrm>
              <a:off x="7574585" y="4365759"/>
              <a:ext cx="1155156" cy="328551"/>
            </a:xfrm>
            <a:prstGeom prst="rect">
              <a:avLst/>
            </a:prstGeom>
          </p:spPr>
          <p:txBody>
            <a:bodyPr wrap="square">
              <a:spAutoFit/>
            </a:bodyPr>
            <a:lstStyle/>
            <a:p>
              <a:pPr algn="ctr">
                <a:lnSpc>
                  <a:spcPct val="120000"/>
                </a:lnSpc>
              </a:pPr>
              <a:r>
                <a:rPr lang="zh-CN" altLang="en-US" sz="1400" dirty="0">
                  <a:solidFill>
                    <a:schemeClr val="bg1"/>
                  </a:solidFill>
                </a:rPr>
                <a:t>文字添加</a:t>
              </a:r>
            </a:p>
          </p:txBody>
        </p:sp>
        <p:sp>
          <p:nvSpPr>
            <p:cNvPr id="21" name="矩形 20"/>
            <p:cNvSpPr/>
            <p:nvPr/>
          </p:nvSpPr>
          <p:spPr>
            <a:xfrm>
              <a:off x="8793099" y="4365759"/>
              <a:ext cx="1155156" cy="328551"/>
            </a:xfrm>
            <a:prstGeom prst="rect">
              <a:avLst/>
            </a:prstGeom>
          </p:spPr>
          <p:txBody>
            <a:bodyPr wrap="square">
              <a:spAutoFit/>
            </a:bodyPr>
            <a:lstStyle/>
            <a:p>
              <a:pPr algn="ctr">
                <a:lnSpc>
                  <a:spcPct val="120000"/>
                </a:lnSpc>
              </a:pPr>
              <a:r>
                <a:rPr lang="zh-CN" altLang="en-US" sz="1400" dirty="0">
                  <a:solidFill>
                    <a:schemeClr val="bg1"/>
                  </a:solidFill>
                </a:rPr>
                <a:t>文字添加</a:t>
              </a:r>
            </a:p>
          </p:txBody>
        </p:sp>
        <p:sp>
          <p:nvSpPr>
            <p:cNvPr id="22" name="矩形 21"/>
            <p:cNvSpPr/>
            <p:nvPr/>
          </p:nvSpPr>
          <p:spPr>
            <a:xfrm>
              <a:off x="5137557" y="4917815"/>
              <a:ext cx="1155156" cy="362343"/>
            </a:xfrm>
            <a:prstGeom prst="rect">
              <a:avLst/>
            </a:prstGeom>
          </p:spPr>
          <p:txBody>
            <a:bodyPr wrap="square">
              <a:spAutoFit/>
            </a:bodyPr>
            <a:lstStyle/>
            <a:p>
              <a:pPr algn="ctr">
                <a:lnSpc>
                  <a:spcPct val="120000"/>
                </a:lnSpc>
              </a:pPr>
              <a:r>
                <a:rPr lang="zh-CN" altLang="en-US" sz="1400" dirty="0">
                  <a:solidFill>
                    <a:schemeClr val="bg1"/>
                  </a:solidFill>
                </a:rPr>
                <a:t>文字添加</a:t>
              </a:r>
            </a:p>
          </p:txBody>
        </p:sp>
        <p:sp>
          <p:nvSpPr>
            <p:cNvPr id="23" name="矩形 22"/>
            <p:cNvSpPr/>
            <p:nvPr/>
          </p:nvSpPr>
          <p:spPr>
            <a:xfrm>
              <a:off x="6356071" y="4917815"/>
              <a:ext cx="1155156" cy="362343"/>
            </a:xfrm>
            <a:prstGeom prst="rect">
              <a:avLst/>
            </a:prstGeom>
          </p:spPr>
          <p:txBody>
            <a:bodyPr wrap="square">
              <a:spAutoFit/>
            </a:bodyPr>
            <a:lstStyle/>
            <a:p>
              <a:pPr algn="ctr">
                <a:lnSpc>
                  <a:spcPct val="120000"/>
                </a:lnSpc>
              </a:pPr>
              <a:r>
                <a:rPr lang="zh-CN" altLang="en-US" sz="1400" dirty="0">
                  <a:solidFill>
                    <a:schemeClr val="bg1"/>
                  </a:solidFill>
                </a:rPr>
                <a:t>文字添加</a:t>
              </a:r>
            </a:p>
          </p:txBody>
        </p:sp>
      </p:grpSp>
    </p:spTree>
    <p:extLst>
      <p:ext uri="{BB962C8B-B14F-4D97-AF65-F5344CB8AC3E}">
        <p14:creationId xmlns:p14="http://schemas.microsoft.com/office/powerpoint/2010/main" val="331831160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5682000" y="385911"/>
            <a:ext cx="828000"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64098" y="445903"/>
            <a:ext cx="2463802" cy="523220"/>
          </a:xfrm>
          <a:prstGeom prst="rect">
            <a:avLst/>
          </a:prstGeom>
          <a:noFill/>
        </p:spPr>
        <p:txBody>
          <a:bodyPr wrap="square" rtlCol="0">
            <a:spAutoFit/>
          </a:bodyPr>
          <a:lstStyle/>
          <a:p>
            <a:pPr algn="dist"/>
            <a:r>
              <a:rPr lang="zh-CN" altLang="en-US" sz="2800" b="1" dirty="0">
                <a:solidFill>
                  <a:schemeClr val="accent6">
                    <a:lumMod val="50000"/>
                  </a:schemeClr>
                </a:solidFill>
              </a:rPr>
              <a:t>标题文字添加</a:t>
            </a:r>
          </a:p>
        </p:txBody>
      </p:sp>
      <p:sp>
        <p:nvSpPr>
          <p:cNvPr id="5" name="文本框 4"/>
          <p:cNvSpPr txBox="1"/>
          <p:nvPr/>
        </p:nvSpPr>
        <p:spPr>
          <a:xfrm>
            <a:off x="4635695" y="918323"/>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grpSp>
        <p:nvGrpSpPr>
          <p:cNvPr id="17" name="组合 16"/>
          <p:cNvGrpSpPr/>
          <p:nvPr/>
        </p:nvGrpSpPr>
        <p:grpSpPr>
          <a:xfrm>
            <a:off x="0" y="2526110"/>
            <a:ext cx="12192000" cy="2495517"/>
            <a:chOff x="0" y="1802130"/>
            <a:chExt cx="15939770" cy="3262629"/>
          </a:xfrm>
        </p:grpSpPr>
        <p:sp>
          <p:nvSpPr>
            <p:cNvPr id="31" name="任意多边形: 形状 30"/>
            <p:cNvSpPr/>
            <p:nvPr/>
          </p:nvSpPr>
          <p:spPr>
            <a:xfrm rot="5400000">
              <a:off x="0" y="1802130"/>
              <a:ext cx="1635760" cy="1635760"/>
            </a:xfrm>
            <a:custGeom>
              <a:avLst/>
              <a:gdLst>
                <a:gd name="connsiteX0" fmla="*/ 0 w 1635760"/>
                <a:gd name="connsiteY0" fmla="*/ 1635760 h 1635760"/>
                <a:gd name="connsiteX1" fmla="*/ 0 w 1635760"/>
                <a:gd name="connsiteY1" fmla="*/ 330200 h 1635760"/>
                <a:gd name="connsiteX2" fmla="*/ 0 w 1635760"/>
                <a:gd name="connsiteY2" fmla="*/ 0 h 1635760"/>
                <a:gd name="connsiteX3" fmla="*/ 330200 w 1635760"/>
                <a:gd name="connsiteY3" fmla="*/ 0 h 1635760"/>
                <a:gd name="connsiteX4" fmla="*/ 1635760 w 1635760"/>
                <a:gd name="connsiteY4" fmla="*/ 0 h 1635760"/>
                <a:gd name="connsiteX5" fmla="*/ 1635760 w 1635760"/>
                <a:gd name="connsiteY5" fmla="*/ 330200 h 1635760"/>
                <a:gd name="connsiteX6" fmla="*/ 330200 w 1635760"/>
                <a:gd name="connsiteY6" fmla="*/ 330200 h 1635760"/>
                <a:gd name="connsiteX7" fmla="*/ 330200 w 1635760"/>
                <a:gd name="connsiteY7" fmla="*/ 1635760 h 16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5760" h="1635760">
                  <a:moveTo>
                    <a:pt x="0" y="1635760"/>
                  </a:moveTo>
                  <a:lnTo>
                    <a:pt x="0" y="330200"/>
                  </a:lnTo>
                  <a:lnTo>
                    <a:pt x="0" y="0"/>
                  </a:lnTo>
                  <a:lnTo>
                    <a:pt x="330200" y="0"/>
                  </a:lnTo>
                  <a:lnTo>
                    <a:pt x="1635760" y="0"/>
                  </a:lnTo>
                  <a:lnTo>
                    <a:pt x="1635760" y="330200"/>
                  </a:lnTo>
                  <a:lnTo>
                    <a:pt x="330200" y="330200"/>
                  </a:lnTo>
                  <a:lnTo>
                    <a:pt x="330200" y="16357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p:cNvSpPr/>
            <p:nvPr/>
          </p:nvSpPr>
          <p:spPr>
            <a:xfrm flipV="1">
              <a:off x="14316076" y="3428999"/>
              <a:ext cx="1623694" cy="1635760"/>
            </a:xfrm>
            <a:custGeom>
              <a:avLst/>
              <a:gdLst>
                <a:gd name="connsiteX0" fmla="*/ 0 w 1635760"/>
                <a:gd name="connsiteY0" fmla="*/ 1635760 h 1635760"/>
                <a:gd name="connsiteX1" fmla="*/ 0 w 1635760"/>
                <a:gd name="connsiteY1" fmla="*/ 330200 h 1635760"/>
                <a:gd name="connsiteX2" fmla="*/ 0 w 1635760"/>
                <a:gd name="connsiteY2" fmla="*/ 0 h 1635760"/>
                <a:gd name="connsiteX3" fmla="*/ 330200 w 1635760"/>
                <a:gd name="connsiteY3" fmla="*/ 0 h 1635760"/>
                <a:gd name="connsiteX4" fmla="*/ 1635760 w 1635760"/>
                <a:gd name="connsiteY4" fmla="*/ 0 h 1635760"/>
                <a:gd name="connsiteX5" fmla="*/ 1635760 w 1635760"/>
                <a:gd name="connsiteY5" fmla="*/ 330200 h 1635760"/>
                <a:gd name="connsiteX6" fmla="*/ 330200 w 1635760"/>
                <a:gd name="connsiteY6" fmla="*/ 330200 h 1635760"/>
                <a:gd name="connsiteX7" fmla="*/ 330200 w 1635760"/>
                <a:gd name="connsiteY7" fmla="*/ 1635760 h 16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35760" h="1635760">
                  <a:moveTo>
                    <a:pt x="0" y="1635760"/>
                  </a:moveTo>
                  <a:lnTo>
                    <a:pt x="0" y="330200"/>
                  </a:lnTo>
                  <a:lnTo>
                    <a:pt x="0" y="0"/>
                  </a:lnTo>
                  <a:lnTo>
                    <a:pt x="330200" y="0"/>
                  </a:lnTo>
                  <a:lnTo>
                    <a:pt x="1635760" y="0"/>
                  </a:lnTo>
                  <a:lnTo>
                    <a:pt x="1635760" y="330200"/>
                  </a:lnTo>
                  <a:lnTo>
                    <a:pt x="330200" y="330200"/>
                  </a:lnTo>
                  <a:lnTo>
                    <a:pt x="330200" y="163576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空心弧 15"/>
            <p:cNvSpPr/>
            <p:nvPr/>
          </p:nvSpPr>
          <p:spPr>
            <a:xfrm>
              <a:off x="12147939" y="2179320"/>
              <a:ext cx="2499360" cy="2499361"/>
            </a:xfrm>
            <a:prstGeom prst="blockArc">
              <a:avLst>
                <a:gd name="adj1" fmla="val 10800000"/>
                <a:gd name="adj2" fmla="val 21352"/>
                <a:gd name="adj3" fmla="val 13185"/>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空心弧 32"/>
            <p:cNvSpPr/>
            <p:nvPr/>
          </p:nvSpPr>
          <p:spPr>
            <a:xfrm>
              <a:off x="7810500" y="2179320"/>
              <a:ext cx="2499360" cy="2499360"/>
            </a:xfrm>
            <a:prstGeom prst="blockArc">
              <a:avLst>
                <a:gd name="adj1" fmla="val 10800000"/>
                <a:gd name="adj2" fmla="val 21352"/>
                <a:gd name="adj3" fmla="val 13185"/>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空心弧 33"/>
            <p:cNvSpPr/>
            <p:nvPr/>
          </p:nvSpPr>
          <p:spPr>
            <a:xfrm flipV="1">
              <a:off x="1304925" y="2179320"/>
              <a:ext cx="2499360" cy="2499360"/>
            </a:xfrm>
            <a:prstGeom prst="blockArc">
              <a:avLst>
                <a:gd name="adj1" fmla="val 10800000"/>
                <a:gd name="adj2" fmla="val 21352"/>
                <a:gd name="adj3" fmla="val 1318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空心弧 34"/>
            <p:cNvSpPr/>
            <p:nvPr/>
          </p:nvSpPr>
          <p:spPr>
            <a:xfrm>
              <a:off x="3473450" y="2179320"/>
              <a:ext cx="2499360" cy="2499360"/>
            </a:xfrm>
            <a:prstGeom prst="blockArc">
              <a:avLst>
                <a:gd name="adj1" fmla="val 10800000"/>
                <a:gd name="adj2" fmla="val 21352"/>
                <a:gd name="adj3" fmla="val 13185"/>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空心弧 35"/>
            <p:cNvSpPr/>
            <p:nvPr/>
          </p:nvSpPr>
          <p:spPr>
            <a:xfrm flipV="1">
              <a:off x="5641975" y="2179320"/>
              <a:ext cx="2499360" cy="2499360"/>
            </a:xfrm>
            <a:prstGeom prst="blockArc">
              <a:avLst>
                <a:gd name="adj1" fmla="val 10800000"/>
                <a:gd name="adj2" fmla="val 21352"/>
                <a:gd name="adj3" fmla="val 1318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空心弧 36"/>
            <p:cNvSpPr/>
            <p:nvPr/>
          </p:nvSpPr>
          <p:spPr>
            <a:xfrm flipV="1">
              <a:off x="9979025" y="2179320"/>
              <a:ext cx="2499360" cy="2499360"/>
            </a:xfrm>
            <a:prstGeom prst="blockArc">
              <a:avLst>
                <a:gd name="adj1" fmla="val 10800000"/>
                <a:gd name="adj2" fmla="val 21352"/>
                <a:gd name="adj3" fmla="val 1318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 name="组合 1"/>
          <p:cNvGrpSpPr/>
          <p:nvPr/>
        </p:nvGrpSpPr>
        <p:grpSpPr>
          <a:xfrm>
            <a:off x="1319161" y="3134239"/>
            <a:ext cx="1259840" cy="1259840"/>
            <a:chOff x="1319161" y="3134239"/>
            <a:chExt cx="1259840" cy="1259840"/>
          </a:xfrm>
        </p:grpSpPr>
        <p:sp>
          <p:nvSpPr>
            <p:cNvPr id="18" name="椭圆 17"/>
            <p:cNvSpPr/>
            <p:nvPr/>
          </p:nvSpPr>
          <p:spPr>
            <a:xfrm>
              <a:off x="1319161" y="3134239"/>
              <a:ext cx="1259840" cy="125984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money-bag-of-dollars_44282"/>
            <p:cNvSpPr>
              <a:spLocks noChangeAspect="1"/>
            </p:cNvSpPr>
            <p:nvPr/>
          </p:nvSpPr>
          <p:spPr bwMode="auto">
            <a:xfrm>
              <a:off x="1691878" y="3500010"/>
              <a:ext cx="533402" cy="528297"/>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accent3"/>
            </a:solidFill>
            <a:ln>
              <a:noFill/>
            </a:ln>
          </p:spPr>
          <p:txBody>
            <a:bodyPr/>
            <a:lstStyle/>
            <a:p>
              <a:endParaRPr lang="zh-CN" altLang="en-US"/>
            </a:p>
          </p:txBody>
        </p:sp>
      </p:grpSp>
      <p:grpSp>
        <p:nvGrpSpPr>
          <p:cNvPr id="6" name="组合 5"/>
          <p:cNvGrpSpPr/>
          <p:nvPr/>
        </p:nvGrpSpPr>
        <p:grpSpPr>
          <a:xfrm>
            <a:off x="2987319" y="3134239"/>
            <a:ext cx="1259840" cy="1259840"/>
            <a:chOff x="2987319" y="3134239"/>
            <a:chExt cx="1259840" cy="1259840"/>
          </a:xfrm>
        </p:grpSpPr>
        <p:sp>
          <p:nvSpPr>
            <p:cNvPr id="38" name="椭圆 37"/>
            <p:cNvSpPr/>
            <p:nvPr/>
          </p:nvSpPr>
          <p:spPr>
            <a:xfrm>
              <a:off x="2987319" y="3134239"/>
              <a:ext cx="1259840" cy="1259840"/>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money-bag-of-dollars_44282"/>
            <p:cNvSpPr>
              <a:spLocks noChangeAspect="1"/>
            </p:cNvSpPr>
            <p:nvPr/>
          </p:nvSpPr>
          <p:spPr bwMode="auto">
            <a:xfrm>
              <a:off x="3445761" y="3497458"/>
              <a:ext cx="324498" cy="533402"/>
            </a:xfrm>
            <a:custGeom>
              <a:avLst/>
              <a:gdLst>
                <a:gd name="connsiteX0" fmla="*/ 77917 w 205125"/>
                <a:gd name="connsiteY0" fmla="*/ 23813 h 337179"/>
                <a:gd name="connsiteX1" fmla="*/ 46037 w 205125"/>
                <a:gd name="connsiteY1" fmla="*/ 57327 h 337179"/>
                <a:gd name="connsiteX2" fmla="*/ 59321 w 205125"/>
                <a:gd name="connsiteY2" fmla="*/ 82798 h 337179"/>
                <a:gd name="connsiteX3" fmla="*/ 59321 w 205125"/>
                <a:gd name="connsiteY3" fmla="*/ 60008 h 337179"/>
                <a:gd name="connsiteX4" fmla="*/ 77917 w 205125"/>
                <a:gd name="connsiteY4" fmla="*/ 41240 h 337179"/>
                <a:gd name="connsiteX5" fmla="*/ 95185 w 205125"/>
                <a:gd name="connsiteY5" fmla="*/ 64030 h 337179"/>
                <a:gd name="connsiteX6" fmla="*/ 95185 w 205125"/>
                <a:gd name="connsiteY6" fmla="*/ 84138 h 337179"/>
                <a:gd name="connsiteX7" fmla="*/ 111125 w 205125"/>
                <a:gd name="connsiteY7" fmla="*/ 57327 h 337179"/>
                <a:gd name="connsiteX8" fmla="*/ 77917 w 205125"/>
                <a:gd name="connsiteY8" fmla="*/ 23813 h 337179"/>
                <a:gd name="connsiteX9" fmla="*/ 77555 w 205125"/>
                <a:gd name="connsiteY9" fmla="*/ 0 h 337179"/>
                <a:gd name="connsiteX10" fmla="*/ 134078 w 205125"/>
                <a:gd name="connsiteY10" fmla="*/ 56621 h 337179"/>
                <a:gd name="connsiteX11" fmla="*/ 94644 w 205125"/>
                <a:gd name="connsiteY11" fmla="*/ 109292 h 337179"/>
                <a:gd name="connsiteX12" fmla="*/ 94644 w 205125"/>
                <a:gd name="connsiteY12" fmla="*/ 168546 h 337179"/>
                <a:gd name="connsiteX13" fmla="*/ 101216 w 205125"/>
                <a:gd name="connsiteY13" fmla="*/ 168546 h 337179"/>
                <a:gd name="connsiteX14" fmla="*/ 102531 w 205125"/>
                <a:gd name="connsiteY14" fmla="*/ 135627 h 337179"/>
                <a:gd name="connsiteX15" fmla="*/ 115675 w 205125"/>
                <a:gd name="connsiteY15" fmla="*/ 131677 h 337179"/>
                <a:gd name="connsiteX16" fmla="*/ 132764 w 205125"/>
                <a:gd name="connsiteY16" fmla="*/ 140894 h 337179"/>
                <a:gd name="connsiteX17" fmla="*/ 132764 w 205125"/>
                <a:gd name="connsiteY17" fmla="*/ 177763 h 337179"/>
                <a:gd name="connsiteX18" fmla="*/ 140651 w 205125"/>
                <a:gd name="connsiteY18" fmla="*/ 177763 h 337179"/>
                <a:gd name="connsiteX19" fmla="*/ 140651 w 205125"/>
                <a:gd name="connsiteY19" fmla="*/ 144844 h 337179"/>
                <a:gd name="connsiteX20" fmla="*/ 157739 w 205125"/>
                <a:gd name="connsiteY20" fmla="*/ 146161 h 337179"/>
                <a:gd name="connsiteX21" fmla="*/ 170884 w 205125"/>
                <a:gd name="connsiteY21" fmla="*/ 159329 h 337179"/>
                <a:gd name="connsiteX22" fmla="*/ 170884 w 205125"/>
                <a:gd name="connsiteY22" fmla="*/ 192248 h 337179"/>
                <a:gd name="connsiteX23" fmla="*/ 177456 w 205125"/>
                <a:gd name="connsiteY23" fmla="*/ 192248 h 337179"/>
                <a:gd name="connsiteX24" fmla="*/ 177456 w 205125"/>
                <a:gd name="connsiteY24" fmla="*/ 163279 h 337179"/>
                <a:gd name="connsiteX25" fmla="*/ 193230 w 205125"/>
                <a:gd name="connsiteY25" fmla="*/ 168546 h 337179"/>
                <a:gd name="connsiteX26" fmla="*/ 205061 w 205125"/>
                <a:gd name="connsiteY26" fmla="*/ 192248 h 337179"/>
                <a:gd name="connsiteX27" fmla="*/ 197174 w 205125"/>
                <a:gd name="connsiteY27" fmla="*/ 316023 h 337179"/>
                <a:gd name="connsiteX28" fmla="*/ 119619 w 205125"/>
                <a:gd name="connsiteY28" fmla="*/ 337092 h 337179"/>
                <a:gd name="connsiteX29" fmla="*/ 48636 w 205125"/>
                <a:gd name="connsiteY29" fmla="*/ 298906 h 337179"/>
                <a:gd name="connsiteX30" fmla="*/ 30233 w 205125"/>
                <a:gd name="connsiteY30" fmla="*/ 235701 h 337179"/>
                <a:gd name="connsiteX31" fmla="*/ 0 w 205125"/>
                <a:gd name="connsiteY31" fmla="*/ 167229 h 337179"/>
                <a:gd name="connsiteX32" fmla="*/ 24975 w 205125"/>
                <a:gd name="connsiteY32" fmla="*/ 163279 h 337179"/>
                <a:gd name="connsiteX33" fmla="*/ 59152 w 205125"/>
                <a:gd name="connsiteY33" fmla="*/ 208049 h 337179"/>
                <a:gd name="connsiteX34" fmla="*/ 59152 w 205125"/>
                <a:gd name="connsiteY34" fmla="*/ 109292 h 337179"/>
                <a:gd name="connsiteX35" fmla="*/ 22346 w 205125"/>
                <a:gd name="connsiteY35" fmla="*/ 56621 h 337179"/>
                <a:gd name="connsiteX36" fmla="*/ 77555 w 205125"/>
                <a:gd name="connsiteY36" fmla="*/ 0 h 33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5125" h="337179">
                  <a:moveTo>
                    <a:pt x="77917" y="23813"/>
                  </a:moveTo>
                  <a:cubicBezTo>
                    <a:pt x="60649" y="23813"/>
                    <a:pt x="46037" y="38559"/>
                    <a:pt x="46037" y="57327"/>
                  </a:cubicBezTo>
                  <a:cubicBezTo>
                    <a:pt x="46037" y="68052"/>
                    <a:pt x="51351" y="77435"/>
                    <a:pt x="59321" y="82798"/>
                  </a:cubicBezTo>
                  <a:cubicBezTo>
                    <a:pt x="59321" y="82798"/>
                    <a:pt x="59321" y="82798"/>
                    <a:pt x="59321" y="60008"/>
                  </a:cubicBezTo>
                  <a:cubicBezTo>
                    <a:pt x="59321" y="60008"/>
                    <a:pt x="64634" y="41240"/>
                    <a:pt x="77917" y="41240"/>
                  </a:cubicBezTo>
                  <a:cubicBezTo>
                    <a:pt x="91200" y="41240"/>
                    <a:pt x="95185" y="64030"/>
                    <a:pt x="95185" y="64030"/>
                  </a:cubicBezTo>
                  <a:cubicBezTo>
                    <a:pt x="95185" y="64030"/>
                    <a:pt x="95185" y="64030"/>
                    <a:pt x="95185" y="84138"/>
                  </a:cubicBezTo>
                  <a:cubicBezTo>
                    <a:pt x="104484" y="78776"/>
                    <a:pt x="111125" y="68052"/>
                    <a:pt x="111125" y="57327"/>
                  </a:cubicBezTo>
                  <a:cubicBezTo>
                    <a:pt x="111125" y="38559"/>
                    <a:pt x="96514" y="23813"/>
                    <a:pt x="77917" y="23813"/>
                  </a:cubicBezTo>
                  <a:close/>
                  <a:moveTo>
                    <a:pt x="77555" y="0"/>
                  </a:moveTo>
                  <a:cubicBezTo>
                    <a:pt x="109103" y="0"/>
                    <a:pt x="134078" y="25019"/>
                    <a:pt x="134078" y="56621"/>
                  </a:cubicBezTo>
                  <a:cubicBezTo>
                    <a:pt x="134078" y="81640"/>
                    <a:pt x="116990" y="102708"/>
                    <a:pt x="94644" y="109292"/>
                  </a:cubicBezTo>
                  <a:cubicBezTo>
                    <a:pt x="94644" y="109292"/>
                    <a:pt x="94644" y="109292"/>
                    <a:pt x="94644" y="168546"/>
                  </a:cubicBezTo>
                  <a:cubicBezTo>
                    <a:pt x="94644" y="168546"/>
                    <a:pt x="94644" y="168546"/>
                    <a:pt x="101216" y="168546"/>
                  </a:cubicBezTo>
                  <a:cubicBezTo>
                    <a:pt x="101216" y="168546"/>
                    <a:pt x="101216" y="168546"/>
                    <a:pt x="102531" y="135627"/>
                  </a:cubicBezTo>
                  <a:cubicBezTo>
                    <a:pt x="105159" y="132993"/>
                    <a:pt x="110417" y="131677"/>
                    <a:pt x="115675" y="131677"/>
                  </a:cubicBezTo>
                  <a:cubicBezTo>
                    <a:pt x="124877" y="132993"/>
                    <a:pt x="130135" y="136944"/>
                    <a:pt x="132764" y="140894"/>
                  </a:cubicBezTo>
                  <a:cubicBezTo>
                    <a:pt x="132764" y="140894"/>
                    <a:pt x="132764" y="140894"/>
                    <a:pt x="132764" y="177763"/>
                  </a:cubicBezTo>
                  <a:cubicBezTo>
                    <a:pt x="132764" y="177763"/>
                    <a:pt x="132764" y="177763"/>
                    <a:pt x="140651" y="177763"/>
                  </a:cubicBezTo>
                  <a:cubicBezTo>
                    <a:pt x="140651" y="177763"/>
                    <a:pt x="140651" y="177763"/>
                    <a:pt x="140651" y="144844"/>
                  </a:cubicBezTo>
                  <a:cubicBezTo>
                    <a:pt x="144594" y="143527"/>
                    <a:pt x="151167" y="143527"/>
                    <a:pt x="157739" y="146161"/>
                  </a:cubicBezTo>
                  <a:cubicBezTo>
                    <a:pt x="164312" y="148795"/>
                    <a:pt x="168255" y="155378"/>
                    <a:pt x="170884" y="159329"/>
                  </a:cubicBezTo>
                  <a:cubicBezTo>
                    <a:pt x="170884" y="159329"/>
                    <a:pt x="170884" y="159329"/>
                    <a:pt x="170884" y="192248"/>
                  </a:cubicBezTo>
                  <a:cubicBezTo>
                    <a:pt x="170884" y="192248"/>
                    <a:pt x="170884" y="192248"/>
                    <a:pt x="177456" y="192248"/>
                  </a:cubicBezTo>
                  <a:cubicBezTo>
                    <a:pt x="177456" y="192248"/>
                    <a:pt x="177456" y="192248"/>
                    <a:pt x="177456" y="163279"/>
                  </a:cubicBezTo>
                  <a:cubicBezTo>
                    <a:pt x="181400" y="161962"/>
                    <a:pt x="187972" y="163279"/>
                    <a:pt x="193230" y="168546"/>
                  </a:cubicBezTo>
                  <a:cubicBezTo>
                    <a:pt x="203746" y="176447"/>
                    <a:pt x="205061" y="192248"/>
                    <a:pt x="205061" y="192248"/>
                  </a:cubicBezTo>
                  <a:cubicBezTo>
                    <a:pt x="205061" y="192248"/>
                    <a:pt x="206375" y="292322"/>
                    <a:pt x="197174" y="316023"/>
                  </a:cubicBezTo>
                  <a:cubicBezTo>
                    <a:pt x="186658" y="339725"/>
                    <a:pt x="147223" y="337092"/>
                    <a:pt x="119619" y="337092"/>
                  </a:cubicBezTo>
                  <a:cubicBezTo>
                    <a:pt x="90700" y="337092"/>
                    <a:pt x="67039" y="333141"/>
                    <a:pt x="48636" y="298906"/>
                  </a:cubicBezTo>
                  <a:cubicBezTo>
                    <a:pt x="40749" y="285738"/>
                    <a:pt x="38120" y="259403"/>
                    <a:pt x="30233" y="235701"/>
                  </a:cubicBezTo>
                  <a:cubicBezTo>
                    <a:pt x="17088" y="200148"/>
                    <a:pt x="0" y="167229"/>
                    <a:pt x="0" y="167229"/>
                  </a:cubicBezTo>
                  <a:cubicBezTo>
                    <a:pt x="0" y="167229"/>
                    <a:pt x="9201" y="158012"/>
                    <a:pt x="24975" y="163279"/>
                  </a:cubicBezTo>
                  <a:cubicBezTo>
                    <a:pt x="40749" y="168546"/>
                    <a:pt x="59152" y="208049"/>
                    <a:pt x="59152" y="208049"/>
                  </a:cubicBezTo>
                  <a:cubicBezTo>
                    <a:pt x="59152" y="208049"/>
                    <a:pt x="59152" y="208049"/>
                    <a:pt x="59152" y="109292"/>
                  </a:cubicBezTo>
                  <a:cubicBezTo>
                    <a:pt x="36805" y="101391"/>
                    <a:pt x="22346" y="80323"/>
                    <a:pt x="22346" y="56621"/>
                  </a:cubicBezTo>
                  <a:cubicBezTo>
                    <a:pt x="22346" y="25019"/>
                    <a:pt x="47322" y="0"/>
                    <a:pt x="77555" y="0"/>
                  </a:cubicBezTo>
                  <a:close/>
                </a:path>
              </a:pathLst>
            </a:custGeom>
            <a:solidFill>
              <a:schemeClr val="accent6">
                <a:lumMod val="75000"/>
              </a:schemeClr>
            </a:solidFill>
            <a:ln>
              <a:noFill/>
            </a:ln>
          </p:spPr>
          <p:txBody>
            <a:bodyPr/>
            <a:lstStyle/>
            <a:p>
              <a:endParaRPr lang="zh-CN" altLang="en-US"/>
            </a:p>
          </p:txBody>
        </p:sp>
      </p:grpSp>
      <p:grpSp>
        <p:nvGrpSpPr>
          <p:cNvPr id="7" name="组合 6"/>
          <p:cNvGrpSpPr/>
          <p:nvPr/>
        </p:nvGrpSpPr>
        <p:grpSpPr>
          <a:xfrm>
            <a:off x="4645979" y="3134239"/>
            <a:ext cx="1259840" cy="1259840"/>
            <a:chOff x="4645979" y="3134239"/>
            <a:chExt cx="1259840" cy="1259840"/>
          </a:xfrm>
        </p:grpSpPr>
        <p:sp>
          <p:nvSpPr>
            <p:cNvPr id="39" name="椭圆 38"/>
            <p:cNvSpPr/>
            <p:nvPr/>
          </p:nvSpPr>
          <p:spPr>
            <a:xfrm>
              <a:off x="4645979" y="3134239"/>
              <a:ext cx="1259840" cy="125984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money-bag-of-dollars_44282"/>
            <p:cNvSpPr>
              <a:spLocks noChangeAspect="1"/>
            </p:cNvSpPr>
            <p:nvPr/>
          </p:nvSpPr>
          <p:spPr bwMode="auto">
            <a:xfrm>
              <a:off x="4990740" y="3548502"/>
              <a:ext cx="533402" cy="431313"/>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accent3"/>
            </a:solidFill>
            <a:ln>
              <a:noFill/>
            </a:ln>
          </p:spPr>
          <p:txBody>
            <a:bodyPr/>
            <a:lstStyle/>
            <a:p>
              <a:endParaRPr lang="zh-CN" altLang="en-US"/>
            </a:p>
          </p:txBody>
        </p:sp>
      </p:grpSp>
      <p:grpSp>
        <p:nvGrpSpPr>
          <p:cNvPr id="8" name="组合 7"/>
          <p:cNvGrpSpPr/>
          <p:nvPr/>
        </p:nvGrpSpPr>
        <p:grpSpPr>
          <a:xfrm>
            <a:off x="6304639" y="3134239"/>
            <a:ext cx="1259840" cy="1259840"/>
            <a:chOff x="6304639" y="3134239"/>
            <a:chExt cx="1259840" cy="1259840"/>
          </a:xfrm>
        </p:grpSpPr>
        <p:sp>
          <p:nvSpPr>
            <p:cNvPr id="40" name="椭圆 39"/>
            <p:cNvSpPr/>
            <p:nvPr/>
          </p:nvSpPr>
          <p:spPr>
            <a:xfrm>
              <a:off x="6304639" y="3134239"/>
              <a:ext cx="1259840" cy="1259840"/>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money-bag-of-dollars_44282"/>
            <p:cNvSpPr>
              <a:spLocks noChangeAspect="1"/>
            </p:cNvSpPr>
            <p:nvPr/>
          </p:nvSpPr>
          <p:spPr bwMode="auto">
            <a:xfrm>
              <a:off x="6648141" y="3497458"/>
              <a:ext cx="517461" cy="533402"/>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accent6">
                <a:lumMod val="75000"/>
              </a:schemeClr>
            </a:solidFill>
            <a:ln>
              <a:noFill/>
            </a:ln>
          </p:spPr>
          <p:txBody>
            <a:bodyPr/>
            <a:lstStyle/>
            <a:p>
              <a:endParaRPr lang="zh-CN" altLang="en-US"/>
            </a:p>
          </p:txBody>
        </p:sp>
      </p:grpSp>
      <p:grpSp>
        <p:nvGrpSpPr>
          <p:cNvPr id="9" name="组合 8"/>
          <p:cNvGrpSpPr/>
          <p:nvPr/>
        </p:nvGrpSpPr>
        <p:grpSpPr>
          <a:xfrm>
            <a:off x="7963299" y="3134239"/>
            <a:ext cx="1259840" cy="1259840"/>
            <a:chOff x="7963299" y="3134239"/>
            <a:chExt cx="1259840" cy="1259840"/>
          </a:xfrm>
        </p:grpSpPr>
        <p:sp>
          <p:nvSpPr>
            <p:cNvPr id="41" name="椭圆 40"/>
            <p:cNvSpPr/>
            <p:nvPr/>
          </p:nvSpPr>
          <p:spPr>
            <a:xfrm>
              <a:off x="7963299" y="3134239"/>
              <a:ext cx="1259840" cy="125984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money-bag-of-dollars_44282"/>
            <p:cNvSpPr>
              <a:spLocks noChangeAspect="1"/>
            </p:cNvSpPr>
            <p:nvPr/>
          </p:nvSpPr>
          <p:spPr bwMode="auto">
            <a:xfrm>
              <a:off x="8289603" y="3505725"/>
              <a:ext cx="533402" cy="516868"/>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accent3"/>
            </a:solidFill>
            <a:ln>
              <a:noFill/>
            </a:ln>
          </p:spPr>
          <p:txBody>
            <a:bodyPr/>
            <a:lstStyle/>
            <a:p>
              <a:endParaRPr lang="zh-CN" altLang="en-US"/>
            </a:p>
          </p:txBody>
        </p:sp>
      </p:grpSp>
      <p:grpSp>
        <p:nvGrpSpPr>
          <p:cNvPr id="10" name="组合 9"/>
          <p:cNvGrpSpPr/>
          <p:nvPr/>
        </p:nvGrpSpPr>
        <p:grpSpPr>
          <a:xfrm>
            <a:off x="9621959" y="3134239"/>
            <a:ext cx="1259840" cy="1259840"/>
            <a:chOff x="9621959" y="3134239"/>
            <a:chExt cx="1259840" cy="1259840"/>
          </a:xfrm>
        </p:grpSpPr>
        <p:sp>
          <p:nvSpPr>
            <p:cNvPr id="42" name="椭圆 41"/>
            <p:cNvSpPr/>
            <p:nvPr/>
          </p:nvSpPr>
          <p:spPr>
            <a:xfrm>
              <a:off x="9621959" y="3134239"/>
              <a:ext cx="1259840" cy="1259840"/>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money-bag-of-dollars_44282"/>
            <p:cNvSpPr>
              <a:spLocks noChangeAspect="1"/>
            </p:cNvSpPr>
            <p:nvPr/>
          </p:nvSpPr>
          <p:spPr bwMode="auto">
            <a:xfrm>
              <a:off x="9964076" y="3497458"/>
              <a:ext cx="483317" cy="533402"/>
            </a:xfrm>
            <a:custGeom>
              <a:avLst/>
              <a:gdLst>
                <a:gd name="connsiteX0" fmla="*/ 89804 w 306388"/>
                <a:gd name="connsiteY0" fmla="*/ 211138 h 338138"/>
                <a:gd name="connsiteX1" fmla="*/ 125461 w 306388"/>
                <a:gd name="connsiteY1" fmla="*/ 283898 h 338138"/>
                <a:gd name="connsiteX2" fmla="*/ 142629 w 306388"/>
                <a:gd name="connsiteY2" fmla="*/ 234951 h 338138"/>
                <a:gd name="connsiteX3" fmla="*/ 153194 w 306388"/>
                <a:gd name="connsiteY3" fmla="*/ 236273 h 338138"/>
                <a:gd name="connsiteX4" fmla="*/ 163759 w 306388"/>
                <a:gd name="connsiteY4" fmla="*/ 234951 h 338138"/>
                <a:gd name="connsiteX5" fmla="*/ 180928 w 306388"/>
                <a:gd name="connsiteY5" fmla="*/ 281253 h 338138"/>
                <a:gd name="connsiteX6" fmla="*/ 213944 w 306388"/>
                <a:gd name="connsiteY6" fmla="*/ 211138 h 338138"/>
                <a:gd name="connsiteX7" fmla="*/ 265448 w 306388"/>
                <a:gd name="connsiteY7" fmla="*/ 234951 h 338138"/>
                <a:gd name="connsiteX8" fmla="*/ 306388 w 306388"/>
                <a:gd name="connsiteY8" fmla="*/ 293159 h 338138"/>
                <a:gd name="connsiteX9" fmla="*/ 306388 w 306388"/>
                <a:gd name="connsiteY9" fmla="*/ 338138 h 338138"/>
                <a:gd name="connsiteX10" fmla="*/ 0 w 306388"/>
                <a:gd name="connsiteY10" fmla="*/ 338138 h 338138"/>
                <a:gd name="connsiteX11" fmla="*/ 0 w 306388"/>
                <a:gd name="connsiteY11" fmla="*/ 293159 h 338138"/>
                <a:gd name="connsiteX12" fmla="*/ 40940 w 306388"/>
                <a:gd name="connsiteY12" fmla="*/ 234951 h 338138"/>
                <a:gd name="connsiteX13" fmla="*/ 89804 w 306388"/>
                <a:gd name="connsiteY13" fmla="*/ 211138 h 338138"/>
                <a:gd name="connsiteX14" fmla="*/ 153194 w 306388"/>
                <a:gd name="connsiteY14" fmla="*/ 11113 h 338138"/>
                <a:gd name="connsiteX15" fmla="*/ 63500 w 306388"/>
                <a:gd name="connsiteY15" fmla="*/ 86287 h 338138"/>
                <a:gd name="connsiteX16" fmla="*/ 64819 w 306388"/>
                <a:gd name="connsiteY16" fmla="*/ 87606 h 338138"/>
                <a:gd name="connsiteX17" fmla="*/ 67457 w 306388"/>
                <a:gd name="connsiteY17" fmla="*/ 88925 h 338138"/>
                <a:gd name="connsiteX18" fmla="*/ 74052 w 306388"/>
                <a:gd name="connsiteY18" fmla="*/ 96838 h 338138"/>
                <a:gd name="connsiteX19" fmla="*/ 153194 w 306388"/>
                <a:gd name="connsiteY19" fmla="*/ 30896 h 338138"/>
                <a:gd name="connsiteX20" fmla="*/ 231017 w 306388"/>
                <a:gd name="connsiteY20" fmla="*/ 96838 h 338138"/>
                <a:gd name="connsiteX21" fmla="*/ 242888 w 306388"/>
                <a:gd name="connsiteY21" fmla="*/ 87606 h 338138"/>
                <a:gd name="connsiteX22" fmla="*/ 153194 w 306388"/>
                <a:gd name="connsiteY22" fmla="*/ 11113 h 338138"/>
                <a:gd name="connsiteX23" fmla="*/ 153987 w 306388"/>
                <a:gd name="connsiteY23" fmla="*/ 0 h 338138"/>
                <a:gd name="connsiteX24" fmla="*/ 254038 w 306388"/>
                <a:gd name="connsiteY24" fmla="*/ 89535 h 338138"/>
                <a:gd name="connsiteX25" fmla="*/ 261937 w 306388"/>
                <a:gd name="connsiteY25" fmla="*/ 102702 h 338138"/>
                <a:gd name="connsiteX26" fmla="*/ 261937 w 306388"/>
                <a:gd name="connsiteY26" fmla="*/ 135620 h 338138"/>
                <a:gd name="connsiteX27" fmla="*/ 246140 w 306388"/>
                <a:gd name="connsiteY27" fmla="*/ 150103 h 338138"/>
                <a:gd name="connsiteX28" fmla="*/ 230342 w 306388"/>
                <a:gd name="connsiteY28" fmla="*/ 135620 h 338138"/>
                <a:gd name="connsiteX29" fmla="*/ 230342 w 306388"/>
                <a:gd name="connsiteY29" fmla="*/ 127719 h 338138"/>
                <a:gd name="connsiteX30" fmla="*/ 153987 w 306388"/>
                <a:gd name="connsiteY30" fmla="*/ 210671 h 338138"/>
                <a:gd name="connsiteX31" fmla="*/ 77632 w 306388"/>
                <a:gd name="connsiteY31" fmla="*/ 127719 h 338138"/>
                <a:gd name="connsiteX32" fmla="*/ 77632 w 306388"/>
                <a:gd name="connsiteY32" fmla="*/ 135620 h 338138"/>
                <a:gd name="connsiteX33" fmla="*/ 65784 w 306388"/>
                <a:gd name="connsiteY33" fmla="*/ 150103 h 338138"/>
                <a:gd name="connsiteX34" fmla="*/ 105278 w 306388"/>
                <a:gd name="connsiteY34" fmla="*/ 201454 h 338138"/>
                <a:gd name="connsiteX35" fmla="*/ 117126 w 306388"/>
                <a:gd name="connsiteY35" fmla="*/ 202771 h 338138"/>
                <a:gd name="connsiteX36" fmla="*/ 125025 w 306388"/>
                <a:gd name="connsiteY36" fmla="*/ 218571 h 338138"/>
                <a:gd name="connsiteX37" fmla="*/ 107911 w 306388"/>
                <a:gd name="connsiteY37" fmla="*/ 219888 h 338138"/>
                <a:gd name="connsiteX38" fmla="*/ 100012 w 306388"/>
                <a:gd name="connsiteY38" fmla="*/ 209354 h 338138"/>
                <a:gd name="connsiteX39" fmla="*/ 56568 w 306388"/>
                <a:gd name="connsiteY39" fmla="*/ 150103 h 338138"/>
                <a:gd name="connsiteX40" fmla="*/ 46037 w 306388"/>
                <a:gd name="connsiteY40" fmla="*/ 135620 h 338138"/>
                <a:gd name="connsiteX41" fmla="*/ 46037 w 306388"/>
                <a:gd name="connsiteY41" fmla="*/ 102702 h 338138"/>
                <a:gd name="connsiteX42" fmla="*/ 53936 w 306388"/>
                <a:gd name="connsiteY42" fmla="*/ 89535 h 338138"/>
                <a:gd name="connsiteX43" fmla="*/ 153987 w 306388"/>
                <a:gd name="connsiteY43"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06388" h="338138">
                  <a:moveTo>
                    <a:pt x="89804" y="211138"/>
                  </a:moveTo>
                  <a:cubicBezTo>
                    <a:pt x="125461" y="283898"/>
                    <a:pt x="125461" y="283898"/>
                    <a:pt x="125461" y="283898"/>
                  </a:cubicBezTo>
                  <a:cubicBezTo>
                    <a:pt x="142629" y="234951"/>
                    <a:pt x="142629" y="234951"/>
                    <a:pt x="142629" y="234951"/>
                  </a:cubicBezTo>
                  <a:cubicBezTo>
                    <a:pt x="146591" y="236273"/>
                    <a:pt x="149232" y="236273"/>
                    <a:pt x="153194" y="236273"/>
                  </a:cubicBezTo>
                  <a:cubicBezTo>
                    <a:pt x="157156" y="236273"/>
                    <a:pt x="159797" y="236273"/>
                    <a:pt x="163759" y="234951"/>
                  </a:cubicBezTo>
                  <a:cubicBezTo>
                    <a:pt x="180928" y="281253"/>
                    <a:pt x="180928" y="281253"/>
                    <a:pt x="180928" y="281253"/>
                  </a:cubicBezTo>
                  <a:cubicBezTo>
                    <a:pt x="213944" y="211138"/>
                    <a:pt x="213944" y="211138"/>
                    <a:pt x="213944" y="211138"/>
                  </a:cubicBezTo>
                  <a:cubicBezTo>
                    <a:pt x="265448" y="234951"/>
                    <a:pt x="265448" y="234951"/>
                    <a:pt x="265448" y="234951"/>
                  </a:cubicBezTo>
                  <a:cubicBezTo>
                    <a:pt x="287899" y="245534"/>
                    <a:pt x="306388" y="271992"/>
                    <a:pt x="306388" y="293159"/>
                  </a:cubicBezTo>
                  <a:cubicBezTo>
                    <a:pt x="306388" y="338138"/>
                    <a:pt x="306388" y="338138"/>
                    <a:pt x="306388" y="338138"/>
                  </a:cubicBezTo>
                  <a:cubicBezTo>
                    <a:pt x="0" y="338138"/>
                    <a:pt x="0" y="338138"/>
                    <a:pt x="0" y="338138"/>
                  </a:cubicBezTo>
                  <a:cubicBezTo>
                    <a:pt x="0" y="293159"/>
                    <a:pt x="0" y="293159"/>
                    <a:pt x="0" y="293159"/>
                  </a:cubicBezTo>
                  <a:cubicBezTo>
                    <a:pt x="0" y="271992"/>
                    <a:pt x="18489" y="245534"/>
                    <a:pt x="40940" y="234951"/>
                  </a:cubicBezTo>
                  <a:cubicBezTo>
                    <a:pt x="89804" y="211138"/>
                    <a:pt x="89804" y="211138"/>
                    <a:pt x="89804" y="211138"/>
                  </a:cubicBezTo>
                  <a:close/>
                  <a:moveTo>
                    <a:pt x="153194" y="11113"/>
                  </a:moveTo>
                  <a:cubicBezTo>
                    <a:pt x="108347" y="11113"/>
                    <a:pt x="70095" y="44084"/>
                    <a:pt x="63500" y="86287"/>
                  </a:cubicBezTo>
                  <a:cubicBezTo>
                    <a:pt x="63500" y="86287"/>
                    <a:pt x="63500" y="86287"/>
                    <a:pt x="64819" y="87606"/>
                  </a:cubicBezTo>
                  <a:cubicBezTo>
                    <a:pt x="66138" y="87606"/>
                    <a:pt x="66138" y="87606"/>
                    <a:pt x="67457" y="88925"/>
                  </a:cubicBezTo>
                  <a:cubicBezTo>
                    <a:pt x="70095" y="90244"/>
                    <a:pt x="72733" y="92881"/>
                    <a:pt x="74052" y="96838"/>
                  </a:cubicBezTo>
                  <a:cubicBezTo>
                    <a:pt x="79329" y="53316"/>
                    <a:pt x="112304" y="30896"/>
                    <a:pt x="153194" y="30896"/>
                  </a:cubicBezTo>
                  <a:cubicBezTo>
                    <a:pt x="194084" y="30896"/>
                    <a:pt x="227060" y="53316"/>
                    <a:pt x="231017" y="96838"/>
                  </a:cubicBezTo>
                  <a:cubicBezTo>
                    <a:pt x="233655" y="91563"/>
                    <a:pt x="238931" y="88925"/>
                    <a:pt x="242888" y="87606"/>
                  </a:cubicBezTo>
                  <a:cubicBezTo>
                    <a:pt x="236293" y="44084"/>
                    <a:pt x="199360" y="11113"/>
                    <a:pt x="153194" y="11113"/>
                  </a:cubicBezTo>
                  <a:close/>
                  <a:moveTo>
                    <a:pt x="153987" y="0"/>
                  </a:moveTo>
                  <a:cubicBezTo>
                    <a:pt x="205329" y="0"/>
                    <a:pt x="248773" y="39501"/>
                    <a:pt x="254038" y="89535"/>
                  </a:cubicBezTo>
                  <a:cubicBezTo>
                    <a:pt x="259304" y="92169"/>
                    <a:pt x="261937" y="97435"/>
                    <a:pt x="261937" y="102702"/>
                  </a:cubicBezTo>
                  <a:cubicBezTo>
                    <a:pt x="261937" y="135620"/>
                    <a:pt x="261937" y="135620"/>
                    <a:pt x="261937" y="135620"/>
                  </a:cubicBezTo>
                  <a:cubicBezTo>
                    <a:pt x="261937" y="143520"/>
                    <a:pt x="255355" y="150103"/>
                    <a:pt x="246140" y="150103"/>
                  </a:cubicBezTo>
                  <a:cubicBezTo>
                    <a:pt x="236924" y="150103"/>
                    <a:pt x="230342" y="143520"/>
                    <a:pt x="230342" y="135620"/>
                  </a:cubicBezTo>
                  <a:cubicBezTo>
                    <a:pt x="230342" y="127719"/>
                    <a:pt x="230342" y="127719"/>
                    <a:pt x="230342" y="127719"/>
                  </a:cubicBezTo>
                  <a:cubicBezTo>
                    <a:pt x="222443" y="171170"/>
                    <a:pt x="190848" y="210671"/>
                    <a:pt x="153987" y="210671"/>
                  </a:cubicBezTo>
                  <a:cubicBezTo>
                    <a:pt x="117126" y="210671"/>
                    <a:pt x="85531" y="171170"/>
                    <a:pt x="77632" y="127719"/>
                  </a:cubicBezTo>
                  <a:cubicBezTo>
                    <a:pt x="77632" y="135620"/>
                    <a:pt x="77632" y="135620"/>
                    <a:pt x="77632" y="135620"/>
                  </a:cubicBezTo>
                  <a:cubicBezTo>
                    <a:pt x="77632" y="142203"/>
                    <a:pt x="72367" y="147470"/>
                    <a:pt x="65784" y="150103"/>
                  </a:cubicBezTo>
                  <a:cubicBezTo>
                    <a:pt x="72367" y="171170"/>
                    <a:pt x="86848" y="189604"/>
                    <a:pt x="105278" y="201454"/>
                  </a:cubicBezTo>
                  <a:cubicBezTo>
                    <a:pt x="109227" y="200138"/>
                    <a:pt x="113177" y="200138"/>
                    <a:pt x="117126" y="202771"/>
                  </a:cubicBezTo>
                  <a:cubicBezTo>
                    <a:pt x="125025" y="206721"/>
                    <a:pt x="127658" y="213304"/>
                    <a:pt x="125025" y="218571"/>
                  </a:cubicBezTo>
                  <a:cubicBezTo>
                    <a:pt x="122392" y="222521"/>
                    <a:pt x="114493" y="223838"/>
                    <a:pt x="107911" y="219888"/>
                  </a:cubicBezTo>
                  <a:cubicBezTo>
                    <a:pt x="102645" y="217255"/>
                    <a:pt x="100012" y="213304"/>
                    <a:pt x="100012" y="209354"/>
                  </a:cubicBezTo>
                  <a:cubicBezTo>
                    <a:pt x="77632" y="194871"/>
                    <a:pt x="61834" y="173804"/>
                    <a:pt x="56568" y="150103"/>
                  </a:cubicBezTo>
                  <a:cubicBezTo>
                    <a:pt x="49986" y="147470"/>
                    <a:pt x="46037" y="142203"/>
                    <a:pt x="46037" y="135620"/>
                  </a:cubicBezTo>
                  <a:cubicBezTo>
                    <a:pt x="46037" y="102702"/>
                    <a:pt x="46037" y="102702"/>
                    <a:pt x="46037" y="102702"/>
                  </a:cubicBezTo>
                  <a:cubicBezTo>
                    <a:pt x="46037" y="97435"/>
                    <a:pt x="48670" y="92169"/>
                    <a:pt x="53936" y="89535"/>
                  </a:cubicBezTo>
                  <a:cubicBezTo>
                    <a:pt x="59201" y="39501"/>
                    <a:pt x="102645" y="0"/>
                    <a:pt x="153987" y="0"/>
                  </a:cubicBezTo>
                  <a:close/>
                </a:path>
              </a:pathLst>
            </a:custGeom>
            <a:solidFill>
              <a:schemeClr val="accent6">
                <a:lumMod val="75000"/>
              </a:schemeClr>
            </a:solidFill>
            <a:ln>
              <a:noFill/>
            </a:ln>
          </p:spPr>
          <p:txBody>
            <a:bodyPr/>
            <a:lstStyle/>
            <a:p>
              <a:endParaRPr lang="zh-CN" altLang="en-US"/>
            </a:p>
          </p:txBody>
        </p:sp>
      </p:grpSp>
      <p:sp>
        <p:nvSpPr>
          <p:cNvPr id="26" name="矩形 25"/>
          <p:cNvSpPr/>
          <p:nvPr/>
        </p:nvSpPr>
        <p:spPr>
          <a:xfrm>
            <a:off x="998109" y="4862428"/>
            <a:ext cx="1911709" cy="1126462"/>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28" name="矩形 27"/>
          <p:cNvSpPr/>
          <p:nvPr/>
        </p:nvSpPr>
        <p:spPr>
          <a:xfrm>
            <a:off x="4301586" y="4862428"/>
            <a:ext cx="1911709" cy="1126462"/>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29" name="矩形 28"/>
          <p:cNvSpPr/>
          <p:nvPr/>
        </p:nvSpPr>
        <p:spPr>
          <a:xfrm>
            <a:off x="7605063" y="4862428"/>
            <a:ext cx="1911709" cy="1126462"/>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30" name="矩形 29"/>
          <p:cNvSpPr/>
          <p:nvPr/>
        </p:nvSpPr>
        <p:spPr>
          <a:xfrm>
            <a:off x="2670762" y="1662752"/>
            <a:ext cx="1911709" cy="1126462"/>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49" name="矩形 48"/>
          <p:cNvSpPr/>
          <p:nvPr/>
        </p:nvSpPr>
        <p:spPr>
          <a:xfrm>
            <a:off x="5974239" y="1662752"/>
            <a:ext cx="1911709" cy="1126462"/>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
        <p:nvSpPr>
          <p:cNvPr id="50" name="矩形 49"/>
          <p:cNvSpPr/>
          <p:nvPr/>
        </p:nvSpPr>
        <p:spPr>
          <a:xfrm>
            <a:off x="9277716" y="1662752"/>
            <a:ext cx="1911709" cy="1126462"/>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a:t>
            </a:r>
          </a:p>
        </p:txBody>
      </p:sp>
    </p:spTree>
    <p:extLst>
      <p:ext uri="{BB962C8B-B14F-4D97-AF65-F5344CB8AC3E}">
        <p14:creationId xmlns:p14="http://schemas.microsoft.com/office/powerpoint/2010/main" val="425570670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par>
                                <p:cTn id="14" presetID="53" presetClass="entr" presetSubtype="16"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nodeType="withEffect">
                                  <p:stCondLst>
                                    <p:cond delay="5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nodeType="withEffect">
                                  <p:stCondLst>
                                    <p:cond delay="75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nodeType="withEffect">
                                  <p:stCondLst>
                                    <p:cond delay="100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par>
                                <p:cTn id="34" presetID="53" presetClass="entr" presetSubtype="16" fill="hold" nodeType="withEffect">
                                  <p:stCondLst>
                                    <p:cond delay="125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par>
                          <p:cTn id="39" fill="hold">
                            <p:stCondLst>
                              <p:cond delay="2750"/>
                            </p:stCondLst>
                            <p:childTnLst>
                              <p:par>
                                <p:cTn id="40" presetID="12" presetClass="entr" presetSubtype="1" fill="hold" grpId="0"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p:tgtEl>
                                          <p:spTgt spid="26"/>
                                        </p:tgtEl>
                                        <p:attrNameLst>
                                          <p:attrName>ppt_y</p:attrName>
                                        </p:attrNameLst>
                                      </p:cBhvr>
                                      <p:tavLst>
                                        <p:tav tm="0">
                                          <p:val>
                                            <p:strVal val="#ppt_y-#ppt_h*1.125000"/>
                                          </p:val>
                                        </p:tav>
                                        <p:tav tm="100000">
                                          <p:val>
                                            <p:strVal val="#ppt_y"/>
                                          </p:val>
                                        </p:tav>
                                      </p:tavLst>
                                    </p:anim>
                                    <p:animEffect transition="in" filter="wipe(down)">
                                      <p:cBhvr>
                                        <p:cTn id="43" dur="500"/>
                                        <p:tgtEl>
                                          <p:spTgt spid="26"/>
                                        </p:tgtEl>
                                      </p:cBhvr>
                                    </p:animEffect>
                                  </p:childTnLst>
                                </p:cTn>
                              </p:par>
                              <p:par>
                                <p:cTn id="44" presetID="12" presetClass="entr" presetSubtype="4" fill="hold" grpId="0" nodeType="withEffect">
                                  <p:stCondLst>
                                    <p:cond delay="25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500"/>
                                        <p:tgtEl>
                                          <p:spTgt spid="30"/>
                                        </p:tgtEl>
                                        <p:attrNameLst>
                                          <p:attrName>ppt_y</p:attrName>
                                        </p:attrNameLst>
                                      </p:cBhvr>
                                      <p:tavLst>
                                        <p:tav tm="0">
                                          <p:val>
                                            <p:strVal val="#ppt_y+#ppt_h*1.125000"/>
                                          </p:val>
                                        </p:tav>
                                        <p:tav tm="100000">
                                          <p:val>
                                            <p:strVal val="#ppt_y"/>
                                          </p:val>
                                        </p:tav>
                                      </p:tavLst>
                                    </p:anim>
                                    <p:animEffect transition="in" filter="wipe(up)">
                                      <p:cBhvr>
                                        <p:cTn id="47" dur="500"/>
                                        <p:tgtEl>
                                          <p:spTgt spid="3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p:tgtEl>
                                          <p:spTgt spid="28"/>
                                        </p:tgtEl>
                                        <p:attrNameLst>
                                          <p:attrName>ppt_y</p:attrName>
                                        </p:attrNameLst>
                                      </p:cBhvr>
                                      <p:tavLst>
                                        <p:tav tm="0">
                                          <p:val>
                                            <p:strVal val="#ppt_y-#ppt_h*1.125000"/>
                                          </p:val>
                                        </p:tav>
                                        <p:tav tm="100000">
                                          <p:val>
                                            <p:strVal val="#ppt_y"/>
                                          </p:val>
                                        </p:tav>
                                      </p:tavLst>
                                    </p:anim>
                                    <p:animEffect transition="in" filter="wipe(down)">
                                      <p:cBhvr>
                                        <p:cTn id="51" dur="500"/>
                                        <p:tgtEl>
                                          <p:spTgt spid="28"/>
                                        </p:tgtEl>
                                      </p:cBhvr>
                                    </p:animEffect>
                                  </p:childTnLst>
                                </p:cTn>
                              </p:par>
                              <p:par>
                                <p:cTn id="52" presetID="12" presetClass="entr" presetSubtype="4" fill="hold" grpId="0" nodeType="withEffect">
                                  <p:stCondLst>
                                    <p:cond delay="75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p:tgtEl>
                                          <p:spTgt spid="49"/>
                                        </p:tgtEl>
                                        <p:attrNameLst>
                                          <p:attrName>ppt_y</p:attrName>
                                        </p:attrNameLst>
                                      </p:cBhvr>
                                      <p:tavLst>
                                        <p:tav tm="0">
                                          <p:val>
                                            <p:strVal val="#ppt_y+#ppt_h*1.125000"/>
                                          </p:val>
                                        </p:tav>
                                        <p:tav tm="100000">
                                          <p:val>
                                            <p:strVal val="#ppt_y"/>
                                          </p:val>
                                        </p:tav>
                                      </p:tavLst>
                                    </p:anim>
                                    <p:animEffect transition="in" filter="wipe(up)">
                                      <p:cBhvr>
                                        <p:cTn id="55" dur="500"/>
                                        <p:tgtEl>
                                          <p:spTgt spid="49"/>
                                        </p:tgtEl>
                                      </p:cBhvr>
                                    </p:animEffect>
                                  </p:childTnLst>
                                </p:cTn>
                              </p:par>
                              <p:par>
                                <p:cTn id="56" presetID="12" presetClass="entr" presetSubtype="1" fill="hold" grpId="0" nodeType="withEffect">
                                  <p:stCondLst>
                                    <p:cond delay="1000"/>
                                  </p:stCondLst>
                                  <p:childTnLst>
                                    <p:set>
                                      <p:cBhvr>
                                        <p:cTn id="57" dur="1" fill="hold">
                                          <p:stCondLst>
                                            <p:cond delay="0"/>
                                          </p:stCondLst>
                                        </p:cTn>
                                        <p:tgtEl>
                                          <p:spTgt spid="29"/>
                                        </p:tgtEl>
                                        <p:attrNameLst>
                                          <p:attrName>style.visibility</p:attrName>
                                        </p:attrNameLst>
                                      </p:cBhvr>
                                      <p:to>
                                        <p:strVal val="visible"/>
                                      </p:to>
                                    </p:set>
                                    <p:anim calcmode="lin" valueType="num">
                                      <p:cBhvr additive="base">
                                        <p:cTn id="58" dur="500"/>
                                        <p:tgtEl>
                                          <p:spTgt spid="29"/>
                                        </p:tgtEl>
                                        <p:attrNameLst>
                                          <p:attrName>ppt_y</p:attrName>
                                        </p:attrNameLst>
                                      </p:cBhvr>
                                      <p:tavLst>
                                        <p:tav tm="0">
                                          <p:val>
                                            <p:strVal val="#ppt_y-#ppt_h*1.125000"/>
                                          </p:val>
                                        </p:tav>
                                        <p:tav tm="100000">
                                          <p:val>
                                            <p:strVal val="#ppt_y"/>
                                          </p:val>
                                        </p:tav>
                                      </p:tavLst>
                                    </p:anim>
                                    <p:animEffect transition="in" filter="wipe(down)">
                                      <p:cBhvr>
                                        <p:cTn id="59" dur="500"/>
                                        <p:tgtEl>
                                          <p:spTgt spid="29"/>
                                        </p:tgtEl>
                                      </p:cBhvr>
                                    </p:animEffect>
                                  </p:childTnLst>
                                </p:cTn>
                              </p:par>
                              <p:par>
                                <p:cTn id="60" presetID="12" presetClass="entr" presetSubtype="4" fill="hold" grpId="0" nodeType="withEffect">
                                  <p:stCondLst>
                                    <p:cond delay="1250"/>
                                  </p:stCondLst>
                                  <p:childTnLst>
                                    <p:set>
                                      <p:cBhvr>
                                        <p:cTn id="61" dur="1" fill="hold">
                                          <p:stCondLst>
                                            <p:cond delay="0"/>
                                          </p:stCondLst>
                                        </p:cTn>
                                        <p:tgtEl>
                                          <p:spTgt spid="50"/>
                                        </p:tgtEl>
                                        <p:attrNameLst>
                                          <p:attrName>style.visibility</p:attrName>
                                        </p:attrNameLst>
                                      </p:cBhvr>
                                      <p:to>
                                        <p:strVal val="visible"/>
                                      </p:to>
                                    </p:set>
                                    <p:anim calcmode="lin" valueType="num">
                                      <p:cBhvr additive="base">
                                        <p:cTn id="62" dur="500"/>
                                        <p:tgtEl>
                                          <p:spTgt spid="50"/>
                                        </p:tgtEl>
                                        <p:attrNameLst>
                                          <p:attrName>ppt_y</p:attrName>
                                        </p:attrNameLst>
                                      </p:cBhvr>
                                      <p:tavLst>
                                        <p:tav tm="0">
                                          <p:val>
                                            <p:strVal val="#ppt_y+#ppt_h*1.125000"/>
                                          </p:val>
                                        </p:tav>
                                        <p:tav tm="100000">
                                          <p:val>
                                            <p:strVal val="#ppt_y"/>
                                          </p:val>
                                        </p:tav>
                                      </p:tavLst>
                                    </p:anim>
                                    <p:animEffect transition="in" filter="wipe(up)">
                                      <p:cBhvr>
                                        <p:cTn id="6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p:bldP spid="29" grpId="0"/>
      <p:bldP spid="30" grpId="0"/>
      <p:bldP spid="49" grpId="0"/>
      <p:bldP spid="5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1381" r="21381"/>
          <a:stretch>
            <a:fillRect/>
          </a:stretch>
        </p:blipFill>
        <p:spPr/>
      </p:pic>
      <p:pic>
        <p:nvPicPr>
          <p:cNvPr id="20" name="图片占位符 19"/>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21429" r="21429"/>
          <a:stretch>
            <a:fillRect/>
          </a:stretch>
        </p:blipFill>
        <p:spPr/>
      </p:pic>
      <p:pic>
        <p:nvPicPr>
          <p:cNvPr id="22" name="图片占位符 21"/>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21429" r="21429"/>
          <a:stretch>
            <a:fillRect/>
          </a:stretch>
        </p:blipFill>
        <p:spPr/>
      </p:pic>
      <p:pic>
        <p:nvPicPr>
          <p:cNvPr id="24" name="图片占位符 23"/>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21429" r="21429"/>
          <a:stretch>
            <a:fillRect/>
          </a:stretch>
        </p:blipFill>
        <p:spPr/>
      </p:pic>
      <p:cxnSp>
        <p:nvCxnSpPr>
          <p:cNvPr id="3" name="直接连接符 2"/>
          <p:cNvCxnSpPr/>
          <p:nvPr/>
        </p:nvCxnSpPr>
        <p:spPr>
          <a:xfrm>
            <a:off x="5682000" y="385911"/>
            <a:ext cx="828000"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64098" y="445903"/>
            <a:ext cx="2463802" cy="523220"/>
          </a:xfrm>
          <a:prstGeom prst="rect">
            <a:avLst/>
          </a:prstGeom>
          <a:noFill/>
        </p:spPr>
        <p:txBody>
          <a:bodyPr wrap="square" rtlCol="0">
            <a:spAutoFit/>
          </a:bodyPr>
          <a:lstStyle/>
          <a:p>
            <a:pPr algn="dist"/>
            <a:r>
              <a:rPr lang="zh-CN" altLang="en-US" sz="2800" b="1" dirty="0">
                <a:solidFill>
                  <a:schemeClr val="accent6">
                    <a:lumMod val="50000"/>
                  </a:schemeClr>
                </a:solidFill>
              </a:rPr>
              <a:t>标题文字添加</a:t>
            </a:r>
          </a:p>
        </p:txBody>
      </p:sp>
      <p:sp>
        <p:nvSpPr>
          <p:cNvPr id="5" name="文本框 4"/>
          <p:cNvSpPr txBox="1"/>
          <p:nvPr/>
        </p:nvSpPr>
        <p:spPr>
          <a:xfrm>
            <a:off x="4635695" y="918323"/>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sp>
        <p:nvSpPr>
          <p:cNvPr id="7" name="矩形 6"/>
          <p:cNvSpPr/>
          <p:nvPr/>
        </p:nvSpPr>
        <p:spPr>
          <a:xfrm>
            <a:off x="0" y="3302001"/>
            <a:ext cx="3048000" cy="3556000"/>
          </a:xfrm>
          <a:prstGeom prst="rect">
            <a:avLst/>
          </a:pr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48000" y="3302001"/>
            <a:ext cx="3048000" cy="3556000"/>
          </a:xfrm>
          <a:prstGeom prst="rect">
            <a:avLst/>
          </a:prstGeom>
          <a:solidFill>
            <a:schemeClr val="accent6">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96000" y="3302001"/>
            <a:ext cx="3048000" cy="3556000"/>
          </a:xfrm>
          <a:prstGeom prst="rect">
            <a:avLst/>
          </a:prstGeom>
          <a:solidFill>
            <a:schemeClr val="accent3">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144000" y="3302001"/>
            <a:ext cx="3048000" cy="3556000"/>
          </a:xfrm>
          <a:prstGeom prst="rect">
            <a:avLst/>
          </a:prstGeom>
          <a:solidFill>
            <a:schemeClr val="accent6">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money-bag-of-dollars_44282"/>
          <p:cNvSpPr>
            <a:spLocks noChangeAspect="1"/>
          </p:cNvSpPr>
          <p:nvPr/>
        </p:nvSpPr>
        <p:spPr bwMode="auto">
          <a:xfrm>
            <a:off x="1298080" y="3989804"/>
            <a:ext cx="451840" cy="539623"/>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p>
      <p:sp>
        <p:nvSpPr>
          <p:cNvPr id="16" name="money-bag-of-dollars_44282"/>
          <p:cNvSpPr>
            <a:spLocks noChangeAspect="1"/>
          </p:cNvSpPr>
          <p:nvPr/>
        </p:nvSpPr>
        <p:spPr bwMode="auto">
          <a:xfrm>
            <a:off x="4346080" y="3989804"/>
            <a:ext cx="451840" cy="539623"/>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p>
      <p:sp>
        <p:nvSpPr>
          <p:cNvPr id="17" name="money-bag-of-dollars_44282"/>
          <p:cNvSpPr>
            <a:spLocks noChangeAspect="1"/>
          </p:cNvSpPr>
          <p:nvPr/>
        </p:nvSpPr>
        <p:spPr bwMode="auto">
          <a:xfrm>
            <a:off x="7394080" y="3989804"/>
            <a:ext cx="451840" cy="539623"/>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p>
      <p:sp>
        <p:nvSpPr>
          <p:cNvPr id="18" name="money-bag-of-dollars_44282"/>
          <p:cNvSpPr>
            <a:spLocks noChangeAspect="1"/>
          </p:cNvSpPr>
          <p:nvPr/>
        </p:nvSpPr>
        <p:spPr bwMode="auto">
          <a:xfrm>
            <a:off x="10442080" y="3989804"/>
            <a:ext cx="451840" cy="539623"/>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p>
      <p:sp>
        <p:nvSpPr>
          <p:cNvPr id="25" name="矩形 24"/>
          <p:cNvSpPr/>
          <p:nvPr/>
        </p:nvSpPr>
        <p:spPr>
          <a:xfrm>
            <a:off x="517215" y="4745600"/>
            <a:ext cx="2013570" cy="1384995"/>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6" name="矩形 25"/>
          <p:cNvSpPr/>
          <p:nvPr/>
        </p:nvSpPr>
        <p:spPr>
          <a:xfrm>
            <a:off x="3565215" y="4745600"/>
            <a:ext cx="2013570" cy="1384995"/>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7" name="矩形 26"/>
          <p:cNvSpPr/>
          <p:nvPr/>
        </p:nvSpPr>
        <p:spPr>
          <a:xfrm>
            <a:off x="6613215" y="4745600"/>
            <a:ext cx="2013570" cy="1384995"/>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8" name="矩形 27"/>
          <p:cNvSpPr/>
          <p:nvPr/>
        </p:nvSpPr>
        <p:spPr>
          <a:xfrm>
            <a:off x="9661215" y="4745600"/>
            <a:ext cx="2013570" cy="1384995"/>
          </a:xfrm>
          <a:prstGeom prst="rect">
            <a:avLst/>
          </a:prstGeom>
        </p:spPr>
        <p:txBody>
          <a:bodyPr wrap="square">
            <a:spAutoFit/>
          </a:bodyPr>
          <a:lstStyle/>
          <a:p>
            <a:pPr algn="ctr">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9" name="矩形 28"/>
          <p:cNvSpPr/>
          <p:nvPr/>
        </p:nvSpPr>
        <p:spPr>
          <a:xfrm>
            <a:off x="794088" y="2168818"/>
            <a:ext cx="10523200" cy="609398"/>
          </a:xfrm>
          <a:prstGeom prst="rect">
            <a:avLst/>
          </a:prstGeom>
        </p:spPr>
        <p:txBody>
          <a:bodyPr wrap="square">
            <a:spAutoFit/>
          </a:bodyPr>
          <a:lstStyle/>
          <a:p>
            <a:pPr algn="just">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用户可以在投影仪或者计算机上进行演示，也可以将演示文稿打印出来，制作成胶片，以便应用到更广泛的领域中。利用</a:t>
            </a:r>
            <a:r>
              <a:rPr lang="en-US" altLang="zh-CN" sz="1400" dirty="0">
                <a:solidFill>
                  <a:schemeClr val="tx1">
                    <a:lumMod val="50000"/>
                    <a:lumOff val="50000"/>
                  </a:schemeClr>
                </a:solidFill>
              </a:rPr>
              <a:t>Microsoft Office PowerPoint</a:t>
            </a:r>
            <a:r>
              <a:rPr lang="zh-CN" altLang="en-US" sz="1400" dirty="0">
                <a:solidFill>
                  <a:schemeClr val="tx1">
                    <a:lumMod val="50000"/>
                    <a:lumOff val="50000"/>
                  </a:schemeClr>
                </a:solidFill>
              </a:rPr>
              <a:t>不仅可以创建演示文稿，还可以在互联网上召开面对面会议、远程会议或在网上给观众展示演示文稿</a:t>
            </a:r>
          </a:p>
        </p:txBody>
      </p:sp>
      <p:sp>
        <p:nvSpPr>
          <p:cNvPr id="30" name="矩形 29"/>
          <p:cNvSpPr/>
          <p:nvPr/>
        </p:nvSpPr>
        <p:spPr>
          <a:xfrm>
            <a:off x="794088" y="1698520"/>
            <a:ext cx="3910012" cy="424732"/>
          </a:xfrm>
          <a:prstGeom prst="rect">
            <a:avLst/>
          </a:prstGeom>
        </p:spPr>
        <p:txBody>
          <a:bodyPr wrap="square">
            <a:spAutoFit/>
          </a:bodyPr>
          <a:lstStyle/>
          <a:p>
            <a:pPr algn="just">
              <a:lnSpc>
                <a:spcPct val="120000"/>
              </a:lnSpc>
            </a:pPr>
            <a:r>
              <a:rPr lang="zh-CN" altLang="en-US" b="1" dirty="0">
                <a:solidFill>
                  <a:schemeClr val="accent3"/>
                </a:solidFill>
              </a:rPr>
              <a:t>标题文字添加</a:t>
            </a:r>
          </a:p>
        </p:txBody>
      </p:sp>
    </p:spTree>
    <p:extLst>
      <p:ext uri="{BB962C8B-B14F-4D97-AF65-F5344CB8AC3E}">
        <p14:creationId xmlns:p14="http://schemas.microsoft.com/office/powerpoint/2010/main" val="161750227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randombar(horizontal)">
                                      <p:cBhvr>
                                        <p:cTn id="20" dur="500"/>
                                        <p:tgtEl>
                                          <p:spTgt spid="7"/>
                                        </p:tgtEl>
                                      </p:cBhvr>
                                    </p:animEffect>
                                  </p:childTnLst>
                                </p:cTn>
                              </p:par>
                              <p:par>
                                <p:cTn id="21" presetID="14" presetClass="entr" presetSubtype="1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randombar(horizontal)">
                                      <p:cBhvr>
                                        <p:cTn id="26" dur="500"/>
                                        <p:tgtEl>
                                          <p:spTgt spid="25"/>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randombar(horizontal)">
                                      <p:cBhvr>
                                        <p:cTn id="30" dur="500"/>
                                        <p:tgtEl>
                                          <p:spTgt spid="20"/>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500"/>
                                        <p:tgtEl>
                                          <p:spTgt spid="8"/>
                                        </p:tgtEl>
                                      </p:cBhvr>
                                    </p:animEffect>
                                  </p:childTnLst>
                                </p:cTn>
                              </p:par>
                              <p:par>
                                <p:cTn id="34" presetID="14" presetClass="entr" presetSubtype="1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randombar(horizontal)">
                                      <p:cBhvr>
                                        <p:cTn id="36" dur="500"/>
                                        <p:tgtEl>
                                          <p:spTgt spid="16"/>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randombar(horizontal)">
                                      <p:cBhvr>
                                        <p:cTn id="39" dur="500"/>
                                        <p:tgtEl>
                                          <p:spTgt spid="26"/>
                                        </p:tgtEl>
                                      </p:cBhvr>
                                    </p:animEffect>
                                  </p:childTnLst>
                                </p:cTn>
                              </p:par>
                            </p:childTnLst>
                          </p:cTn>
                        </p:par>
                        <p:par>
                          <p:cTn id="40" fill="hold">
                            <p:stCondLst>
                              <p:cond delay="2500"/>
                            </p:stCondLst>
                            <p:childTnLst>
                              <p:par>
                                <p:cTn id="41" presetID="14" presetClass="entr" presetSubtype="10"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randombar(horizontal)">
                                      <p:cBhvr>
                                        <p:cTn id="43" dur="500"/>
                                        <p:tgtEl>
                                          <p:spTgt spid="22"/>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randombar(horizontal)">
                                      <p:cBhvr>
                                        <p:cTn id="46" dur="500"/>
                                        <p:tgtEl>
                                          <p:spTgt spid="9"/>
                                        </p:tgtEl>
                                      </p:cBhvr>
                                    </p:animEffect>
                                  </p:childTnLst>
                                </p:cTn>
                              </p:par>
                              <p:par>
                                <p:cTn id="47" presetID="14" presetClass="entr" presetSubtype="1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randombar(horizontal)">
                                      <p:cBhvr>
                                        <p:cTn id="49" dur="500"/>
                                        <p:tgtEl>
                                          <p:spTgt spid="1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randombar(horizontal)">
                                      <p:cBhvr>
                                        <p:cTn id="52" dur="500"/>
                                        <p:tgtEl>
                                          <p:spTgt spid="27"/>
                                        </p:tgtEl>
                                      </p:cBhvr>
                                    </p:animEffect>
                                  </p:childTnLst>
                                </p:cTn>
                              </p:par>
                            </p:childTnLst>
                          </p:cTn>
                        </p:par>
                        <p:par>
                          <p:cTn id="53" fill="hold">
                            <p:stCondLst>
                              <p:cond delay="3000"/>
                            </p:stCondLst>
                            <p:childTnLst>
                              <p:par>
                                <p:cTn id="54" presetID="14" presetClass="entr" presetSubtype="10"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randombar(horizontal)">
                                      <p:cBhvr>
                                        <p:cTn id="56" dur="500"/>
                                        <p:tgtEl>
                                          <p:spTgt spid="24"/>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randombar(horizontal)">
                                      <p:cBhvr>
                                        <p:cTn id="59" dur="500"/>
                                        <p:tgtEl>
                                          <p:spTgt spid="10"/>
                                        </p:tgtEl>
                                      </p:cBhvr>
                                    </p:animEffect>
                                  </p:childTnLst>
                                </p:cTn>
                              </p:par>
                              <p:par>
                                <p:cTn id="60" presetID="14" presetClass="entr" presetSubtype="10" fill="hold"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randombar(horizontal)">
                                      <p:cBhvr>
                                        <p:cTn id="62" dur="500"/>
                                        <p:tgtEl>
                                          <p:spTgt spid="18"/>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randombar(horizontal)">
                                      <p:cBhvr>
                                        <p:cTn id="6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5" grpId="0"/>
      <p:bldP spid="26" grpId="0"/>
      <p:bldP spid="27" grpId="0"/>
      <p:bldP spid="28" grpId="0"/>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5682000" y="385911"/>
            <a:ext cx="828000"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64098" y="445903"/>
            <a:ext cx="2463802" cy="523220"/>
          </a:xfrm>
          <a:prstGeom prst="rect">
            <a:avLst/>
          </a:prstGeom>
          <a:noFill/>
        </p:spPr>
        <p:txBody>
          <a:bodyPr wrap="square" rtlCol="0">
            <a:spAutoFit/>
          </a:bodyPr>
          <a:lstStyle/>
          <a:p>
            <a:pPr algn="dist"/>
            <a:r>
              <a:rPr lang="zh-CN" altLang="en-US" sz="2800" b="1" dirty="0">
                <a:solidFill>
                  <a:schemeClr val="accent6">
                    <a:lumMod val="50000"/>
                  </a:schemeClr>
                </a:solidFill>
              </a:rPr>
              <a:t>标题文字添加</a:t>
            </a:r>
          </a:p>
        </p:txBody>
      </p:sp>
      <p:sp>
        <p:nvSpPr>
          <p:cNvPr id="5" name="文本框 4"/>
          <p:cNvSpPr txBox="1"/>
          <p:nvPr/>
        </p:nvSpPr>
        <p:spPr>
          <a:xfrm>
            <a:off x="4635695" y="918323"/>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grpSp>
        <p:nvGrpSpPr>
          <p:cNvPr id="12" name="组合 11"/>
          <p:cNvGrpSpPr>
            <a:grpSpLocks/>
          </p:cNvGrpSpPr>
          <p:nvPr/>
        </p:nvGrpSpPr>
        <p:grpSpPr bwMode="auto">
          <a:xfrm>
            <a:off x="4998380" y="1698520"/>
            <a:ext cx="2195250" cy="4421904"/>
            <a:chOff x="8853485" y="3998913"/>
            <a:chExt cx="3106735" cy="6257925"/>
          </a:xfrm>
          <a:effectLst/>
        </p:grpSpPr>
        <p:sp>
          <p:nvSpPr>
            <p:cNvPr id="14" name="任意多边形: 形状 13"/>
            <p:cNvSpPr>
              <a:spLocks/>
            </p:cNvSpPr>
            <p:nvPr/>
          </p:nvSpPr>
          <p:spPr bwMode="auto">
            <a:xfrm>
              <a:off x="8853485" y="3998913"/>
              <a:ext cx="3106735" cy="6257925"/>
            </a:xfrm>
            <a:custGeom>
              <a:avLst/>
              <a:gdLst>
                <a:gd name="T0" fmla="*/ 8594 w 8630"/>
                <a:gd name="T1" fmla="*/ 3320 h 17382"/>
                <a:gd name="T2" fmla="*/ 8596 w 8630"/>
                <a:gd name="T3" fmla="*/ 3320 h 17382"/>
                <a:gd name="T4" fmla="*/ 8629 w 8630"/>
                <a:gd name="T5" fmla="*/ 3353 h 17382"/>
                <a:gd name="T6" fmla="*/ 8629 w 8630"/>
                <a:gd name="T7" fmla="*/ 4419 h 17382"/>
                <a:gd name="T8" fmla="*/ 8596 w 8630"/>
                <a:gd name="T9" fmla="*/ 4452 h 17382"/>
                <a:gd name="T10" fmla="*/ 8594 w 8630"/>
                <a:gd name="T11" fmla="*/ 4452 h 17382"/>
                <a:gd name="T12" fmla="*/ 8594 w 8630"/>
                <a:gd name="T13" fmla="*/ 16371 h 17382"/>
                <a:gd name="T14" fmla="*/ 7584 w 8630"/>
                <a:gd name="T15" fmla="*/ 17381 h 17382"/>
                <a:gd name="T16" fmla="*/ 1043 w 8630"/>
                <a:gd name="T17" fmla="*/ 17381 h 17382"/>
                <a:gd name="T18" fmla="*/ 33 w 8630"/>
                <a:gd name="T19" fmla="*/ 16371 h 17382"/>
                <a:gd name="T20" fmla="*/ 33 w 8630"/>
                <a:gd name="T21" fmla="*/ 5859 h 17382"/>
                <a:gd name="T22" fmla="*/ 33 w 8630"/>
                <a:gd name="T23" fmla="*/ 5859 h 17382"/>
                <a:gd name="T24" fmla="*/ 0 w 8630"/>
                <a:gd name="T25" fmla="*/ 5826 h 17382"/>
                <a:gd name="T26" fmla="*/ 0 w 8630"/>
                <a:gd name="T27" fmla="*/ 4760 h 17382"/>
                <a:gd name="T28" fmla="*/ 33 w 8630"/>
                <a:gd name="T29" fmla="*/ 4727 h 17382"/>
                <a:gd name="T30" fmla="*/ 33 w 8630"/>
                <a:gd name="T31" fmla="*/ 4727 h 17382"/>
                <a:gd name="T32" fmla="*/ 33 w 8630"/>
                <a:gd name="T33" fmla="*/ 4452 h 17382"/>
                <a:gd name="T34" fmla="*/ 33 w 8630"/>
                <a:gd name="T35" fmla="*/ 4452 h 17382"/>
                <a:gd name="T36" fmla="*/ 0 w 8630"/>
                <a:gd name="T37" fmla="*/ 4419 h 17382"/>
                <a:gd name="T38" fmla="*/ 0 w 8630"/>
                <a:gd name="T39" fmla="*/ 3353 h 17382"/>
                <a:gd name="T40" fmla="*/ 33 w 8630"/>
                <a:gd name="T41" fmla="*/ 3320 h 17382"/>
                <a:gd name="T42" fmla="*/ 33 w 8630"/>
                <a:gd name="T43" fmla="*/ 3320 h 17382"/>
                <a:gd name="T44" fmla="*/ 33 w 8630"/>
                <a:gd name="T45" fmla="*/ 2704 h 17382"/>
                <a:gd name="T46" fmla="*/ 33 w 8630"/>
                <a:gd name="T47" fmla="*/ 2704 h 17382"/>
                <a:gd name="T48" fmla="*/ 0 w 8630"/>
                <a:gd name="T49" fmla="*/ 2672 h 17382"/>
                <a:gd name="T50" fmla="*/ 0 w 8630"/>
                <a:gd name="T51" fmla="*/ 2075 h 17382"/>
                <a:gd name="T52" fmla="*/ 33 w 8630"/>
                <a:gd name="T53" fmla="*/ 2042 h 17382"/>
                <a:gd name="T54" fmla="*/ 33 w 8630"/>
                <a:gd name="T55" fmla="*/ 2042 h 17382"/>
                <a:gd name="T56" fmla="*/ 33 w 8630"/>
                <a:gd name="T57" fmla="*/ 1010 h 17382"/>
                <a:gd name="T58" fmla="*/ 1043 w 8630"/>
                <a:gd name="T59" fmla="*/ 0 h 17382"/>
                <a:gd name="T60" fmla="*/ 7584 w 8630"/>
                <a:gd name="T61" fmla="*/ 0 h 17382"/>
                <a:gd name="T62" fmla="*/ 8594 w 8630"/>
                <a:gd name="T63" fmla="*/ 1010 h 17382"/>
                <a:gd name="T64" fmla="*/ 8594 w 8630"/>
                <a:gd name="T65" fmla="*/ 3320 h 173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630"/>
                <a:gd name="T100" fmla="*/ 0 h 17382"/>
                <a:gd name="T101" fmla="*/ 8630 w 8630"/>
                <a:gd name="T102" fmla="*/ 17382 h 173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630" h="17382">
                  <a:moveTo>
                    <a:pt x="8594" y="3320"/>
                  </a:moveTo>
                  <a:lnTo>
                    <a:pt x="8596" y="3320"/>
                  </a:lnTo>
                  <a:cubicBezTo>
                    <a:pt x="8614" y="3320"/>
                    <a:pt x="8629" y="3335"/>
                    <a:pt x="8629" y="3353"/>
                  </a:cubicBezTo>
                  <a:lnTo>
                    <a:pt x="8629" y="4419"/>
                  </a:lnTo>
                  <a:cubicBezTo>
                    <a:pt x="8629" y="4438"/>
                    <a:pt x="8614" y="4452"/>
                    <a:pt x="8596" y="4452"/>
                  </a:cubicBezTo>
                  <a:lnTo>
                    <a:pt x="8594" y="4452"/>
                  </a:lnTo>
                  <a:lnTo>
                    <a:pt x="8594" y="16371"/>
                  </a:lnTo>
                  <a:cubicBezTo>
                    <a:pt x="8594" y="16928"/>
                    <a:pt x="8141" y="17381"/>
                    <a:pt x="7584" y="17381"/>
                  </a:cubicBezTo>
                  <a:lnTo>
                    <a:pt x="1043" y="17381"/>
                  </a:lnTo>
                  <a:cubicBezTo>
                    <a:pt x="487" y="17381"/>
                    <a:pt x="33" y="16928"/>
                    <a:pt x="33" y="16371"/>
                  </a:cubicBezTo>
                  <a:lnTo>
                    <a:pt x="33" y="5859"/>
                  </a:lnTo>
                  <a:cubicBezTo>
                    <a:pt x="15" y="5859"/>
                    <a:pt x="0" y="5844"/>
                    <a:pt x="0" y="5826"/>
                  </a:cubicBezTo>
                  <a:lnTo>
                    <a:pt x="0" y="4760"/>
                  </a:lnTo>
                  <a:cubicBezTo>
                    <a:pt x="0" y="4741"/>
                    <a:pt x="15" y="4727"/>
                    <a:pt x="33" y="4727"/>
                  </a:cubicBezTo>
                  <a:lnTo>
                    <a:pt x="33" y="4452"/>
                  </a:lnTo>
                  <a:cubicBezTo>
                    <a:pt x="15" y="4452"/>
                    <a:pt x="0" y="4438"/>
                    <a:pt x="0" y="4419"/>
                  </a:cubicBezTo>
                  <a:lnTo>
                    <a:pt x="0" y="3353"/>
                  </a:lnTo>
                  <a:cubicBezTo>
                    <a:pt x="0" y="3335"/>
                    <a:pt x="15" y="3320"/>
                    <a:pt x="33" y="3320"/>
                  </a:cubicBezTo>
                  <a:lnTo>
                    <a:pt x="33" y="2704"/>
                  </a:lnTo>
                  <a:cubicBezTo>
                    <a:pt x="15" y="2704"/>
                    <a:pt x="0" y="2690"/>
                    <a:pt x="0" y="2672"/>
                  </a:cubicBezTo>
                  <a:lnTo>
                    <a:pt x="0" y="2075"/>
                  </a:lnTo>
                  <a:cubicBezTo>
                    <a:pt x="0" y="2057"/>
                    <a:pt x="15" y="2042"/>
                    <a:pt x="33" y="2042"/>
                  </a:cubicBezTo>
                  <a:lnTo>
                    <a:pt x="33" y="1010"/>
                  </a:lnTo>
                  <a:cubicBezTo>
                    <a:pt x="33" y="453"/>
                    <a:pt x="487" y="0"/>
                    <a:pt x="1043" y="0"/>
                  </a:cubicBezTo>
                  <a:lnTo>
                    <a:pt x="7584" y="0"/>
                  </a:lnTo>
                  <a:cubicBezTo>
                    <a:pt x="8141" y="0"/>
                    <a:pt x="8594" y="453"/>
                    <a:pt x="8594" y="1010"/>
                  </a:cubicBezTo>
                  <a:lnTo>
                    <a:pt x="8594" y="3320"/>
                  </a:lnTo>
                </a:path>
              </a:pathLst>
            </a:custGeom>
            <a:solidFill>
              <a:schemeClr val="tx2">
                <a:lumMod val="5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bevel/>
                  <a:headEnd/>
                  <a:tailEnd/>
                </a14:hiddenLine>
              </a:ext>
            </a:extLst>
          </p:spPr>
          <p:txBody>
            <a:bodyPr anchor="ctr"/>
            <a:lstStyle/>
            <a:p>
              <a:pPr algn="ctr"/>
              <a:endParaRPr/>
            </a:p>
          </p:txBody>
        </p:sp>
        <p:sp>
          <p:nvSpPr>
            <p:cNvPr id="15" name="任意多边形: 形状 14"/>
            <p:cNvSpPr>
              <a:spLocks/>
            </p:cNvSpPr>
            <p:nvPr/>
          </p:nvSpPr>
          <p:spPr bwMode="auto">
            <a:xfrm>
              <a:off x="8888413" y="4021138"/>
              <a:ext cx="3036887" cy="6211887"/>
            </a:xfrm>
            <a:custGeom>
              <a:avLst/>
              <a:gdLst>
                <a:gd name="T0" fmla="*/ 947 w 8436"/>
                <a:gd name="T1" fmla="*/ 17255 h 17256"/>
                <a:gd name="T2" fmla="*/ 0 w 8436"/>
                <a:gd name="T3" fmla="*/ 16308 h 17256"/>
                <a:gd name="T4" fmla="*/ 0 w 8436"/>
                <a:gd name="T5" fmla="*/ 947 h 17256"/>
                <a:gd name="T6" fmla="*/ 947 w 8436"/>
                <a:gd name="T7" fmla="*/ 0 h 17256"/>
                <a:gd name="T8" fmla="*/ 7488 w 8436"/>
                <a:gd name="T9" fmla="*/ 0 h 17256"/>
                <a:gd name="T10" fmla="*/ 8435 w 8436"/>
                <a:gd name="T11" fmla="*/ 947 h 17256"/>
                <a:gd name="T12" fmla="*/ 8435 w 8436"/>
                <a:gd name="T13" fmla="*/ 16308 h 17256"/>
                <a:gd name="T14" fmla="*/ 7488 w 8436"/>
                <a:gd name="T15" fmla="*/ 17255 h 17256"/>
                <a:gd name="T16" fmla="*/ 947 w 8436"/>
                <a:gd name="T17" fmla="*/ 17255 h 17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36"/>
                <a:gd name="T28" fmla="*/ 0 h 17256"/>
                <a:gd name="T29" fmla="*/ 8436 w 8436"/>
                <a:gd name="T30" fmla="*/ 17256 h 17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36" h="17256">
                  <a:moveTo>
                    <a:pt x="947" y="17255"/>
                  </a:moveTo>
                  <a:cubicBezTo>
                    <a:pt x="425" y="17255"/>
                    <a:pt x="0" y="16831"/>
                    <a:pt x="0" y="16308"/>
                  </a:cubicBezTo>
                  <a:lnTo>
                    <a:pt x="0" y="947"/>
                  </a:lnTo>
                  <a:cubicBezTo>
                    <a:pt x="0" y="425"/>
                    <a:pt x="425" y="0"/>
                    <a:pt x="947" y="0"/>
                  </a:cubicBezTo>
                  <a:lnTo>
                    <a:pt x="7488" y="0"/>
                  </a:lnTo>
                  <a:cubicBezTo>
                    <a:pt x="8010" y="0"/>
                    <a:pt x="8435" y="425"/>
                    <a:pt x="8435" y="947"/>
                  </a:cubicBezTo>
                  <a:lnTo>
                    <a:pt x="8435" y="16308"/>
                  </a:lnTo>
                  <a:cubicBezTo>
                    <a:pt x="8435" y="16831"/>
                    <a:pt x="8010" y="17255"/>
                    <a:pt x="7488" y="17255"/>
                  </a:cubicBezTo>
                  <a:lnTo>
                    <a:pt x="947" y="17255"/>
                  </a:lnTo>
                </a:path>
              </a:pathLst>
            </a:custGeom>
            <a:solidFill>
              <a:schemeClr val="tx2">
                <a:lumMod val="50000"/>
              </a:schemeClr>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bevel/>
                  <a:headEnd/>
                  <a:tailEnd/>
                </a14:hiddenLine>
              </a:ext>
            </a:extLst>
          </p:spPr>
          <p:txBody>
            <a:bodyPr anchor="ctr"/>
            <a:lstStyle/>
            <a:p>
              <a:pPr algn="ctr"/>
              <a:endParaRPr/>
            </a:p>
          </p:txBody>
        </p:sp>
        <p:sp>
          <p:nvSpPr>
            <p:cNvPr id="16" name="任意多边形: 形状 15"/>
            <p:cNvSpPr>
              <a:spLocks/>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bevel/>
                  <a:headEnd/>
                  <a:tailEnd/>
                </a14:hiddenLine>
              </a:ext>
            </a:extLst>
          </p:spPr>
          <p:txBody>
            <a:bodyPr anchor="ctr"/>
            <a:lstStyle/>
            <a:p>
              <a:pPr algn="ctr"/>
              <a:endParaRPr/>
            </a:p>
          </p:txBody>
        </p:sp>
        <p:sp>
          <p:nvSpPr>
            <p:cNvPr id="17" name="任意多边形: 形状 16"/>
            <p:cNvSpPr>
              <a:spLocks/>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bevel/>
                  <a:headEnd/>
                  <a:tailEnd/>
                </a14:hiddenLine>
              </a:ext>
            </a:extLst>
          </p:spPr>
          <p:txBody>
            <a:bodyPr anchor="ctr"/>
            <a:lstStyle/>
            <a:p>
              <a:pPr algn="ctr"/>
              <a:endParaRPr/>
            </a:p>
          </p:txBody>
        </p:sp>
        <p:sp>
          <p:nvSpPr>
            <p:cNvPr id="18" name="任意多边形: 形状 17"/>
            <p:cNvSpPr>
              <a:spLocks/>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bevel/>
                  <a:headEnd/>
                  <a:tailEnd/>
                </a14:hiddenLine>
              </a:ext>
            </a:extLst>
          </p:spPr>
          <p:txBody>
            <a:bodyPr anchor="ctr"/>
            <a:lstStyle/>
            <a:p>
              <a:pPr algn="ctr"/>
              <a:endParaRPr/>
            </a:p>
          </p:txBody>
        </p:sp>
        <p:sp>
          <p:nvSpPr>
            <p:cNvPr id="19" name="任意多边形: 形状 18"/>
            <p:cNvSpPr>
              <a:spLocks/>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a:extLst>
              <a:ext uri="{91240B29-F687-4f45-9708-019B960494DF}">
                <a14:hiddenLine xmlns:a14="http://schemas.microsoft.com/office/drawing/2010/main" xmlns:p14="http://schemas.microsoft.com/office/powerpoint/2010/main" xmlns:lc="http://schemas.openxmlformats.org/drawingml/2006/lockedCanvas" xmlns="" w="9525">
                  <a:solidFill>
                    <a:srgbClr val="000000"/>
                  </a:solidFill>
                  <a:bevel/>
                  <a:headEnd/>
                  <a:tailEnd/>
                </a14:hiddenLine>
              </a:ext>
            </a:extLst>
          </p:spPr>
          <p:txBody>
            <a:bodyPr anchor="ctr"/>
            <a:lstStyle/>
            <a:p>
              <a:pPr algn="ctr"/>
              <a:endParaRPr/>
            </a:p>
          </p:txBody>
        </p:sp>
      </p:grpSp>
      <p:pic>
        <p:nvPicPr>
          <p:cNvPr id="25" name="图片占位符 2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0364" r="10364"/>
          <a:stretch>
            <a:fillRect/>
          </a:stretch>
        </p:blipFill>
        <p:spPr>
          <a:xfrm>
            <a:off x="115387" y="2071770"/>
            <a:ext cx="1985500" cy="3522268"/>
          </a:xfrm>
        </p:spPr>
      </p:pic>
      <p:pic>
        <p:nvPicPr>
          <p:cNvPr id="27" name="图片占位符 26"/>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7733" r="7733"/>
          <a:stretch>
            <a:fillRect/>
          </a:stretch>
        </p:blipFill>
        <p:spPr/>
      </p:pic>
      <p:pic>
        <p:nvPicPr>
          <p:cNvPr id="29" name="图片占位符 28"/>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7751" r="7751"/>
          <a:stretch>
            <a:fillRect/>
          </a:stretch>
        </p:blipFill>
        <p:spPr/>
      </p:pic>
      <p:pic>
        <p:nvPicPr>
          <p:cNvPr id="31" name="图片占位符 30"/>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7655" r="7655"/>
          <a:stretch>
            <a:fillRect/>
          </a:stretch>
        </p:blipFill>
        <p:spPr/>
      </p:pic>
      <p:pic>
        <p:nvPicPr>
          <p:cNvPr id="33" name="图片占位符 32"/>
          <p:cNvPicPr>
            <a:picLocks noGrp="1" noChangeAspect="1"/>
          </p:cNvPicPr>
          <p:nvPr>
            <p:ph type="pic" sz="quarter" idx="14"/>
          </p:nvPr>
        </p:nvPicPr>
        <p:blipFill>
          <a:blip r:embed="rId7" cstate="print">
            <a:extLst>
              <a:ext uri="{28A0092B-C50C-407E-A947-70E740481C1C}">
                <a14:useLocalDpi xmlns:a14="http://schemas.microsoft.com/office/drawing/2010/main" val="0"/>
              </a:ext>
            </a:extLst>
          </a:blip>
          <a:srcRect l="7751" r="7751"/>
          <a:stretch>
            <a:fillRect/>
          </a:stretch>
        </p:blipFill>
        <p:spPr>
          <a:xfrm>
            <a:off x="10091116" y="2071770"/>
            <a:ext cx="1985500" cy="3522268"/>
          </a:xfrm>
        </p:spPr>
      </p:pic>
    </p:spTree>
    <p:extLst>
      <p:ext uri="{BB962C8B-B14F-4D97-AF65-F5344CB8AC3E}">
        <p14:creationId xmlns:p14="http://schemas.microsoft.com/office/powerpoint/2010/main" val="57383506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par>
                                <p:cTn id="18" presetID="10" presetClass="entr" presetSubtype="0"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5682000" y="385911"/>
            <a:ext cx="828000"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864098" y="445903"/>
            <a:ext cx="2463802" cy="523220"/>
          </a:xfrm>
          <a:prstGeom prst="rect">
            <a:avLst/>
          </a:prstGeom>
          <a:noFill/>
        </p:spPr>
        <p:txBody>
          <a:bodyPr wrap="square" rtlCol="0">
            <a:spAutoFit/>
          </a:bodyPr>
          <a:lstStyle/>
          <a:p>
            <a:pPr algn="dist"/>
            <a:r>
              <a:rPr lang="zh-CN" altLang="en-US" sz="2800" b="1" dirty="0">
                <a:solidFill>
                  <a:schemeClr val="accent6">
                    <a:lumMod val="50000"/>
                  </a:schemeClr>
                </a:solidFill>
              </a:rPr>
              <a:t>标题文字添加</a:t>
            </a:r>
          </a:p>
        </p:txBody>
      </p:sp>
      <p:sp>
        <p:nvSpPr>
          <p:cNvPr id="5" name="文本框 4"/>
          <p:cNvSpPr txBox="1"/>
          <p:nvPr/>
        </p:nvSpPr>
        <p:spPr>
          <a:xfrm>
            <a:off x="4635695" y="918323"/>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grpSp>
        <p:nvGrpSpPr>
          <p:cNvPr id="6" name="组合 5"/>
          <p:cNvGrpSpPr/>
          <p:nvPr/>
        </p:nvGrpSpPr>
        <p:grpSpPr>
          <a:xfrm>
            <a:off x="4038602" y="1744333"/>
            <a:ext cx="4114798" cy="3864634"/>
            <a:chOff x="3842034" y="1787420"/>
            <a:chExt cx="4507933" cy="4233868"/>
          </a:xfrm>
        </p:grpSpPr>
        <p:grpSp>
          <p:nvGrpSpPr>
            <p:cNvPr id="7" name="组合 6"/>
            <p:cNvGrpSpPr/>
            <p:nvPr/>
          </p:nvGrpSpPr>
          <p:grpSpPr>
            <a:xfrm>
              <a:off x="3842034" y="1787420"/>
              <a:ext cx="4507933" cy="4233868"/>
              <a:chOff x="3842034" y="395399"/>
              <a:chExt cx="4507933" cy="4233868"/>
            </a:xfrm>
          </p:grpSpPr>
          <p:sp>
            <p:nvSpPr>
              <p:cNvPr id="11" name="任意多边形: 形状 10"/>
              <p:cNvSpPr/>
              <p:nvPr/>
            </p:nvSpPr>
            <p:spPr>
              <a:xfrm>
                <a:off x="4859220" y="395399"/>
                <a:ext cx="1236780" cy="2273681"/>
              </a:xfrm>
              <a:custGeom>
                <a:avLst/>
                <a:gdLst>
                  <a:gd name="connsiteX0" fmla="*/ 1236780 w 1236780"/>
                  <a:gd name="connsiteY0" fmla="*/ 0 h 2273681"/>
                  <a:gd name="connsiteX1" fmla="*/ 1236780 w 1236780"/>
                  <a:gd name="connsiteY1" fmla="*/ 439552 h 2273681"/>
                  <a:gd name="connsiteX2" fmla="*/ 439552 w 1236780"/>
                  <a:gd name="connsiteY2" fmla="*/ 1236780 h 2273681"/>
                  <a:gd name="connsiteX3" fmla="*/ 715054 w 1236780"/>
                  <a:gd name="connsiteY3" fmla="*/ 1839602 h 2273681"/>
                  <a:gd name="connsiteX4" fmla="*/ 762725 w 1236780"/>
                  <a:gd name="connsiteY4" fmla="*/ 1876147 h 2273681"/>
                  <a:gd name="connsiteX5" fmla="*/ 563959 w 1236780"/>
                  <a:gd name="connsiteY5" fmla="*/ 2273681 h 2273681"/>
                  <a:gd name="connsiteX6" fmla="*/ 545285 w 1236780"/>
                  <a:gd name="connsiteY6" fmla="*/ 2262337 h 2273681"/>
                  <a:gd name="connsiteX7" fmla="*/ 0 w 1236780"/>
                  <a:gd name="connsiteY7" fmla="*/ 1236780 h 2273681"/>
                  <a:gd name="connsiteX8" fmla="*/ 1236780 w 1236780"/>
                  <a:gd name="connsiteY8" fmla="*/ 0 h 227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6780" h="2273681">
                    <a:moveTo>
                      <a:pt x="1236780" y="0"/>
                    </a:moveTo>
                    <a:lnTo>
                      <a:pt x="1236780" y="439552"/>
                    </a:lnTo>
                    <a:cubicBezTo>
                      <a:pt x="796484" y="439552"/>
                      <a:pt x="439552" y="796484"/>
                      <a:pt x="439552" y="1236780"/>
                    </a:cubicBezTo>
                    <a:cubicBezTo>
                      <a:pt x="439552" y="1477567"/>
                      <a:pt x="546301" y="1693422"/>
                      <a:pt x="715054" y="1839602"/>
                    </a:cubicBezTo>
                    <a:lnTo>
                      <a:pt x="762725" y="1876147"/>
                    </a:lnTo>
                    <a:lnTo>
                      <a:pt x="563959" y="2273681"/>
                    </a:lnTo>
                    <a:lnTo>
                      <a:pt x="545285" y="2262337"/>
                    </a:lnTo>
                    <a:cubicBezTo>
                      <a:pt x="216299" y="2040079"/>
                      <a:pt x="0" y="1663689"/>
                      <a:pt x="0" y="1236780"/>
                    </a:cubicBezTo>
                    <a:cubicBezTo>
                      <a:pt x="0" y="553725"/>
                      <a:pt x="553725" y="0"/>
                      <a:pt x="1236780" y="0"/>
                    </a:cubicBezTo>
                    <a:close/>
                  </a:path>
                </a:pathLst>
              </a:cu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任意多边形: 形状 11"/>
              <p:cNvSpPr/>
              <p:nvPr/>
            </p:nvSpPr>
            <p:spPr>
              <a:xfrm>
                <a:off x="3842034" y="2155706"/>
                <a:ext cx="2473561" cy="2473561"/>
              </a:xfrm>
              <a:custGeom>
                <a:avLst/>
                <a:gdLst>
                  <a:gd name="connsiteX0" fmla="*/ 1236780 w 2473561"/>
                  <a:gd name="connsiteY0" fmla="*/ 0 h 2473560"/>
                  <a:gd name="connsiteX1" fmla="*/ 2324287 w 2473561"/>
                  <a:gd name="connsiteY1" fmla="*/ 647257 h 2473560"/>
                  <a:gd name="connsiteX2" fmla="*/ 2353068 w 2473561"/>
                  <a:gd name="connsiteY2" fmla="*/ 707001 h 2473560"/>
                  <a:gd name="connsiteX3" fmla="*/ 2253968 w 2473561"/>
                  <a:gd name="connsiteY3" fmla="*/ 713252 h 2473560"/>
                  <a:gd name="connsiteX4" fmla="*/ 1664446 w 2473561"/>
                  <a:gd name="connsiteY4" fmla="*/ 563979 h 2473560"/>
                  <a:gd name="connsiteX5" fmla="*/ 1617542 w 2473561"/>
                  <a:gd name="connsiteY5" fmla="*/ 535485 h 2473560"/>
                  <a:gd name="connsiteX6" fmla="*/ 1581146 w 2473561"/>
                  <a:gd name="connsiteY6" fmla="*/ 513373 h 2473560"/>
                  <a:gd name="connsiteX7" fmla="*/ 1578271 w 2473561"/>
                  <a:gd name="connsiteY7" fmla="*/ 519123 h 2473560"/>
                  <a:gd name="connsiteX8" fmla="*/ 1547096 w 2473561"/>
                  <a:gd name="connsiteY8" fmla="*/ 502202 h 2473560"/>
                  <a:gd name="connsiteX9" fmla="*/ 1236779 w 2473561"/>
                  <a:gd name="connsiteY9" fmla="*/ 439552 h 2473560"/>
                  <a:gd name="connsiteX10" fmla="*/ 439551 w 2473561"/>
                  <a:gd name="connsiteY10" fmla="*/ 1236780 h 2473560"/>
                  <a:gd name="connsiteX11" fmla="*/ 1236779 w 2473561"/>
                  <a:gd name="connsiteY11" fmla="*/ 2034008 h 2473560"/>
                  <a:gd name="connsiteX12" fmla="*/ 2029891 w 2473561"/>
                  <a:gd name="connsiteY12" fmla="*/ 1318292 h 2473560"/>
                  <a:gd name="connsiteX13" fmla="*/ 2033993 w 2473561"/>
                  <a:gd name="connsiteY13" fmla="*/ 1237062 h 2473560"/>
                  <a:gd name="connsiteX14" fmla="*/ 2033994 w 2473561"/>
                  <a:gd name="connsiteY14" fmla="*/ 1237062 h 2473560"/>
                  <a:gd name="connsiteX15" fmla="*/ 2034008 w 2473561"/>
                  <a:gd name="connsiteY15" fmla="*/ 1236781 h 2473560"/>
                  <a:gd name="connsiteX16" fmla="*/ 1682518 w 2473561"/>
                  <a:gd name="connsiteY16" fmla="*/ 575707 h 2473560"/>
                  <a:gd name="connsiteX17" fmla="*/ 1578272 w 2473561"/>
                  <a:gd name="connsiteY17" fmla="*/ 519124 h 2473560"/>
                  <a:gd name="connsiteX18" fmla="*/ 1581147 w 2473561"/>
                  <a:gd name="connsiteY18" fmla="*/ 513374 h 2473560"/>
                  <a:gd name="connsiteX19" fmla="*/ 1617543 w 2473561"/>
                  <a:gd name="connsiteY19" fmla="*/ 535486 h 2473560"/>
                  <a:gd name="connsiteX20" fmla="*/ 1664447 w 2473561"/>
                  <a:gd name="connsiteY20" fmla="*/ 563980 h 2473560"/>
                  <a:gd name="connsiteX21" fmla="*/ 2253969 w 2473561"/>
                  <a:gd name="connsiteY21" fmla="*/ 713253 h 2473560"/>
                  <a:gd name="connsiteX22" fmla="*/ 2353069 w 2473561"/>
                  <a:gd name="connsiteY22" fmla="*/ 707002 h 2473560"/>
                  <a:gd name="connsiteX23" fmla="*/ 2376369 w 2473561"/>
                  <a:gd name="connsiteY23" fmla="*/ 755370 h 2473560"/>
                  <a:gd name="connsiteX24" fmla="*/ 2473561 w 2473561"/>
                  <a:gd name="connsiteY24" fmla="*/ 1236781 h 2473560"/>
                  <a:gd name="connsiteX25" fmla="*/ 2473547 w 2473561"/>
                  <a:gd name="connsiteY25" fmla="*/ 1237063 h 2473560"/>
                  <a:gd name="connsiteX26" fmla="*/ 2473546 w 2473561"/>
                  <a:gd name="connsiteY26" fmla="*/ 1237063 h 2473560"/>
                  <a:gd name="connsiteX27" fmla="*/ 2467175 w 2473561"/>
                  <a:gd name="connsiteY27" fmla="*/ 1363234 h 2473560"/>
                  <a:gd name="connsiteX28" fmla="*/ 1236780 w 2473561"/>
                  <a:gd name="connsiteY28" fmla="*/ 2473560 h 2473560"/>
                  <a:gd name="connsiteX29" fmla="*/ 0 w 2473561"/>
                  <a:gd name="connsiteY29" fmla="*/ 1236780 h 2473560"/>
                  <a:gd name="connsiteX30" fmla="*/ 1236780 w 2473561"/>
                  <a:gd name="connsiteY30"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73561" h="2473560">
                    <a:moveTo>
                      <a:pt x="1236780" y="0"/>
                    </a:moveTo>
                    <a:cubicBezTo>
                      <a:pt x="1706381" y="0"/>
                      <a:pt x="2114852" y="261721"/>
                      <a:pt x="2324287" y="647257"/>
                    </a:cubicBezTo>
                    <a:lnTo>
                      <a:pt x="2353068" y="707001"/>
                    </a:lnTo>
                    <a:lnTo>
                      <a:pt x="2253968" y="713252"/>
                    </a:lnTo>
                    <a:cubicBezTo>
                      <a:pt x="2040514" y="713252"/>
                      <a:pt x="1839689" y="659178"/>
                      <a:pt x="1664446" y="563979"/>
                    </a:cubicBezTo>
                    <a:lnTo>
                      <a:pt x="1617542" y="535485"/>
                    </a:lnTo>
                    <a:lnTo>
                      <a:pt x="1581146" y="513373"/>
                    </a:lnTo>
                    <a:lnTo>
                      <a:pt x="1578271" y="519123"/>
                    </a:lnTo>
                    <a:lnTo>
                      <a:pt x="1547096" y="502202"/>
                    </a:lnTo>
                    <a:cubicBezTo>
                      <a:pt x="1451717" y="461860"/>
                      <a:pt x="1346853" y="439552"/>
                      <a:pt x="1236779" y="439552"/>
                    </a:cubicBezTo>
                    <a:cubicBezTo>
                      <a:pt x="796482" y="439552"/>
                      <a:pt x="439551" y="796483"/>
                      <a:pt x="439551" y="1236780"/>
                    </a:cubicBezTo>
                    <a:cubicBezTo>
                      <a:pt x="439551" y="1677077"/>
                      <a:pt x="796482" y="2034008"/>
                      <a:pt x="1236779" y="2034008"/>
                    </a:cubicBezTo>
                    <a:cubicBezTo>
                      <a:pt x="1649558" y="2034008"/>
                      <a:pt x="1989065" y="1720299"/>
                      <a:pt x="2029891" y="1318292"/>
                    </a:cubicBezTo>
                    <a:lnTo>
                      <a:pt x="2033993" y="1237062"/>
                    </a:lnTo>
                    <a:lnTo>
                      <a:pt x="2033994" y="1237062"/>
                    </a:lnTo>
                    <a:lnTo>
                      <a:pt x="2034008" y="1236781"/>
                    </a:lnTo>
                    <a:cubicBezTo>
                      <a:pt x="2034008" y="961596"/>
                      <a:pt x="1894582" y="718975"/>
                      <a:pt x="1682518" y="575707"/>
                    </a:cubicBezTo>
                    <a:lnTo>
                      <a:pt x="1578272" y="519124"/>
                    </a:lnTo>
                    <a:lnTo>
                      <a:pt x="1581147" y="513374"/>
                    </a:lnTo>
                    <a:lnTo>
                      <a:pt x="1617543" y="535486"/>
                    </a:lnTo>
                    <a:lnTo>
                      <a:pt x="1664447" y="563980"/>
                    </a:lnTo>
                    <a:cubicBezTo>
                      <a:pt x="1839690" y="659179"/>
                      <a:pt x="2040515" y="713253"/>
                      <a:pt x="2253969" y="713253"/>
                    </a:cubicBezTo>
                    <a:lnTo>
                      <a:pt x="2353069" y="707002"/>
                    </a:lnTo>
                    <a:lnTo>
                      <a:pt x="2376369" y="755370"/>
                    </a:lnTo>
                    <a:cubicBezTo>
                      <a:pt x="2438953" y="903337"/>
                      <a:pt x="2473561" y="1066017"/>
                      <a:pt x="2473561" y="1236781"/>
                    </a:cubicBezTo>
                    <a:lnTo>
                      <a:pt x="2473547" y="1237063"/>
                    </a:lnTo>
                    <a:lnTo>
                      <a:pt x="2473546" y="1237063"/>
                    </a:lnTo>
                    <a:lnTo>
                      <a:pt x="2467175" y="1363234"/>
                    </a:lnTo>
                    <a:cubicBezTo>
                      <a:pt x="2403839" y="1986888"/>
                      <a:pt x="1877144" y="2473560"/>
                      <a:pt x="1236780" y="2473560"/>
                    </a:cubicBezTo>
                    <a:cubicBezTo>
                      <a:pt x="553725" y="2473560"/>
                      <a:pt x="0" y="1919835"/>
                      <a:pt x="0" y="1236780"/>
                    </a:cubicBezTo>
                    <a:cubicBezTo>
                      <a:pt x="0" y="553725"/>
                      <a:pt x="553725" y="0"/>
                      <a:pt x="1236780" y="0"/>
                    </a:cubicBezTo>
                    <a:close/>
                  </a:path>
                </a:pathLst>
              </a:cu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任意多边形: 形状 12"/>
              <p:cNvSpPr/>
              <p:nvPr/>
            </p:nvSpPr>
            <p:spPr>
              <a:xfrm>
                <a:off x="5876407" y="2155706"/>
                <a:ext cx="2473560" cy="2473560"/>
              </a:xfrm>
              <a:custGeom>
                <a:avLst/>
                <a:gdLst>
                  <a:gd name="connsiteX0" fmla="*/ 892415 w 2473560"/>
                  <a:gd name="connsiteY0" fmla="*/ 513375 h 2473560"/>
                  <a:gd name="connsiteX1" fmla="*/ 858322 w 2473560"/>
                  <a:gd name="connsiteY1" fmla="*/ 534087 h 2473560"/>
                  <a:gd name="connsiteX2" fmla="*/ 809118 w 2473560"/>
                  <a:gd name="connsiteY2" fmla="*/ 563979 h 2473560"/>
                  <a:gd name="connsiteX3" fmla="*/ 377116 w 2473560"/>
                  <a:gd name="connsiteY3" fmla="*/ 703315 h 2473560"/>
                  <a:gd name="connsiteX4" fmla="*/ 318695 w 2473560"/>
                  <a:gd name="connsiteY4" fmla="*/ 707001 h 2473560"/>
                  <a:gd name="connsiteX5" fmla="*/ 341995 w 2473560"/>
                  <a:gd name="connsiteY5" fmla="*/ 755369 h 2473560"/>
                  <a:gd name="connsiteX6" fmla="*/ 439187 w 2473560"/>
                  <a:gd name="connsiteY6" fmla="*/ 1236780 h 2473560"/>
                  <a:gd name="connsiteX7" fmla="*/ 439173 w 2473560"/>
                  <a:gd name="connsiteY7" fmla="*/ 1237062 h 2473560"/>
                  <a:gd name="connsiteX8" fmla="*/ 439174 w 2473560"/>
                  <a:gd name="connsiteY8" fmla="*/ 1237062 h 2473560"/>
                  <a:gd name="connsiteX9" fmla="*/ 439188 w 2473560"/>
                  <a:gd name="connsiteY9" fmla="*/ 1236781 h 2473560"/>
                  <a:gd name="connsiteX10" fmla="*/ 341996 w 2473560"/>
                  <a:gd name="connsiteY10" fmla="*/ 755370 h 2473560"/>
                  <a:gd name="connsiteX11" fmla="*/ 318696 w 2473560"/>
                  <a:gd name="connsiteY11" fmla="*/ 707002 h 2473560"/>
                  <a:gd name="connsiteX12" fmla="*/ 377117 w 2473560"/>
                  <a:gd name="connsiteY12" fmla="*/ 703316 h 2473560"/>
                  <a:gd name="connsiteX13" fmla="*/ 809119 w 2473560"/>
                  <a:gd name="connsiteY13" fmla="*/ 563980 h 2473560"/>
                  <a:gd name="connsiteX14" fmla="*/ 858323 w 2473560"/>
                  <a:gd name="connsiteY14" fmla="*/ 534088 h 2473560"/>
                  <a:gd name="connsiteX15" fmla="*/ 892416 w 2473560"/>
                  <a:gd name="connsiteY15" fmla="*/ 513376 h 2473560"/>
                  <a:gd name="connsiteX16" fmla="*/ 1236779 w 2473560"/>
                  <a:gd name="connsiteY16" fmla="*/ 439552 h 2473560"/>
                  <a:gd name="connsiteX17" fmla="*/ 926462 w 2473560"/>
                  <a:gd name="connsiteY17" fmla="*/ 502202 h 2473560"/>
                  <a:gd name="connsiteX18" fmla="*/ 895290 w 2473560"/>
                  <a:gd name="connsiteY18" fmla="*/ 519122 h 2473560"/>
                  <a:gd name="connsiteX19" fmla="*/ 895290 w 2473560"/>
                  <a:gd name="connsiteY19" fmla="*/ 519123 h 2473560"/>
                  <a:gd name="connsiteX20" fmla="*/ 791042 w 2473560"/>
                  <a:gd name="connsiteY20" fmla="*/ 575707 h 2473560"/>
                  <a:gd name="connsiteX21" fmla="*/ 439552 w 2473560"/>
                  <a:gd name="connsiteY21" fmla="*/ 1236781 h 2473560"/>
                  <a:gd name="connsiteX22" fmla="*/ 439566 w 2473560"/>
                  <a:gd name="connsiteY22" fmla="*/ 1237063 h 2473560"/>
                  <a:gd name="connsiteX23" fmla="*/ 439565 w 2473560"/>
                  <a:gd name="connsiteY23" fmla="*/ 1237063 h 2473560"/>
                  <a:gd name="connsiteX24" fmla="*/ 443667 w 2473560"/>
                  <a:gd name="connsiteY24" fmla="*/ 1318292 h 2473560"/>
                  <a:gd name="connsiteX25" fmla="*/ 1236779 w 2473560"/>
                  <a:gd name="connsiteY25" fmla="*/ 2034008 h 2473560"/>
                  <a:gd name="connsiteX26" fmla="*/ 2034007 w 2473560"/>
                  <a:gd name="connsiteY26" fmla="*/ 1236780 h 2473560"/>
                  <a:gd name="connsiteX27" fmla="*/ 1236779 w 2473560"/>
                  <a:gd name="connsiteY27" fmla="*/ 439552 h 2473560"/>
                  <a:gd name="connsiteX28" fmla="*/ 1236780 w 2473560"/>
                  <a:gd name="connsiteY28" fmla="*/ 0 h 2473560"/>
                  <a:gd name="connsiteX29" fmla="*/ 2473560 w 2473560"/>
                  <a:gd name="connsiteY29" fmla="*/ 1236780 h 2473560"/>
                  <a:gd name="connsiteX30" fmla="*/ 1236780 w 2473560"/>
                  <a:gd name="connsiteY30" fmla="*/ 2473560 h 2473560"/>
                  <a:gd name="connsiteX31" fmla="*/ 0 w 2473560"/>
                  <a:gd name="connsiteY31" fmla="*/ 1236780 h 2473560"/>
                  <a:gd name="connsiteX32" fmla="*/ 1236780 w 2473560"/>
                  <a:gd name="connsiteY32"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73560" h="2473560">
                    <a:moveTo>
                      <a:pt x="892415" y="513375"/>
                    </a:moveTo>
                    <a:lnTo>
                      <a:pt x="858322" y="534087"/>
                    </a:lnTo>
                    <a:lnTo>
                      <a:pt x="809118" y="563979"/>
                    </a:lnTo>
                    <a:cubicBezTo>
                      <a:pt x="677685" y="635378"/>
                      <a:pt x="531863" y="683645"/>
                      <a:pt x="377116" y="703315"/>
                    </a:cubicBezTo>
                    <a:lnTo>
                      <a:pt x="318695" y="707001"/>
                    </a:lnTo>
                    <a:lnTo>
                      <a:pt x="341995" y="755369"/>
                    </a:lnTo>
                    <a:cubicBezTo>
                      <a:pt x="404579" y="903336"/>
                      <a:pt x="439187" y="1066016"/>
                      <a:pt x="439187" y="1236780"/>
                    </a:cubicBezTo>
                    <a:lnTo>
                      <a:pt x="439173" y="1237062"/>
                    </a:lnTo>
                    <a:lnTo>
                      <a:pt x="439174" y="1237062"/>
                    </a:lnTo>
                    <a:lnTo>
                      <a:pt x="439188" y="1236781"/>
                    </a:lnTo>
                    <a:cubicBezTo>
                      <a:pt x="439188" y="1066017"/>
                      <a:pt x="404580" y="903337"/>
                      <a:pt x="341996" y="755370"/>
                    </a:cubicBezTo>
                    <a:lnTo>
                      <a:pt x="318696" y="707002"/>
                    </a:lnTo>
                    <a:lnTo>
                      <a:pt x="377117" y="703316"/>
                    </a:lnTo>
                    <a:cubicBezTo>
                      <a:pt x="531864" y="683646"/>
                      <a:pt x="677686" y="635379"/>
                      <a:pt x="809119" y="563980"/>
                    </a:cubicBezTo>
                    <a:lnTo>
                      <a:pt x="858323" y="534088"/>
                    </a:lnTo>
                    <a:lnTo>
                      <a:pt x="892416" y="513376"/>
                    </a:lnTo>
                    <a:close/>
                    <a:moveTo>
                      <a:pt x="1236779" y="439552"/>
                    </a:moveTo>
                    <a:cubicBezTo>
                      <a:pt x="1126705" y="439552"/>
                      <a:pt x="1021841" y="461860"/>
                      <a:pt x="926462" y="502202"/>
                    </a:cubicBezTo>
                    <a:lnTo>
                      <a:pt x="895290" y="519122"/>
                    </a:lnTo>
                    <a:lnTo>
                      <a:pt x="895290" y="519123"/>
                    </a:lnTo>
                    <a:lnTo>
                      <a:pt x="791042" y="575707"/>
                    </a:lnTo>
                    <a:cubicBezTo>
                      <a:pt x="578978" y="718975"/>
                      <a:pt x="439552" y="961596"/>
                      <a:pt x="439552" y="1236781"/>
                    </a:cubicBezTo>
                    <a:lnTo>
                      <a:pt x="439566" y="1237063"/>
                    </a:lnTo>
                    <a:lnTo>
                      <a:pt x="439565" y="1237063"/>
                    </a:lnTo>
                    <a:lnTo>
                      <a:pt x="443667" y="1318292"/>
                    </a:lnTo>
                    <a:cubicBezTo>
                      <a:pt x="484493" y="1720299"/>
                      <a:pt x="824001" y="2034008"/>
                      <a:pt x="1236779" y="2034008"/>
                    </a:cubicBezTo>
                    <a:cubicBezTo>
                      <a:pt x="1677076" y="2034008"/>
                      <a:pt x="2034007" y="1677077"/>
                      <a:pt x="2034007" y="1236780"/>
                    </a:cubicBezTo>
                    <a:cubicBezTo>
                      <a:pt x="2034007" y="796483"/>
                      <a:pt x="1677076" y="439552"/>
                      <a:pt x="1236779" y="439552"/>
                    </a:cubicBezTo>
                    <a:close/>
                    <a:moveTo>
                      <a:pt x="1236780" y="0"/>
                    </a:moveTo>
                    <a:cubicBezTo>
                      <a:pt x="1919835" y="0"/>
                      <a:pt x="2473560" y="553725"/>
                      <a:pt x="2473560" y="1236780"/>
                    </a:cubicBezTo>
                    <a:cubicBezTo>
                      <a:pt x="2473560" y="1919835"/>
                      <a:pt x="1919835" y="2473560"/>
                      <a:pt x="1236780" y="2473560"/>
                    </a:cubicBezTo>
                    <a:cubicBezTo>
                      <a:pt x="553725" y="2473560"/>
                      <a:pt x="0" y="1919835"/>
                      <a:pt x="0" y="1236780"/>
                    </a:cubicBezTo>
                    <a:cubicBezTo>
                      <a:pt x="0" y="553725"/>
                      <a:pt x="553725" y="0"/>
                      <a:pt x="1236780" y="0"/>
                    </a:cubicBezTo>
                    <a:close/>
                  </a:path>
                </a:pathLst>
              </a:custGeom>
              <a:solidFill>
                <a:schemeClr val="accent3"/>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任意多边形: 形状 13"/>
              <p:cNvSpPr/>
              <p:nvPr/>
            </p:nvSpPr>
            <p:spPr>
              <a:xfrm>
                <a:off x="6096000" y="395399"/>
                <a:ext cx="1236780" cy="2473559"/>
              </a:xfrm>
              <a:custGeom>
                <a:avLst/>
                <a:gdLst>
                  <a:gd name="connsiteX0" fmla="*/ 0 w 1236780"/>
                  <a:gd name="connsiteY0" fmla="*/ 0 h 2473559"/>
                  <a:gd name="connsiteX1" fmla="*/ 1236780 w 1236780"/>
                  <a:gd name="connsiteY1" fmla="*/ 1236780 h 2473559"/>
                  <a:gd name="connsiteX2" fmla="*/ 691496 w 1236780"/>
                  <a:gd name="connsiteY2" fmla="*/ 2262337 h 2473559"/>
                  <a:gd name="connsiteX3" fmla="*/ 672821 w 1236780"/>
                  <a:gd name="connsiteY3" fmla="*/ 2273683 h 2473559"/>
                  <a:gd name="connsiteX4" fmla="*/ 672821 w 1236780"/>
                  <a:gd name="connsiteY4" fmla="*/ 2273682 h 2473559"/>
                  <a:gd name="connsiteX5" fmla="*/ 638728 w 1236780"/>
                  <a:gd name="connsiteY5" fmla="*/ 2294394 h 2473559"/>
                  <a:gd name="connsiteX6" fmla="*/ 589524 w 1236780"/>
                  <a:gd name="connsiteY6" fmla="*/ 2324286 h 2473559"/>
                  <a:gd name="connsiteX7" fmla="*/ 1 w 1236780"/>
                  <a:gd name="connsiteY7" fmla="*/ 2473559 h 2473559"/>
                  <a:gd name="connsiteX8" fmla="*/ 0 w 1236780"/>
                  <a:gd name="connsiteY8" fmla="*/ 2473559 h 2473559"/>
                  <a:gd name="connsiteX9" fmla="*/ 0 w 1236780"/>
                  <a:gd name="connsiteY9" fmla="*/ 2034007 h 2473559"/>
                  <a:gd name="connsiteX10" fmla="*/ 1 w 1236780"/>
                  <a:gd name="connsiteY10" fmla="*/ 2034007 h 2473559"/>
                  <a:gd name="connsiteX11" fmla="*/ 310318 w 1236780"/>
                  <a:gd name="connsiteY11" fmla="*/ 1971357 h 2473559"/>
                  <a:gd name="connsiteX12" fmla="*/ 441584 w 1236780"/>
                  <a:gd name="connsiteY12" fmla="*/ 1900110 h 2473559"/>
                  <a:gd name="connsiteX13" fmla="*/ 441584 w 1236780"/>
                  <a:gd name="connsiteY13" fmla="*/ 1900109 h 2473559"/>
                  <a:gd name="connsiteX14" fmla="*/ 445738 w 1236780"/>
                  <a:gd name="connsiteY14" fmla="*/ 1897854 h 2473559"/>
                  <a:gd name="connsiteX15" fmla="*/ 474054 w 1236780"/>
                  <a:gd name="connsiteY15" fmla="*/ 1876147 h 2473559"/>
                  <a:gd name="connsiteX16" fmla="*/ 474055 w 1236780"/>
                  <a:gd name="connsiteY16" fmla="*/ 1876148 h 2473559"/>
                  <a:gd name="connsiteX17" fmla="*/ 521727 w 1236780"/>
                  <a:gd name="connsiteY17" fmla="*/ 1839602 h 2473559"/>
                  <a:gd name="connsiteX18" fmla="*/ 797228 w 1236780"/>
                  <a:gd name="connsiteY18" fmla="*/ 1236780 h 2473559"/>
                  <a:gd name="connsiteX19" fmla="*/ 0 w 1236780"/>
                  <a:gd name="connsiteY19" fmla="*/ 439552 h 2473559"/>
                  <a:gd name="connsiteX20" fmla="*/ 0 w 1236780"/>
                  <a:gd name="connsiteY20" fmla="*/ 0 h 2473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6780" h="2473559">
                    <a:moveTo>
                      <a:pt x="0" y="0"/>
                    </a:moveTo>
                    <a:cubicBezTo>
                      <a:pt x="683055" y="0"/>
                      <a:pt x="1236780" y="553725"/>
                      <a:pt x="1236780" y="1236780"/>
                    </a:cubicBezTo>
                    <a:cubicBezTo>
                      <a:pt x="1236780" y="1663689"/>
                      <a:pt x="1020482" y="2040079"/>
                      <a:pt x="691496" y="2262337"/>
                    </a:cubicBezTo>
                    <a:lnTo>
                      <a:pt x="672821" y="2273683"/>
                    </a:lnTo>
                    <a:lnTo>
                      <a:pt x="672821" y="2273682"/>
                    </a:lnTo>
                    <a:lnTo>
                      <a:pt x="638728" y="2294394"/>
                    </a:lnTo>
                    <a:lnTo>
                      <a:pt x="589524" y="2324286"/>
                    </a:lnTo>
                    <a:cubicBezTo>
                      <a:pt x="414280" y="2419485"/>
                      <a:pt x="213456" y="2473559"/>
                      <a:pt x="1" y="2473559"/>
                    </a:cubicBezTo>
                    <a:lnTo>
                      <a:pt x="0" y="2473559"/>
                    </a:lnTo>
                    <a:lnTo>
                      <a:pt x="0" y="2034007"/>
                    </a:lnTo>
                    <a:lnTo>
                      <a:pt x="1" y="2034007"/>
                    </a:lnTo>
                    <a:cubicBezTo>
                      <a:pt x="110075" y="2034007"/>
                      <a:pt x="214940" y="2011699"/>
                      <a:pt x="310318" y="1971357"/>
                    </a:cubicBezTo>
                    <a:lnTo>
                      <a:pt x="441584" y="1900110"/>
                    </a:lnTo>
                    <a:lnTo>
                      <a:pt x="441584" y="1900109"/>
                    </a:lnTo>
                    <a:lnTo>
                      <a:pt x="445738" y="1897854"/>
                    </a:lnTo>
                    <a:lnTo>
                      <a:pt x="474054" y="1876147"/>
                    </a:lnTo>
                    <a:lnTo>
                      <a:pt x="474055" y="1876148"/>
                    </a:lnTo>
                    <a:lnTo>
                      <a:pt x="521727" y="1839602"/>
                    </a:lnTo>
                    <a:cubicBezTo>
                      <a:pt x="690480" y="1693422"/>
                      <a:pt x="797228" y="1477567"/>
                      <a:pt x="797228" y="1236780"/>
                    </a:cubicBezTo>
                    <a:cubicBezTo>
                      <a:pt x="797228" y="796484"/>
                      <a:pt x="440297" y="439552"/>
                      <a:pt x="0" y="439552"/>
                    </a:cubicBezTo>
                    <a:lnTo>
                      <a:pt x="0" y="0"/>
                    </a:lnTo>
                    <a:close/>
                  </a:path>
                </a:pathLst>
              </a:cu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任意多边形: 形状 14"/>
              <p:cNvSpPr/>
              <p:nvPr/>
            </p:nvSpPr>
            <p:spPr>
              <a:xfrm rot="19394608" flipV="1">
                <a:off x="5399111" y="1925810"/>
                <a:ext cx="1465219" cy="1568654"/>
              </a:xfrm>
              <a:custGeom>
                <a:avLst/>
                <a:gdLst>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544351 w 1227003"/>
                  <a:gd name="connsiteY32" fmla="*/ 515612 h 1313625"/>
                  <a:gd name="connsiteX33" fmla="*/ 489697 w 1227003"/>
                  <a:gd name="connsiteY33" fmla="*/ 551304 h 1313625"/>
                  <a:gd name="connsiteX34" fmla="*/ 106708 w 1227003"/>
                  <a:gd name="connsiteY34" fmla="*/ 1023679 h 1313625"/>
                  <a:gd name="connsiteX35" fmla="*/ 86181 w 1227003"/>
                  <a:gd name="connsiteY35" fmla="*/ 1074576 h 1313625"/>
                  <a:gd name="connsiteX36" fmla="*/ 70254 w 1227003"/>
                  <a:gd name="connsiteY36" fmla="*/ 1114071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489697 w 1227003"/>
                  <a:gd name="connsiteY32" fmla="*/ 551304 h 1313625"/>
                  <a:gd name="connsiteX33" fmla="*/ 106708 w 1227003"/>
                  <a:gd name="connsiteY33" fmla="*/ 1023679 h 1313625"/>
                  <a:gd name="connsiteX34" fmla="*/ 86181 w 1227003"/>
                  <a:gd name="connsiteY34" fmla="*/ 1074576 h 1313625"/>
                  <a:gd name="connsiteX35" fmla="*/ 70254 w 1227003"/>
                  <a:gd name="connsiteY35" fmla="*/ 1114071 h 1313625"/>
                  <a:gd name="connsiteX36" fmla="*/ 467393 w 1227003"/>
                  <a:gd name="connsiteY36"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106708 w 1227003"/>
                  <a:gd name="connsiteY32" fmla="*/ 1023679 h 1313625"/>
                  <a:gd name="connsiteX33" fmla="*/ 86181 w 1227003"/>
                  <a:gd name="connsiteY33" fmla="*/ 1074576 h 1313625"/>
                  <a:gd name="connsiteX34" fmla="*/ 70254 w 1227003"/>
                  <a:gd name="connsiteY34" fmla="*/ 1114071 h 1313625"/>
                  <a:gd name="connsiteX35" fmla="*/ 467393 w 1227003"/>
                  <a:gd name="connsiteY35"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106708 w 1227003"/>
                  <a:gd name="connsiteY31" fmla="*/ 1023679 h 1313625"/>
                  <a:gd name="connsiteX32" fmla="*/ 86181 w 1227003"/>
                  <a:gd name="connsiteY32" fmla="*/ 1074576 h 1313625"/>
                  <a:gd name="connsiteX33" fmla="*/ 70254 w 1227003"/>
                  <a:gd name="connsiteY33" fmla="*/ 1114071 h 1313625"/>
                  <a:gd name="connsiteX34" fmla="*/ 467393 w 1227003"/>
                  <a:gd name="connsiteY34" fmla="*/ 1313625 h 1313625"/>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106708 w 1227003"/>
                  <a:gd name="connsiteY30" fmla="*/ 1023679 h 1313625"/>
                  <a:gd name="connsiteX31" fmla="*/ 86181 w 1227003"/>
                  <a:gd name="connsiteY31" fmla="*/ 1074576 h 1313625"/>
                  <a:gd name="connsiteX32" fmla="*/ 70254 w 1227003"/>
                  <a:gd name="connsiteY32" fmla="*/ 1114071 h 1313625"/>
                  <a:gd name="connsiteX33" fmla="*/ 467393 w 1227003"/>
                  <a:gd name="connsiteY33" fmla="*/ 1313625 h 1313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227003" h="1313625">
                    <a:moveTo>
                      <a:pt x="467393" y="1313625"/>
                    </a:moveTo>
                    <a:lnTo>
                      <a:pt x="477090" y="1279288"/>
                    </a:lnTo>
                    <a:lnTo>
                      <a:pt x="480192" y="1272556"/>
                    </a:lnTo>
                    <a:lnTo>
                      <a:pt x="541601" y="1139360"/>
                    </a:lnTo>
                    <a:cubicBezTo>
                      <a:pt x="593877" y="1049962"/>
                      <a:pt x="664543" y="969337"/>
                      <a:pt x="752732" y="903467"/>
                    </a:cubicBezTo>
                    <a:cubicBezTo>
                      <a:pt x="840922" y="837597"/>
                      <a:pt x="938288" y="792717"/>
                      <a:pt x="1038845" y="767963"/>
                    </a:cubicBezTo>
                    <a:lnTo>
                      <a:pt x="1186648" y="746493"/>
                    </a:lnTo>
                    <a:lnTo>
                      <a:pt x="1186649" y="746494"/>
                    </a:lnTo>
                    <a:lnTo>
                      <a:pt x="1191326" y="745815"/>
                    </a:lnTo>
                    <a:lnTo>
                      <a:pt x="1227003" y="746261"/>
                    </a:lnTo>
                    <a:lnTo>
                      <a:pt x="1148361" y="308817"/>
                    </a:lnTo>
                    <a:lnTo>
                      <a:pt x="1108651" y="312624"/>
                    </a:lnTo>
                    <a:lnTo>
                      <a:pt x="1051342" y="318120"/>
                    </a:lnTo>
                    <a:lnTo>
                      <a:pt x="1028048" y="322960"/>
                    </a:lnTo>
                    <a:lnTo>
                      <a:pt x="1026107" y="322960"/>
                    </a:lnTo>
                    <a:lnTo>
                      <a:pt x="1051342" y="318118"/>
                    </a:lnTo>
                    <a:lnTo>
                      <a:pt x="1108652" y="312623"/>
                    </a:lnTo>
                    <a:lnTo>
                      <a:pt x="1148361" y="308815"/>
                    </a:lnTo>
                    <a:lnTo>
                      <a:pt x="1147224" y="302491"/>
                    </a:lnTo>
                    <a:lnTo>
                      <a:pt x="1029842" y="319540"/>
                    </a:lnTo>
                    <a:cubicBezTo>
                      <a:pt x="774205" y="331659"/>
                      <a:pt x="517311" y="220709"/>
                      <a:pt x="352636" y="235"/>
                    </a:cubicBezTo>
                    <a:cubicBezTo>
                      <a:pt x="352583" y="157"/>
                      <a:pt x="352531" y="78"/>
                      <a:pt x="352478" y="0"/>
                    </a:cubicBezTo>
                    <a:lnTo>
                      <a:pt x="352164" y="235"/>
                    </a:lnTo>
                    <a:lnTo>
                      <a:pt x="0" y="263270"/>
                    </a:lnTo>
                    <a:lnTo>
                      <a:pt x="180" y="263488"/>
                    </a:lnTo>
                    <a:cubicBezTo>
                      <a:pt x="164856" y="483962"/>
                      <a:pt x="198338" y="761781"/>
                      <a:pt x="114169" y="1003468"/>
                    </a:cubicBezTo>
                    <a:lnTo>
                      <a:pt x="64509" y="1111184"/>
                    </a:lnTo>
                    <a:lnTo>
                      <a:pt x="70253" y="1114070"/>
                    </a:lnTo>
                    <a:lnTo>
                      <a:pt x="86181" y="1074575"/>
                    </a:lnTo>
                    <a:lnTo>
                      <a:pt x="106708" y="1023678"/>
                    </a:lnTo>
                    <a:cubicBezTo>
                      <a:pt x="110129" y="1015195"/>
                      <a:pt x="110129" y="1015196"/>
                      <a:pt x="106708" y="1023679"/>
                    </a:cubicBezTo>
                    <a:lnTo>
                      <a:pt x="86181" y="1074576"/>
                    </a:lnTo>
                    <a:lnTo>
                      <a:pt x="70254" y="1114071"/>
                    </a:lnTo>
                    <a:lnTo>
                      <a:pt x="467393" y="1313625"/>
                    </a:lnTo>
                    <a:close/>
                  </a:path>
                </a:pathLst>
              </a:custGeom>
              <a:solidFill>
                <a:schemeClr val="bg1"/>
              </a:solidFill>
              <a:ln w="762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8" name="任意多边形: 形状 7" title="yn974ulF9k"/>
            <p:cNvSpPr>
              <a:spLocks/>
            </p:cNvSpPr>
            <p:nvPr/>
          </p:nvSpPr>
          <p:spPr bwMode="auto">
            <a:xfrm>
              <a:off x="5774151" y="2677130"/>
              <a:ext cx="643698" cy="644043"/>
            </a:xfrm>
            <a:custGeom>
              <a:avLst/>
              <a:gdLst>
                <a:gd name="connsiteX0" fmla="*/ 94638 w 328437"/>
                <a:gd name="connsiteY0" fmla="*/ 163513 h 328613"/>
                <a:gd name="connsiteX1" fmla="*/ 95937 w 328437"/>
                <a:gd name="connsiteY1" fmla="*/ 163513 h 328613"/>
                <a:gd name="connsiteX2" fmla="*/ 134903 w 328437"/>
                <a:gd name="connsiteY2" fmla="*/ 169971 h 328613"/>
                <a:gd name="connsiteX3" fmla="*/ 136202 w 328437"/>
                <a:gd name="connsiteY3" fmla="*/ 171262 h 328613"/>
                <a:gd name="connsiteX4" fmla="*/ 136202 w 328437"/>
                <a:gd name="connsiteY4" fmla="*/ 238422 h 328613"/>
                <a:gd name="connsiteX5" fmla="*/ 136202 w 328437"/>
                <a:gd name="connsiteY5" fmla="*/ 239713 h 328613"/>
                <a:gd name="connsiteX6" fmla="*/ 134903 w 328437"/>
                <a:gd name="connsiteY6" fmla="*/ 239713 h 328613"/>
                <a:gd name="connsiteX7" fmla="*/ 133604 w 328437"/>
                <a:gd name="connsiteY7" fmla="*/ 239713 h 328613"/>
                <a:gd name="connsiteX8" fmla="*/ 94638 w 328437"/>
                <a:gd name="connsiteY8" fmla="*/ 226798 h 328613"/>
                <a:gd name="connsiteX9" fmla="*/ 93339 w 328437"/>
                <a:gd name="connsiteY9" fmla="*/ 225506 h 328613"/>
                <a:gd name="connsiteX10" fmla="*/ 93339 w 328437"/>
                <a:gd name="connsiteY10" fmla="*/ 166096 h 328613"/>
                <a:gd name="connsiteX11" fmla="*/ 94638 w 328437"/>
                <a:gd name="connsiteY11" fmla="*/ 163513 h 328613"/>
                <a:gd name="connsiteX12" fmla="*/ 45714 w 328437"/>
                <a:gd name="connsiteY12" fmla="*/ 157163 h 328613"/>
                <a:gd name="connsiteX13" fmla="*/ 48227 w 328437"/>
                <a:gd name="connsiteY13" fmla="*/ 157163 h 328613"/>
                <a:gd name="connsiteX14" fmla="*/ 74620 w 328437"/>
                <a:gd name="connsiteY14" fmla="*/ 161051 h 328613"/>
                <a:gd name="connsiteX15" fmla="*/ 75877 w 328437"/>
                <a:gd name="connsiteY15" fmla="*/ 162347 h 328613"/>
                <a:gd name="connsiteX16" fmla="*/ 75877 w 328437"/>
                <a:gd name="connsiteY16" fmla="*/ 218071 h 328613"/>
                <a:gd name="connsiteX17" fmla="*/ 74620 w 328437"/>
                <a:gd name="connsiteY17" fmla="*/ 219367 h 328613"/>
                <a:gd name="connsiteX18" fmla="*/ 73363 w 328437"/>
                <a:gd name="connsiteY18" fmla="*/ 220663 h 328613"/>
                <a:gd name="connsiteX19" fmla="*/ 46971 w 328437"/>
                <a:gd name="connsiteY19" fmla="*/ 211592 h 328613"/>
                <a:gd name="connsiteX20" fmla="*/ 45714 w 328437"/>
                <a:gd name="connsiteY20" fmla="*/ 209000 h 328613"/>
                <a:gd name="connsiteX21" fmla="*/ 45714 w 328437"/>
                <a:gd name="connsiteY21" fmla="*/ 158459 h 328613"/>
                <a:gd name="connsiteX22" fmla="*/ 45714 w 328437"/>
                <a:gd name="connsiteY22" fmla="*/ 157163 h 328613"/>
                <a:gd name="connsiteX23" fmla="*/ 34601 w 328437"/>
                <a:gd name="connsiteY23" fmla="*/ 131763 h 328613"/>
                <a:gd name="connsiteX24" fmla="*/ 34601 w 328437"/>
                <a:gd name="connsiteY24" fmla="*/ 246063 h 328613"/>
                <a:gd name="connsiteX25" fmla="*/ 161601 w 328437"/>
                <a:gd name="connsiteY25" fmla="*/ 311151 h 328613"/>
                <a:gd name="connsiteX26" fmla="*/ 161601 w 328437"/>
                <a:gd name="connsiteY26" fmla="*/ 133351 h 328613"/>
                <a:gd name="connsiteX27" fmla="*/ 134613 w 328437"/>
                <a:gd name="connsiteY27" fmla="*/ 133351 h 328613"/>
                <a:gd name="connsiteX28" fmla="*/ 235241 w 328437"/>
                <a:gd name="connsiteY28" fmla="*/ 15875 h 328613"/>
                <a:gd name="connsiteX29" fmla="*/ 147314 w 328437"/>
                <a:gd name="connsiteY29" fmla="*/ 120775 h 328613"/>
                <a:gd name="connsiteX30" fmla="*/ 165417 w 328437"/>
                <a:gd name="connsiteY30" fmla="*/ 120775 h 328613"/>
                <a:gd name="connsiteX31" fmla="*/ 171882 w 328437"/>
                <a:gd name="connsiteY31" fmla="*/ 127251 h 328613"/>
                <a:gd name="connsiteX32" fmla="*/ 171882 w 328437"/>
                <a:gd name="connsiteY32" fmla="*/ 311150 h 328613"/>
                <a:gd name="connsiteX33" fmla="*/ 222311 w 328437"/>
                <a:gd name="connsiteY33" fmla="*/ 285249 h 328613"/>
                <a:gd name="connsiteX34" fmla="*/ 222311 w 328437"/>
                <a:gd name="connsiteY34" fmla="*/ 157037 h 328613"/>
                <a:gd name="connsiteX35" fmla="*/ 223604 w 328437"/>
                <a:gd name="connsiteY35" fmla="*/ 154447 h 328613"/>
                <a:gd name="connsiteX36" fmla="*/ 257223 w 328437"/>
                <a:gd name="connsiteY36" fmla="*/ 151857 h 328613"/>
                <a:gd name="connsiteX37" fmla="*/ 258516 w 328437"/>
                <a:gd name="connsiteY37" fmla="*/ 151857 h 328613"/>
                <a:gd name="connsiteX38" fmla="*/ 259809 w 328437"/>
                <a:gd name="connsiteY38" fmla="*/ 153152 h 328613"/>
                <a:gd name="connsiteX39" fmla="*/ 259809 w 328437"/>
                <a:gd name="connsiteY39" fmla="*/ 265823 h 328613"/>
                <a:gd name="connsiteX40" fmla="*/ 293429 w 328437"/>
                <a:gd name="connsiteY40" fmla="*/ 247692 h 328613"/>
                <a:gd name="connsiteX41" fmla="*/ 294722 w 328437"/>
                <a:gd name="connsiteY41" fmla="*/ 118185 h 328613"/>
                <a:gd name="connsiteX42" fmla="*/ 296015 w 328437"/>
                <a:gd name="connsiteY42" fmla="*/ 114300 h 328613"/>
                <a:gd name="connsiteX43" fmla="*/ 301187 w 328437"/>
                <a:gd name="connsiteY43" fmla="*/ 111710 h 328613"/>
                <a:gd name="connsiteX44" fmla="*/ 307652 w 328437"/>
                <a:gd name="connsiteY44" fmla="*/ 113005 h 328613"/>
                <a:gd name="connsiteX45" fmla="*/ 235241 w 328437"/>
                <a:gd name="connsiteY45" fmla="*/ 15875 h 328613"/>
                <a:gd name="connsiteX46" fmla="*/ 235348 w 328437"/>
                <a:gd name="connsiteY46" fmla="*/ 0 h 328613"/>
                <a:gd name="connsiteX47" fmla="*/ 239233 w 328437"/>
                <a:gd name="connsiteY47" fmla="*/ 0 h 328613"/>
                <a:gd name="connsiteX48" fmla="*/ 241823 w 328437"/>
                <a:gd name="connsiteY48" fmla="*/ 2598 h 328613"/>
                <a:gd name="connsiteX49" fmla="*/ 327286 w 328437"/>
                <a:gd name="connsiteY49" fmla="*/ 115599 h 328613"/>
                <a:gd name="connsiteX50" fmla="*/ 327286 w 328437"/>
                <a:gd name="connsiteY50" fmla="*/ 123392 h 328613"/>
                <a:gd name="connsiteX51" fmla="*/ 322107 w 328437"/>
                <a:gd name="connsiteY51" fmla="*/ 125990 h 328613"/>
                <a:gd name="connsiteX52" fmla="*/ 307863 w 328437"/>
                <a:gd name="connsiteY52" fmla="*/ 124691 h 328613"/>
                <a:gd name="connsiteX53" fmla="*/ 307863 w 328437"/>
                <a:gd name="connsiteY53" fmla="*/ 251980 h 328613"/>
                <a:gd name="connsiteX54" fmla="*/ 303978 w 328437"/>
                <a:gd name="connsiteY54" fmla="*/ 257175 h 328613"/>
                <a:gd name="connsiteX55" fmla="*/ 169308 w 328437"/>
                <a:gd name="connsiteY55" fmla="*/ 327314 h 328613"/>
                <a:gd name="connsiteX56" fmla="*/ 166718 w 328437"/>
                <a:gd name="connsiteY56" fmla="*/ 328613 h 328613"/>
                <a:gd name="connsiteX57" fmla="*/ 164129 w 328437"/>
                <a:gd name="connsiteY57" fmla="*/ 327314 h 328613"/>
                <a:gd name="connsiteX58" fmla="*/ 25574 w 328437"/>
                <a:gd name="connsiteY58" fmla="*/ 254578 h 328613"/>
                <a:gd name="connsiteX59" fmla="*/ 21689 w 328437"/>
                <a:gd name="connsiteY59" fmla="*/ 249382 h 328613"/>
                <a:gd name="connsiteX60" fmla="*/ 21689 w 328437"/>
                <a:gd name="connsiteY60" fmla="*/ 129887 h 328613"/>
                <a:gd name="connsiteX61" fmla="*/ 6150 w 328437"/>
                <a:gd name="connsiteY61" fmla="*/ 129887 h 328613"/>
                <a:gd name="connsiteX62" fmla="*/ 971 w 328437"/>
                <a:gd name="connsiteY62" fmla="*/ 127289 h 328613"/>
                <a:gd name="connsiteX63" fmla="*/ 971 w 328437"/>
                <a:gd name="connsiteY63" fmla="*/ 120795 h 328613"/>
                <a:gd name="connsiteX64" fmla="*/ 34638 w 328437"/>
                <a:gd name="connsiteY64" fmla="*/ 54552 h 328613"/>
                <a:gd name="connsiteX65" fmla="*/ 38523 w 328437"/>
                <a:gd name="connsiteY65" fmla="*/ 50656 h 328613"/>
                <a:gd name="connsiteX66" fmla="*/ 59241 w 328437"/>
                <a:gd name="connsiteY66" fmla="*/ 45460 h 328613"/>
                <a:gd name="connsiteX67" fmla="*/ 59241 w 328437"/>
                <a:gd name="connsiteY67" fmla="*/ 27276 h 328613"/>
                <a:gd name="connsiteX68" fmla="*/ 63126 w 328437"/>
                <a:gd name="connsiteY68" fmla="*/ 20782 h 328613"/>
                <a:gd name="connsiteX69" fmla="*/ 83844 w 328437"/>
                <a:gd name="connsiteY69" fmla="*/ 14287 h 328613"/>
                <a:gd name="connsiteX70" fmla="*/ 85139 w 328437"/>
                <a:gd name="connsiteY70" fmla="*/ 14287 h 328613"/>
                <a:gd name="connsiteX71" fmla="*/ 86434 w 328437"/>
                <a:gd name="connsiteY71" fmla="*/ 14287 h 328613"/>
                <a:gd name="connsiteX72" fmla="*/ 98088 w 328437"/>
                <a:gd name="connsiteY72" fmla="*/ 16885 h 328613"/>
                <a:gd name="connsiteX73" fmla="*/ 103268 w 328437"/>
                <a:gd name="connsiteY73" fmla="*/ 22081 h 328613"/>
                <a:gd name="connsiteX74" fmla="*/ 103268 w 328437"/>
                <a:gd name="connsiteY74" fmla="*/ 33771 h 328613"/>
                <a:gd name="connsiteX75" fmla="*/ 235348 w 328437"/>
                <a:gd name="connsiteY75"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8437" h="328613">
                  <a:moveTo>
                    <a:pt x="94638" y="163513"/>
                  </a:moveTo>
                  <a:cubicBezTo>
                    <a:pt x="94638" y="163513"/>
                    <a:pt x="95937" y="163513"/>
                    <a:pt x="95937" y="163513"/>
                  </a:cubicBezTo>
                  <a:cubicBezTo>
                    <a:pt x="95937" y="163513"/>
                    <a:pt x="95937" y="163513"/>
                    <a:pt x="134903" y="169971"/>
                  </a:cubicBezTo>
                  <a:cubicBezTo>
                    <a:pt x="136202" y="169971"/>
                    <a:pt x="136202" y="169971"/>
                    <a:pt x="136202" y="171262"/>
                  </a:cubicBezTo>
                  <a:cubicBezTo>
                    <a:pt x="136202" y="171262"/>
                    <a:pt x="136202" y="171262"/>
                    <a:pt x="136202" y="238422"/>
                  </a:cubicBezTo>
                  <a:cubicBezTo>
                    <a:pt x="136202" y="238422"/>
                    <a:pt x="136202" y="239713"/>
                    <a:pt x="136202" y="239713"/>
                  </a:cubicBezTo>
                  <a:cubicBezTo>
                    <a:pt x="134903" y="239713"/>
                    <a:pt x="134903" y="239713"/>
                    <a:pt x="134903" y="239713"/>
                  </a:cubicBezTo>
                  <a:cubicBezTo>
                    <a:pt x="134903" y="239713"/>
                    <a:pt x="134903" y="239713"/>
                    <a:pt x="133604" y="239713"/>
                  </a:cubicBezTo>
                  <a:cubicBezTo>
                    <a:pt x="133604" y="239713"/>
                    <a:pt x="133604" y="239713"/>
                    <a:pt x="94638" y="226798"/>
                  </a:cubicBezTo>
                  <a:cubicBezTo>
                    <a:pt x="94638" y="226798"/>
                    <a:pt x="93339" y="225506"/>
                    <a:pt x="93339" y="225506"/>
                  </a:cubicBezTo>
                  <a:cubicBezTo>
                    <a:pt x="93339" y="225506"/>
                    <a:pt x="93339" y="225506"/>
                    <a:pt x="93339" y="166096"/>
                  </a:cubicBezTo>
                  <a:cubicBezTo>
                    <a:pt x="93339" y="164805"/>
                    <a:pt x="94638" y="164805"/>
                    <a:pt x="94638" y="163513"/>
                  </a:cubicBezTo>
                  <a:close/>
                  <a:moveTo>
                    <a:pt x="45714" y="157163"/>
                  </a:moveTo>
                  <a:cubicBezTo>
                    <a:pt x="46971" y="157163"/>
                    <a:pt x="46971" y="157163"/>
                    <a:pt x="48227" y="157163"/>
                  </a:cubicBezTo>
                  <a:cubicBezTo>
                    <a:pt x="48227" y="157163"/>
                    <a:pt x="48227" y="157163"/>
                    <a:pt x="74620" y="161051"/>
                  </a:cubicBezTo>
                  <a:cubicBezTo>
                    <a:pt x="74620" y="161051"/>
                    <a:pt x="75877" y="161051"/>
                    <a:pt x="75877" y="162347"/>
                  </a:cubicBezTo>
                  <a:cubicBezTo>
                    <a:pt x="75877" y="162347"/>
                    <a:pt x="75877" y="162347"/>
                    <a:pt x="75877" y="218071"/>
                  </a:cubicBezTo>
                  <a:cubicBezTo>
                    <a:pt x="75877" y="219367"/>
                    <a:pt x="75877" y="219367"/>
                    <a:pt x="74620" y="219367"/>
                  </a:cubicBezTo>
                  <a:cubicBezTo>
                    <a:pt x="74620" y="220663"/>
                    <a:pt x="74620" y="220663"/>
                    <a:pt x="73363" y="220663"/>
                  </a:cubicBezTo>
                  <a:cubicBezTo>
                    <a:pt x="73363" y="220663"/>
                    <a:pt x="73363" y="220663"/>
                    <a:pt x="46971" y="211592"/>
                  </a:cubicBezTo>
                  <a:cubicBezTo>
                    <a:pt x="45714" y="210296"/>
                    <a:pt x="45714" y="210296"/>
                    <a:pt x="45714" y="209000"/>
                  </a:cubicBezTo>
                  <a:cubicBezTo>
                    <a:pt x="45714" y="209000"/>
                    <a:pt x="45714" y="209000"/>
                    <a:pt x="45714" y="158459"/>
                  </a:cubicBezTo>
                  <a:cubicBezTo>
                    <a:pt x="45714" y="158459"/>
                    <a:pt x="45714" y="157163"/>
                    <a:pt x="45714" y="157163"/>
                  </a:cubicBezTo>
                  <a:close/>
                  <a:moveTo>
                    <a:pt x="34601" y="131763"/>
                  </a:moveTo>
                  <a:lnTo>
                    <a:pt x="34601" y="246063"/>
                  </a:lnTo>
                  <a:lnTo>
                    <a:pt x="161601" y="311151"/>
                  </a:lnTo>
                  <a:lnTo>
                    <a:pt x="161601" y="133351"/>
                  </a:lnTo>
                  <a:lnTo>
                    <a:pt x="134613" y="133351"/>
                  </a:lnTo>
                  <a:close/>
                  <a:moveTo>
                    <a:pt x="235241" y="15875"/>
                  </a:moveTo>
                  <a:cubicBezTo>
                    <a:pt x="235241" y="15875"/>
                    <a:pt x="235241" y="15875"/>
                    <a:pt x="147314" y="120775"/>
                  </a:cubicBezTo>
                  <a:cubicBezTo>
                    <a:pt x="147314" y="120775"/>
                    <a:pt x="147314" y="120775"/>
                    <a:pt x="165417" y="120775"/>
                  </a:cubicBezTo>
                  <a:cubicBezTo>
                    <a:pt x="169296" y="120775"/>
                    <a:pt x="171882" y="123365"/>
                    <a:pt x="171882" y="127251"/>
                  </a:cubicBezTo>
                  <a:cubicBezTo>
                    <a:pt x="171882" y="127251"/>
                    <a:pt x="171882" y="127251"/>
                    <a:pt x="171882" y="311150"/>
                  </a:cubicBezTo>
                  <a:cubicBezTo>
                    <a:pt x="171882" y="311150"/>
                    <a:pt x="171882" y="311150"/>
                    <a:pt x="222311" y="285249"/>
                  </a:cubicBezTo>
                  <a:cubicBezTo>
                    <a:pt x="222311" y="285249"/>
                    <a:pt x="222311" y="285249"/>
                    <a:pt x="222311" y="157037"/>
                  </a:cubicBezTo>
                  <a:cubicBezTo>
                    <a:pt x="222311" y="155742"/>
                    <a:pt x="222311" y="154447"/>
                    <a:pt x="223604" y="154447"/>
                  </a:cubicBezTo>
                  <a:cubicBezTo>
                    <a:pt x="223604" y="154447"/>
                    <a:pt x="223604" y="154447"/>
                    <a:pt x="257223" y="151857"/>
                  </a:cubicBezTo>
                  <a:cubicBezTo>
                    <a:pt x="257223" y="151857"/>
                    <a:pt x="258516" y="151857"/>
                    <a:pt x="258516" y="151857"/>
                  </a:cubicBezTo>
                  <a:cubicBezTo>
                    <a:pt x="258516" y="153152"/>
                    <a:pt x="259809" y="153152"/>
                    <a:pt x="259809" y="153152"/>
                  </a:cubicBezTo>
                  <a:cubicBezTo>
                    <a:pt x="259809" y="153152"/>
                    <a:pt x="259809" y="153152"/>
                    <a:pt x="259809" y="265823"/>
                  </a:cubicBezTo>
                  <a:cubicBezTo>
                    <a:pt x="259809" y="265823"/>
                    <a:pt x="259809" y="265823"/>
                    <a:pt x="293429" y="247692"/>
                  </a:cubicBezTo>
                  <a:cubicBezTo>
                    <a:pt x="293429" y="247692"/>
                    <a:pt x="293429" y="247692"/>
                    <a:pt x="294722" y="118185"/>
                  </a:cubicBezTo>
                  <a:cubicBezTo>
                    <a:pt x="294722" y="116890"/>
                    <a:pt x="294722" y="115595"/>
                    <a:pt x="296015" y="114300"/>
                  </a:cubicBezTo>
                  <a:cubicBezTo>
                    <a:pt x="297308" y="113005"/>
                    <a:pt x="298601" y="111710"/>
                    <a:pt x="301187" y="111710"/>
                  </a:cubicBezTo>
                  <a:lnTo>
                    <a:pt x="307652" y="113005"/>
                  </a:lnTo>
                  <a:cubicBezTo>
                    <a:pt x="307652" y="113005"/>
                    <a:pt x="307652" y="113005"/>
                    <a:pt x="235241" y="15875"/>
                  </a:cubicBezTo>
                  <a:close/>
                  <a:moveTo>
                    <a:pt x="235348" y="0"/>
                  </a:moveTo>
                  <a:cubicBezTo>
                    <a:pt x="235348" y="0"/>
                    <a:pt x="237938" y="0"/>
                    <a:pt x="239233" y="0"/>
                  </a:cubicBezTo>
                  <a:cubicBezTo>
                    <a:pt x="241823" y="1299"/>
                    <a:pt x="241823" y="2598"/>
                    <a:pt x="241823" y="2598"/>
                  </a:cubicBezTo>
                  <a:cubicBezTo>
                    <a:pt x="241823" y="2598"/>
                    <a:pt x="241823" y="2598"/>
                    <a:pt x="327286" y="115599"/>
                  </a:cubicBezTo>
                  <a:cubicBezTo>
                    <a:pt x="327286" y="115599"/>
                    <a:pt x="329876" y="119496"/>
                    <a:pt x="327286" y="123392"/>
                  </a:cubicBezTo>
                  <a:cubicBezTo>
                    <a:pt x="324697" y="125990"/>
                    <a:pt x="322107" y="125990"/>
                    <a:pt x="322107" y="125990"/>
                  </a:cubicBezTo>
                  <a:cubicBezTo>
                    <a:pt x="322107" y="125990"/>
                    <a:pt x="322107" y="125990"/>
                    <a:pt x="307863" y="124691"/>
                  </a:cubicBezTo>
                  <a:cubicBezTo>
                    <a:pt x="307863" y="124691"/>
                    <a:pt x="307863" y="124691"/>
                    <a:pt x="307863" y="251980"/>
                  </a:cubicBezTo>
                  <a:cubicBezTo>
                    <a:pt x="307863" y="254578"/>
                    <a:pt x="306568" y="255877"/>
                    <a:pt x="303978" y="257175"/>
                  </a:cubicBezTo>
                  <a:cubicBezTo>
                    <a:pt x="303978" y="257175"/>
                    <a:pt x="303978" y="257175"/>
                    <a:pt x="169308" y="327314"/>
                  </a:cubicBezTo>
                  <a:cubicBezTo>
                    <a:pt x="169308" y="327314"/>
                    <a:pt x="168013" y="328613"/>
                    <a:pt x="166718" y="328613"/>
                  </a:cubicBezTo>
                  <a:cubicBezTo>
                    <a:pt x="165424" y="328613"/>
                    <a:pt x="164129" y="327314"/>
                    <a:pt x="164129" y="327314"/>
                  </a:cubicBezTo>
                  <a:cubicBezTo>
                    <a:pt x="164129" y="327314"/>
                    <a:pt x="164129" y="327314"/>
                    <a:pt x="25574" y="254578"/>
                  </a:cubicBezTo>
                  <a:cubicBezTo>
                    <a:pt x="22984" y="254578"/>
                    <a:pt x="21689" y="251980"/>
                    <a:pt x="21689" y="249382"/>
                  </a:cubicBezTo>
                  <a:cubicBezTo>
                    <a:pt x="21689" y="249382"/>
                    <a:pt x="21689" y="249382"/>
                    <a:pt x="21689" y="129887"/>
                  </a:cubicBezTo>
                  <a:cubicBezTo>
                    <a:pt x="21689" y="129887"/>
                    <a:pt x="21689" y="129887"/>
                    <a:pt x="6150" y="129887"/>
                  </a:cubicBezTo>
                  <a:cubicBezTo>
                    <a:pt x="3561" y="129887"/>
                    <a:pt x="2266" y="128588"/>
                    <a:pt x="971" y="127289"/>
                  </a:cubicBezTo>
                  <a:cubicBezTo>
                    <a:pt x="-324" y="125990"/>
                    <a:pt x="-324" y="123392"/>
                    <a:pt x="971" y="120795"/>
                  </a:cubicBezTo>
                  <a:cubicBezTo>
                    <a:pt x="971" y="120795"/>
                    <a:pt x="971" y="120795"/>
                    <a:pt x="34638" y="54552"/>
                  </a:cubicBezTo>
                  <a:cubicBezTo>
                    <a:pt x="35933" y="51955"/>
                    <a:pt x="37228" y="51955"/>
                    <a:pt x="38523" y="50656"/>
                  </a:cubicBezTo>
                  <a:cubicBezTo>
                    <a:pt x="38523" y="50656"/>
                    <a:pt x="38523" y="50656"/>
                    <a:pt x="59241" y="45460"/>
                  </a:cubicBezTo>
                  <a:cubicBezTo>
                    <a:pt x="59241" y="45460"/>
                    <a:pt x="59241" y="45460"/>
                    <a:pt x="59241" y="27276"/>
                  </a:cubicBezTo>
                  <a:cubicBezTo>
                    <a:pt x="59241" y="24678"/>
                    <a:pt x="60536" y="22081"/>
                    <a:pt x="63126" y="20782"/>
                  </a:cubicBezTo>
                  <a:cubicBezTo>
                    <a:pt x="63126" y="20782"/>
                    <a:pt x="63126" y="20782"/>
                    <a:pt x="83844" y="14287"/>
                  </a:cubicBezTo>
                  <a:cubicBezTo>
                    <a:pt x="83844" y="14287"/>
                    <a:pt x="83844" y="14287"/>
                    <a:pt x="85139" y="14287"/>
                  </a:cubicBezTo>
                  <a:cubicBezTo>
                    <a:pt x="86434" y="14287"/>
                    <a:pt x="86434" y="14287"/>
                    <a:pt x="86434" y="14287"/>
                  </a:cubicBezTo>
                  <a:cubicBezTo>
                    <a:pt x="86434" y="14287"/>
                    <a:pt x="86434" y="14287"/>
                    <a:pt x="98088" y="16885"/>
                  </a:cubicBezTo>
                  <a:cubicBezTo>
                    <a:pt x="100678" y="16885"/>
                    <a:pt x="103268" y="19483"/>
                    <a:pt x="103268" y="22081"/>
                  </a:cubicBezTo>
                  <a:cubicBezTo>
                    <a:pt x="103268" y="22081"/>
                    <a:pt x="103268" y="22081"/>
                    <a:pt x="103268" y="33771"/>
                  </a:cubicBezTo>
                  <a:cubicBezTo>
                    <a:pt x="103268" y="33771"/>
                    <a:pt x="103268" y="33771"/>
                    <a:pt x="235348" y="0"/>
                  </a:cubicBezTo>
                  <a:close/>
                </a:path>
              </a:pathLst>
            </a:custGeom>
            <a:solidFill>
              <a:schemeClr val="accent3"/>
            </a:solidFill>
            <a:ln>
              <a:noFill/>
            </a:ln>
            <a:extLst/>
          </p:spPr>
          <p:txBody>
            <a:bodyPr anchor="ctr"/>
            <a:lstStyle/>
            <a:p>
              <a:pPr algn="ctr"/>
              <a:endParaRPr/>
            </a:p>
          </p:txBody>
        </p:sp>
        <p:sp>
          <p:nvSpPr>
            <p:cNvPr id="9" name="任意多边形: 形状 8" title="OXvp1cBoZH"/>
            <p:cNvSpPr>
              <a:spLocks noChangeAspect="1"/>
            </p:cNvSpPr>
            <p:nvPr/>
          </p:nvSpPr>
          <p:spPr bwMode="auto">
            <a:xfrm>
              <a:off x="4859220" y="4540708"/>
              <a:ext cx="626144" cy="596184"/>
            </a:xfrm>
            <a:custGeom>
              <a:avLst/>
              <a:gdLst>
                <a:gd name="connsiteX0" fmla="*/ 101402 w 331788"/>
                <a:gd name="connsiteY0" fmla="*/ 200025 h 315913"/>
                <a:gd name="connsiteX1" fmla="*/ 93663 w 331788"/>
                <a:gd name="connsiteY1" fmla="*/ 207840 h 315913"/>
                <a:gd name="connsiteX2" fmla="*/ 93663 w 331788"/>
                <a:gd name="connsiteY2" fmla="*/ 301625 h 315913"/>
                <a:gd name="connsiteX3" fmla="*/ 137518 w 331788"/>
                <a:gd name="connsiteY3" fmla="*/ 301625 h 315913"/>
                <a:gd name="connsiteX4" fmla="*/ 137518 w 331788"/>
                <a:gd name="connsiteY4" fmla="*/ 250825 h 315913"/>
                <a:gd name="connsiteX5" fmla="*/ 143967 w 331788"/>
                <a:gd name="connsiteY5" fmla="*/ 244312 h 315913"/>
                <a:gd name="connsiteX6" fmla="*/ 187822 w 331788"/>
                <a:gd name="connsiteY6" fmla="*/ 244312 h 315913"/>
                <a:gd name="connsiteX7" fmla="*/ 194271 w 331788"/>
                <a:gd name="connsiteY7" fmla="*/ 250825 h 315913"/>
                <a:gd name="connsiteX8" fmla="*/ 194271 w 331788"/>
                <a:gd name="connsiteY8" fmla="*/ 301625 h 315913"/>
                <a:gd name="connsiteX9" fmla="*/ 230387 w 331788"/>
                <a:gd name="connsiteY9" fmla="*/ 301625 h 315913"/>
                <a:gd name="connsiteX10" fmla="*/ 238126 w 331788"/>
                <a:gd name="connsiteY10" fmla="*/ 295112 h 315913"/>
                <a:gd name="connsiteX11" fmla="*/ 238126 w 331788"/>
                <a:gd name="connsiteY11" fmla="*/ 207840 h 315913"/>
                <a:gd name="connsiteX12" fmla="*/ 230387 w 331788"/>
                <a:gd name="connsiteY12" fmla="*/ 200025 h 315913"/>
                <a:gd name="connsiteX13" fmla="*/ 101402 w 331788"/>
                <a:gd name="connsiteY13" fmla="*/ 200025 h 315913"/>
                <a:gd name="connsiteX14" fmla="*/ 258908 w 331788"/>
                <a:gd name="connsiteY14" fmla="*/ 122237 h 315913"/>
                <a:gd name="connsiteX15" fmla="*/ 252413 w 331788"/>
                <a:gd name="connsiteY15" fmla="*/ 129801 h 315913"/>
                <a:gd name="connsiteX16" fmla="*/ 252413 w 331788"/>
                <a:gd name="connsiteY16" fmla="*/ 157536 h 315913"/>
                <a:gd name="connsiteX17" fmla="*/ 258908 w 331788"/>
                <a:gd name="connsiteY17" fmla="*/ 165100 h 315913"/>
                <a:gd name="connsiteX18" fmla="*/ 266701 w 331788"/>
                <a:gd name="connsiteY18" fmla="*/ 157536 h 315913"/>
                <a:gd name="connsiteX19" fmla="*/ 266701 w 331788"/>
                <a:gd name="connsiteY19" fmla="*/ 129801 h 315913"/>
                <a:gd name="connsiteX20" fmla="*/ 258908 w 331788"/>
                <a:gd name="connsiteY20" fmla="*/ 122237 h 315913"/>
                <a:gd name="connsiteX21" fmla="*/ 230332 w 331788"/>
                <a:gd name="connsiteY21" fmla="*/ 122237 h 315913"/>
                <a:gd name="connsiteX22" fmla="*/ 223838 w 331788"/>
                <a:gd name="connsiteY22" fmla="*/ 129801 h 315913"/>
                <a:gd name="connsiteX23" fmla="*/ 223838 w 331788"/>
                <a:gd name="connsiteY23" fmla="*/ 157536 h 315913"/>
                <a:gd name="connsiteX24" fmla="*/ 230332 w 331788"/>
                <a:gd name="connsiteY24" fmla="*/ 165100 h 315913"/>
                <a:gd name="connsiteX25" fmla="*/ 238126 w 331788"/>
                <a:gd name="connsiteY25" fmla="*/ 157536 h 315913"/>
                <a:gd name="connsiteX26" fmla="*/ 238126 w 331788"/>
                <a:gd name="connsiteY26" fmla="*/ 129801 h 315913"/>
                <a:gd name="connsiteX27" fmla="*/ 230332 w 331788"/>
                <a:gd name="connsiteY27" fmla="*/ 122237 h 315913"/>
                <a:gd name="connsiteX28" fmla="*/ 201468 w 331788"/>
                <a:gd name="connsiteY28" fmla="*/ 122237 h 315913"/>
                <a:gd name="connsiteX29" fmla="*/ 193675 w 331788"/>
                <a:gd name="connsiteY29" fmla="*/ 129801 h 315913"/>
                <a:gd name="connsiteX30" fmla="*/ 193675 w 331788"/>
                <a:gd name="connsiteY30" fmla="*/ 157536 h 315913"/>
                <a:gd name="connsiteX31" fmla="*/ 201468 w 331788"/>
                <a:gd name="connsiteY31" fmla="*/ 165100 h 315913"/>
                <a:gd name="connsiteX32" fmla="*/ 207963 w 331788"/>
                <a:gd name="connsiteY32" fmla="*/ 157536 h 315913"/>
                <a:gd name="connsiteX33" fmla="*/ 207963 w 331788"/>
                <a:gd name="connsiteY33" fmla="*/ 129801 h 315913"/>
                <a:gd name="connsiteX34" fmla="*/ 201468 w 331788"/>
                <a:gd name="connsiteY34" fmla="*/ 122237 h 315913"/>
                <a:gd name="connsiteX35" fmla="*/ 128732 w 331788"/>
                <a:gd name="connsiteY35" fmla="*/ 122237 h 315913"/>
                <a:gd name="connsiteX36" fmla="*/ 122238 w 331788"/>
                <a:gd name="connsiteY36" fmla="*/ 129801 h 315913"/>
                <a:gd name="connsiteX37" fmla="*/ 122238 w 331788"/>
                <a:gd name="connsiteY37" fmla="*/ 157536 h 315913"/>
                <a:gd name="connsiteX38" fmla="*/ 128732 w 331788"/>
                <a:gd name="connsiteY38" fmla="*/ 165100 h 315913"/>
                <a:gd name="connsiteX39" fmla="*/ 136526 w 331788"/>
                <a:gd name="connsiteY39" fmla="*/ 157536 h 315913"/>
                <a:gd name="connsiteX40" fmla="*/ 136526 w 331788"/>
                <a:gd name="connsiteY40" fmla="*/ 129801 h 315913"/>
                <a:gd name="connsiteX41" fmla="*/ 128732 w 331788"/>
                <a:gd name="connsiteY41" fmla="*/ 122237 h 315913"/>
                <a:gd name="connsiteX42" fmla="*/ 101456 w 331788"/>
                <a:gd name="connsiteY42" fmla="*/ 122237 h 315913"/>
                <a:gd name="connsiteX43" fmla="*/ 93663 w 331788"/>
                <a:gd name="connsiteY43" fmla="*/ 129801 h 315913"/>
                <a:gd name="connsiteX44" fmla="*/ 93663 w 331788"/>
                <a:gd name="connsiteY44" fmla="*/ 157536 h 315913"/>
                <a:gd name="connsiteX45" fmla="*/ 101456 w 331788"/>
                <a:gd name="connsiteY45" fmla="*/ 165100 h 315913"/>
                <a:gd name="connsiteX46" fmla="*/ 107951 w 331788"/>
                <a:gd name="connsiteY46" fmla="*/ 157536 h 315913"/>
                <a:gd name="connsiteX47" fmla="*/ 107951 w 331788"/>
                <a:gd name="connsiteY47" fmla="*/ 129801 h 315913"/>
                <a:gd name="connsiteX48" fmla="*/ 101456 w 331788"/>
                <a:gd name="connsiteY48" fmla="*/ 122237 h 315913"/>
                <a:gd name="connsiteX49" fmla="*/ 72881 w 331788"/>
                <a:gd name="connsiteY49" fmla="*/ 122237 h 315913"/>
                <a:gd name="connsiteX50" fmla="*/ 65088 w 331788"/>
                <a:gd name="connsiteY50" fmla="*/ 129801 h 315913"/>
                <a:gd name="connsiteX51" fmla="*/ 65088 w 331788"/>
                <a:gd name="connsiteY51" fmla="*/ 157536 h 315913"/>
                <a:gd name="connsiteX52" fmla="*/ 72881 w 331788"/>
                <a:gd name="connsiteY52" fmla="*/ 165100 h 315913"/>
                <a:gd name="connsiteX53" fmla="*/ 79376 w 331788"/>
                <a:gd name="connsiteY53" fmla="*/ 157536 h 315913"/>
                <a:gd name="connsiteX54" fmla="*/ 79376 w 331788"/>
                <a:gd name="connsiteY54" fmla="*/ 129801 h 315913"/>
                <a:gd name="connsiteX55" fmla="*/ 72881 w 331788"/>
                <a:gd name="connsiteY55" fmla="*/ 122237 h 315913"/>
                <a:gd name="connsiteX56" fmla="*/ 258908 w 331788"/>
                <a:gd name="connsiteY56" fmla="*/ 65087 h 315913"/>
                <a:gd name="connsiteX57" fmla="*/ 252413 w 331788"/>
                <a:gd name="connsiteY57" fmla="*/ 71581 h 315913"/>
                <a:gd name="connsiteX58" fmla="*/ 252413 w 331788"/>
                <a:gd name="connsiteY58" fmla="*/ 100157 h 315913"/>
                <a:gd name="connsiteX59" fmla="*/ 258908 w 331788"/>
                <a:gd name="connsiteY59" fmla="*/ 107950 h 315913"/>
                <a:gd name="connsiteX60" fmla="*/ 266701 w 331788"/>
                <a:gd name="connsiteY60" fmla="*/ 100157 h 315913"/>
                <a:gd name="connsiteX61" fmla="*/ 266701 w 331788"/>
                <a:gd name="connsiteY61" fmla="*/ 71581 h 315913"/>
                <a:gd name="connsiteX62" fmla="*/ 258908 w 331788"/>
                <a:gd name="connsiteY62" fmla="*/ 65087 h 315913"/>
                <a:gd name="connsiteX63" fmla="*/ 230332 w 331788"/>
                <a:gd name="connsiteY63" fmla="*/ 65087 h 315913"/>
                <a:gd name="connsiteX64" fmla="*/ 223838 w 331788"/>
                <a:gd name="connsiteY64" fmla="*/ 71581 h 315913"/>
                <a:gd name="connsiteX65" fmla="*/ 223838 w 331788"/>
                <a:gd name="connsiteY65" fmla="*/ 100157 h 315913"/>
                <a:gd name="connsiteX66" fmla="*/ 230332 w 331788"/>
                <a:gd name="connsiteY66" fmla="*/ 107950 h 315913"/>
                <a:gd name="connsiteX67" fmla="*/ 238126 w 331788"/>
                <a:gd name="connsiteY67" fmla="*/ 100157 h 315913"/>
                <a:gd name="connsiteX68" fmla="*/ 238126 w 331788"/>
                <a:gd name="connsiteY68" fmla="*/ 71581 h 315913"/>
                <a:gd name="connsiteX69" fmla="*/ 230332 w 331788"/>
                <a:gd name="connsiteY69" fmla="*/ 65087 h 315913"/>
                <a:gd name="connsiteX70" fmla="*/ 201468 w 331788"/>
                <a:gd name="connsiteY70" fmla="*/ 65087 h 315913"/>
                <a:gd name="connsiteX71" fmla="*/ 193675 w 331788"/>
                <a:gd name="connsiteY71" fmla="*/ 71581 h 315913"/>
                <a:gd name="connsiteX72" fmla="*/ 193675 w 331788"/>
                <a:gd name="connsiteY72" fmla="*/ 100157 h 315913"/>
                <a:gd name="connsiteX73" fmla="*/ 201468 w 331788"/>
                <a:gd name="connsiteY73" fmla="*/ 107950 h 315913"/>
                <a:gd name="connsiteX74" fmla="*/ 207963 w 331788"/>
                <a:gd name="connsiteY74" fmla="*/ 100157 h 315913"/>
                <a:gd name="connsiteX75" fmla="*/ 207963 w 331788"/>
                <a:gd name="connsiteY75" fmla="*/ 71581 h 315913"/>
                <a:gd name="connsiteX76" fmla="*/ 201468 w 331788"/>
                <a:gd name="connsiteY76" fmla="*/ 65087 h 315913"/>
                <a:gd name="connsiteX77" fmla="*/ 128732 w 331788"/>
                <a:gd name="connsiteY77" fmla="*/ 65087 h 315913"/>
                <a:gd name="connsiteX78" fmla="*/ 122238 w 331788"/>
                <a:gd name="connsiteY78" fmla="*/ 71581 h 315913"/>
                <a:gd name="connsiteX79" fmla="*/ 122238 w 331788"/>
                <a:gd name="connsiteY79" fmla="*/ 100157 h 315913"/>
                <a:gd name="connsiteX80" fmla="*/ 128732 w 331788"/>
                <a:gd name="connsiteY80" fmla="*/ 107950 h 315913"/>
                <a:gd name="connsiteX81" fmla="*/ 136526 w 331788"/>
                <a:gd name="connsiteY81" fmla="*/ 100157 h 315913"/>
                <a:gd name="connsiteX82" fmla="*/ 136526 w 331788"/>
                <a:gd name="connsiteY82" fmla="*/ 71581 h 315913"/>
                <a:gd name="connsiteX83" fmla="*/ 128732 w 331788"/>
                <a:gd name="connsiteY83" fmla="*/ 65087 h 315913"/>
                <a:gd name="connsiteX84" fmla="*/ 101456 w 331788"/>
                <a:gd name="connsiteY84" fmla="*/ 65087 h 315913"/>
                <a:gd name="connsiteX85" fmla="*/ 93663 w 331788"/>
                <a:gd name="connsiteY85" fmla="*/ 71581 h 315913"/>
                <a:gd name="connsiteX86" fmla="*/ 93663 w 331788"/>
                <a:gd name="connsiteY86" fmla="*/ 100157 h 315913"/>
                <a:gd name="connsiteX87" fmla="*/ 101456 w 331788"/>
                <a:gd name="connsiteY87" fmla="*/ 107950 h 315913"/>
                <a:gd name="connsiteX88" fmla="*/ 107951 w 331788"/>
                <a:gd name="connsiteY88" fmla="*/ 100157 h 315913"/>
                <a:gd name="connsiteX89" fmla="*/ 107951 w 331788"/>
                <a:gd name="connsiteY89" fmla="*/ 71581 h 315913"/>
                <a:gd name="connsiteX90" fmla="*/ 101456 w 331788"/>
                <a:gd name="connsiteY90" fmla="*/ 65087 h 315913"/>
                <a:gd name="connsiteX91" fmla="*/ 72881 w 331788"/>
                <a:gd name="connsiteY91" fmla="*/ 65087 h 315913"/>
                <a:gd name="connsiteX92" fmla="*/ 65088 w 331788"/>
                <a:gd name="connsiteY92" fmla="*/ 71581 h 315913"/>
                <a:gd name="connsiteX93" fmla="*/ 65088 w 331788"/>
                <a:gd name="connsiteY93" fmla="*/ 100157 h 315913"/>
                <a:gd name="connsiteX94" fmla="*/ 72881 w 331788"/>
                <a:gd name="connsiteY94" fmla="*/ 107950 h 315913"/>
                <a:gd name="connsiteX95" fmla="*/ 79376 w 331788"/>
                <a:gd name="connsiteY95" fmla="*/ 100157 h 315913"/>
                <a:gd name="connsiteX96" fmla="*/ 79376 w 331788"/>
                <a:gd name="connsiteY96" fmla="*/ 71581 h 315913"/>
                <a:gd name="connsiteX97" fmla="*/ 72881 w 331788"/>
                <a:gd name="connsiteY97" fmla="*/ 65087 h 315913"/>
                <a:gd name="connsiteX98" fmla="*/ 107950 w 331788"/>
                <a:gd name="connsiteY98" fmla="*/ 14287 h 315913"/>
                <a:gd name="connsiteX99" fmla="*/ 107950 w 331788"/>
                <a:gd name="connsiteY99" fmla="*/ 28575 h 315913"/>
                <a:gd name="connsiteX100" fmla="*/ 223838 w 331788"/>
                <a:gd name="connsiteY100" fmla="*/ 28575 h 315913"/>
                <a:gd name="connsiteX101" fmla="*/ 223838 w 331788"/>
                <a:gd name="connsiteY101" fmla="*/ 14287 h 315913"/>
                <a:gd name="connsiteX102" fmla="*/ 64802 w 331788"/>
                <a:gd name="connsiteY102" fmla="*/ 0 h 315913"/>
                <a:gd name="connsiteX103" fmla="*/ 266986 w 331788"/>
                <a:gd name="connsiteY103" fmla="*/ 0 h 315913"/>
                <a:gd name="connsiteX104" fmla="*/ 273466 w 331788"/>
                <a:gd name="connsiteY104" fmla="*/ 6474 h 315913"/>
                <a:gd name="connsiteX105" fmla="*/ 266986 w 331788"/>
                <a:gd name="connsiteY105" fmla="*/ 14242 h 315913"/>
                <a:gd name="connsiteX106" fmla="*/ 238472 w 331788"/>
                <a:gd name="connsiteY106" fmla="*/ 14242 h 315913"/>
                <a:gd name="connsiteX107" fmla="*/ 238472 w 331788"/>
                <a:gd name="connsiteY107" fmla="*/ 28484 h 315913"/>
                <a:gd name="connsiteX108" fmla="*/ 303275 w 331788"/>
                <a:gd name="connsiteY108" fmla="*/ 28484 h 315913"/>
                <a:gd name="connsiteX109" fmla="*/ 309755 w 331788"/>
                <a:gd name="connsiteY109" fmla="*/ 34958 h 315913"/>
                <a:gd name="connsiteX110" fmla="*/ 309755 w 331788"/>
                <a:gd name="connsiteY110" fmla="*/ 301671 h 315913"/>
                <a:gd name="connsiteX111" fmla="*/ 324012 w 331788"/>
                <a:gd name="connsiteY111" fmla="*/ 301671 h 315913"/>
                <a:gd name="connsiteX112" fmla="*/ 331788 w 331788"/>
                <a:gd name="connsiteY112" fmla="*/ 309439 h 315913"/>
                <a:gd name="connsiteX113" fmla="*/ 324012 w 331788"/>
                <a:gd name="connsiteY113" fmla="*/ 315913 h 315913"/>
                <a:gd name="connsiteX114" fmla="*/ 7776 w 331788"/>
                <a:gd name="connsiteY114" fmla="*/ 315913 h 315913"/>
                <a:gd name="connsiteX115" fmla="*/ 0 w 331788"/>
                <a:gd name="connsiteY115" fmla="*/ 309439 h 315913"/>
                <a:gd name="connsiteX116" fmla="*/ 7776 w 331788"/>
                <a:gd name="connsiteY116" fmla="*/ 301671 h 315913"/>
                <a:gd name="connsiteX117" fmla="*/ 22033 w 331788"/>
                <a:gd name="connsiteY117" fmla="*/ 301671 h 315913"/>
                <a:gd name="connsiteX118" fmla="*/ 22033 w 331788"/>
                <a:gd name="connsiteY118" fmla="*/ 34958 h 315913"/>
                <a:gd name="connsiteX119" fmla="*/ 28513 w 331788"/>
                <a:gd name="connsiteY119" fmla="*/ 28484 h 315913"/>
                <a:gd name="connsiteX120" fmla="*/ 93315 w 331788"/>
                <a:gd name="connsiteY120" fmla="*/ 28484 h 315913"/>
                <a:gd name="connsiteX121" fmla="*/ 93315 w 331788"/>
                <a:gd name="connsiteY121" fmla="*/ 14242 h 315913"/>
                <a:gd name="connsiteX122" fmla="*/ 64802 w 331788"/>
                <a:gd name="connsiteY122" fmla="*/ 14242 h 315913"/>
                <a:gd name="connsiteX123" fmla="*/ 58322 w 331788"/>
                <a:gd name="connsiteY123" fmla="*/ 6474 h 315913"/>
                <a:gd name="connsiteX124" fmla="*/ 64802 w 331788"/>
                <a:gd name="connsiteY124"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331788" h="315913">
                  <a:moveTo>
                    <a:pt x="101402" y="200025"/>
                  </a:moveTo>
                  <a:cubicBezTo>
                    <a:pt x="97532" y="200025"/>
                    <a:pt x="93663" y="203933"/>
                    <a:pt x="93663" y="207840"/>
                  </a:cubicBezTo>
                  <a:cubicBezTo>
                    <a:pt x="93663" y="207840"/>
                    <a:pt x="93663" y="207840"/>
                    <a:pt x="93663" y="301625"/>
                  </a:cubicBezTo>
                  <a:cubicBezTo>
                    <a:pt x="93663" y="301625"/>
                    <a:pt x="93663" y="301625"/>
                    <a:pt x="137518" y="301625"/>
                  </a:cubicBezTo>
                  <a:cubicBezTo>
                    <a:pt x="137518" y="301625"/>
                    <a:pt x="137518" y="301625"/>
                    <a:pt x="137518" y="250825"/>
                  </a:cubicBezTo>
                  <a:cubicBezTo>
                    <a:pt x="137518" y="246917"/>
                    <a:pt x="140097" y="244312"/>
                    <a:pt x="143967" y="244312"/>
                  </a:cubicBezTo>
                  <a:cubicBezTo>
                    <a:pt x="143967" y="244312"/>
                    <a:pt x="143967" y="244312"/>
                    <a:pt x="187822" y="244312"/>
                  </a:cubicBezTo>
                  <a:cubicBezTo>
                    <a:pt x="191691" y="244312"/>
                    <a:pt x="194271" y="246917"/>
                    <a:pt x="194271" y="250825"/>
                  </a:cubicBezTo>
                  <a:cubicBezTo>
                    <a:pt x="194271" y="250825"/>
                    <a:pt x="194271" y="250825"/>
                    <a:pt x="194271" y="301625"/>
                  </a:cubicBezTo>
                  <a:cubicBezTo>
                    <a:pt x="194271" y="301625"/>
                    <a:pt x="194271" y="301625"/>
                    <a:pt x="230387" y="301625"/>
                  </a:cubicBezTo>
                  <a:cubicBezTo>
                    <a:pt x="234256" y="301625"/>
                    <a:pt x="238126" y="299020"/>
                    <a:pt x="238126" y="295112"/>
                  </a:cubicBezTo>
                  <a:lnTo>
                    <a:pt x="238126" y="207840"/>
                  </a:lnTo>
                  <a:cubicBezTo>
                    <a:pt x="238126" y="203933"/>
                    <a:pt x="234256" y="200025"/>
                    <a:pt x="230387" y="200025"/>
                  </a:cubicBezTo>
                  <a:cubicBezTo>
                    <a:pt x="230387" y="200025"/>
                    <a:pt x="230387" y="200025"/>
                    <a:pt x="101402" y="200025"/>
                  </a:cubicBezTo>
                  <a:close/>
                  <a:moveTo>
                    <a:pt x="258908" y="122237"/>
                  </a:moveTo>
                  <a:cubicBezTo>
                    <a:pt x="255011" y="122237"/>
                    <a:pt x="252413" y="124758"/>
                    <a:pt x="252413" y="129801"/>
                  </a:cubicBezTo>
                  <a:cubicBezTo>
                    <a:pt x="252413" y="129801"/>
                    <a:pt x="252413" y="129801"/>
                    <a:pt x="252413" y="157536"/>
                  </a:cubicBezTo>
                  <a:cubicBezTo>
                    <a:pt x="252413" y="161318"/>
                    <a:pt x="255011" y="165100"/>
                    <a:pt x="258908" y="165100"/>
                  </a:cubicBezTo>
                  <a:cubicBezTo>
                    <a:pt x="264103" y="165100"/>
                    <a:pt x="266701" y="161318"/>
                    <a:pt x="266701" y="157536"/>
                  </a:cubicBezTo>
                  <a:lnTo>
                    <a:pt x="266701" y="129801"/>
                  </a:lnTo>
                  <a:cubicBezTo>
                    <a:pt x="266701" y="124758"/>
                    <a:pt x="264103" y="122237"/>
                    <a:pt x="258908" y="122237"/>
                  </a:cubicBezTo>
                  <a:close/>
                  <a:moveTo>
                    <a:pt x="230332" y="122237"/>
                  </a:moveTo>
                  <a:cubicBezTo>
                    <a:pt x="226436" y="122237"/>
                    <a:pt x="223838" y="124758"/>
                    <a:pt x="223838" y="129801"/>
                  </a:cubicBezTo>
                  <a:cubicBezTo>
                    <a:pt x="223838" y="129801"/>
                    <a:pt x="223838" y="129801"/>
                    <a:pt x="223838" y="157536"/>
                  </a:cubicBezTo>
                  <a:cubicBezTo>
                    <a:pt x="223838" y="161318"/>
                    <a:pt x="226436" y="165100"/>
                    <a:pt x="230332" y="165100"/>
                  </a:cubicBezTo>
                  <a:cubicBezTo>
                    <a:pt x="234229" y="165100"/>
                    <a:pt x="238126" y="161318"/>
                    <a:pt x="238126" y="157536"/>
                  </a:cubicBezTo>
                  <a:lnTo>
                    <a:pt x="238126" y="129801"/>
                  </a:lnTo>
                  <a:cubicBezTo>
                    <a:pt x="238126" y="124758"/>
                    <a:pt x="234229" y="122237"/>
                    <a:pt x="230332" y="122237"/>
                  </a:cubicBezTo>
                  <a:close/>
                  <a:moveTo>
                    <a:pt x="201468" y="122237"/>
                  </a:moveTo>
                  <a:cubicBezTo>
                    <a:pt x="196273" y="122237"/>
                    <a:pt x="193675" y="124758"/>
                    <a:pt x="193675" y="129801"/>
                  </a:cubicBezTo>
                  <a:cubicBezTo>
                    <a:pt x="193675" y="129801"/>
                    <a:pt x="193675" y="129801"/>
                    <a:pt x="193675" y="157536"/>
                  </a:cubicBezTo>
                  <a:cubicBezTo>
                    <a:pt x="193675" y="161318"/>
                    <a:pt x="196273" y="165100"/>
                    <a:pt x="201468" y="165100"/>
                  </a:cubicBezTo>
                  <a:cubicBezTo>
                    <a:pt x="205365" y="165100"/>
                    <a:pt x="207963" y="161318"/>
                    <a:pt x="207963" y="157536"/>
                  </a:cubicBezTo>
                  <a:cubicBezTo>
                    <a:pt x="207963" y="157536"/>
                    <a:pt x="207963" y="157536"/>
                    <a:pt x="207963" y="129801"/>
                  </a:cubicBezTo>
                  <a:cubicBezTo>
                    <a:pt x="207963" y="124758"/>
                    <a:pt x="205365" y="122237"/>
                    <a:pt x="201468" y="122237"/>
                  </a:cubicBezTo>
                  <a:close/>
                  <a:moveTo>
                    <a:pt x="128732" y="122237"/>
                  </a:moveTo>
                  <a:cubicBezTo>
                    <a:pt x="124836" y="122237"/>
                    <a:pt x="122238" y="124758"/>
                    <a:pt x="122238" y="129801"/>
                  </a:cubicBezTo>
                  <a:cubicBezTo>
                    <a:pt x="122238" y="129801"/>
                    <a:pt x="122238" y="129801"/>
                    <a:pt x="122238" y="157536"/>
                  </a:cubicBezTo>
                  <a:cubicBezTo>
                    <a:pt x="122238" y="161318"/>
                    <a:pt x="124836" y="165100"/>
                    <a:pt x="128732" y="165100"/>
                  </a:cubicBezTo>
                  <a:cubicBezTo>
                    <a:pt x="133928" y="165100"/>
                    <a:pt x="136526" y="161318"/>
                    <a:pt x="136526" y="157536"/>
                  </a:cubicBezTo>
                  <a:cubicBezTo>
                    <a:pt x="136526" y="157536"/>
                    <a:pt x="136526" y="157536"/>
                    <a:pt x="136526" y="129801"/>
                  </a:cubicBezTo>
                  <a:cubicBezTo>
                    <a:pt x="136526" y="124758"/>
                    <a:pt x="133928" y="122237"/>
                    <a:pt x="128732" y="122237"/>
                  </a:cubicBezTo>
                  <a:close/>
                  <a:moveTo>
                    <a:pt x="101456" y="122237"/>
                  </a:moveTo>
                  <a:cubicBezTo>
                    <a:pt x="97559" y="122237"/>
                    <a:pt x="93663" y="124758"/>
                    <a:pt x="93663" y="129801"/>
                  </a:cubicBezTo>
                  <a:lnTo>
                    <a:pt x="93663" y="157536"/>
                  </a:lnTo>
                  <a:cubicBezTo>
                    <a:pt x="93663" y="161318"/>
                    <a:pt x="97559" y="165100"/>
                    <a:pt x="101456" y="165100"/>
                  </a:cubicBezTo>
                  <a:cubicBezTo>
                    <a:pt x="105353" y="165100"/>
                    <a:pt x="107951" y="161318"/>
                    <a:pt x="107951" y="157536"/>
                  </a:cubicBezTo>
                  <a:cubicBezTo>
                    <a:pt x="107951" y="157536"/>
                    <a:pt x="107951" y="157536"/>
                    <a:pt x="107951" y="129801"/>
                  </a:cubicBezTo>
                  <a:cubicBezTo>
                    <a:pt x="107951" y="124758"/>
                    <a:pt x="105353" y="122237"/>
                    <a:pt x="101456" y="122237"/>
                  </a:cubicBezTo>
                  <a:close/>
                  <a:moveTo>
                    <a:pt x="72881" y="122237"/>
                  </a:moveTo>
                  <a:cubicBezTo>
                    <a:pt x="67686" y="122237"/>
                    <a:pt x="65088" y="124758"/>
                    <a:pt x="65088" y="129801"/>
                  </a:cubicBezTo>
                  <a:cubicBezTo>
                    <a:pt x="65088" y="129801"/>
                    <a:pt x="65088" y="129801"/>
                    <a:pt x="65088" y="157536"/>
                  </a:cubicBezTo>
                  <a:cubicBezTo>
                    <a:pt x="65088" y="161318"/>
                    <a:pt x="67686" y="165100"/>
                    <a:pt x="72881" y="165100"/>
                  </a:cubicBezTo>
                  <a:cubicBezTo>
                    <a:pt x="76778" y="165100"/>
                    <a:pt x="79376" y="161318"/>
                    <a:pt x="79376" y="157536"/>
                  </a:cubicBezTo>
                  <a:lnTo>
                    <a:pt x="79376" y="129801"/>
                  </a:lnTo>
                  <a:cubicBezTo>
                    <a:pt x="79376" y="124758"/>
                    <a:pt x="76778" y="122237"/>
                    <a:pt x="72881" y="122237"/>
                  </a:cubicBezTo>
                  <a:close/>
                  <a:moveTo>
                    <a:pt x="258908" y="65087"/>
                  </a:moveTo>
                  <a:cubicBezTo>
                    <a:pt x="255011" y="65087"/>
                    <a:pt x="252413" y="67685"/>
                    <a:pt x="252413" y="71581"/>
                  </a:cubicBezTo>
                  <a:cubicBezTo>
                    <a:pt x="252413" y="71581"/>
                    <a:pt x="252413" y="71581"/>
                    <a:pt x="252413" y="100157"/>
                  </a:cubicBezTo>
                  <a:cubicBezTo>
                    <a:pt x="252413" y="105352"/>
                    <a:pt x="255011" y="107950"/>
                    <a:pt x="258908" y="107950"/>
                  </a:cubicBezTo>
                  <a:cubicBezTo>
                    <a:pt x="264103" y="107950"/>
                    <a:pt x="266701" y="105352"/>
                    <a:pt x="266701" y="100157"/>
                  </a:cubicBezTo>
                  <a:lnTo>
                    <a:pt x="266701" y="71581"/>
                  </a:lnTo>
                  <a:cubicBezTo>
                    <a:pt x="266701" y="67685"/>
                    <a:pt x="264103" y="65087"/>
                    <a:pt x="258908" y="65087"/>
                  </a:cubicBezTo>
                  <a:close/>
                  <a:moveTo>
                    <a:pt x="230332" y="65087"/>
                  </a:moveTo>
                  <a:cubicBezTo>
                    <a:pt x="226436" y="65087"/>
                    <a:pt x="223838" y="67685"/>
                    <a:pt x="223838" y="71581"/>
                  </a:cubicBezTo>
                  <a:cubicBezTo>
                    <a:pt x="223838" y="71581"/>
                    <a:pt x="223838" y="71581"/>
                    <a:pt x="223838" y="100157"/>
                  </a:cubicBezTo>
                  <a:cubicBezTo>
                    <a:pt x="223838" y="105352"/>
                    <a:pt x="226436" y="107950"/>
                    <a:pt x="230332" y="107950"/>
                  </a:cubicBezTo>
                  <a:cubicBezTo>
                    <a:pt x="234229" y="107950"/>
                    <a:pt x="238126" y="105352"/>
                    <a:pt x="238126" y="100157"/>
                  </a:cubicBezTo>
                  <a:lnTo>
                    <a:pt x="238126" y="71581"/>
                  </a:lnTo>
                  <a:cubicBezTo>
                    <a:pt x="238126" y="67685"/>
                    <a:pt x="234229" y="65087"/>
                    <a:pt x="230332" y="65087"/>
                  </a:cubicBezTo>
                  <a:close/>
                  <a:moveTo>
                    <a:pt x="201468" y="65087"/>
                  </a:moveTo>
                  <a:cubicBezTo>
                    <a:pt x="196273" y="65087"/>
                    <a:pt x="193675" y="67685"/>
                    <a:pt x="193675" y="71581"/>
                  </a:cubicBezTo>
                  <a:cubicBezTo>
                    <a:pt x="193675" y="71581"/>
                    <a:pt x="193675" y="71581"/>
                    <a:pt x="193675" y="100157"/>
                  </a:cubicBezTo>
                  <a:cubicBezTo>
                    <a:pt x="193675" y="105352"/>
                    <a:pt x="196273" y="107950"/>
                    <a:pt x="201468" y="107950"/>
                  </a:cubicBezTo>
                  <a:cubicBezTo>
                    <a:pt x="205365" y="107950"/>
                    <a:pt x="207963" y="105352"/>
                    <a:pt x="207963" y="100157"/>
                  </a:cubicBezTo>
                  <a:cubicBezTo>
                    <a:pt x="207963" y="100157"/>
                    <a:pt x="207963" y="100157"/>
                    <a:pt x="207963" y="71581"/>
                  </a:cubicBezTo>
                  <a:cubicBezTo>
                    <a:pt x="207963" y="67685"/>
                    <a:pt x="205365" y="65087"/>
                    <a:pt x="201468" y="65087"/>
                  </a:cubicBezTo>
                  <a:close/>
                  <a:moveTo>
                    <a:pt x="128732" y="65087"/>
                  </a:moveTo>
                  <a:cubicBezTo>
                    <a:pt x="124836" y="65087"/>
                    <a:pt x="122238" y="67685"/>
                    <a:pt x="122238" y="71581"/>
                  </a:cubicBezTo>
                  <a:cubicBezTo>
                    <a:pt x="122238" y="71581"/>
                    <a:pt x="122238" y="71581"/>
                    <a:pt x="122238" y="100157"/>
                  </a:cubicBezTo>
                  <a:cubicBezTo>
                    <a:pt x="122238" y="105352"/>
                    <a:pt x="124836" y="107950"/>
                    <a:pt x="128732" y="107950"/>
                  </a:cubicBezTo>
                  <a:cubicBezTo>
                    <a:pt x="133928" y="107950"/>
                    <a:pt x="136526" y="105352"/>
                    <a:pt x="136526" y="100157"/>
                  </a:cubicBezTo>
                  <a:cubicBezTo>
                    <a:pt x="136526" y="100157"/>
                    <a:pt x="136526" y="100157"/>
                    <a:pt x="136526" y="71581"/>
                  </a:cubicBezTo>
                  <a:cubicBezTo>
                    <a:pt x="136526" y="67685"/>
                    <a:pt x="133928" y="65087"/>
                    <a:pt x="128732" y="65087"/>
                  </a:cubicBezTo>
                  <a:close/>
                  <a:moveTo>
                    <a:pt x="101456" y="65087"/>
                  </a:moveTo>
                  <a:cubicBezTo>
                    <a:pt x="97559" y="65087"/>
                    <a:pt x="93663" y="67685"/>
                    <a:pt x="93663" y="71581"/>
                  </a:cubicBezTo>
                  <a:lnTo>
                    <a:pt x="93663" y="100157"/>
                  </a:lnTo>
                  <a:cubicBezTo>
                    <a:pt x="93663" y="105352"/>
                    <a:pt x="97559" y="107950"/>
                    <a:pt x="101456" y="107950"/>
                  </a:cubicBezTo>
                  <a:cubicBezTo>
                    <a:pt x="105353" y="107950"/>
                    <a:pt x="107951" y="105352"/>
                    <a:pt x="107951" y="100157"/>
                  </a:cubicBezTo>
                  <a:cubicBezTo>
                    <a:pt x="107951" y="100157"/>
                    <a:pt x="107951" y="100157"/>
                    <a:pt x="107951" y="71581"/>
                  </a:cubicBezTo>
                  <a:cubicBezTo>
                    <a:pt x="107951" y="67685"/>
                    <a:pt x="105353" y="65087"/>
                    <a:pt x="101456" y="65087"/>
                  </a:cubicBezTo>
                  <a:close/>
                  <a:moveTo>
                    <a:pt x="72881" y="65087"/>
                  </a:moveTo>
                  <a:cubicBezTo>
                    <a:pt x="67686" y="65087"/>
                    <a:pt x="65088" y="67685"/>
                    <a:pt x="65088" y="71581"/>
                  </a:cubicBezTo>
                  <a:cubicBezTo>
                    <a:pt x="65088" y="71581"/>
                    <a:pt x="65088" y="71581"/>
                    <a:pt x="65088" y="100157"/>
                  </a:cubicBezTo>
                  <a:cubicBezTo>
                    <a:pt x="65088" y="105352"/>
                    <a:pt x="67686" y="107950"/>
                    <a:pt x="72881" y="107950"/>
                  </a:cubicBezTo>
                  <a:cubicBezTo>
                    <a:pt x="76778" y="107950"/>
                    <a:pt x="79376" y="105352"/>
                    <a:pt x="79376" y="100157"/>
                  </a:cubicBezTo>
                  <a:lnTo>
                    <a:pt x="79376" y="71581"/>
                  </a:lnTo>
                  <a:cubicBezTo>
                    <a:pt x="79376" y="67685"/>
                    <a:pt x="76778" y="65087"/>
                    <a:pt x="72881" y="65087"/>
                  </a:cubicBezTo>
                  <a:close/>
                  <a:moveTo>
                    <a:pt x="107950" y="14287"/>
                  </a:moveTo>
                  <a:lnTo>
                    <a:pt x="107950" y="28575"/>
                  </a:lnTo>
                  <a:lnTo>
                    <a:pt x="223838" y="28575"/>
                  </a:lnTo>
                  <a:lnTo>
                    <a:pt x="223838" y="14287"/>
                  </a:lnTo>
                  <a:close/>
                  <a:moveTo>
                    <a:pt x="64802" y="0"/>
                  </a:moveTo>
                  <a:cubicBezTo>
                    <a:pt x="64802" y="0"/>
                    <a:pt x="64802" y="0"/>
                    <a:pt x="266986" y="0"/>
                  </a:cubicBezTo>
                  <a:cubicBezTo>
                    <a:pt x="270874" y="0"/>
                    <a:pt x="273466" y="2589"/>
                    <a:pt x="273466" y="6474"/>
                  </a:cubicBezTo>
                  <a:cubicBezTo>
                    <a:pt x="273466" y="10358"/>
                    <a:pt x="270874" y="14242"/>
                    <a:pt x="266986" y="14242"/>
                  </a:cubicBezTo>
                  <a:cubicBezTo>
                    <a:pt x="266986" y="14242"/>
                    <a:pt x="266986" y="14242"/>
                    <a:pt x="238472" y="14242"/>
                  </a:cubicBezTo>
                  <a:cubicBezTo>
                    <a:pt x="238472" y="14242"/>
                    <a:pt x="238472" y="14242"/>
                    <a:pt x="238472" y="28484"/>
                  </a:cubicBezTo>
                  <a:cubicBezTo>
                    <a:pt x="238472" y="28484"/>
                    <a:pt x="238472" y="28484"/>
                    <a:pt x="303275" y="28484"/>
                  </a:cubicBezTo>
                  <a:cubicBezTo>
                    <a:pt x="307163" y="28484"/>
                    <a:pt x="309755" y="31073"/>
                    <a:pt x="309755" y="34958"/>
                  </a:cubicBezTo>
                  <a:cubicBezTo>
                    <a:pt x="309755" y="34958"/>
                    <a:pt x="309755" y="34958"/>
                    <a:pt x="309755" y="301671"/>
                  </a:cubicBezTo>
                  <a:cubicBezTo>
                    <a:pt x="309755" y="301671"/>
                    <a:pt x="309755" y="301671"/>
                    <a:pt x="324012" y="301671"/>
                  </a:cubicBezTo>
                  <a:cubicBezTo>
                    <a:pt x="329196" y="301671"/>
                    <a:pt x="331788" y="305555"/>
                    <a:pt x="331788" y="309439"/>
                  </a:cubicBezTo>
                  <a:cubicBezTo>
                    <a:pt x="331788" y="313324"/>
                    <a:pt x="329196" y="315913"/>
                    <a:pt x="324012" y="315913"/>
                  </a:cubicBezTo>
                  <a:cubicBezTo>
                    <a:pt x="324012" y="315913"/>
                    <a:pt x="324012" y="315913"/>
                    <a:pt x="7776" y="315913"/>
                  </a:cubicBezTo>
                  <a:cubicBezTo>
                    <a:pt x="2592" y="315913"/>
                    <a:pt x="0" y="313324"/>
                    <a:pt x="0" y="309439"/>
                  </a:cubicBezTo>
                  <a:cubicBezTo>
                    <a:pt x="0" y="305555"/>
                    <a:pt x="2592" y="301671"/>
                    <a:pt x="7776" y="301671"/>
                  </a:cubicBezTo>
                  <a:cubicBezTo>
                    <a:pt x="7776" y="301671"/>
                    <a:pt x="7776" y="301671"/>
                    <a:pt x="22033" y="301671"/>
                  </a:cubicBezTo>
                  <a:cubicBezTo>
                    <a:pt x="22033" y="301671"/>
                    <a:pt x="22033" y="301671"/>
                    <a:pt x="22033" y="34958"/>
                  </a:cubicBezTo>
                  <a:cubicBezTo>
                    <a:pt x="22033" y="31073"/>
                    <a:pt x="24625" y="28484"/>
                    <a:pt x="28513" y="28484"/>
                  </a:cubicBezTo>
                  <a:cubicBezTo>
                    <a:pt x="28513" y="28484"/>
                    <a:pt x="28513" y="28484"/>
                    <a:pt x="93315" y="28484"/>
                  </a:cubicBezTo>
                  <a:cubicBezTo>
                    <a:pt x="93315" y="28484"/>
                    <a:pt x="93315" y="28484"/>
                    <a:pt x="93315" y="14242"/>
                  </a:cubicBezTo>
                  <a:cubicBezTo>
                    <a:pt x="93315" y="14242"/>
                    <a:pt x="93315" y="14242"/>
                    <a:pt x="64802" y="14242"/>
                  </a:cubicBezTo>
                  <a:cubicBezTo>
                    <a:pt x="60914" y="14242"/>
                    <a:pt x="58322" y="10358"/>
                    <a:pt x="58322" y="6474"/>
                  </a:cubicBezTo>
                  <a:cubicBezTo>
                    <a:pt x="58322" y="2589"/>
                    <a:pt x="60914" y="0"/>
                    <a:pt x="64802" y="0"/>
                  </a:cubicBezTo>
                  <a:close/>
                </a:path>
              </a:pathLst>
            </a:custGeom>
            <a:solidFill>
              <a:schemeClr val="accent3"/>
            </a:solidFill>
            <a:ln>
              <a:noFill/>
            </a:ln>
            <a:extLst/>
          </p:spPr>
          <p:txBody>
            <a:bodyPr anchor="ctr"/>
            <a:lstStyle/>
            <a:p>
              <a:pPr algn="ctr"/>
              <a:endParaRPr/>
            </a:p>
          </p:txBody>
        </p:sp>
        <p:sp>
          <p:nvSpPr>
            <p:cNvPr id="10" name="任意多边形: 形状 9" title="eESxyZhHeg"/>
            <p:cNvSpPr>
              <a:spLocks/>
            </p:cNvSpPr>
            <p:nvPr/>
          </p:nvSpPr>
          <p:spPr bwMode="auto">
            <a:xfrm>
              <a:off x="6877706" y="4469270"/>
              <a:ext cx="490011" cy="617588"/>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accent3"/>
            </a:solidFill>
            <a:ln>
              <a:noFill/>
            </a:ln>
            <a:extLst/>
          </p:spPr>
          <p:txBody>
            <a:bodyPr anchor="ctr"/>
            <a:lstStyle/>
            <a:p>
              <a:pPr algn="ctr"/>
              <a:endParaRPr/>
            </a:p>
          </p:txBody>
        </p:sp>
      </p:grpSp>
      <p:sp>
        <p:nvSpPr>
          <p:cNvPr id="16" name="矩形 15"/>
          <p:cNvSpPr/>
          <p:nvPr/>
        </p:nvSpPr>
        <p:spPr>
          <a:xfrm>
            <a:off x="1074983" y="2427122"/>
            <a:ext cx="2715763" cy="1126462"/>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7" name="矩形 16"/>
          <p:cNvSpPr/>
          <p:nvPr/>
        </p:nvSpPr>
        <p:spPr>
          <a:xfrm>
            <a:off x="1074982" y="2074498"/>
            <a:ext cx="2241974" cy="401264"/>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p>
        </p:txBody>
      </p:sp>
      <p:sp>
        <p:nvSpPr>
          <p:cNvPr id="19" name="矩形 18"/>
          <p:cNvSpPr/>
          <p:nvPr/>
        </p:nvSpPr>
        <p:spPr>
          <a:xfrm>
            <a:off x="8343899" y="2427122"/>
            <a:ext cx="2663537" cy="1126462"/>
          </a:xfrm>
          <a:prstGeom prst="rect">
            <a:avLst/>
          </a:prstGeom>
        </p:spPr>
        <p:txBody>
          <a:bodyPr wrap="square">
            <a:spAutoFit/>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0" name="矩形 19"/>
          <p:cNvSpPr/>
          <p:nvPr/>
        </p:nvSpPr>
        <p:spPr>
          <a:xfrm>
            <a:off x="8765463" y="2074498"/>
            <a:ext cx="2241974" cy="401264"/>
          </a:xfrm>
          <a:prstGeom prst="rect">
            <a:avLst/>
          </a:prstGeom>
        </p:spPr>
        <p:txBody>
          <a:bodyPr wrap="square">
            <a:spAutoFit/>
          </a:bodyPr>
          <a:lstStyle/>
          <a:p>
            <a:pPr algn="r">
              <a:lnSpc>
                <a:spcPct val="120000"/>
              </a:lnSpc>
            </a:pPr>
            <a:r>
              <a:rPr lang="zh-CN" altLang="en-US" b="1" dirty="0">
                <a:solidFill>
                  <a:schemeClr val="tx1">
                    <a:lumMod val="65000"/>
                    <a:lumOff val="35000"/>
                  </a:schemeClr>
                </a:solidFill>
              </a:rPr>
              <a:t>标题文字添加</a:t>
            </a:r>
          </a:p>
        </p:txBody>
      </p:sp>
      <p:sp>
        <p:nvSpPr>
          <p:cNvPr id="22" name="矩形 21"/>
          <p:cNvSpPr/>
          <p:nvPr/>
        </p:nvSpPr>
        <p:spPr>
          <a:xfrm>
            <a:off x="1074983" y="4676687"/>
            <a:ext cx="2715763" cy="1126462"/>
          </a:xfrm>
          <a:prstGeom prst="rect">
            <a:avLst/>
          </a:prstGeom>
        </p:spPr>
        <p:txBody>
          <a:bodyPr wrap="square">
            <a:spAutoFit/>
          </a:bodyPr>
          <a:lstStyle/>
          <a:p>
            <a:pP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3" name="矩形 22"/>
          <p:cNvSpPr/>
          <p:nvPr/>
        </p:nvSpPr>
        <p:spPr>
          <a:xfrm>
            <a:off x="1074982" y="4324063"/>
            <a:ext cx="2241974" cy="401264"/>
          </a:xfrm>
          <a:prstGeom prst="rect">
            <a:avLst/>
          </a:prstGeom>
        </p:spPr>
        <p:txBody>
          <a:bodyPr wrap="square">
            <a:spAutoFit/>
          </a:bodyPr>
          <a:lstStyle/>
          <a:p>
            <a:pPr algn="just">
              <a:lnSpc>
                <a:spcPct val="120000"/>
              </a:lnSpc>
            </a:pPr>
            <a:r>
              <a:rPr lang="zh-CN" altLang="en-US" b="1" dirty="0">
                <a:solidFill>
                  <a:schemeClr val="tx1">
                    <a:lumMod val="65000"/>
                    <a:lumOff val="35000"/>
                  </a:schemeClr>
                </a:solidFill>
              </a:rPr>
              <a:t>标题文字添加</a:t>
            </a:r>
          </a:p>
        </p:txBody>
      </p:sp>
      <p:sp>
        <p:nvSpPr>
          <p:cNvPr id="25" name="矩形 24"/>
          <p:cNvSpPr/>
          <p:nvPr/>
        </p:nvSpPr>
        <p:spPr>
          <a:xfrm>
            <a:off x="8343899" y="4676687"/>
            <a:ext cx="2663537" cy="1126462"/>
          </a:xfrm>
          <a:prstGeom prst="rect">
            <a:avLst/>
          </a:prstGeom>
        </p:spPr>
        <p:txBody>
          <a:bodyPr wrap="square">
            <a:spAutoFit/>
          </a:bodyPr>
          <a:lstStyle/>
          <a:p>
            <a:pPr algn="r">
              <a:lnSpc>
                <a:spcPct val="120000"/>
              </a:lnSpc>
            </a:pPr>
            <a:r>
              <a:rPr lang="zh-CN" altLang="en-US" sz="14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6" name="矩形 25"/>
          <p:cNvSpPr/>
          <p:nvPr/>
        </p:nvSpPr>
        <p:spPr>
          <a:xfrm>
            <a:off x="8765463" y="4324063"/>
            <a:ext cx="2241974" cy="401264"/>
          </a:xfrm>
          <a:prstGeom prst="rect">
            <a:avLst/>
          </a:prstGeom>
        </p:spPr>
        <p:txBody>
          <a:bodyPr wrap="square">
            <a:spAutoFit/>
          </a:bodyPr>
          <a:lstStyle/>
          <a:p>
            <a:pPr algn="r">
              <a:lnSpc>
                <a:spcPct val="120000"/>
              </a:lnSpc>
            </a:pPr>
            <a:r>
              <a:rPr lang="zh-CN" altLang="en-US" b="1" dirty="0">
                <a:solidFill>
                  <a:schemeClr val="tx1">
                    <a:lumMod val="65000"/>
                    <a:lumOff val="35000"/>
                  </a:schemeClr>
                </a:solidFill>
              </a:rPr>
              <a:t>标题文字添加</a:t>
            </a:r>
          </a:p>
        </p:txBody>
      </p:sp>
    </p:spTree>
    <p:extLst>
      <p:ext uri="{BB962C8B-B14F-4D97-AF65-F5344CB8AC3E}">
        <p14:creationId xmlns:p14="http://schemas.microsoft.com/office/powerpoint/2010/main" val="102306517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0-#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0-#ppt_w/2"/>
                                          </p:val>
                                        </p:tav>
                                        <p:tav tm="100000">
                                          <p:val>
                                            <p:strVal val="#ppt_x"/>
                                          </p:val>
                                        </p:tav>
                                      </p:tavLst>
                                    </p:anim>
                                    <p:anim calcmode="lin" valueType="num">
                                      <p:cBhvr additive="base">
                                        <p:cTn id="27" dur="500" fill="hold"/>
                                        <p:tgtEl>
                                          <p:spTgt spid="23"/>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1+#ppt_w/2"/>
                                          </p:val>
                                        </p:tav>
                                        <p:tav tm="100000">
                                          <p:val>
                                            <p:strVal val="#ppt_x"/>
                                          </p:val>
                                        </p:tav>
                                      </p:tavLst>
                                    </p:anim>
                                    <p:anim calcmode="lin" valueType="num">
                                      <p:cBhvr additive="base">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1+#ppt_w/2"/>
                                          </p:val>
                                        </p:tav>
                                        <p:tav tm="100000">
                                          <p:val>
                                            <p:strVal val="#ppt_x"/>
                                          </p:val>
                                        </p:tav>
                                      </p:tavLst>
                                    </p:anim>
                                    <p:anim calcmode="lin" valueType="num">
                                      <p:cBhvr additive="base">
                                        <p:cTn id="36" dur="500" fill="hold"/>
                                        <p:tgtEl>
                                          <p:spTgt spid="2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fill="hold"/>
                                        <p:tgtEl>
                                          <p:spTgt spid="25"/>
                                        </p:tgtEl>
                                        <p:attrNameLst>
                                          <p:attrName>ppt_x</p:attrName>
                                        </p:attrNameLst>
                                      </p:cBhvr>
                                      <p:tavLst>
                                        <p:tav tm="0">
                                          <p:val>
                                            <p:strVal val="1+#ppt_w/2"/>
                                          </p:val>
                                        </p:tav>
                                        <p:tav tm="100000">
                                          <p:val>
                                            <p:strVal val="#ppt_x"/>
                                          </p:val>
                                        </p:tav>
                                      </p:tavLst>
                                    </p:anim>
                                    <p:anim calcmode="lin" valueType="num">
                                      <p:cBhvr additive="base">
                                        <p:cTn id="40" dur="500" fill="hold"/>
                                        <p:tgtEl>
                                          <p:spTgt spid="25"/>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1+#ppt_w/2"/>
                                          </p:val>
                                        </p:tav>
                                        <p:tav tm="100000">
                                          <p:val>
                                            <p:strVal val="#ppt_x"/>
                                          </p:val>
                                        </p:tav>
                                      </p:tavLst>
                                    </p:anim>
                                    <p:anim calcmode="lin" valueType="num">
                                      <p:cBhvr additive="base">
                                        <p:cTn id="44"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p:bldP spid="20" grpId="0"/>
      <p:bldP spid="22" grpId="0"/>
      <p:bldP spid="23"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000" b="5000"/>
          <a:stretch>
            <a:fillRect/>
          </a:stretch>
        </p:blipFill>
        <p:spPr/>
      </p:pic>
      <p:sp>
        <p:nvSpPr>
          <p:cNvPr id="3" name="矩形 2"/>
          <p:cNvSpPr/>
          <p:nvPr/>
        </p:nvSpPr>
        <p:spPr>
          <a:xfrm>
            <a:off x="3338286" y="1"/>
            <a:ext cx="5515428" cy="6857999"/>
          </a:xfrm>
          <a:prstGeom prst="rect">
            <a:avLst/>
          </a:prstGeom>
          <a:solidFill>
            <a:schemeClr val="accent6">
              <a:lumMod val="50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144850" y="2075970"/>
            <a:ext cx="3902300" cy="2706060"/>
            <a:chOff x="1771765" y="2714171"/>
            <a:chExt cx="3902300" cy="2706060"/>
          </a:xfrm>
        </p:grpSpPr>
        <p:sp>
          <p:nvSpPr>
            <p:cNvPr id="6" name="椭圆 5"/>
            <p:cNvSpPr/>
            <p:nvPr/>
          </p:nvSpPr>
          <p:spPr>
            <a:xfrm>
              <a:off x="1771765" y="2714171"/>
              <a:ext cx="928914" cy="9289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02</a:t>
              </a:r>
              <a:endParaRPr lang="zh-CN" altLang="en-US" sz="3200" b="1" dirty="0"/>
            </a:p>
          </p:txBody>
        </p:sp>
        <p:grpSp>
          <p:nvGrpSpPr>
            <p:cNvPr id="9" name="组合 8"/>
            <p:cNvGrpSpPr/>
            <p:nvPr/>
          </p:nvGrpSpPr>
          <p:grpSpPr>
            <a:xfrm>
              <a:off x="2753457" y="2818561"/>
              <a:ext cx="2920608" cy="2601670"/>
              <a:chOff x="2055750" y="2760505"/>
              <a:chExt cx="2920608" cy="2601670"/>
            </a:xfrm>
          </p:grpSpPr>
          <p:sp>
            <p:nvSpPr>
              <p:cNvPr id="7" name="文本框 6"/>
              <p:cNvSpPr txBox="1"/>
              <p:nvPr/>
            </p:nvSpPr>
            <p:spPr>
              <a:xfrm>
                <a:off x="2055750" y="2760505"/>
                <a:ext cx="2646878" cy="461665"/>
              </a:xfrm>
              <a:prstGeom prst="rect">
                <a:avLst/>
              </a:prstGeom>
              <a:noFill/>
            </p:spPr>
            <p:txBody>
              <a:bodyPr wrap="none" rtlCol="0">
                <a:spAutoFit/>
              </a:bodyPr>
              <a:lstStyle/>
              <a:p>
                <a:r>
                  <a:rPr lang="zh-CN" altLang="en-US" sz="2400" dirty="0">
                    <a:solidFill>
                      <a:schemeClr val="bg1"/>
                    </a:solidFill>
                  </a:rPr>
                  <a:t>标题文字添加此处</a:t>
                </a:r>
              </a:p>
            </p:txBody>
          </p:sp>
          <p:sp>
            <p:nvSpPr>
              <p:cNvPr id="8" name="文本框 7"/>
              <p:cNvSpPr txBox="1"/>
              <p:nvPr/>
            </p:nvSpPr>
            <p:spPr>
              <a:xfrm>
                <a:off x="2055750" y="3152392"/>
                <a:ext cx="2920608" cy="307777"/>
              </a:xfrm>
              <a:prstGeom prst="rect">
                <a:avLst/>
              </a:prstGeom>
              <a:noFill/>
            </p:spPr>
            <p:txBody>
              <a:bodyPr wrap="none" rtlCol="0">
                <a:spAutoFit/>
              </a:bodyPr>
              <a:lstStyle/>
              <a:p>
                <a:r>
                  <a:rPr lang="en-US" altLang="zh-CN" sz="1400" dirty="0">
                    <a:solidFill>
                      <a:schemeClr val="accent3"/>
                    </a:solidFill>
                  </a:rPr>
                  <a:t>BIAO TI WEN ZI TIAN JIA CI CHU</a:t>
                </a:r>
                <a:endParaRPr lang="zh-CN" altLang="en-US" sz="1400" dirty="0">
                  <a:solidFill>
                    <a:schemeClr val="accent3"/>
                  </a:solidFill>
                </a:endParaRPr>
              </a:p>
            </p:txBody>
          </p:sp>
          <p:sp>
            <p:nvSpPr>
              <p:cNvPr id="28" name="文本框 27"/>
              <p:cNvSpPr txBox="1"/>
              <p:nvPr/>
            </p:nvSpPr>
            <p:spPr>
              <a:xfrm>
                <a:off x="2055750" y="3774145"/>
                <a:ext cx="2114681" cy="338554"/>
              </a:xfrm>
              <a:prstGeom prst="rect">
                <a:avLst/>
              </a:prstGeom>
              <a:noFill/>
            </p:spPr>
            <p:txBody>
              <a:bodyPr wrap="none" rtlCol="0">
                <a:spAutoFit/>
              </a:bodyPr>
              <a:lstStyle/>
              <a:p>
                <a:pPr marL="285750" indent="-285750">
                  <a:buFont typeface="Wingdings" panose="05000000000000000000" pitchFamily="2" charset="2"/>
                  <a:buChar char="l"/>
                </a:pPr>
                <a:r>
                  <a:rPr lang="zh-CN" altLang="en-US" sz="1600" dirty="0">
                    <a:solidFill>
                      <a:schemeClr val="bg1">
                        <a:lumMod val="95000"/>
                      </a:schemeClr>
                    </a:solidFill>
                  </a:rPr>
                  <a:t>标题文字添加此处</a:t>
                </a:r>
              </a:p>
            </p:txBody>
          </p:sp>
          <p:sp>
            <p:nvSpPr>
              <p:cNvPr id="31" name="文本框 30"/>
              <p:cNvSpPr txBox="1"/>
              <p:nvPr/>
            </p:nvSpPr>
            <p:spPr>
              <a:xfrm>
                <a:off x="2055750" y="4190637"/>
                <a:ext cx="2114681" cy="338554"/>
              </a:xfrm>
              <a:prstGeom prst="rect">
                <a:avLst/>
              </a:prstGeom>
              <a:noFill/>
            </p:spPr>
            <p:txBody>
              <a:bodyPr wrap="none" rtlCol="0">
                <a:spAutoFit/>
              </a:bodyPr>
              <a:lstStyle/>
              <a:p>
                <a:pPr marL="285750" indent="-285750">
                  <a:buFont typeface="Wingdings" panose="05000000000000000000" pitchFamily="2" charset="2"/>
                  <a:buChar char="l"/>
                </a:pPr>
                <a:r>
                  <a:rPr lang="zh-CN" altLang="en-US" sz="1600" dirty="0">
                    <a:solidFill>
                      <a:schemeClr val="bg1">
                        <a:lumMod val="95000"/>
                      </a:schemeClr>
                    </a:solidFill>
                  </a:rPr>
                  <a:t>标题文字添加此处</a:t>
                </a:r>
              </a:p>
            </p:txBody>
          </p:sp>
          <p:sp>
            <p:nvSpPr>
              <p:cNvPr id="32" name="文本框 31"/>
              <p:cNvSpPr txBox="1"/>
              <p:nvPr/>
            </p:nvSpPr>
            <p:spPr>
              <a:xfrm>
                <a:off x="2055750" y="4607129"/>
                <a:ext cx="2114681" cy="338554"/>
              </a:xfrm>
              <a:prstGeom prst="rect">
                <a:avLst/>
              </a:prstGeom>
              <a:noFill/>
            </p:spPr>
            <p:txBody>
              <a:bodyPr wrap="none" rtlCol="0">
                <a:spAutoFit/>
              </a:bodyPr>
              <a:lstStyle/>
              <a:p>
                <a:pPr marL="285750" indent="-285750">
                  <a:buFont typeface="Wingdings" panose="05000000000000000000" pitchFamily="2" charset="2"/>
                  <a:buChar char="l"/>
                </a:pPr>
                <a:r>
                  <a:rPr lang="zh-CN" altLang="en-US" sz="1600" dirty="0">
                    <a:solidFill>
                      <a:schemeClr val="bg1">
                        <a:lumMod val="95000"/>
                      </a:schemeClr>
                    </a:solidFill>
                  </a:rPr>
                  <a:t>标题文字添加此处</a:t>
                </a:r>
              </a:p>
            </p:txBody>
          </p:sp>
          <p:sp>
            <p:nvSpPr>
              <p:cNvPr id="33" name="文本框 32"/>
              <p:cNvSpPr txBox="1"/>
              <p:nvPr/>
            </p:nvSpPr>
            <p:spPr>
              <a:xfrm>
                <a:off x="2055750" y="5023621"/>
                <a:ext cx="2114681" cy="338554"/>
              </a:xfrm>
              <a:prstGeom prst="rect">
                <a:avLst/>
              </a:prstGeom>
              <a:noFill/>
            </p:spPr>
            <p:txBody>
              <a:bodyPr wrap="none" rtlCol="0">
                <a:spAutoFit/>
              </a:bodyPr>
              <a:lstStyle/>
              <a:p>
                <a:pPr marL="285750" indent="-285750">
                  <a:buFont typeface="Wingdings" panose="05000000000000000000" pitchFamily="2" charset="2"/>
                  <a:buChar char="l"/>
                </a:pPr>
                <a:r>
                  <a:rPr lang="zh-CN" altLang="en-US" sz="1600" dirty="0">
                    <a:solidFill>
                      <a:schemeClr val="bg1">
                        <a:lumMod val="95000"/>
                      </a:schemeClr>
                    </a:solidFill>
                  </a:rPr>
                  <a:t>标题文字添加此处</a:t>
                </a:r>
              </a:p>
            </p:txBody>
          </p:sp>
        </p:grpSp>
      </p:grpSp>
    </p:spTree>
    <p:extLst>
      <p:ext uri="{BB962C8B-B14F-4D97-AF65-F5344CB8AC3E}">
        <p14:creationId xmlns:p14="http://schemas.microsoft.com/office/powerpoint/2010/main" val="2806165066"/>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4276AA"/>
    </a:accent1>
    <a:accent2>
      <a:srgbClr val="178AA1"/>
    </a:accent2>
    <a:accent3>
      <a:srgbClr val="40A693"/>
    </a:accent3>
    <a:accent4>
      <a:srgbClr val="5268A5"/>
    </a:accent4>
    <a:accent5>
      <a:srgbClr val="5E5CA2"/>
    </a:accent5>
    <a:accent6>
      <a:srgbClr val="778495"/>
    </a:accent6>
    <a:hlink>
      <a:srgbClr val="4276AA"/>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171</TotalTime>
  <Words>2186</Words>
  <Application>Microsoft Office PowerPoint</Application>
  <PresentationFormat>宽屏</PresentationFormat>
  <Paragraphs>241</Paragraphs>
  <Slides>24</Slides>
  <Notes>24</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24</vt:i4>
      </vt:variant>
    </vt:vector>
  </HeadingPairs>
  <TitlesOfParts>
    <vt:vector size="30" baseType="lpstr">
      <vt:lpstr>等线</vt:lpstr>
      <vt:lpstr>微软雅黑</vt:lpstr>
      <vt:lpstr>Arial</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china</cp:lastModifiedBy>
  <cp:revision>39</cp:revision>
  <dcterms:created xsi:type="dcterms:W3CDTF">2017-04-18T06:38:07Z</dcterms:created>
  <dcterms:modified xsi:type="dcterms:W3CDTF">2017-06-15T16:03:39Z</dcterms:modified>
</cp:coreProperties>
</file>